
<file path=[Content_Types].xml><?xml version="1.0" encoding="utf-8"?>
<Types xmlns="http://schemas.openxmlformats.org/package/2006/content-types">
  <Default Extension="png" ContentType="image/png"/>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2" r:id="rId2"/>
    <p:sldId id="257"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3" r:id="rId26"/>
  </p:sldIdLst>
  <p:sldSz cx="12192000" cy="6858000"/>
  <p:notesSz cx="6858000" cy="9144000"/>
  <p:custDataLst>
    <p:tags r:id="rId28"/>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等线" panose="02010600030101010101" pitchFamily="2" charset="-122"/>
        <a:ea typeface="等线"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等线" panose="02010600030101010101" pitchFamily="2" charset="-122"/>
        <a:ea typeface="等线"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等线" panose="02010600030101010101" pitchFamily="2" charset="-122"/>
        <a:ea typeface="等线"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等线" panose="02010600030101010101" pitchFamily="2" charset="-122"/>
        <a:ea typeface="等线"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24F6A"/>
    <a:srgbClr val="A5779E"/>
    <a:srgbClr val="FF6E55"/>
    <a:srgbClr val="48B49C"/>
    <a:srgbClr val="FFC353"/>
    <a:srgbClr val="1B6AA2"/>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4660" autoAdjust="0"/>
  </p:normalViewPr>
  <p:slideViewPr>
    <p:cSldViewPr snapToGrid="0">
      <p:cViewPr varScale="1">
        <p:scale>
          <a:sx n="90" d="100"/>
          <a:sy n="90" d="100"/>
        </p:scale>
        <p:origin x="97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12DDFF-FE8A-4AFA-929F-6F8A5741ADC9}" type="datetimeFigureOut">
              <a:rPr lang="zh-CN" altLang="en-US" smtClean="0"/>
              <a:t>2018/5/17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41C498-070E-45DC-9E2C-900ACBC1736B}" type="slidenum">
              <a:rPr lang="zh-CN" altLang="en-US" smtClean="0"/>
              <a:t>‹#›</a:t>
            </a:fld>
            <a:endParaRPr lang="zh-CN" altLang="en-US"/>
          </a:p>
        </p:txBody>
      </p:sp>
    </p:spTree>
    <p:extLst>
      <p:ext uri="{BB962C8B-B14F-4D97-AF65-F5344CB8AC3E}">
        <p14:creationId xmlns:p14="http://schemas.microsoft.com/office/powerpoint/2010/main" val="3824375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a:t>
            </a:fld>
            <a:endParaRPr lang="zh-CN" altLang="en-US"/>
          </a:p>
        </p:txBody>
      </p:sp>
    </p:spTree>
    <p:extLst>
      <p:ext uri="{BB962C8B-B14F-4D97-AF65-F5344CB8AC3E}">
        <p14:creationId xmlns:p14="http://schemas.microsoft.com/office/powerpoint/2010/main" val="29013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a:t>
            </a:fld>
            <a:endParaRPr lang="zh-CN" altLang="en-US"/>
          </a:p>
        </p:txBody>
      </p:sp>
    </p:spTree>
    <p:extLst>
      <p:ext uri="{BB962C8B-B14F-4D97-AF65-F5344CB8AC3E}">
        <p14:creationId xmlns:p14="http://schemas.microsoft.com/office/powerpoint/2010/main" val="645254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3</a:t>
            </a:fld>
            <a:endParaRPr lang="zh-CN" altLang="en-US"/>
          </a:p>
        </p:txBody>
      </p:sp>
    </p:spTree>
    <p:extLst>
      <p:ext uri="{BB962C8B-B14F-4D97-AF65-F5344CB8AC3E}">
        <p14:creationId xmlns:p14="http://schemas.microsoft.com/office/powerpoint/2010/main" val="2578637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4</a:t>
            </a:fld>
            <a:endParaRPr lang="zh-CN" altLang="en-US"/>
          </a:p>
        </p:txBody>
      </p:sp>
    </p:spTree>
    <p:extLst>
      <p:ext uri="{BB962C8B-B14F-4D97-AF65-F5344CB8AC3E}">
        <p14:creationId xmlns:p14="http://schemas.microsoft.com/office/powerpoint/2010/main" val="4099616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5</a:t>
            </a:fld>
            <a:endParaRPr lang="zh-CN" altLang="en-US"/>
          </a:p>
        </p:txBody>
      </p:sp>
    </p:spTree>
    <p:extLst>
      <p:ext uri="{BB962C8B-B14F-4D97-AF65-F5344CB8AC3E}">
        <p14:creationId xmlns:p14="http://schemas.microsoft.com/office/powerpoint/2010/main" val="2841261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6</a:t>
            </a:fld>
            <a:endParaRPr lang="zh-CN" altLang="en-US"/>
          </a:p>
        </p:txBody>
      </p:sp>
    </p:spTree>
    <p:extLst>
      <p:ext uri="{BB962C8B-B14F-4D97-AF65-F5344CB8AC3E}">
        <p14:creationId xmlns:p14="http://schemas.microsoft.com/office/powerpoint/2010/main" val="4184516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7</a:t>
            </a:fld>
            <a:endParaRPr lang="zh-CN" altLang="en-US"/>
          </a:p>
        </p:txBody>
      </p:sp>
    </p:spTree>
    <p:extLst>
      <p:ext uri="{BB962C8B-B14F-4D97-AF65-F5344CB8AC3E}">
        <p14:creationId xmlns:p14="http://schemas.microsoft.com/office/powerpoint/2010/main" val="3476894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8</a:t>
            </a:fld>
            <a:endParaRPr lang="zh-CN" altLang="en-US"/>
          </a:p>
        </p:txBody>
      </p:sp>
    </p:spTree>
    <p:extLst>
      <p:ext uri="{BB962C8B-B14F-4D97-AF65-F5344CB8AC3E}">
        <p14:creationId xmlns:p14="http://schemas.microsoft.com/office/powerpoint/2010/main" val="2607929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9</a:t>
            </a:fld>
            <a:endParaRPr lang="zh-CN" altLang="en-US"/>
          </a:p>
        </p:txBody>
      </p:sp>
    </p:spTree>
    <p:extLst>
      <p:ext uri="{BB962C8B-B14F-4D97-AF65-F5344CB8AC3E}">
        <p14:creationId xmlns:p14="http://schemas.microsoft.com/office/powerpoint/2010/main" val="245539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10</a:t>
            </a:fld>
            <a:endParaRPr lang="zh-CN" altLang="en-US"/>
          </a:p>
        </p:txBody>
      </p:sp>
    </p:spTree>
    <p:extLst>
      <p:ext uri="{BB962C8B-B14F-4D97-AF65-F5344CB8AC3E}">
        <p14:creationId xmlns:p14="http://schemas.microsoft.com/office/powerpoint/2010/main" val="2387067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11</a:t>
            </a:fld>
            <a:endParaRPr lang="zh-CN" altLang="en-US"/>
          </a:p>
        </p:txBody>
      </p:sp>
    </p:spTree>
    <p:extLst>
      <p:ext uri="{BB962C8B-B14F-4D97-AF65-F5344CB8AC3E}">
        <p14:creationId xmlns:p14="http://schemas.microsoft.com/office/powerpoint/2010/main" val="2825616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12</a:t>
            </a:fld>
            <a:endParaRPr lang="zh-CN" altLang="en-US"/>
          </a:p>
        </p:txBody>
      </p:sp>
    </p:spTree>
    <p:extLst>
      <p:ext uri="{BB962C8B-B14F-4D97-AF65-F5344CB8AC3E}">
        <p14:creationId xmlns:p14="http://schemas.microsoft.com/office/powerpoint/2010/main" val="3768076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13</a:t>
            </a:fld>
            <a:endParaRPr lang="zh-CN" altLang="en-US"/>
          </a:p>
        </p:txBody>
      </p:sp>
    </p:spTree>
    <p:extLst>
      <p:ext uri="{BB962C8B-B14F-4D97-AF65-F5344CB8AC3E}">
        <p14:creationId xmlns:p14="http://schemas.microsoft.com/office/powerpoint/2010/main" val="4152439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14</a:t>
            </a:fld>
            <a:endParaRPr lang="zh-CN" altLang="en-US"/>
          </a:p>
        </p:txBody>
      </p:sp>
    </p:spTree>
    <p:extLst>
      <p:ext uri="{BB962C8B-B14F-4D97-AF65-F5344CB8AC3E}">
        <p14:creationId xmlns:p14="http://schemas.microsoft.com/office/powerpoint/2010/main" val="2004794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15</a:t>
            </a:fld>
            <a:endParaRPr lang="zh-CN" altLang="en-US"/>
          </a:p>
        </p:txBody>
      </p:sp>
    </p:spTree>
    <p:extLst>
      <p:ext uri="{BB962C8B-B14F-4D97-AF65-F5344CB8AC3E}">
        <p14:creationId xmlns:p14="http://schemas.microsoft.com/office/powerpoint/2010/main" val="535370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16</a:t>
            </a:fld>
            <a:endParaRPr lang="zh-CN" altLang="en-US"/>
          </a:p>
        </p:txBody>
      </p:sp>
    </p:spTree>
    <p:extLst>
      <p:ext uri="{BB962C8B-B14F-4D97-AF65-F5344CB8AC3E}">
        <p14:creationId xmlns:p14="http://schemas.microsoft.com/office/powerpoint/2010/main" val="602381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17</a:t>
            </a:fld>
            <a:endParaRPr lang="zh-CN" altLang="en-US"/>
          </a:p>
        </p:txBody>
      </p:sp>
    </p:spTree>
    <p:extLst>
      <p:ext uri="{BB962C8B-B14F-4D97-AF65-F5344CB8AC3E}">
        <p14:creationId xmlns:p14="http://schemas.microsoft.com/office/powerpoint/2010/main" val="3400251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18</a:t>
            </a:fld>
            <a:endParaRPr lang="zh-CN" altLang="en-US"/>
          </a:p>
        </p:txBody>
      </p:sp>
    </p:spTree>
    <p:extLst>
      <p:ext uri="{BB962C8B-B14F-4D97-AF65-F5344CB8AC3E}">
        <p14:creationId xmlns:p14="http://schemas.microsoft.com/office/powerpoint/2010/main" val="3851426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19</a:t>
            </a:fld>
            <a:endParaRPr lang="zh-CN" altLang="en-US"/>
          </a:p>
        </p:txBody>
      </p:sp>
    </p:spTree>
    <p:extLst>
      <p:ext uri="{BB962C8B-B14F-4D97-AF65-F5344CB8AC3E}">
        <p14:creationId xmlns:p14="http://schemas.microsoft.com/office/powerpoint/2010/main" val="3935358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20</a:t>
            </a:fld>
            <a:endParaRPr lang="zh-CN" altLang="en-US"/>
          </a:p>
        </p:txBody>
      </p:sp>
    </p:spTree>
    <p:extLst>
      <p:ext uri="{BB962C8B-B14F-4D97-AF65-F5344CB8AC3E}">
        <p14:creationId xmlns:p14="http://schemas.microsoft.com/office/powerpoint/2010/main" val="3604173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21</a:t>
            </a:fld>
            <a:endParaRPr lang="zh-CN" altLang="en-US"/>
          </a:p>
        </p:txBody>
      </p:sp>
    </p:spTree>
    <p:extLst>
      <p:ext uri="{BB962C8B-B14F-4D97-AF65-F5344CB8AC3E}">
        <p14:creationId xmlns:p14="http://schemas.microsoft.com/office/powerpoint/2010/main" val="1998018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22</a:t>
            </a:fld>
            <a:endParaRPr lang="zh-CN" altLang="en-US"/>
          </a:p>
        </p:txBody>
      </p:sp>
    </p:spTree>
    <p:extLst>
      <p:ext uri="{BB962C8B-B14F-4D97-AF65-F5344CB8AC3E}">
        <p14:creationId xmlns:p14="http://schemas.microsoft.com/office/powerpoint/2010/main" val="151753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23</a:t>
            </a:fld>
            <a:endParaRPr lang="zh-CN" altLang="en-US"/>
          </a:p>
        </p:txBody>
      </p:sp>
    </p:spTree>
    <p:extLst>
      <p:ext uri="{BB962C8B-B14F-4D97-AF65-F5344CB8AC3E}">
        <p14:creationId xmlns:p14="http://schemas.microsoft.com/office/powerpoint/2010/main" val="1034427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24</a:t>
            </a:fld>
            <a:endParaRPr lang="zh-CN" altLang="en-US"/>
          </a:p>
        </p:txBody>
      </p:sp>
    </p:spTree>
    <p:extLst>
      <p:ext uri="{BB962C8B-B14F-4D97-AF65-F5344CB8AC3E}">
        <p14:creationId xmlns:p14="http://schemas.microsoft.com/office/powerpoint/2010/main" val="619815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41C498-070E-45DC-9E2C-900ACBC1736B}" type="slidenum">
              <a:rPr lang="zh-CN" altLang="en-US" smtClean="0"/>
              <a:t>25</a:t>
            </a:fld>
            <a:endParaRPr lang="zh-CN" altLang="en-US"/>
          </a:p>
        </p:txBody>
      </p:sp>
    </p:spTree>
    <p:extLst>
      <p:ext uri="{BB962C8B-B14F-4D97-AF65-F5344CB8AC3E}">
        <p14:creationId xmlns:p14="http://schemas.microsoft.com/office/powerpoint/2010/main" val="2002535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
        <p:nvSpPr>
          <p:cNvPr id="4" name="日期占位符 3"/>
          <p:cNvSpPr>
            <a:spLocks noGrp="1"/>
          </p:cNvSpPr>
          <p:nvPr>
            <p:ph type="dt" sz="half" idx="10"/>
          </p:nvPr>
        </p:nvSpPr>
        <p:spPr/>
        <p:txBody>
          <a:bodyPr/>
          <a:lstStyle>
            <a:lvl1pPr>
              <a:defRPr/>
            </a:lvl1pPr>
          </a:lstStyle>
          <a:p>
            <a:pPr>
              <a:defRPr/>
            </a:pPr>
            <a:fld id="{CC9F7F0D-ADAC-4FC5-9E0E-D46C6A0268EC}" type="datetimeFigureOut">
              <a:rPr lang="zh-CN" altLang="en-US"/>
              <a:t>2018/5/17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1D3A745-5B37-47B8-BC7D-12910B7CF49D}"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15B9DE22-5A81-43F9-BE02-A103DC8FB16A}"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编辑母版文本样式</a:t>
            </a:r>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2AF7EA8C-9B52-4B14-A586-C3D1301C1A21}"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699FE339-BDAD-48E9-914D-086D2BFDE484}"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lvl1pPr>
              <a:defRPr/>
            </a:lvl1pPr>
          </a:lstStyle>
          <a:p>
            <a:pPr>
              <a:defRPr/>
            </a:pPr>
            <a:endParaRPr lang="zh-CN" altLang="en-US"/>
          </a:p>
        </p:txBody>
      </p:sp>
      <p:sp>
        <p:nvSpPr>
          <p:cNvPr id="8" name="页脚占位符 7"/>
          <p:cNvSpPr>
            <a:spLocks noGrp="1"/>
          </p:cNvSpPr>
          <p:nvPr>
            <p:ph type="ftr" sz="quarter" idx="11"/>
          </p:nvPr>
        </p:nvSpPr>
        <p:spPr/>
        <p:txBody>
          <a:bodyPr/>
          <a:lstStyle>
            <a:lvl1pPr>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lvl1pPr>
          </a:lstStyle>
          <a:p>
            <a:fld id="{9AC1F56A-AF6C-401E-82F3-664532C1C532}"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lvl1pPr>
              <a:defRPr/>
            </a:lvl1pPr>
          </a:lstStyle>
          <a:p>
            <a:pPr>
              <a:defRPr/>
            </a:pPr>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fld id="{4D1C52F7-A8CC-47CF-9DA8-C1CE3F81F8ED}"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fld id="{BA47E42A-60BF-40DA-B2B9-BB9F98F6E99B}"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48366DB9-6DCE-4CB6-831D-4E4ECBFB9EF2}"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6D7C910A-7A75-4929-8F65-60E1A5B38A3A}"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1AEC9D99-6594-479C-A293-41D32B1B14F7}"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4F1353BD-3CC0-4462-A692-7063115FC2B3}"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buFontTx/>
              <a:buNone/>
              <a:defRPr sz="1200" smtClean="0">
                <a:solidFill>
                  <a:schemeClr val="tx1">
                    <a:tint val="75000"/>
                  </a:schemeClr>
                </a:solidFill>
                <a:latin typeface="+mn-lt"/>
                <a:ea typeface="+mn-ea"/>
              </a:defRPr>
            </a:lvl1pPr>
          </a:lstStyle>
          <a:p>
            <a:pPr>
              <a:defRPr/>
            </a:pPr>
            <a:fld id="{CC9F7F0D-ADAC-4FC5-9E0E-D46C6A0268EC}" type="datetimeFigureOut">
              <a:rPr lang="zh-CN" altLang="en-US"/>
              <a:t>2018/5/17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buFontTx/>
              <a:buNone/>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9B2CE9CF-C2D6-4B03-8F83-546B2AC5CF5B}"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png"/><Relationship Id="rId4" Type="http://schemas.openxmlformats.org/officeDocument/2006/relationships/oleObject" Target="../embeddings/Microsoft_Excel_97-2003____1.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oleObject" Target="../embeddings/Microsoft_Excel_97-2003____2.xls"/></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2436813"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4"/>
          <p:cNvSpPr/>
          <p:nvPr/>
        </p:nvSpPr>
        <p:spPr>
          <a:xfrm>
            <a:off x="2422525" y="0"/>
            <a:ext cx="2436813"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矩形 5"/>
          <p:cNvSpPr/>
          <p:nvPr/>
        </p:nvSpPr>
        <p:spPr>
          <a:xfrm>
            <a:off x="4859338" y="0"/>
            <a:ext cx="2436812"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7" name="矩形 6"/>
          <p:cNvSpPr/>
          <p:nvPr/>
        </p:nvSpPr>
        <p:spPr>
          <a:xfrm>
            <a:off x="7296150" y="0"/>
            <a:ext cx="2436813"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矩形 7"/>
          <p:cNvSpPr/>
          <p:nvPr/>
        </p:nvSpPr>
        <p:spPr>
          <a:xfrm>
            <a:off x="9732963" y="0"/>
            <a:ext cx="24384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12294"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638" y="-746125"/>
            <a:ext cx="11133138" cy="835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文本框 13"/>
          <p:cNvSpPr txBox="1">
            <a:spLocks noChangeArrowheads="1"/>
          </p:cNvSpPr>
          <p:nvPr/>
        </p:nvSpPr>
        <p:spPr bwMode="auto">
          <a:xfrm>
            <a:off x="7505700" y="2667000"/>
            <a:ext cx="426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600" b="1" dirty="0">
                <a:solidFill>
                  <a:schemeClr val="bg1"/>
                </a:solidFill>
                <a:latin typeface="方正兰亭粗黑_GBK"/>
                <a:ea typeface="方正兰亭粗黑_GBK"/>
                <a:cs typeface="方正兰亭粗黑_GBK"/>
              </a:rPr>
              <a:t>扁平化</a:t>
            </a:r>
            <a:r>
              <a:rPr lang="zh-CN" altLang="en-US" sz="3600" b="1" dirty="0" smtClean="0">
                <a:solidFill>
                  <a:schemeClr val="bg1"/>
                </a:solidFill>
                <a:latin typeface="方正兰亭粗黑_GBK"/>
                <a:ea typeface="方正兰亭粗黑_GBK"/>
                <a:cs typeface="方正兰亭粗黑_GBK"/>
              </a:rPr>
              <a:t>通用</a:t>
            </a:r>
            <a:r>
              <a:rPr lang="en-US" altLang="zh-CN" sz="3600" b="1" dirty="0" smtClean="0">
                <a:solidFill>
                  <a:schemeClr val="bg1"/>
                </a:solidFill>
                <a:latin typeface="方正兰亭粗黑_GBK"/>
                <a:ea typeface="方正兰亭粗黑_GBK"/>
                <a:cs typeface="方正兰亭粗黑_GBK"/>
              </a:rPr>
              <a:t>PPT</a:t>
            </a:r>
            <a:r>
              <a:rPr lang="zh-CN" altLang="en-US" sz="3600" dirty="0" smtClean="0">
                <a:solidFill>
                  <a:schemeClr val="bg1"/>
                </a:solidFill>
                <a:latin typeface="方正兰亭粗黑_GBK"/>
                <a:ea typeface="方正兰亭粗黑_GBK"/>
                <a:cs typeface="方正兰亭粗黑_GBK"/>
              </a:rPr>
              <a:t>模板</a:t>
            </a:r>
            <a:endParaRPr lang="zh-CN" altLang="en-US" sz="3600" dirty="0">
              <a:solidFill>
                <a:schemeClr val="bg1"/>
              </a:solidFill>
              <a:latin typeface="方正兰亭粗黑_GBK"/>
              <a:ea typeface="方正兰亭粗黑_GBK"/>
              <a:cs typeface="方正兰亭粗黑_GBK"/>
            </a:endParaRPr>
          </a:p>
        </p:txBody>
      </p:sp>
      <p:sp>
        <p:nvSpPr>
          <p:cNvPr id="3" name="文本框 13"/>
          <p:cNvSpPr txBox="1">
            <a:spLocks noChangeArrowheads="1"/>
          </p:cNvSpPr>
          <p:nvPr/>
        </p:nvSpPr>
        <p:spPr bwMode="auto">
          <a:xfrm>
            <a:off x="7505700" y="2010410"/>
            <a:ext cx="42672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600" b="1" dirty="0">
                <a:solidFill>
                  <a:schemeClr val="bg1"/>
                </a:solidFill>
                <a:latin typeface="方正兰亭粗黑_GBK"/>
                <a:ea typeface="方正兰亭粗黑_GBK"/>
                <a:cs typeface="方正兰亭粗黑_GBK"/>
              </a:rPr>
              <a:t>简约艺术</a:t>
            </a:r>
            <a:endParaRPr lang="zh-CN" altLang="en-US" sz="3600" dirty="0">
              <a:solidFill>
                <a:schemeClr val="bg1"/>
              </a:solidFill>
              <a:latin typeface="方正兰亭粗黑_GBK"/>
              <a:ea typeface="方正兰亭粗黑_GBK"/>
              <a:cs typeface="方正兰亭粗黑_GB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009775" y="3403600"/>
            <a:ext cx="8353425" cy="0"/>
          </a:xfrm>
          <a:prstGeom prst="line">
            <a:avLst/>
          </a:prstGeom>
          <a:ln>
            <a:solidFill>
              <a:srgbClr val="524F6A">
                <a:alpha val="22000"/>
              </a:srgb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050925" y="2727325"/>
            <a:ext cx="1352550" cy="1350963"/>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latin typeface="微软雅黑" panose="020B0503020204020204" pitchFamily="34" charset="-122"/>
                <a:ea typeface="微软雅黑" panose="020B0503020204020204" pitchFamily="34" charset="-122"/>
              </a:rPr>
              <a:t>1</a:t>
            </a:r>
            <a:endParaRPr lang="zh-CN" altLang="en-US" sz="3600" dirty="0">
              <a:latin typeface="微软雅黑" panose="020B0503020204020204" pitchFamily="34" charset="-122"/>
              <a:ea typeface="微软雅黑" panose="020B0503020204020204" pitchFamily="34" charset="-122"/>
            </a:endParaRPr>
          </a:p>
        </p:txBody>
      </p:sp>
      <p:sp>
        <p:nvSpPr>
          <p:cNvPr id="6" name="椭圆 5"/>
          <p:cNvSpPr/>
          <p:nvPr/>
        </p:nvSpPr>
        <p:spPr>
          <a:xfrm>
            <a:off x="2806700" y="2727325"/>
            <a:ext cx="1352550" cy="1350963"/>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t>2</a:t>
            </a:r>
            <a:endParaRPr lang="zh-CN" altLang="en-US" sz="3600" dirty="0"/>
          </a:p>
        </p:txBody>
      </p:sp>
      <p:sp>
        <p:nvSpPr>
          <p:cNvPr id="7" name="椭圆 6"/>
          <p:cNvSpPr/>
          <p:nvPr/>
        </p:nvSpPr>
        <p:spPr>
          <a:xfrm>
            <a:off x="4562475" y="2727325"/>
            <a:ext cx="1352550" cy="1350963"/>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t>3</a:t>
            </a:r>
            <a:endParaRPr lang="zh-CN" altLang="en-US" sz="3600" dirty="0"/>
          </a:p>
        </p:txBody>
      </p:sp>
      <p:sp>
        <p:nvSpPr>
          <p:cNvPr id="8" name="椭圆 7"/>
          <p:cNvSpPr/>
          <p:nvPr/>
        </p:nvSpPr>
        <p:spPr>
          <a:xfrm>
            <a:off x="6318250" y="2727325"/>
            <a:ext cx="1352550" cy="1350963"/>
          </a:xfrm>
          <a:prstGeom prst="ellipse">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t>4</a:t>
            </a:r>
            <a:endParaRPr lang="zh-CN" altLang="en-US" sz="3600" dirty="0"/>
          </a:p>
        </p:txBody>
      </p:sp>
      <p:sp>
        <p:nvSpPr>
          <p:cNvPr id="9" name="椭圆 8"/>
          <p:cNvSpPr/>
          <p:nvPr/>
        </p:nvSpPr>
        <p:spPr>
          <a:xfrm>
            <a:off x="8074025" y="2727325"/>
            <a:ext cx="1352550" cy="1350963"/>
          </a:xfrm>
          <a:prstGeom prst="ellips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t>5</a:t>
            </a:r>
            <a:endParaRPr lang="zh-CN" altLang="en-US" sz="3600" dirty="0"/>
          </a:p>
        </p:txBody>
      </p:sp>
      <p:sp>
        <p:nvSpPr>
          <p:cNvPr id="10" name="椭圆 9"/>
          <p:cNvSpPr/>
          <p:nvPr/>
        </p:nvSpPr>
        <p:spPr>
          <a:xfrm>
            <a:off x="9829800" y="2727325"/>
            <a:ext cx="1352550" cy="1350963"/>
          </a:xfrm>
          <a:prstGeom prst="ellipse">
            <a:avLst/>
          </a:prstGeom>
          <a:solidFill>
            <a:srgbClr val="74AD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3600" dirty="0"/>
              <a:t>6</a:t>
            </a:r>
            <a:endParaRPr lang="zh-CN" altLang="en-US" sz="3600" dirty="0"/>
          </a:p>
        </p:txBody>
      </p:sp>
      <p:pic>
        <p:nvPicPr>
          <p:cNvPr id="13320"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500000">
            <a:off x="5880895" y="2285206"/>
            <a:ext cx="976312"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文本框 11"/>
          <p:cNvSpPr txBox="1">
            <a:spLocks noChangeArrowheads="1"/>
          </p:cNvSpPr>
          <p:nvPr/>
        </p:nvSpPr>
        <p:spPr bwMode="auto">
          <a:xfrm>
            <a:off x="6592888" y="1962150"/>
            <a:ext cx="1817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524F6A"/>
                </a:solidFill>
                <a:latin typeface="Rage Italic" panose="03070502040507070304" pitchFamily="66" charset="0"/>
              </a:rPr>
              <a:t>Jcck Chen</a:t>
            </a:r>
            <a:endParaRPr lang="zh-CN" altLang="en-US" sz="2400">
              <a:solidFill>
                <a:srgbClr val="524F6A"/>
              </a:solidFill>
              <a:latin typeface="Rage Italic" panose="03070502040507070304" pitchFamily="66" charset="0"/>
            </a:endParaRPr>
          </a:p>
        </p:txBody>
      </p:sp>
      <p:sp>
        <p:nvSpPr>
          <p:cNvPr id="13322" name="文本框 12"/>
          <p:cNvSpPr txBox="1">
            <a:spLocks noChangeArrowheads="1"/>
          </p:cNvSpPr>
          <p:nvPr/>
        </p:nvSpPr>
        <p:spPr bwMode="auto">
          <a:xfrm>
            <a:off x="1098550" y="4381500"/>
            <a:ext cx="1258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A5779E"/>
                </a:solidFill>
                <a:latin typeface="微软雅黑" panose="020B0503020204020204" pitchFamily="34" charset="-122"/>
                <a:ea typeface="微软雅黑" panose="020B0503020204020204" pitchFamily="34" charset="-122"/>
              </a:rPr>
              <a:t>2010</a:t>
            </a:r>
            <a:endParaRPr lang="zh-CN" altLang="en-US" sz="2000">
              <a:solidFill>
                <a:srgbClr val="A5779E"/>
              </a:solidFill>
              <a:latin typeface="微软雅黑" panose="020B0503020204020204" pitchFamily="34" charset="-122"/>
              <a:ea typeface="微软雅黑" panose="020B0503020204020204" pitchFamily="34" charset="-122"/>
            </a:endParaRPr>
          </a:p>
        </p:txBody>
      </p:sp>
      <p:sp>
        <p:nvSpPr>
          <p:cNvPr id="13323" name="文本框 13"/>
          <p:cNvSpPr txBox="1">
            <a:spLocks noChangeArrowheads="1"/>
          </p:cNvSpPr>
          <p:nvPr/>
        </p:nvSpPr>
        <p:spPr bwMode="auto">
          <a:xfrm>
            <a:off x="2376488" y="4381500"/>
            <a:ext cx="221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FF6E55"/>
                </a:solidFill>
                <a:latin typeface="微软雅黑" panose="020B0503020204020204" pitchFamily="34" charset="-122"/>
                <a:ea typeface="微软雅黑" panose="020B0503020204020204" pitchFamily="34" charset="-122"/>
              </a:rPr>
              <a:t>2012</a:t>
            </a:r>
            <a:endParaRPr lang="zh-CN" altLang="en-US" sz="2000">
              <a:solidFill>
                <a:srgbClr val="FF6E55"/>
              </a:solidFill>
              <a:latin typeface="微软雅黑" panose="020B0503020204020204" pitchFamily="34" charset="-122"/>
              <a:ea typeface="微软雅黑" panose="020B0503020204020204" pitchFamily="34" charset="-122"/>
            </a:endParaRPr>
          </a:p>
        </p:txBody>
      </p:sp>
      <p:sp>
        <p:nvSpPr>
          <p:cNvPr id="13324" name="文本框 14"/>
          <p:cNvSpPr txBox="1">
            <a:spLocks noChangeArrowheads="1"/>
          </p:cNvSpPr>
          <p:nvPr/>
        </p:nvSpPr>
        <p:spPr bwMode="auto">
          <a:xfrm>
            <a:off x="4132263" y="4381500"/>
            <a:ext cx="221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FFC353"/>
                </a:solidFill>
                <a:latin typeface="微软雅黑" panose="020B0503020204020204" pitchFamily="34" charset="-122"/>
                <a:ea typeface="微软雅黑" panose="020B0503020204020204" pitchFamily="34" charset="-122"/>
              </a:rPr>
              <a:t>2013</a:t>
            </a:r>
            <a:endParaRPr lang="zh-CN" altLang="en-US" sz="2000">
              <a:solidFill>
                <a:srgbClr val="FFC353"/>
              </a:solidFill>
              <a:latin typeface="微软雅黑" panose="020B0503020204020204" pitchFamily="34" charset="-122"/>
              <a:ea typeface="微软雅黑" panose="020B0503020204020204" pitchFamily="34" charset="-122"/>
            </a:endParaRPr>
          </a:p>
        </p:txBody>
      </p:sp>
      <p:sp>
        <p:nvSpPr>
          <p:cNvPr id="13325" name="文本框 15"/>
          <p:cNvSpPr txBox="1">
            <a:spLocks noChangeArrowheads="1"/>
          </p:cNvSpPr>
          <p:nvPr/>
        </p:nvSpPr>
        <p:spPr bwMode="auto">
          <a:xfrm>
            <a:off x="5888038" y="4381500"/>
            <a:ext cx="221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48B49C"/>
                </a:solidFill>
                <a:latin typeface="微软雅黑" panose="020B0503020204020204" pitchFamily="34" charset="-122"/>
                <a:ea typeface="微软雅黑" panose="020B0503020204020204" pitchFamily="34" charset="-122"/>
              </a:rPr>
              <a:t>2014</a:t>
            </a:r>
            <a:endParaRPr lang="zh-CN" altLang="en-US" sz="2000">
              <a:solidFill>
                <a:srgbClr val="48B49C"/>
              </a:solidFill>
              <a:latin typeface="微软雅黑" panose="020B0503020204020204" pitchFamily="34" charset="-122"/>
              <a:ea typeface="微软雅黑" panose="020B0503020204020204" pitchFamily="34" charset="-122"/>
            </a:endParaRPr>
          </a:p>
        </p:txBody>
      </p:sp>
      <p:sp>
        <p:nvSpPr>
          <p:cNvPr id="13326" name="文本框 16"/>
          <p:cNvSpPr txBox="1">
            <a:spLocks noChangeArrowheads="1"/>
          </p:cNvSpPr>
          <p:nvPr/>
        </p:nvSpPr>
        <p:spPr bwMode="auto">
          <a:xfrm>
            <a:off x="7643813" y="4386263"/>
            <a:ext cx="221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1B6AA2"/>
                </a:solidFill>
                <a:latin typeface="微软雅黑" panose="020B0503020204020204" pitchFamily="34" charset="-122"/>
                <a:ea typeface="微软雅黑" panose="020B0503020204020204" pitchFamily="34" charset="-122"/>
              </a:rPr>
              <a:t>2015</a:t>
            </a:r>
            <a:endParaRPr lang="zh-CN" altLang="en-US" sz="2000">
              <a:solidFill>
                <a:srgbClr val="1B6AA2"/>
              </a:solidFill>
              <a:latin typeface="微软雅黑" panose="020B0503020204020204" pitchFamily="34" charset="-122"/>
              <a:ea typeface="微软雅黑" panose="020B0503020204020204" pitchFamily="34" charset="-122"/>
            </a:endParaRPr>
          </a:p>
        </p:txBody>
      </p:sp>
      <p:sp>
        <p:nvSpPr>
          <p:cNvPr id="13327" name="文本框 17"/>
          <p:cNvSpPr txBox="1">
            <a:spLocks noChangeArrowheads="1"/>
          </p:cNvSpPr>
          <p:nvPr/>
        </p:nvSpPr>
        <p:spPr bwMode="auto">
          <a:xfrm>
            <a:off x="1079500" y="4727575"/>
            <a:ext cx="1304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Welcome</a:t>
            </a:r>
            <a:endParaRPr lang="zh-CN" altLang="en-US" sz="1200">
              <a:solidFill>
                <a:srgbClr val="524F6A"/>
              </a:solidFill>
            </a:endParaRPr>
          </a:p>
        </p:txBody>
      </p:sp>
      <p:sp>
        <p:nvSpPr>
          <p:cNvPr id="13328" name="文本框 18"/>
          <p:cNvSpPr txBox="1">
            <a:spLocks noChangeArrowheads="1"/>
          </p:cNvSpPr>
          <p:nvPr/>
        </p:nvSpPr>
        <p:spPr bwMode="auto">
          <a:xfrm>
            <a:off x="2679700" y="4727575"/>
            <a:ext cx="1606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Presenting our work</a:t>
            </a:r>
            <a:endParaRPr lang="zh-CN" altLang="en-US" sz="1200">
              <a:solidFill>
                <a:srgbClr val="524F6A"/>
              </a:solidFill>
            </a:endParaRPr>
          </a:p>
        </p:txBody>
      </p:sp>
      <p:sp>
        <p:nvSpPr>
          <p:cNvPr id="13329" name="文本框 19"/>
          <p:cNvSpPr txBox="1">
            <a:spLocks noChangeArrowheads="1"/>
          </p:cNvSpPr>
          <p:nvPr/>
        </p:nvSpPr>
        <p:spPr bwMode="auto">
          <a:xfrm>
            <a:off x="4435475" y="4727575"/>
            <a:ext cx="1606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Magic ideal</a:t>
            </a:r>
            <a:endParaRPr lang="zh-CN" altLang="en-US" sz="1200">
              <a:solidFill>
                <a:srgbClr val="524F6A"/>
              </a:solidFill>
            </a:endParaRPr>
          </a:p>
        </p:txBody>
      </p:sp>
      <p:sp>
        <p:nvSpPr>
          <p:cNvPr id="13330" name="文本框 20"/>
          <p:cNvSpPr txBox="1">
            <a:spLocks noChangeArrowheads="1"/>
          </p:cNvSpPr>
          <p:nvPr/>
        </p:nvSpPr>
        <p:spPr bwMode="auto">
          <a:xfrm>
            <a:off x="6188075" y="4727575"/>
            <a:ext cx="1608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Cheat &amp; polity</a:t>
            </a:r>
            <a:endParaRPr lang="zh-CN" altLang="en-US" sz="1200">
              <a:solidFill>
                <a:srgbClr val="524F6A"/>
              </a:solidFill>
            </a:endParaRPr>
          </a:p>
        </p:txBody>
      </p:sp>
      <p:sp>
        <p:nvSpPr>
          <p:cNvPr id="13331" name="文本框 21"/>
          <p:cNvSpPr txBox="1">
            <a:spLocks noChangeArrowheads="1"/>
          </p:cNvSpPr>
          <p:nvPr/>
        </p:nvSpPr>
        <p:spPr bwMode="auto">
          <a:xfrm>
            <a:off x="7948613" y="4727575"/>
            <a:ext cx="1608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Perspective</a:t>
            </a:r>
            <a:endParaRPr lang="zh-CN" altLang="en-US" sz="1200">
              <a:solidFill>
                <a:srgbClr val="524F6A"/>
              </a:solidFill>
            </a:endParaRPr>
          </a:p>
        </p:txBody>
      </p:sp>
      <p:sp>
        <p:nvSpPr>
          <p:cNvPr id="13332" name="文本框 22"/>
          <p:cNvSpPr txBox="1">
            <a:spLocks noChangeArrowheads="1"/>
          </p:cNvSpPr>
          <p:nvPr/>
        </p:nvSpPr>
        <p:spPr bwMode="auto">
          <a:xfrm>
            <a:off x="9702800" y="4727575"/>
            <a:ext cx="16065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200">
                <a:solidFill>
                  <a:srgbClr val="524F6A"/>
                </a:solidFill>
              </a:rPr>
              <a:t>Questing</a:t>
            </a:r>
            <a:endParaRPr lang="zh-CN" altLang="en-US" sz="1200">
              <a:solidFill>
                <a:srgbClr val="524F6A"/>
              </a:solidFill>
            </a:endParaRPr>
          </a:p>
        </p:txBody>
      </p:sp>
      <p:sp>
        <p:nvSpPr>
          <p:cNvPr id="13333" name="文本框 23"/>
          <p:cNvSpPr txBox="1">
            <a:spLocks noChangeArrowheads="1"/>
          </p:cNvSpPr>
          <p:nvPr/>
        </p:nvSpPr>
        <p:spPr bwMode="auto">
          <a:xfrm>
            <a:off x="742950" y="723900"/>
            <a:ext cx="2533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目录页</a:t>
            </a:r>
          </a:p>
        </p:txBody>
      </p:sp>
      <p:sp>
        <p:nvSpPr>
          <p:cNvPr id="13334" name="文本框 24"/>
          <p:cNvSpPr txBox="1">
            <a:spLocks noChangeArrowheads="1"/>
          </p:cNvSpPr>
          <p:nvPr/>
        </p:nvSpPr>
        <p:spPr bwMode="auto">
          <a:xfrm>
            <a:off x="742950" y="1198563"/>
            <a:ext cx="6724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sp>
        <p:nvSpPr>
          <p:cNvPr id="13335" name="文本框 25"/>
          <p:cNvSpPr txBox="1">
            <a:spLocks noChangeArrowheads="1"/>
          </p:cNvSpPr>
          <p:nvPr/>
        </p:nvSpPr>
        <p:spPr bwMode="auto">
          <a:xfrm>
            <a:off x="9399588" y="4381500"/>
            <a:ext cx="221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74ADCA"/>
                </a:solidFill>
                <a:latin typeface="微软雅黑" panose="020B0503020204020204" pitchFamily="34" charset="-122"/>
                <a:ea typeface="微软雅黑" panose="020B0503020204020204" pitchFamily="34" charset="-122"/>
              </a:rPr>
              <a:t>2016</a:t>
            </a:r>
            <a:endParaRPr lang="zh-CN" altLang="en-US" sz="2000">
              <a:solidFill>
                <a:srgbClr val="74ADCA"/>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
          <p:cNvSpPr/>
          <p:nvPr/>
        </p:nvSpPr>
        <p:spPr>
          <a:xfrm>
            <a:off x="5114925" y="1958975"/>
            <a:ext cx="1765300" cy="1765300"/>
          </a:xfrm>
          <a:prstGeom prst="ellipse">
            <a:avLst/>
          </a:prstGeom>
          <a:solidFill>
            <a:srgbClr val="C4CC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2" name="Rectangle 14"/>
          <p:cNvSpPr/>
          <p:nvPr/>
        </p:nvSpPr>
        <p:spPr>
          <a:xfrm>
            <a:off x="2570163" y="4552950"/>
            <a:ext cx="7067550" cy="954088"/>
          </a:xfrm>
          <a:prstGeom prst="rect">
            <a:avLst/>
          </a:prstGeom>
        </p:spPr>
        <p:txBody>
          <a:bodyPr>
            <a:spAutoFit/>
          </a:bodyPr>
          <a:lstStyle/>
          <a:p>
            <a:pPr algn="ctr" fontAlgn="auto">
              <a:spcBef>
                <a:spcPts val="0"/>
              </a:spcBef>
              <a:spcAft>
                <a:spcPts val="0"/>
              </a:spcAft>
              <a:buFontTx/>
              <a:buNone/>
              <a:defRPr/>
            </a:pPr>
            <a:r>
              <a:rPr lang="en-US" sz="1400" noProof="1">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a:t>
            </a:r>
          </a:p>
        </p:txBody>
      </p:sp>
      <p:grpSp>
        <p:nvGrpSpPr>
          <p:cNvPr id="2" name="Group 7"/>
          <p:cNvGrpSpPr/>
          <p:nvPr/>
        </p:nvGrpSpPr>
        <p:grpSpPr bwMode="auto">
          <a:xfrm>
            <a:off x="4900613" y="3867150"/>
            <a:ext cx="2286000" cy="400050"/>
            <a:chOff x="3428992" y="2714626"/>
            <a:chExt cx="2286016" cy="400110"/>
          </a:xfrm>
        </p:grpSpPr>
        <p:sp>
          <p:nvSpPr>
            <p:cNvPr id="14340" name="Rectangle 20"/>
            <p:cNvSpPr>
              <a:spLocks noChangeArrowheads="1"/>
            </p:cNvSpPr>
            <p:nvPr/>
          </p:nvSpPr>
          <p:spPr bwMode="auto">
            <a:xfrm>
              <a:off x="3428992" y="2714626"/>
              <a:ext cx="22860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a:solidFill>
                    <a:srgbClr val="BFBFBF"/>
                  </a:solidFill>
                  <a:latin typeface="Open Sans" panose="020B0606030504020204"/>
                  <a:ea typeface="Open Sans" panose="020B0606030504020204"/>
                  <a:cs typeface="Open Sans" panose="020B0606030504020204"/>
                </a:rPr>
                <a:t>WELCOME</a:t>
              </a:r>
              <a:endParaRPr lang="id-ID" altLang="zh-CN" sz="2000">
                <a:solidFill>
                  <a:srgbClr val="BFBFBF"/>
                </a:solidFill>
                <a:latin typeface="Open Sans" panose="020B0606030504020204"/>
                <a:ea typeface="Open Sans" panose="020B0606030504020204"/>
                <a:cs typeface="Open Sans" panose="020B0606030504020204"/>
              </a:endParaRPr>
            </a:p>
          </p:txBody>
        </p:sp>
        <p:cxnSp>
          <p:nvCxnSpPr>
            <p:cNvPr id="15" name="Straight Connector 25"/>
            <p:cNvCxnSpPr/>
            <p:nvPr/>
          </p:nvCxnSpPr>
          <p:spPr>
            <a:xfrm rot="5400000">
              <a:off x="5395109" y="2917063"/>
              <a:ext cx="212757"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nvCxnSpPr>
          <p:spPr>
            <a:xfrm rot="5400000">
              <a:off x="3537721" y="2917063"/>
              <a:ext cx="212757" cy="158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任意多边形 17"/>
          <p:cNvSpPr/>
          <p:nvPr/>
        </p:nvSpPr>
        <p:spPr>
          <a:xfrm>
            <a:off x="5340350" y="2406650"/>
            <a:ext cx="1295400" cy="1330325"/>
          </a:xfrm>
          <a:custGeom>
            <a:avLst/>
            <a:gdLst>
              <a:gd name="connsiteX0" fmla="*/ 600067 w 1260675"/>
              <a:gd name="connsiteY0" fmla="*/ 7 h 1330515"/>
              <a:gd name="connsiteX1" fmla="*/ 926128 w 1260675"/>
              <a:gd name="connsiteY1" fmla="*/ 145826 h 1330515"/>
              <a:gd name="connsiteX2" fmla="*/ 930204 w 1260675"/>
              <a:gd name="connsiteY2" fmla="*/ 550879 h 1330515"/>
              <a:gd name="connsiteX3" fmla="*/ 812007 w 1260675"/>
              <a:gd name="connsiteY3" fmla="*/ 757457 h 1330515"/>
              <a:gd name="connsiteX4" fmla="*/ 820158 w 1260675"/>
              <a:gd name="connsiteY4" fmla="*/ 947832 h 1330515"/>
              <a:gd name="connsiteX5" fmla="*/ 1231565 w 1260675"/>
              <a:gd name="connsiteY5" fmla="*/ 1053715 h 1330515"/>
              <a:gd name="connsiteX6" fmla="*/ 1260675 w 1260675"/>
              <a:gd name="connsiteY6" fmla="*/ 1062968 h 1330515"/>
              <a:gd name="connsiteX7" fmla="*/ 1247694 w 1260675"/>
              <a:gd name="connsiteY7" fmla="*/ 1078701 h 1330515"/>
              <a:gd name="connsiteX8" fmla="*/ 727452 w 1260675"/>
              <a:gd name="connsiteY8" fmla="*/ 1326178 h 1330515"/>
              <a:gd name="connsiteX9" fmla="*/ 641604 w 1260675"/>
              <a:gd name="connsiteY9" fmla="*/ 1330512 h 1330515"/>
              <a:gd name="connsiteX10" fmla="*/ 637474 w 1260675"/>
              <a:gd name="connsiteY10" fmla="*/ 1330515 h 1330515"/>
              <a:gd name="connsiteX11" fmla="*/ 551572 w 1260675"/>
              <a:gd name="connsiteY11" fmla="*/ 1326178 h 1330515"/>
              <a:gd name="connsiteX12" fmla="*/ 31330 w 1260675"/>
              <a:gd name="connsiteY12" fmla="*/ 1078701 h 1330515"/>
              <a:gd name="connsiteX13" fmla="*/ 0 w 1260675"/>
              <a:gd name="connsiteY13" fmla="*/ 1040728 h 1330515"/>
              <a:gd name="connsiteX14" fmla="*/ 23793 w 1260675"/>
              <a:gd name="connsiteY14" fmla="*/ 1033273 h 1330515"/>
              <a:gd name="connsiteX15" fmla="*/ 437037 w 1260675"/>
              <a:gd name="connsiteY15" fmla="*/ 947832 h 1330515"/>
              <a:gd name="connsiteX16" fmla="*/ 445188 w 1260675"/>
              <a:gd name="connsiteY16" fmla="*/ 737204 h 1330515"/>
              <a:gd name="connsiteX17" fmla="*/ 335143 w 1260675"/>
              <a:gd name="connsiteY17" fmla="*/ 546829 h 1330515"/>
              <a:gd name="connsiteX18" fmla="*/ 339219 w 1260675"/>
              <a:gd name="connsiteY18" fmla="*/ 149876 h 1330515"/>
              <a:gd name="connsiteX19" fmla="*/ 600067 w 1260675"/>
              <a:gd name="connsiteY19" fmla="*/ 7 h 1330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0675" h="1330515">
                <a:moveTo>
                  <a:pt x="600067" y="7"/>
                </a:moveTo>
                <a:cubicBezTo>
                  <a:pt x="697886" y="-669"/>
                  <a:pt x="871105" y="54014"/>
                  <a:pt x="926128" y="145826"/>
                </a:cubicBezTo>
                <a:cubicBezTo>
                  <a:pt x="981151" y="237638"/>
                  <a:pt x="949224" y="448941"/>
                  <a:pt x="930204" y="550879"/>
                </a:cubicBezTo>
                <a:cubicBezTo>
                  <a:pt x="911184" y="652818"/>
                  <a:pt x="846651" y="699399"/>
                  <a:pt x="812007" y="757457"/>
                </a:cubicBezTo>
                <a:cubicBezTo>
                  <a:pt x="777363" y="815514"/>
                  <a:pt x="732535" y="891465"/>
                  <a:pt x="820158" y="947832"/>
                </a:cubicBezTo>
                <a:cubicBezTo>
                  <a:pt x="885875" y="990107"/>
                  <a:pt x="1093988" y="1016426"/>
                  <a:pt x="1231565" y="1053715"/>
                </a:cubicBezTo>
                <a:lnTo>
                  <a:pt x="1260675" y="1062968"/>
                </a:lnTo>
                <a:lnTo>
                  <a:pt x="1247694" y="1078701"/>
                </a:lnTo>
                <a:cubicBezTo>
                  <a:pt x="1111503" y="1214892"/>
                  <a:pt x="929851" y="1305623"/>
                  <a:pt x="727452" y="1326178"/>
                </a:cubicBezTo>
                <a:lnTo>
                  <a:pt x="641604" y="1330512"/>
                </a:lnTo>
                <a:lnTo>
                  <a:pt x="637474" y="1330515"/>
                </a:lnTo>
                <a:lnTo>
                  <a:pt x="551572" y="1326178"/>
                </a:lnTo>
                <a:cubicBezTo>
                  <a:pt x="349174" y="1305623"/>
                  <a:pt x="167521" y="1214892"/>
                  <a:pt x="31330" y="1078701"/>
                </a:cubicBezTo>
                <a:lnTo>
                  <a:pt x="0" y="1040728"/>
                </a:lnTo>
                <a:lnTo>
                  <a:pt x="23793" y="1033273"/>
                </a:lnTo>
                <a:cubicBezTo>
                  <a:pt x="160777" y="999476"/>
                  <a:pt x="371315" y="990362"/>
                  <a:pt x="437037" y="947832"/>
                </a:cubicBezTo>
                <a:cubicBezTo>
                  <a:pt x="524666" y="891124"/>
                  <a:pt x="462171" y="804038"/>
                  <a:pt x="445188" y="737204"/>
                </a:cubicBezTo>
                <a:cubicBezTo>
                  <a:pt x="428206" y="670370"/>
                  <a:pt x="352804" y="644717"/>
                  <a:pt x="335143" y="546829"/>
                </a:cubicBezTo>
                <a:cubicBezTo>
                  <a:pt x="317481" y="448941"/>
                  <a:pt x="295065" y="241013"/>
                  <a:pt x="339219" y="149876"/>
                </a:cubicBezTo>
                <a:cubicBezTo>
                  <a:pt x="383373" y="58739"/>
                  <a:pt x="502249" y="682"/>
                  <a:pt x="600067"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344" name="文本框 18"/>
          <p:cNvSpPr txBox="1">
            <a:spLocks noChangeArrowheads="1"/>
          </p:cNvSpPr>
          <p:nvPr/>
        </p:nvSpPr>
        <p:spPr bwMode="auto">
          <a:xfrm>
            <a:off x="742950" y="723900"/>
            <a:ext cx="2533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个人介绍</a:t>
            </a:r>
          </a:p>
        </p:txBody>
      </p:sp>
      <p:sp>
        <p:nvSpPr>
          <p:cNvPr id="14345" name="文本框 19"/>
          <p:cNvSpPr txBox="1">
            <a:spLocks noChangeArrowheads="1"/>
          </p:cNvSpPr>
          <p:nvPr/>
        </p:nvSpPr>
        <p:spPr bwMode="auto">
          <a:xfrm>
            <a:off x="742950" y="1198563"/>
            <a:ext cx="6724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Top)">
                                      <p:cBhvr>
                                        <p:cTn id="7" dur="500"/>
                                        <p:tgtEl>
                                          <p:spTgt spid="11"/>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Bottom)">
                                      <p:cBhvr>
                                        <p:cTn id="11" dur="500"/>
                                        <p:tgtEl>
                                          <p:spTgt spid="2"/>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lide(fromBottom)">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25"/>
          <p:cNvPicPr>
            <a:picLocks noChangeAspect="1" noChangeArrowheads="1"/>
          </p:cNvPicPr>
          <p:nvPr/>
        </p:nvPicPr>
        <p:blipFill>
          <a:blip r:embed="rId3">
            <a:extLst>
              <a:ext uri="{28A0092B-C50C-407E-A947-70E740481C1C}">
                <a14:useLocalDpi xmlns:a14="http://schemas.microsoft.com/office/drawing/2010/main" val="0"/>
              </a:ext>
            </a:extLst>
          </a:blip>
          <a:srcRect l="1315" t="9830" r="1315" b="41760"/>
          <a:stretch>
            <a:fillRect/>
          </a:stretch>
        </p:blipFill>
        <p:spPr bwMode="auto">
          <a:xfrm>
            <a:off x="0" y="-19050"/>
            <a:ext cx="12192000"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2" name="Group 24"/>
          <p:cNvGrpSpPr/>
          <p:nvPr/>
        </p:nvGrpSpPr>
        <p:grpSpPr bwMode="auto">
          <a:xfrm>
            <a:off x="9564688" y="3605213"/>
            <a:ext cx="1000125" cy="1000125"/>
            <a:chOff x="7529520" y="2743206"/>
            <a:chExt cx="760650" cy="760650"/>
          </a:xfrm>
        </p:grpSpPr>
        <p:sp>
          <p:nvSpPr>
            <p:cNvPr id="6" name="Oval 4"/>
            <p:cNvSpPr/>
            <p:nvPr/>
          </p:nvSpPr>
          <p:spPr>
            <a:xfrm>
              <a:off x="7529520" y="2743206"/>
              <a:ext cx="760650" cy="760650"/>
            </a:xfrm>
            <a:prstGeom prst="ellipse">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7" name="AutoShape 112"/>
            <p:cNvSpPr/>
            <p:nvPr/>
          </p:nvSpPr>
          <p:spPr bwMode="auto">
            <a:xfrm>
              <a:off x="7715457" y="2929143"/>
              <a:ext cx="365836" cy="367044"/>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48B49C"/>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000000"/>
                  </a:outerShdw>
                </a:effectLst>
              </a:endParaRPr>
            </a:p>
          </p:txBody>
        </p:sp>
      </p:grpSp>
      <p:grpSp>
        <p:nvGrpSpPr>
          <p:cNvPr id="15365" name="Group 21"/>
          <p:cNvGrpSpPr/>
          <p:nvPr/>
        </p:nvGrpSpPr>
        <p:grpSpPr bwMode="auto">
          <a:xfrm>
            <a:off x="5621338" y="3605213"/>
            <a:ext cx="1000125" cy="1000125"/>
            <a:chOff x="4529124" y="2743206"/>
            <a:chExt cx="760650" cy="760650"/>
          </a:xfrm>
        </p:grpSpPr>
        <p:sp>
          <p:nvSpPr>
            <p:cNvPr id="9" name="Oval 5"/>
            <p:cNvSpPr/>
            <p:nvPr/>
          </p:nvSpPr>
          <p:spPr>
            <a:xfrm>
              <a:off x="4529124" y="2743206"/>
              <a:ext cx="760650" cy="760650"/>
            </a:xfrm>
            <a:prstGeom prst="ellipse">
              <a:avLst/>
            </a:prstGeom>
            <a:solidFill>
              <a:schemeClr val="bg1"/>
            </a:solidFill>
            <a:ln>
              <a:solidFill>
                <a:srgbClr val="A577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4" name="Group 18"/>
            <p:cNvGrpSpPr/>
            <p:nvPr/>
          </p:nvGrpSpPr>
          <p:grpSpPr>
            <a:xfrm>
              <a:off x="4786314" y="2928958"/>
              <a:ext cx="251543" cy="366676"/>
              <a:chOff x="3500430" y="4071948"/>
              <a:chExt cx="251543" cy="366676"/>
            </a:xfrm>
            <a:solidFill>
              <a:schemeClr val="accent1"/>
            </a:solidFill>
          </p:grpSpPr>
          <p:sp>
            <p:nvSpPr>
              <p:cNvPr id="11" name="AutoShape 113"/>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A5779E"/>
              </a:solid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2" name="AutoShape 114"/>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A5779E"/>
              </a:solid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15368" name="Group 23"/>
          <p:cNvGrpSpPr/>
          <p:nvPr/>
        </p:nvGrpSpPr>
        <p:grpSpPr bwMode="auto">
          <a:xfrm>
            <a:off x="8250238" y="3605213"/>
            <a:ext cx="1000125" cy="1000125"/>
            <a:chOff x="6529388" y="2743206"/>
            <a:chExt cx="760650" cy="760650"/>
          </a:xfrm>
        </p:grpSpPr>
        <p:sp>
          <p:nvSpPr>
            <p:cNvPr id="14" name="Oval 3"/>
            <p:cNvSpPr/>
            <p:nvPr/>
          </p:nvSpPr>
          <p:spPr>
            <a:xfrm>
              <a:off x="6529388" y="2743206"/>
              <a:ext cx="760650" cy="760650"/>
            </a:xfrm>
            <a:prstGeom prst="ellipse">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8" name="Group 17"/>
            <p:cNvGrpSpPr/>
            <p:nvPr/>
          </p:nvGrpSpPr>
          <p:grpSpPr>
            <a:xfrm>
              <a:off x="6715140" y="2962971"/>
              <a:ext cx="366051" cy="320998"/>
              <a:chOff x="1978660" y="2629646"/>
              <a:chExt cx="366051" cy="320998"/>
            </a:xfrm>
            <a:solidFill>
              <a:schemeClr val="accent4"/>
            </a:solidFill>
          </p:grpSpPr>
          <p:sp>
            <p:nvSpPr>
              <p:cNvPr id="16" name="AutoShape 147"/>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rgbClr val="FFC353"/>
              </a:solid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7" name="AutoShape 148"/>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15371" name="Group 22"/>
          <p:cNvGrpSpPr/>
          <p:nvPr/>
        </p:nvGrpSpPr>
        <p:grpSpPr bwMode="auto">
          <a:xfrm>
            <a:off x="6935788" y="3605213"/>
            <a:ext cx="1000125" cy="1000125"/>
            <a:chOff x="5529256" y="2743206"/>
            <a:chExt cx="760650" cy="760650"/>
          </a:xfrm>
        </p:grpSpPr>
        <p:sp>
          <p:nvSpPr>
            <p:cNvPr id="19" name="Oval 2"/>
            <p:cNvSpPr/>
            <p:nvPr/>
          </p:nvSpPr>
          <p:spPr>
            <a:xfrm>
              <a:off x="5529256" y="2743206"/>
              <a:ext cx="760650" cy="760650"/>
            </a:xfrm>
            <a:prstGeom prst="ellipse">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 name="AutoShape 149"/>
            <p:cNvSpPr/>
            <p:nvPr/>
          </p:nvSpPr>
          <p:spPr bwMode="auto">
            <a:xfrm>
              <a:off x="5715193" y="2962949"/>
              <a:ext cx="365836" cy="2632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FF6E55"/>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000000"/>
                  </a:outerShdw>
                </a:effectLst>
              </a:endParaRPr>
            </a:p>
          </p:txBody>
        </p:sp>
      </p:grpSp>
      <p:sp>
        <p:nvSpPr>
          <p:cNvPr id="15374" name="文本框 26"/>
          <p:cNvSpPr txBox="1">
            <a:spLocks noChangeArrowheads="1"/>
          </p:cNvSpPr>
          <p:nvPr/>
        </p:nvSpPr>
        <p:spPr bwMode="auto">
          <a:xfrm>
            <a:off x="742950" y="4541838"/>
            <a:ext cx="2533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公司介绍</a:t>
            </a:r>
          </a:p>
        </p:txBody>
      </p:sp>
      <p:sp>
        <p:nvSpPr>
          <p:cNvPr id="28" name="Rectangle 14"/>
          <p:cNvSpPr/>
          <p:nvPr/>
        </p:nvSpPr>
        <p:spPr>
          <a:xfrm>
            <a:off x="742950" y="5229225"/>
            <a:ext cx="8821738" cy="738188"/>
          </a:xfrm>
          <a:prstGeom prst="rect">
            <a:avLst/>
          </a:prstGeom>
        </p:spPr>
        <p:txBody>
          <a:bodyPr>
            <a:spAutoFit/>
          </a:bodyPr>
          <a:lstStyle/>
          <a:p>
            <a:pPr fontAlgn="auto">
              <a:spcBef>
                <a:spcPts val="0"/>
              </a:spcBef>
              <a:spcAft>
                <a:spcPts val="0"/>
              </a:spcAft>
              <a:buFontTx/>
              <a:buNone/>
              <a:defRPr/>
            </a:pPr>
            <a:r>
              <a:rPr lang="en-US" sz="1400" noProof="1">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lide(fromBottom)">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组合 28"/>
          <p:cNvGrpSpPr/>
          <p:nvPr/>
        </p:nvGrpSpPr>
        <p:grpSpPr bwMode="auto">
          <a:xfrm>
            <a:off x="7470775" y="3275013"/>
            <a:ext cx="3071813" cy="1992312"/>
            <a:chOff x="5786446" y="2214560"/>
            <a:chExt cx="2643206" cy="1714512"/>
          </a:xfrm>
        </p:grpSpPr>
        <p:grpSp>
          <p:nvGrpSpPr>
            <p:cNvPr id="16386" name="Group 22"/>
            <p:cNvGrpSpPr/>
            <p:nvPr/>
          </p:nvGrpSpPr>
          <p:grpSpPr bwMode="auto">
            <a:xfrm>
              <a:off x="5786446" y="2214560"/>
              <a:ext cx="642942" cy="1714512"/>
              <a:chOff x="5786446" y="2214560"/>
              <a:chExt cx="642942" cy="1714512"/>
            </a:xfrm>
          </p:grpSpPr>
          <p:cxnSp>
            <p:nvCxnSpPr>
              <p:cNvPr id="10" name="Straight Connector 9"/>
              <p:cNvCxnSpPr/>
              <p:nvPr/>
            </p:nvCxnSpPr>
            <p:spPr>
              <a:xfrm rot="5400000">
                <a:off x="5608817" y="3464583"/>
                <a:ext cx="927612" cy="1366"/>
              </a:xfrm>
              <a:prstGeom prst="line">
                <a:avLst/>
              </a:prstGeom>
              <a:ln>
                <a:solidFill>
                  <a:srgbClr val="A5779E"/>
                </a:solidFill>
              </a:ln>
            </p:spPr>
            <p:style>
              <a:lnRef idx="1">
                <a:schemeClr val="accent1"/>
              </a:lnRef>
              <a:fillRef idx="0">
                <a:schemeClr val="accent1"/>
              </a:fillRef>
              <a:effectRef idx="0">
                <a:schemeClr val="accent1"/>
              </a:effectRef>
              <a:fontRef idx="minor">
                <a:schemeClr val="tx1"/>
              </a:fontRef>
            </p:style>
          </p:cxnSp>
          <p:sp>
            <p:nvSpPr>
              <p:cNvPr id="11" name="Oval 12"/>
              <p:cNvSpPr/>
              <p:nvPr/>
            </p:nvSpPr>
            <p:spPr>
              <a:xfrm>
                <a:off x="5819230" y="2500084"/>
                <a:ext cx="505419" cy="505474"/>
              </a:xfrm>
              <a:prstGeom prst="ellips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4" name="Group 30"/>
              <p:cNvGrpSpPr/>
              <p:nvPr/>
            </p:nvGrpSpPr>
            <p:grpSpPr>
              <a:xfrm>
                <a:off x="5955879" y="2671958"/>
                <a:ext cx="260582" cy="163310"/>
                <a:chOff x="1091193" y="3568834"/>
                <a:chExt cx="365425" cy="229016"/>
              </a:xfrm>
              <a:solidFill>
                <a:schemeClr val="bg1"/>
              </a:solidFill>
            </p:grpSpPr>
            <p:sp>
              <p:nvSpPr>
                <p:cNvPr id="14" name="AutoShape 105"/>
                <p:cNvSpPr/>
                <p:nvPr/>
              </p:nvSpPr>
              <p:spPr bwMode="auto">
                <a:xfrm>
                  <a:off x="1091193" y="3568834"/>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5" name="AutoShape 106"/>
                <p:cNvSpPr/>
                <p:nvPr/>
              </p:nvSpPr>
              <p:spPr bwMode="auto">
                <a:xfrm>
                  <a:off x="1228228" y="3637665"/>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6" name="AutoShape 107"/>
                <p:cNvSpPr/>
                <p:nvPr/>
              </p:nvSpPr>
              <p:spPr bwMode="auto">
                <a:xfrm>
                  <a:off x="1193811" y="3603249"/>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sp>
            <p:nvSpPr>
              <p:cNvPr id="16390" name="Rectangle 31"/>
              <p:cNvSpPr>
                <a:spLocks noChangeArrowheads="1"/>
              </p:cNvSpPr>
              <p:nvPr/>
            </p:nvSpPr>
            <p:spPr bwMode="auto">
              <a:xfrm>
                <a:off x="5786446" y="2214560"/>
                <a:ext cx="6429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00">
                    <a:solidFill>
                      <a:srgbClr val="A6A6A6"/>
                    </a:solidFill>
                    <a:latin typeface="Open Sans" panose="020B0606030504020204"/>
                    <a:ea typeface="Open Sans" panose="020B0606030504020204"/>
                    <a:cs typeface="Open Sans" panose="020B0606030504020204"/>
                  </a:rPr>
                  <a:t>Vision</a:t>
                </a:r>
                <a:endParaRPr lang="id-ID" altLang="zh-CN" sz="1000">
                  <a:solidFill>
                    <a:srgbClr val="A6A6A6"/>
                  </a:solidFill>
                  <a:latin typeface="Open Sans" panose="020B0606030504020204"/>
                  <a:ea typeface="Open Sans" panose="020B0606030504020204"/>
                  <a:cs typeface="Open Sans" panose="020B0606030504020204"/>
                </a:endParaRPr>
              </a:p>
            </p:txBody>
          </p:sp>
        </p:grpSp>
        <p:grpSp>
          <p:nvGrpSpPr>
            <p:cNvPr id="16391" name="Group 23"/>
            <p:cNvGrpSpPr/>
            <p:nvPr/>
          </p:nvGrpSpPr>
          <p:grpSpPr bwMode="auto">
            <a:xfrm>
              <a:off x="6786578" y="2214560"/>
              <a:ext cx="642942" cy="1714512"/>
              <a:chOff x="6786578" y="2214560"/>
              <a:chExt cx="642942" cy="1714512"/>
            </a:xfrm>
          </p:grpSpPr>
          <p:cxnSp>
            <p:nvCxnSpPr>
              <p:cNvPr id="18" name="Straight Connector 10"/>
              <p:cNvCxnSpPr/>
              <p:nvPr/>
            </p:nvCxnSpPr>
            <p:spPr>
              <a:xfrm rot="5400000">
                <a:off x="6681124" y="3464583"/>
                <a:ext cx="927612" cy="1366"/>
              </a:xfrm>
              <a:prstGeom prst="line">
                <a:avLst/>
              </a:prstGeom>
              <a:ln>
                <a:solidFill>
                  <a:srgbClr val="FF6E55"/>
                </a:solidFill>
              </a:ln>
            </p:spPr>
            <p:style>
              <a:lnRef idx="1">
                <a:schemeClr val="accent1"/>
              </a:lnRef>
              <a:fillRef idx="0">
                <a:schemeClr val="accent1"/>
              </a:fillRef>
              <a:effectRef idx="0">
                <a:schemeClr val="accent1"/>
              </a:effectRef>
              <a:fontRef idx="minor">
                <a:schemeClr val="tx1"/>
              </a:fontRef>
            </p:style>
          </p:cxnSp>
          <p:sp>
            <p:nvSpPr>
              <p:cNvPr id="19" name="Oval 13"/>
              <p:cNvSpPr/>
              <p:nvPr/>
            </p:nvSpPr>
            <p:spPr>
              <a:xfrm>
                <a:off x="6887440" y="2500084"/>
                <a:ext cx="505419" cy="505474"/>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 name="AutoShape 29"/>
              <p:cNvSpPr/>
              <p:nvPr/>
            </p:nvSpPr>
            <p:spPr bwMode="auto">
              <a:xfrm>
                <a:off x="7017210" y="2636698"/>
                <a:ext cx="260905" cy="237709"/>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16395" name="Rectangle 32"/>
              <p:cNvSpPr>
                <a:spLocks noChangeArrowheads="1"/>
              </p:cNvSpPr>
              <p:nvPr/>
            </p:nvSpPr>
            <p:spPr bwMode="auto">
              <a:xfrm>
                <a:off x="6786578" y="2214560"/>
                <a:ext cx="6429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00">
                    <a:solidFill>
                      <a:srgbClr val="A6A6A6"/>
                    </a:solidFill>
                    <a:latin typeface="Open Sans" panose="020B0606030504020204"/>
                    <a:ea typeface="Open Sans" panose="020B0606030504020204"/>
                    <a:cs typeface="Open Sans" panose="020B0606030504020204"/>
                  </a:rPr>
                  <a:t>Mission</a:t>
                </a:r>
                <a:endParaRPr lang="id-ID" altLang="zh-CN" sz="1000">
                  <a:solidFill>
                    <a:srgbClr val="A6A6A6"/>
                  </a:solidFill>
                  <a:latin typeface="Open Sans" panose="020B0606030504020204"/>
                  <a:ea typeface="Open Sans" panose="020B0606030504020204"/>
                  <a:cs typeface="Open Sans" panose="020B0606030504020204"/>
                </a:endParaRPr>
              </a:p>
            </p:txBody>
          </p:sp>
        </p:grpSp>
        <p:grpSp>
          <p:nvGrpSpPr>
            <p:cNvPr id="16396" name="Group 34"/>
            <p:cNvGrpSpPr/>
            <p:nvPr/>
          </p:nvGrpSpPr>
          <p:grpSpPr bwMode="auto">
            <a:xfrm>
              <a:off x="7786710" y="2214560"/>
              <a:ext cx="642942" cy="1714512"/>
              <a:chOff x="7786710" y="2214560"/>
              <a:chExt cx="642942" cy="1714512"/>
            </a:xfrm>
          </p:grpSpPr>
          <p:cxnSp>
            <p:nvCxnSpPr>
              <p:cNvPr id="23" name="Straight Connector 11"/>
              <p:cNvCxnSpPr/>
              <p:nvPr/>
            </p:nvCxnSpPr>
            <p:spPr>
              <a:xfrm rot="5400000">
                <a:off x="7681035" y="3464583"/>
                <a:ext cx="927612" cy="1366"/>
              </a:xfrm>
              <a:prstGeom prst="line">
                <a:avLst/>
              </a:prstGeom>
              <a:ln>
                <a:solidFill>
                  <a:srgbClr val="FFC353"/>
                </a:solidFill>
              </a:ln>
            </p:spPr>
            <p:style>
              <a:lnRef idx="1">
                <a:schemeClr val="accent1"/>
              </a:lnRef>
              <a:fillRef idx="0">
                <a:schemeClr val="accent1"/>
              </a:fillRef>
              <a:effectRef idx="0">
                <a:schemeClr val="accent1"/>
              </a:effectRef>
              <a:fontRef idx="minor">
                <a:schemeClr val="tx1"/>
              </a:fontRef>
            </p:style>
          </p:cxnSp>
          <p:sp>
            <p:nvSpPr>
              <p:cNvPr id="24" name="Oval 14"/>
              <p:cNvSpPr/>
              <p:nvPr/>
            </p:nvSpPr>
            <p:spPr>
              <a:xfrm>
                <a:off x="7887351" y="2500084"/>
                <a:ext cx="505419" cy="505474"/>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5" name="AutoShape 46"/>
              <p:cNvSpPr/>
              <p:nvPr/>
            </p:nvSpPr>
            <p:spPr bwMode="auto">
              <a:xfrm>
                <a:off x="8023950" y="2612108"/>
                <a:ext cx="260906" cy="2609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16400" name="Rectangle 33"/>
              <p:cNvSpPr>
                <a:spLocks noChangeArrowheads="1"/>
              </p:cNvSpPr>
              <p:nvPr/>
            </p:nvSpPr>
            <p:spPr bwMode="auto">
              <a:xfrm>
                <a:off x="7786710" y="2214560"/>
                <a:ext cx="6429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00">
                    <a:solidFill>
                      <a:srgbClr val="A6A6A6"/>
                    </a:solidFill>
                    <a:latin typeface="Open Sans" panose="020B0606030504020204"/>
                    <a:ea typeface="Open Sans" panose="020B0606030504020204"/>
                    <a:cs typeface="Open Sans" panose="020B0606030504020204"/>
                  </a:rPr>
                  <a:t>Finish</a:t>
                </a:r>
                <a:endParaRPr lang="id-ID" altLang="zh-CN" sz="1000">
                  <a:solidFill>
                    <a:srgbClr val="A6A6A6"/>
                  </a:solidFill>
                  <a:latin typeface="Open Sans" panose="020B0606030504020204"/>
                  <a:ea typeface="Open Sans" panose="020B0606030504020204"/>
                  <a:cs typeface="Open Sans" panose="020B0606030504020204"/>
                </a:endParaRPr>
              </a:p>
            </p:txBody>
          </p:sp>
        </p:grpSp>
      </p:grpSp>
      <p:pic>
        <p:nvPicPr>
          <p:cNvPr id="16401" name="图片 31"/>
          <p:cNvPicPr>
            <a:picLocks noChangeAspect="1" noChangeArrowheads="1"/>
          </p:cNvPicPr>
          <p:nvPr/>
        </p:nvPicPr>
        <p:blipFill>
          <a:blip r:embed="rId3">
            <a:extLst>
              <a:ext uri="{28A0092B-C50C-407E-A947-70E740481C1C}">
                <a14:useLocalDpi xmlns:a14="http://schemas.microsoft.com/office/drawing/2010/main" val="0"/>
              </a:ext>
            </a:extLst>
          </a:blip>
          <a:srcRect l="33058" t="182" r="9805"/>
          <a:stretch>
            <a:fillRect/>
          </a:stretch>
        </p:blipFill>
        <p:spPr bwMode="auto">
          <a:xfrm>
            <a:off x="-30163" y="0"/>
            <a:ext cx="5884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文本框 32"/>
          <p:cNvSpPr txBox="1">
            <a:spLocks noChangeArrowheads="1"/>
          </p:cNvSpPr>
          <p:nvPr/>
        </p:nvSpPr>
        <p:spPr bwMode="auto">
          <a:xfrm>
            <a:off x="6513513" y="393700"/>
            <a:ext cx="25336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关于我们</a:t>
            </a:r>
          </a:p>
        </p:txBody>
      </p:sp>
      <p:sp>
        <p:nvSpPr>
          <p:cNvPr id="34" name="Rectangle 14"/>
          <p:cNvSpPr/>
          <p:nvPr/>
        </p:nvSpPr>
        <p:spPr>
          <a:xfrm>
            <a:off x="6513513" y="1082675"/>
            <a:ext cx="5392737" cy="1168400"/>
          </a:xfrm>
          <a:prstGeom prst="rect">
            <a:avLst/>
          </a:prstGeom>
        </p:spPr>
        <p:txBody>
          <a:bodyPr>
            <a:spAutoFit/>
          </a:bodyPr>
          <a:lstStyle/>
          <a:p>
            <a:pPr fontAlgn="auto">
              <a:spcBef>
                <a:spcPts val="0"/>
              </a:spcBef>
              <a:spcAft>
                <a:spcPts val="0"/>
              </a:spcAft>
              <a:buFontTx/>
              <a:buNone/>
              <a:defRPr/>
            </a:pPr>
            <a:r>
              <a:rPr lang="en-US" sz="1400" noProof="1">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a:t>
            </a:r>
          </a:p>
        </p:txBody>
      </p:sp>
      <p:sp>
        <p:nvSpPr>
          <p:cNvPr id="35" name="矩形 34"/>
          <p:cNvSpPr/>
          <p:nvPr/>
        </p:nvSpPr>
        <p:spPr>
          <a:xfrm>
            <a:off x="-30163" y="5267325"/>
            <a:ext cx="12222163" cy="1590675"/>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Rectangle 36"/>
          <p:cNvSpPr>
            <a:spLocks noChangeArrowheads="1"/>
          </p:cNvSpPr>
          <p:nvPr/>
        </p:nvSpPr>
        <p:spPr bwMode="auto">
          <a:xfrm>
            <a:off x="860425" y="5673725"/>
            <a:ext cx="10017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lide(fromBottom)">
                                      <p:cBhvr>
                                        <p:cTn id="7" dur="500"/>
                                        <p:tgtEl>
                                          <p:spTgt spid="34"/>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slide(fromLeft)">
                                      <p:cBhvr>
                                        <p:cTn id="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组合 97"/>
          <p:cNvGrpSpPr/>
          <p:nvPr/>
        </p:nvGrpSpPr>
        <p:grpSpPr bwMode="auto">
          <a:xfrm>
            <a:off x="723900" y="1763713"/>
            <a:ext cx="2360613" cy="4375150"/>
            <a:chOff x="724081" y="1393400"/>
            <a:chExt cx="2360273" cy="4374437"/>
          </a:xfrm>
        </p:grpSpPr>
        <p:grpSp>
          <p:nvGrpSpPr>
            <p:cNvPr id="17410" name="Group 70"/>
            <p:cNvGrpSpPr/>
            <p:nvPr/>
          </p:nvGrpSpPr>
          <p:grpSpPr bwMode="auto">
            <a:xfrm>
              <a:off x="724081" y="1393400"/>
              <a:ext cx="2360273" cy="4374437"/>
              <a:chOff x="397968" y="1241001"/>
              <a:chExt cx="1848369" cy="3425694"/>
            </a:xfrm>
          </p:grpSpPr>
          <p:sp>
            <p:nvSpPr>
              <p:cNvPr id="10" name="Rectangle 18"/>
              <p:cNvSpPr/>
              <p:nvPr/>
            </p:nvSpPr>
            <p:spPr>
              <a:xfrm>
                <a:off x="483737" y="3142783"/>
                <a:ext cx="1684290" cy="31323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MIKE TORONTO</a:t>
                </a:r>
              </a:p>
            </p:txBody>
          </p:sp>
          <p:sp>
            <p:nvSpPr>
              <p:cNvPr id="11" name="Freeform 11"/>
              <p:cNvSpPr/>
              <p:nvPr/>
            </p:nvSpPr>
            <p:spPr bwMode="auto">
              <a:xfrm>
                <a:off x="794491" y="4500134"/>
                <a:ext cx="88254" cy="166561"/>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a:lstStyle/>
              <a:p>
                <a:endParaRPr lang="en-US" altLang="en-US"/>
              </a:p>
            </p:txBody>
          </p:sp>
          <p:sp>
            <p:nvSpPr>
              <p:cNvPr id="12" name="Freeform 16"/>
              <p:cNvSpPr/>
              <p:nvPr/>
            </p:nvSpPr>
            <p:spPr bwMode="auto">
              <a:xfrm>
                <a:off x="1731727" y="4500134"/>
                <a:ext cx="186453" cy="16656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a:lstStyle/>
              <a:p>
                <a:endParaRPr lang="en-US" altLang="en-US"/>
              </a:p>
            </p:txBody>
          </p:sp>
          <p:sp>
            <p:nvSpPr>
              <p:cNvPr id="13" name="Freeform 26"/>
              <p:cNvSpPr>
                <a:spLocks noEditPoints="1"/>
              </p:cNvSpPr>
              <p:nvPr/>
            </p:nvSpPr>
            <p:spPr bwMode="auto">
              <a:xfrm>
                <a:off x="1229548" y="4500134"/>
                <a:ext cx="161592" cy="161589"/>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a:lstStyle/>
              <a:p>
                <a:endParaRPr lang="en-US" altLang="en-US"/>
              </a:p>
            </p:txBody>
          </p:sp>
          <p:sp>
            <p:nvSpPr>
              <p:cNvPr id="14" name="Oval 38"/>
              <p:cNvSpPr/>
              <p:nvPr/>
            </p:nvSpPr>
            <p:spPr>
              <a:xfrm>
                <a:off x="458876" y="1241001"/>
                <a:ext cx="1720338" cy="172154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5" name="Oval 37"/>
              <p:cNvSpPr/>
              <p:nvPr/>
            </p:nvSpPr>
            <p:spPr>
              <a:xfrm>
                <a:off x="549616" y="1335469"/>
                <a:ext cx="1532642" cy="153261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6" name="Rectangle 48"/>
              <p:cNvSpPr/>
              <p:nvPr/>
            </p:nvSpPr>
            <p:spPr>
              <a:xfrm>
                <a:off x="397968" y="3500766"/>
                <a:ext cx="1848369" cy="747040"/>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a:t>
                </a:r>
              </a:p>
            </p:txBody>
          </p:sp>
        </p:grpSp>
        <p:grpSp>
          <p:nvGrpSpPr>
            <p:cNvPr id="17418" name="Group 4"/>
            <p:cNvGrpSpPr>
              <a:grpSpLocks noChangeAspect="1"/>
            </p:cNvGrpSpPr>
            <p:nvPr/>
          </p:nvGrpSpPr>
          <p:grpSpPr bwMode="auto">
            <a:xfrm>
              <a:off x="834585" y="1412291"/>
              <a:ext cx="2136775" cy="2132013"/>
              <a:chOff x="907" y="1652"/>
              <a:chExt cx="1346" cy="1343"/>
            </a:xfrm>
          </p:grpSpPr>
          <p:sp>
            <p:nvSpPr>
              <p:cNvPr id="17419" name="Freeform 5"/>
              <p:cNvSpPr>
                <a:spLocks noChangeArrowheads="1"/>
              </p:cNvSpPr>
              <p:nvPr/>
            </p:nvSpPr>
            <p:spPr bwMode="auto">
              <a:xfrm>
                <a:off x="907" y="1854"/>
                <a:ext cx="1155" cy="1141"/>
              </a:xfrm>
              <a:custGeom>
                <a:avLst/>
                <a:gdLst>
                  <a:gd name="T0" fmla="*/ 453 w 778"/>
                  <a:gd name="T1" fmla="*/ 771 h 771"/>
                  <a:gd name="T2" fmla="*/ 778 w 778"/>
                  <a:gd name="T3" fmla="*/ 634 h 771"/>
                  <a:gd name="T4" fmla="*/ 129 w 778"/>
                  <a:gd name="T5" fmla="*/ 0 h 771"/>
                  <a:gd name="T6" fmla="*/ 0 w 778"/>
                  <a:gd name="T7" fmla="*/ 317 h 771"/>
                  <a:gd name="T8" fmla="*/ 453 w 778"/>
                  <a:gd name="T9" fmla="*/ 771 h 771"/>
                </a:gdLst>
                <a:ahLst/>
                <a:cxnLst>
                  <a:cxn ang="0">
                    <a:pos x="T0" y="T1"/>
                  </a:cxn>
                  <a:cxn ang="0">
                    <a:pos x="T2" y="T3"/>
                  </a:cxn>
                  <a:cxn ang="0">
                    <a:pos x="T4" y="T5"/>
                  </a:cxn>
                  <a:cxn ang="0">
                    <a:pos x="T6" y="T7"/>
                  </a:cxn>
                  <a:cxn ang="0">
                    <a:pos x="T8" y="T9"/>
                  </a:cxn>
                </a:cxnLst>
                <a:rect l="0" t="0" r="r" b="b"/>
                <a:pathLst>
                  <a:path w="778" h="771">
                    <a:moveTo>
                      <a:pt x="453" y="771"/>
                    </a:moveTo>
                    <a:cubicBezTo>
                      <a:pt x="580" y="771"/>
                      <a:pt x="695" y="718"/>
                      <a:pt x="778" y="634"/>
                    </a:cubicBezTo>
                    <a:cubicBezTo>
                      <a:pt x="129" y="0"/>
                      <a:pt x="129" y="0"/>
                      <a:pt x="129" y="0"/>
                    </a:cubicBezTo>
                    <a:cubicBezTo>
                      <a:pt x="49" y="82"/>
                      <a:pt x="0" y="194"/>
                      <a:pt x="0" y="317"/>
                    </a:cubicBezTo>
                    <a:cubicBezTo>
                      <a:pt x="0" y="568"/>
                      <a:pt x="203" y="771"/>
                      <a:pt x="453" y="771"/>
                    </a:cubicBezTo>
                  </a:path>
                </a:pathLst>
              </a:custGeom>
              <a:solidFill>
                <a:srgbClr val="A7B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0" name="Freeform 6"/>
              <p:cNvSpPr>
                <a:spLocks noChangeArrowheads="1"/>
              </p:cNvSpPr>
              <p:nvPr/>
            </p:nvSpPr>
            <p:spPr bwMode="auto">
              <a:xfrm>
                <a:off x="1099" y="1652"/>
                <a:ext cx="1154" cy="1141"/>
              </a:xfrm>
              <a:custGeom>
                <a:avLst/>
                <a:gdLst>
                  <a:gd name="T0" fmla="*/ 778 w 778"/>
                  <a:gd name="T1" fmla="*/ 453 h 770"/>
                  <a:gd name="T2" fmla="*/ 324 w 778"/>
                  <a:gd name="T3" fmla="*/ 0 h 770"/>
                  <a:gd name="T4" fmla="*/ 0 w 778"/>
                  <a:gd name="T5" fmla="*/ 136 h 770"/>
                  <a:gd name="T6" fmla="*/ 649 w 778"/>
                  <a:gd name="T7" fmla="*/ 770 h 770"/>
                  <a:gd name="T8" fmla="*/ 778 w 778"/>
                  <a:gd name="T9" fmla="*/ 453 h 770"/>
                </a:gdLst>
                <a:ahLst/>
                <a:cxnLst>
                  <a:cxn ang="0">
                    <a:pos x="T0" y="T1"/>
                  </a:cxn>
                  <a:cxn ang="0">
                    <a:pos x="T2" y="T3"/>
                  </a:cxn>
                  <a:cxn ang="0">
                    <a:pos x="T4" y="T5"/>
                  </a:cxn>
                  <a:cxn ang="0">
                    <a:pos x="T6" y="T7"/>
                  </a:cxn>
                  <a:cxn ang="0">
                    <a:pos x="T8" y="T9"/>
                  </a:cxn>
                </a:cxnLst>
                <a:rect l="0" t="0" r="r" b="b"/>
                <a:pathLst>
                  <a:path w="778" h="770">
                    <a:moveTo>
                      <a:pt x="778" y="453"/>
                    </a:moveTo>
                    <a:cubicBezTo>
                      <a:pt x="778" y="203"/>
                      <a:pt x="575" y="0"/>
                      <a:pt x="324" y="0"/>
                    </a:cubicBezTo>
                    <a:cubicBezTo>
                      <a:pt x="197" y="0"/>
                      <a:pt x="82" y="52"/>
                      <a:pt x="0" y="136"/>
                    </a:cubicBezTo>
                    <a:cubicBezTo>
                      <a:pt x="649" y="770"/>
                      <a:pt x="649" y="770"/>
                      <a:pt x="649" y="770"/>
                    </a:cubicBezTo>
                    <a:cubicBezTo>
                      <a:pt x="729" y="688"/>
                      <a:pt x="778" y="576"/>
                      <a:pt x="778" y="453"/>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1" name="Freeform 7"/>
              <p:cNvSpPr>
                <a:spLocks noChangeArrowheads="1"/>
              </p:cNvSpPr>
              <p:nvPr/>
            </p:nvSpPr>
            <p:spPr bwMode="auto">
              <a:xfrm>
                <a:off x="1093" y="2372"/>
                <a:ext cx="975" cy="623"/>
              </a:xfrm>
              <a:custGeom>
                <a:avLst/>
                <a:gdLst>
                  <a:gd name="T0" fmla="*/ 328 w 657"/>
                  <a:gd name="T1" fmla="*/ 421 h 421"/>
                  <a:gd name="T2" fmla="*/ 657 w 657"/>
                  <a:gd name="T3" fmla="*/ 280 h 421"/>
                  <a:gd name="T4" fmla="*/ 613 w 657"/>
                  <a:gd name="T5" fmla="*/ 172 h 421"/>
                  <a:gd name="T6" fmla="*/ 457 w 657"/>
                  <a:gd name="T7" fmla="*/ 109 h 421"/>
                  <a:gd name="T8" fmla="*/ 457 w 657"/>
                  <a:gd name="T9" fmla="*/ 109 h 421"/>
                  <a:gd name="T10" fmla="*/ 441 w 657"/>
                  <a:gd name="T11" fmla="*/ 105 h 421"/>
                  <a:gd name="T12" fmla="*/ 426 w 657"/>
                  <a:gd name="T13" fmla="*/ 101 h 421"/>
                  <a:gd name="T14" fmla="*/ 420 w 657"/>
                  <a:gd name="T15" fmla="*/ 51 h 421"/>
                  <a:gd name="T16" fmla="*/ 414 w 657"/>
                  <a:gd name="T17" fmla="*/ 0 h 421"/>
                  <a:gd name="T18" fmla="*/ 414 w 657"/>
                  <a:gd name="T19" fmla="*/ 0 h 421"/>
                  <a:gd name="T20" fmla="*/ 414 w 657"/>
                  <a:gd name="T21" fmla="*/ 0 h 421"/>
                  <a:gd name="T22" fmla="*/ 412 w 657"/>
                  <a:gd name="T23" fmla="*/ 3 h 421"/>
                  <a:gd name="T24" fmla="*/ 399 w 657"/>
                  <a:gd name="T25" fmla="*/ 18 h 421"/>
                  <a:gd name="T26" fmla="*/ 384 w 657"/>
                  <a:gd name="T27" fmla="*/ 31 h 421"/>
                  <a:gd name="T28" fmla="*/ 368 w 657"/>
                  <a:gd name="T29" fmla="*/ 44 h 421"/>
                  <a:gd name="T30" fmla="*/ 368 w 657"/>
                  <a:gd name="T31" fmla="*/ 44 h 421"/>
                  <a:gd name="T32" fmla="*/ 368 w 657"/>
                  <a:gd name="T33" fmla="*/ 44 h 421"/>
                  <a:gd name="T34" fmla="*/ 359 w 657"/>
                  <a:gd name="T35" fmla="*/ 48 h 421"/>
                  <a:gd name="T36" fmla="*/ 349 w 657"/>
                  <a:gd name="T37" fmla="*/ 50 h 421"/>
                  <a:gd name="T38" fmla="*/ 338 w 657"/>
                  <a:gd name="T39" fmla="*/ 51 h 421"/>
                  <a:gd name="T40" fmla="*/ 328 w 657"/>
                  <a:gd name="T41" fmla="*/ 51 h 421"/>
                  <a:gd name="T42" fmla="*/ 318 w 657"/>
                  <a:gd name="T43" fmla="*/ 51 h 421"/>
                  <a:gd name="T44" fmla="*/ 308 w 657"/>
                  <a:gd name="T45" fmla="*/ 51 h 421"/>
                  <a:gd name="T46" fmla="*/ 297 w 657"/>
                  <a:gd name="T47" fmla="*/ 49 h 421"/>
                  <a:gd name="T48" fmla="*/ 288 w 657"/>
                  <a:gd name="T49" fmla="*/ 44 h 421"/>
                  <a:gd name="T50" fmla="*/ 288 w 657"/>
                  <a:gd name="T51" fmla="*/ 44 h 421"/>
                  <a:gd name="T52" fmla="*/ 288 w 657"/>
                  <a:gd name="T53" fmla="*/ 44 h 421"/>
                  <a:gd name="T54" fmla="*/ 272 w 657"/>
                  <a:gd name="T55" fmla="*/ 32 h 421"/>
                  <a:gd name="T56" fmla="*/ 257 w 657"/>
                  <a:gd name="T57" fmla="*/ 19 h 421"/>
                  <a:gd name="T58" fmla="*/ 244 w 657"/>
                  <a:gd name="T59" fmla="*/ 4 h 421"/>
                  <a:gd name="T60" fmla="*/ 241 w 657"/>
                  <a:gd name="T61" fmla="*/ 1 h 421"/>
                  <a:gd name="T62" fmla="*/ 241 w 657"/>
                  <a:gd name="T63" fmla="*/ 1 h 421"/>
                  <a:gd name="T64" fmla="*/ 240 w 657"/>
                  <a:gd name="T65" fmla="*/ 9 h 421"/>
                  <a:gd name="T66" fmla="*/ 236 w 657"/>
                  <a:gd name="T67" fmla="*/ 52 h 421"/>
                  <a:gd name="T68" fmla="*/ 231 w 657"/>
                  <a:gd name="T69" fmla="*/ 103 h 421"/>
                  <a:gd name="T70" fmla="*/ 216 w 657"/>
                  <a:gd name="T71" fmla="*/ 107 h 421"/>
                  <a:gd name="T72" fmla="*/ 201 w 657"/>
                  <a:gd name="T73" fmla="*/ 111 h 421"/>
                  <a:gd name="T74" fmla="*/ 201 w 657"/>
                  <a:gd name="T75" fmla="*/ 111 h 421"/>
                  <a:gd name="T76" fmla="*/ 43 w 657"/>
                  <a:gd name="T77" fmla="*/ 172 h 421"/>
                  <a:gd name="T78" fmla="*/ 0 w 657"/>
                  <a:gd name="T79" fmla="*/ 280 h 421"/>
                  <a:gd name="T80" fmla="*/ 328 w 657"/>
                  <a:gd name="T81" fmla="*/ 4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7" h="421">
                    <a:moveTo>
                      <a:pt x="328" y="421"/>
                    </a:moveTo>
                    <a:cubicBezTo>
                      <a:pt x="457" y="421"/>
                      <a:pt x="574" y="367"/>
                      <a:pt x="657" y="280"/>
                    </a:cubicBezTo>
                    <a:cubicBezTo>
                      <a:pt x="650" y="234"/>
                      <a:pt x="638" y="194"/>
                      <a:pt x="613" y="172"/>
                    </a:cubicBezTo>
                    <a:cubicBezTo>
                      <a:pt x="457" y="109"/>
                      <a:pt x="457" y="109"/>
                      <a:pt x="457" y="109"/>
                    </a:cubicBezTo>
                    <a:cubicBezTo>
                      <a:pt x="457" y="109"/>
                      <a:pt x="457" y="109"/>
                      <a:pt x="457" y="109"/>
                    </a:cubicBezTo>
                    <a:cubicBezTo>
                      <a:pt x="441" y="105"/>
                      <a:pt x="441" y="105"/>
                      <a:pt x="441" y="105"/>
                    </a:cubicBezTo>
                    <a:cubicBezTo>
                      <a:pt x="436" y="104"/>
                      <a:pt x="431" y="103"/>
                      <a:pt x="426" y="101"/>
                    </a:cubicBezTo>
                    <a:cubicBezTo>
                      <a:pt x="423" y="85"/>
                      <a:pt x="422" y="68"/>
                      <a:pt x="420" y="51"/>
                    </a:cubicBezTo>
                    <a:cubicBezTo>
                      <a:pt x="418" y="34"/>
                      <a:pt x="417" y="17"/>
                      <a:pt x="414" y="0"/>
                    </a:cubicBezTo>
                    <a:cubicBezTo>
                      <a:pt x="414" y="0"/>
                      <a:pt x="414" y="0"/>
                      <a:pt x="414" y="0"/>
                    </a:cubicBezTo>
                    <a:cubicBezTo>
                      <a:pt x="414" y="0"/>
                      <a:pt x="414" y="0"/>
                      <a:pt x="414" y="0"/>
                    </a:cubicBezTo>
                    <a:cubicBezTo>
                      <a:pt x="414" y="0"/>
                      <a:pt x="412" y="2"/>
                      <a:pt x="412" y="3"/>
                    </a:cubicBezTo>
                    <a:cubicBezTo>
                      <a:pt x="408" y="8"/>
                      <a:pt x="403" y="13"/>
                      <a:pt x="399" y="18"/>
                    </a:cubicBezTo>
                    <a:cubicBezTo>
                      <a:pt x="394" y="22"/>
                      <a:pt x="389" y="27"/>
                      <a:pt x="384" y="31"/>
                    </a:cubicBezTo>
                    <a:cubicBezTo>
                      <a:pt x="379" y="36"/>
                      <a:pt x="374" y="40"/>
                      <a:pt x="368" y="44"/>
                    </a:cubicBezTo>
                    <a:cubicBezTo>
                      <a:pt x="368" y="44"/>
                      <a:pt x="368" y="44"/>
                      <a:pt x="368" y="44"/>
                    </a:cubicBezTo>
                    <a:cubicBezTo>
                      <a:pt x="368" y="44"/>
                      <a:pt x="368" y="44"/>
                      <a:pt x="368" y="44"/>
                    </a:cubicBezTo>
                    <a:cubicBezTo>
                      <a:pt x="365" y="45"/>
                      <a:pt x="362" y="47"/>
                      <a:pt x="359" y="48"/>
                    </a:cubicBezTo>
                    <a:cubicBezTo>
                      <a:pt x="356" y="49"/>
                      <a:pt x="352" y="50"/>
                      <a:pt x="349" y="50"/>
                    </a:cubicBezTo>
                    <a:cubicBezTo>
                      <a:pt x="345" y="51"/>
                      <a:pt x="342" y="51"/>
                      <a:pt x="338" y="51"/>
                    </a:cubicBezTo>
                    <a:cubicBezTo>
                      <a:pt x="335" y="51"/>
                      <a:pt x="332" y="51"/>
                      <a:pt x="328" y="51"/>
                    </a:cubicBezTo>
                    <a:cubicBezTo>
                      <a:pt x="325" y="51"/>
                      <a:pt x="321" y="51"/>
                      <a:pt x="318" y="51"/>
                    </a:cubicBezTo>
                    <a:cubicBezTo>
                      <a:pt x="314" y="51"/>
                      <a:pt x="311" y="51"/>
                      <a:pt x="308" y="51"/>
                    </a:cubicBezTo>
                    <a:cubicBezTo>
                      <a:pt x="304" y="50"/>
                      <a:pt x="301" y="50"/>
                      <a:pt x="297" y="49"/>
                    </a:cubicBezTo>
                    <a:cubicBezTo>
                      <a:pt x="294" y="47"/>
                      <a:pt x="291" y="46"/>
                      <a:pt x="288" y="44"/>
                    </a:cubicBezTo>
                    <a:cubicBezTo>
                      <a:pt x="288" y="44"/>
                      <a:pt x="288" y="44"/>
                      <a:pt x="288" y="44"/>
                    </a:cubicBezTo>
                    <a:cubicBezTo>
                      <a:pt x="288" y="44"/>
                      <a:pt x="288" y="44"/>
                      <a:pt x="288" y="44"/>
                    </a:cubicBezTo>
                    <a:cubicBezTo>
                      <a:pt x="282" y="41"/>
                      <a:pt x="277" y="36"/>
                      <a:pt x="272" y="32"/>
                    </a:cubicBezTo>
                    <a:cubicBezTo>
                      <a:pt x="267" y="28"/>
                      <a:pt x="262" y="23"/>
                      <a:pt x="257" y="19"/>
                    </a:cubicBezTo>
                    <a:cubicBezTo>
                      <a:pt x="253" y="14"/>
                      <a:pt x="248" y="9"/>
                      <a:pt x="244" y="4"/>
                    </a:cubicBezTo>
                    <a:cubicBezTo>
                      <a:pt x="243" y="3"/>
                      <a:pt x="241" y="1"/>
                      <a:pt x="241" y="1"/>
                    </a:cubicBezTo>
                    <a:cubicBezTo>
                      <a:pt x="241" y="1"/>
                      <a:pt x="241" y="1"/>
                      <a:pt x="241" y="1"/>
                    </a:cubicBezTo>
                    <a:cubicBezTo>
                      <a:pt x="241" y="4"/>
                      <a:pt x="241" y="6"/>
                      <a:pt x="240" y="9"/>
                    </a:cubicBezTo>
                    <a:cubicBezTo>
                      <a:pt x="239" y="23"/>
                      <a:pt x="238" y="38"/>
                      <a:pt x="236" y="52"/>
                    </a:cubicBezTo>
                    <a:cubicBezTo>
                      <a:pt x="235" y="69"/>
                      <a:pt x="233" y="86"/>
                      <a:pt x="231" y="103"/>
                    </a:cubicBezTo>
                    <a:cubicBezTo>
                      <a:pt x="226" y="104"/>
                      <a:pt x="221" y="105"/>
                      <a:pt x="216" y="107"/>
                    </a:cubicBezTo>
                    <a:cubicBezTo>
                      <a:pt x="201" y="111"/>
                      <a:pt x="201" y="111"/>
                      <a:pt x="201" y="111"/>
                    </a:cubicBezTo>
                    <a:cubicBezTo>
                      <a:pt x="201" y="111"/>
                      <a:pt x="201" y="111"/>
                      <a:pt x="201" y="111"/>
                    </a:cubicBezTo>
                    <a:cubicBezTo>
                      <a:pt x="201" y="111"/>
                      <a:pt x="42" y="171"/>
                      <a:pt x="43" y="172"/>
                    </a:cubicBezTo>
                    <a:cubicBezTo>
                      <a:pt x="19" y="194"/>
                      <a:pt x="6" y="234"/>
                      <a:pt x="0" y="280"/>
                    </a:cubicBezTo>
                    <a:cubicBezTo>
                      <a:pt x="82" y="367"/>
                      <a:pt x="199" y="421"/>
                      <a:pt x="328" y="421"/>
                    </a:cubicBezTo>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2" name="Freeform 8"/>
              <p:cNvSpPr>
                <a:spLocks noChangeArrowheads="1"/>
              </p:cNvSpPr>
              <p:nvPr/>
            </p:nvSpPr>
            <p:spPr bwMode="auto">
              <a:xfrm>
                <a:off x="1449" y="2372"/>
                <a:ext cx="619" cy="508"/>
              </a:xfrm>
              <a:custGeom>
                <a:avLst/>
                <a:gdLst>
                  <a:gd name="T0" fmla="*/ 417 w 417"/>
                  <a:gd name="T1" fmla="*/ 280 h 343"/>
                  <a:gd name="T2" fmla="*/ 373 w 417"/>
                  <a:gd name="T3" fmla="*/ 172 h 343"/>
                  <a:gd name="T4" fmla="*/ 217 w 417"/>
                  <a:gd name="T5" fmla="*/ 109 h 343"/>
                  <a:gd name="T6" fmla="*/ 217 w 417"/>
                  <a:gd name="T7" fmla="*/ 109 h 343"/>
                  <a:gd name="T8" fmla="*/ 201 w 417"/>
                  <a:gd name="T9" fmla="*/ 105 h 343"/>
                  <a:gd name="T10" fmla="*/ 186 w 417"/>
                  <a:gd name="T11" fmla="*/ 101 h 343"/>
                  <a:gd name="T12" fmla="*/ 180 w 417"/>
                  <a:gd name="T13" fmla="*/ 51 h 343"/>
                  <a:gd name="T14" fmla="*/ 174 w 417"/>
                  <a:gd name="T15" fmla="*/ 0 h 343"/>
                  <a:gd name="T16" fmla="*/ 174 w 417"/>
                  <a:gd name="T17" fmla="*/ 0 h 343"/>
                  <a:gd name="T18" fmla="*/ 174 w 417"/>
                  <a:gd name="T19" fmla="*/ 0 h 343"/>
                  <a:gd name="T20" fmla="*/ 172 w 417"/>
                  <a:gd name="T21" fmla="*/ 3 h 343"/>
                  <a:gd name="T22" fmla="*/ 159 w 417"/>
                  <a:gd name="T23" fmla="*/ 18 h 343"/>
                  <a:gd name="T24" fmla="*/ 144 w 417"/>
                  <a:gd name="T25" fmla="*/ 31 h 343"/>
                  <a:gd name="T26" fmla="*/ 128 w 417"/>
                  <a:gd name="T27" fmla="*/ 44 h 343"/>
                  <a:gd name="T28" fmla="*/ 128 w 417"/>
                  <a:gd name="T29" fmla="*/ 44 h 343"/>
                  <a:gd name="T30" fmla="*/ 128 w 417"/>
                  <a:gd name="T31" fmla="*/ 44 h 343"/>
                  <a:gd name="T32" fmla="*/ 119 w 417"/>
                  <a:gd name="T33" fmla="*/ 48 h 343"/>
                  <a:gd name="T34" fmla="*/ 109 w 417"/>
                  <a:gd name="T35" fmla="*/ 50 h 343"/>
                  <a:gd name="T36" fmla="*/ 98 w 417"/>
                  <a:gd name="T37" fmla="*/ 51 h 343"/>
                  <a:gd name="T38" fmla="*/ 88 w 417"/>
                  <a:gd name="T39" fmla="*/ 51 h 343"/>
                  <a:gd name="T40" fmla="*/ 78 w 417"/>
                  <a:gd name="T41" fmla="*/ 51 h 343"/>
                  <a:gd name="T42" fmla="*/ 68 w 417"/>
                  <a:gd name="T43" fmla="*/ 51 h 343"/>
                  <a:gd name="T44" fmla="*/ 57 w 417"/>
                  <a:gd name="T45" fmla="*/ 49 h 343"/>
                  <a:gd name="T46" fmla="*/ 48 w 417"/>
                  <a:gd name="T47" fmla="*/ 44 h 343"/>
                  <a:gd name="T48" fmla="*/ 48 w 417"/>
                  <a:gd name="T49" fmla="*/ 44 h 343"/>
                  <a:gd name="T50" fmla="*/ 48 w 417"/>
                  <a:gd name="T51" fmla="*/ 44 h 343"/>
                  <a:gd name="T52" fmla="*/ 32 w 417"/>
                  <a:gd name="T53" fmla="*/ 32 h 343"/>
                  <a:gd name="T54" fmla="*/ 17 w 417"/>
                  <a:gd name="T55" fmla="*/ 19 h 343"/>
                  <a:gd name="T56" fmla="*/ 4 w 417"/>
                  <a:gd name="T57" fmla="*/ 4 h 343"/>
                  <a:gd name="T58" fmla="*/ 1 w 417"/>
                  <a:gd name="T59" fmla="*/ 1 h 343"/>
                  <a:gd name="T60" fmla="*/ 1 w 417"/>
                  <a:gd name="T61" fmla="*/ 1 h 343"/>
                  <a:gd name="T62" fmla="*/ 0 w 417"/>
                  <a:gd name="T63" fmla="*/ 9 h 343"/>
                  <a:gd name="T64" fmla="*/ 342 w 417"/>
                  <a:gd name="T65" fmla="*/ 343 h 343"/>
                  <a:gd name="T66" fmla="*/ 417 w 417"/>
                  <a:gd name="T67" fmla="*/ 28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343">
                    <a:moveTo>
                      <a:pt x="417" y="280"/>
                    </a:moveTo>
                    <a:cubicBezTo>
                      <a:pt x="410" y="234"/>
                      <a:pt x="398" y="194"/>
                      <a:pt x="373" y="172"/>
                    </a:cubicBezTo>
                    <a:cubicBezTo>
                      <a:pt x="217" y="109"/>
                      <a:pt x="217" y="109"/>
                      <a:pt x="217" y="109"/>
                    </a:cubicBezTo>
                    <a:cubicBezTo>
                      <a:pt x="217" y="109"/>
                      <a:pt x="217" y="109"/>
                      <a:pt x="217" y="109"/>
                    </a:cubicBezTo>
                    <a:cubicBezTo>
                      <a:pt x="201" y="105"/>
                      <a:pt x="201" y="105"/>
                      <a:pt x="201" y="105"/>
                    </a:cubicBezTo>
                    <a:cubicBezTo>
                      <a:pt x="196" y="104"/>
                      <a:pt x="191" y="103"/>
                      <a:pt x="186" y="101"/>
                    </a:cubicBezTo>
                    <a:cubicBezTo>
                      <a:pt x="183" y="85"/>
                      <a:pt x="182" y="68"/>
                      <a:pt x="180" y="51"/>
                    </a:cubicBezTo>
                    <a:cubicBezTo>
                      <a:pt x="178" y="34"/>
                      <a:pt x="177" y="17"/>
                      <a:pt x="174" y="0"/>
                    </a:cubicBezTo>
                    <a:cubicBezTo>
                      <a:pt x="174" y="0"/>
                      <a:pt x="174" y="0"/>
                      <a:pt x="174" y="0"/>
                    </a:cubicBezTo>
                    <a:cubicBezTo>
                      <a:pt x="174" y="0"/>
                      <a:pt x="174" y="0"/>
                      <a:pt x="174" y="0"/>
                    </a:cubicBezTo>
                    <a:cubicBezTo>
                      <a:pt x="174" y="0"/>
                      <a:pt x="172" y="2"/>
                      <a:pt x="172" y="3"/>
                    </a:cubicBezTo>
                    <a:cubicBezTo>
                      <a:pt x="168" y="8"/>
                      <a:pt x="163" y="13"/>
                      <a:pt x="159" y="18"/>
                    </a:cubicBezTo>
                    <a:cubicBezTo>
                      <a:pt x="154" y="22"/>
                      <a:pt x="149" y="27"/>
                      <a:pt x="144" y="31"/>
                    </a:cubicBezTo>
                    <a:cubicBezTo>
                      <a:pt x="139" y="36"/>
                      <a:pt x="134" y="40"/>
                      <a:pt x="128" y="44"/>
                    </a:cubicBezTo>
                    <a:cubicBezTo>
                      <a:pt x="128" y="44"/>
                      <a:pt x="128" y="44"/>
                      <a:pt x="128" y="44"/>
                    </a:cubicBezTo>
                    <a:cubicBezTo>
                      <a:pt x="128" y="44"/>
                      <a:pt x="128" y="44"/>
                      <a:pt x="128" y="44"/>
                    </a:cubicBezTo>
                    <a:cubicBezTo>
                      <a:pt x="125" y="45"/>
                      <a:pt x="122" y="47"/>
                      <a:pt x="119" y="48"/>
                    </a:cubicBezTo>
                    <a:cubicBezTo>
                      <a:pt x="116" y="49"/>
                      <a:pt x="112" y="50"/>
                      <a:pt x="109" y="50"/>
                    </a:cubicBezTo>
                    <a:cubicBezTo>
                      <a:pt x="105" y="51"/>
                      <a:pt x="102" y="51"/>
                      <a:pt x="98" y="51"/>
                    </a:cubicBezTo>
                    <a:cubicBezTo>
                      <a:pt x="95" y="51"/>
                      <a:pt x="92" y="51"/>
                      <a:pt x="88" y="51"/>
                    </a:cubicBezTo>
                    <a:cubicBezTo>
                      <a:pt x="85" y="51"/>
                      <a:pt x="81" y="51"/>
                      <a:pt x="78" y="51"/>
                    </a:cubicBezTo>
                    <a:cubicBezTo>
                      <a:pt x="74" y="51"/>
                      <a:pt x="71" y="51"/>
                      <a:pt x="68" y="51"/>
                    </a:cubicBezTo>
                    <a:cubicBezTo>
                      <a:pt x="64" y="50"/>
                      <a:pt x="61" y="50"/>
                      <a:pt x="57" y="49"/>
                    </a:cubicBezTo>
                    <a:cubicBezTo>
                      <a:pt x="54" y="47"/>
                      <a:pt x="51" y="46"/>
                      <a:pt x="48" y="44"/>
                    </a:cubicBezTo>
                    <a:cubicBezTo>
                      <a:pt x="48" y="44"/>
                      <a:pt x="48" y="44"/>
                      <a:pt x="48" y="44"/>
                    </a:cubicBezTo>
                    <a:cubicBezTo>
                      <a:pt x="48" y="44"/>
                      <a:pt x="48" y="44"/>
                      <a:pt x="48" y="44"/>
                    </a:cubicBezTo>
                    <a:cubicBezTo>
                      <a:pt x="42" y="41"/>
                      <a:pt x="37" y="36"/>
                      <a:pt x="32" y="32"/>
                    </a:cubicBezTo>
                    <a:cubicBezTo>
                      <a:pt x="27" y="28"/>
                      <a:pt x="22" y="23"/>
                      <a:pt x="17" y="19"/>
                    </a:cubicBezTo>
                    <a:cubicBezTo>
                      <a:pt x="13" y="14"/>
                      <a:pt x="8" y="9"/>
                      <a:pt x="4" y="4"/>
                    </a:cubicBezTo>
                    <a:cubicBezTo>
                      <a:pt x="3" y="3"/>
                      <a:pt x="1" y="1"/>
                      <a:pt x="1" y="1"/>
                    </a:cubicBezTo>
                    <a:cubicBezTo>
                      <a:pt x="1" y="1"/>
                      <a:pt x="1" y="1"/>
                      <a:pt x="1" y="1"/>
                    </a:cubicBezTo>
                    <a:cubicBezTo>
                      <a:pt x="1" y="4"/>
                      <a:pt x="1" y="6"/>
                      <a:pt x="0" y="9"/>
                    </a:cubicBezTo>
                    <a:cubicBezTo>
                      <a:pt x="342" y="343"/>
                      <a:pt x="342" y="343"/>
                      <a:pt x="342" y="343"/>
                    </a:cubicBezTo>
                    <a:cubicBezTo>
                      <a:pt x="369" y="325"/>
                      <a:pt x="394" y="303"/>
                      <a:pt x="417" y="280"/>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3" name="Freeform 9"/>
              <p:cNvSpPr>
                <a:spLocks noChangeArrowheads="1"/>
              </p:cNvSpPr>
              <p:nvPr/>
            </p:nvSpPr>
            <p:spPr bwMode="auto">
              <a:xfrm>
                <a:off x="1354" y="1830"/>
                <a:ext cx="226" cy="618"/>
              </a:xfrm>
              <a:custGeom>
                <a:avLst/>
                <a:gdLst>
                  <a:gd name="T0" fmla="*/ 1 w 152"/>
                  <a:gd name="T1" fmla="*/ 226 h 417"/>
                  <a:gd name="T2" fmla="*/ 5 w 152"/>
                  <a:gd name="T3" fmla="*/ 243 h 417"/>
                  <a:gd name="T4" fmla="*/ 13 w 152"/>
                  <a:gd name="T5" fmla="*/ 259 h 417"/>
                  <a:gd name="T6" fmla="*/ 17 w 152"/>
                  <a:gd name="T7" fmla="*/ 267 h 417"/>
                  <a:gd name="T8" fmla="*/ 22 w 152"/>
                  <a:gd name="T9" fmla="*/ 275 h 417"/>
                  <a:gd name="T10" fmla="*/ 26 w 152"/>
                  <a:gd name="T11" fmla="*/ 276 h 417"/>
                  <a:gd name="T12" fmla="*/ 30 w 152"/>
                  <a:gd name="T13" fmla="*/ 275 h 417"/>
                  <a:gd name="T14" fmla="*/ 35 w 152"/>
                  <a:gd name="T15" fmla="*/ 268 h 417"/>
                  <a:gd name="T16" fmla="*/ 36 w 152"/>
                  <a:gd name="T17" fmla="*/ 275 h 417"/>
                  <a:gd name="T18" fmla="*/ 42 w 152"/>
                  <a:gd name="T19" fmla="*/ 301 h 417"/>
                  <a:gd name="T20" fmla="*/ 49 w 152"/>
                  <a:gd name="T21" fmla="*/ 327 h 417"/>
                  <a:gd name="T22" fmla="*/ 57 w 152"/>
                  <a:gd name="T23" fmla="*/ 353 h 417"/>
                  <a:gd name="T24" fmla="*/ 62 w 152"/>
                  <a:gd name="T25" fmla="*/ 362 h 417"/>
                  <a:gd name="T26" fmla="*/ 66 w 152"/>
                  <a:gd name="T27" fmla="*/ 367 h 417"/>
                  <a:gd name="T28" fmla="*/ 66 w 152"/>
                  <a:gd name="T29" fmla="*/ 367 h 417"/>
                  <a:gd name="T30" fmla="*/ 66 w 152"/>
                  <a:gd name="T31" fmla="*/ 368 h 417"/>
                  <a:gd name="T32" fmla="*/ 68 w 152"/>
                  <a:gd name="T33" fmla="*/ 370 h 417"/>
                  <a:gd name="T34" fmla="*/ 81 w 152"/>
                  <a:gd name="T35" fmla="*/ 385 h 417"/>
                  <a:gd name="T36" fmla="*/ 96 w 152"/>
                  <a:gd name="T37" fmla="*/ 398 h 417"/>
                  <a:gd name="T38" fmla="*/ 112 w 152"/>
                  <a:gd name="T39" fmla="*/ 410 h 417"/>
                  <a:gd name="T40" fmla="*/ 112 w 152"/>
                  <a:gd name="T41" fmla="*/ 410 h 417"/>
                  <a:gd name="T42" fmla="*/ 121 w 152"/>
                  <a:gd name="T43" fmla="*/ 415 h 417"/>
                  <a:gd name="T44" fmla="*/ 132 w 152"/>
                  <a:gd name="T45" fmla="*/ 417 h 417"/>
                  <a:gd name="T46" fmla="*/ 142 w 152"/>
                  <a:gd name="T47" fmla="*/ 417 h 417"/>
                  <a:gd name="T48" fmla="*/ 152 w 152"/>
                  <a:gd name="T49" fmla="*/ 417 h 417"/>
                  <a:gd name="T50" fmla="*/ 152 w 152"/>
                  <a:gd name="T51" fmla="*/ 0 h 417"/>
                  <a:gd name="T52" fmla="*/ 148 w 152"/>
                  <a:gd name="T53" fmla="*/ 0 h 417"/>
                  <a:gd name="T54" fmla="*/ 139 w 152"/>
                  <a:gd name="T55" fmla="*/ 0 h 417"/>
                  <a:gd name="T56" fmla="*/ 46 w 152"/>
                  <a:gd name="T57" fmla="*/ 33 h 417"/>
                  <a:gd name="T58" fmla="*/ 10 w 152"/>
                  <a:gd name="T59" fmla="*/ 142 h 417"/>
                  <a:gd name="T60" fmla="*/ 10 w 152"/>
                  <a:gd name="T61" fmla="*/ 154 h 417"/>
                  <a:gd name="T62" fmla="*/ 12 w 152"/>
                  <a:gd name="T63" fmla="*/ 173 h 417"/>
                  <a:gd name="T64" fmla="*/ 10 w 152"/>
                  <a:gd name="T65" fmla="*/ 172 h 417"/>
                  <a:gd name="T66" fmla="*/ 7 w 152"/>
                  <a:gd name="T67" fmla="*/ 172 h 417"/>
                  <a:gd name="T68" fmla="*/ 5 w 152"/>
                  <a:gd name="T69" fmla="*/ 173 h 417"/>
                  <a:gd name="T70" fmla="*/ 3 w 152"/>
                  <a:gd name="T71" fmla="*/ 177 h 417"/>
                  <a:gd name="T72" fmla="*/ 2 w 152"/>
                  <a:gd name="T73" fmla="*/ 181 h 417"/>
                  <a:gd name="T74" fmla="*/ 1 w 152"/>
                  <a:gd name="T75" fmla="*/ 187 h 417"/>
                  <a:gd name="T76" fmla="*/ 1 w 152"/>
                  <a:gd name="T77" fmla="*/ 187 h 417"/>
                  <a:gd name="T78" fmla="*/ 0 w 152"/>
                  <a:gd name="T79" fmla="*/ 190 h 417"/>
                  <a:gd name="T80" fmla="*/ 0 w 152"/>
                  <a:gd name="T81" fmla="*/ 208 h 417"/>
                  <a:gd name="T82" fmla="*/ 1 w 152"/>
                  <a:gd name="T83" fmla="*/ 226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417">
                    <a:moveTo>
                      <a:pt x="1" y="226"/>
                    </a:moveTo>
                    <a:cubicBezTo>
                      <a:pt x="2" y="232"/>
                      <a:pt x="3" y="237"/>
                      <a:pt x="5" y="243"/>
                    </a:cubicBezTo>
                    <a:cubicBezTo>
                      <a:pt x="7" y="249"/>
                      <a:pt x="10" y="254"/>
                      <a:pt x="13" y="259"/>
                    </a:cubicBezTo>
                    <a:cubicBezTo>
                      <a:pt x="14" y="262"/>
                      <a:pt x="15" y="264"/>
                      <a:pt x="17" y="267"/>
                    </a:cubicBezTo>
                    <a:cubicBezTo>
                      <a:pt x="18" y="270"/>
                      <a:pt x="19" y="273"/>
                      <a:pt x="22" y="275"/>
                    </a:cubicBezTo>
                    <a:cubicBezTo>
                      <a:pt x="23" y="276"/>
                      <a:pt x="24" y="276"/>
                      <a:pt x="26" y="276"/>
                    </a:cubicBezTo>
                    <a:cubicBezTo>
                      <a:pt x="27" y="276"/>
                      <a:pt x="29" y="276"/>
                      <a:pt x="30" y="275"/>
                    </a:cubicBezTo>
                    <a:cubicBezTo>
                      <a:pt x="33" y="273"/>
                      <a:pt x="34" y="271"/>
                      <a:pt x="35" y="268"/>
                    </a:cubicBezTo>
                    <a:cubicBezTo>
                      <a:pt x="35" y="268"/>
                      <a:pt x="36" y="273"/>
                      <a:pt x="36" y="275"/>
                    </a:cubicBezTo>
                    <a:cubicBezTo>
                      <a:pt x="38" y="284"/>
                      <a:pt x="40" y="292"/>
                      <a:pt x="42" y="301"/>
                    </a:cubicBezTo>
                    <a:cubicBezTo>
                      <a:pt x="44" y="310"/>
                      <a:pt x="46" y="319"/>
                      <a:pt x="49" y="327"/>
                    </a:cubicBezTo>
                    <a:cubicBezTo>
                      <a:pt x="51" y="336"/>
                      <a:pt x="53" y="345"/>
                      <a:pt x="57" y="353"/>
                    </a:cubicBezTo>
                    <a:cubicBezTo>
                      <a:pt x="58" y="356"/>
                      <a:pt x="60" y="359"/>
                      <a:pt x="62" y="362"/>
                    </a:cubicBezTo>
                    <a:cubicBezTo>
                      <a:pt x="63" y="364"/>
                      <a:pt x="64" y="365"/>
                      <a:pt x="66" y="367"/>
                    </a:cubicBezTo>
                    <a:cubicBezTo>
                      <a:pt x="66" y="367"/>
                      <a:pt x="66" y="367"/>
                      <a:pt x="66" y="367"/>
                    </a:cubicBezTo>
                    <a:cubicBezTo>
                      <a:pt x="66" y="367"/>
                      <a:pt x="66" y="368"/>
                      <a:pt x="66" y="368"/>
                    </a:cubicBezTo>
                    <a:cubicBezTo>
                      <a:pt x="67" y="369"/>
                      <a:pt x="67" y="369"/>
                      <a:pt x="68" y="370"/>
                    </a:cubicBezTo>
                    <a:cubicBezTo>
                      <a:pt x="72" y="375"/>
                      <a:pt x="77" y="380"/>
                      <a:pt x="81" y="385"/>
                    </a:cubicBezTo>
                    <a:cubicBezTo>
                      <a:pt x="86" y="389"/>
                      <a:pt x="91" y="394"/>
                      <a:pt x="96" y="398"/>
                    </a:cubicBezTo>
                    <a:cubicBezTo>
                      <a:pt x="101" y="402"/>
                      <a:pt x="106" y="407"/>
                      <a:pt x="112" y="410"/>
                    </a:cubicBezTo>
                    <a:cubicBezTo>
                      <a:pt x="112" y="410"/>
                      <a:pt x="112" y="410"/>
                      <a:pt x="112" y="410"/>
                    </a:cubicBezTo>
                    <a:cubicBezTo>
                      <a:pt x="115" y="412"/>
                      <a:pt x="118" y="413"/>
                      <a:pt x="121" y="415"/>
                    </a:cubicBezTo>
                    <a:cubicBezTo>
                      <a:pt x="125" y="416"/>
                      <a:pt x="128" y="416"/>
                      <a:pt x="132" y="417"/>
                    </a:cubicBezTo>
                    <a:cubicBezTo>
                      <a:pt x="135" y="417"/>
                      <a:pt x="138" y="417"/>
                      <a:pt x="142" y="417"/>
                    </a:cubicBezTo>
                    <a:cubicBezTo>
                      <a:pt x="145" y="417"/>
                      <a:pt x="149" y="417"/>
                      <a:pt x="152" y="417"/>
                    </a:cubicBezTo>
                    <a:cubicBezTo>
                      <a:pt x="152" y="0"/>
                      <a:pt x="152" y="0"/>
                      <a:pt x="152" y="0"/>
                    </a:cubicBezTo>
                    <a:cubicBezTo>
                      <a:pt x="151" y="0"/>
                      <a:pt x="150" y="0"/>
                      <a:pt x="148" y="0"/>
                    </a:cubicBezTo>
                    <a:cubicBezTo>
                      <a:pt x="145" y="0"/>
                      <a:pt x="142" y="0"/>
                      <a:pt x="139" y="0"/>
                    </a:cubicBezTo>
                    <a:cubicBezTo>
                      <a:pt x="99" y="0"/>
                      <a:pt x="68" y="11"/>
                      <a:pt x="46" y="33"/>
                    </a:cubicBezTo>
                    <a:cubicBezTo>
                      <a:pt x="22" y="57"/>
                      <a:pt x="9" y="95"/>
                      <a:pt x="10" y="142"/>
                    </a:cubicBezTo>
                    <a:cubicBezTo>
                      <a:pt x="10" y="145"/>
                      <a:pt x="10" y="149"/>
                      <a:pt x="10" y="154"/>
                    </a:cubicBezTo>
                    <a:cubicBezTo>
                      <a:pt x="11" y="159"/>
                      <a:pt x="11" y="165"/>
                      <a:pt x="12" y="173"/>
                    </a:cubicBezTo>
                    <a:cubicBezTo>
                      <a:pt x="11" y="173"/>
                      <a:pt x="10" y="172"/>
                      <a:pt x="10" y="172"/>
                    </a:cubicBezTo>
                    <a:cubicBezTo>
                      <a:pt x="9" y="172"/>
                      <a:pt x="8" y="172"/>
                      <a:pt x="7" y="172"/>
                    </a:cubicBezTo>
                    <a:cubicBezTo>
                      <a:pt x="6" y="172"/>
                      <a:pt x="6" y="172"/>
                      <a:pt x="5" y="173"/>
                    </a:cubicBezTo>
                    <a:cubicBezTo>
                      <a:pt x="4" y="174"/>
                      <a:pt x="3" y="175"/>
                      <a:pt x="3" y="177"/>
                    </a:cubicBezTo>
                    <a:cubicBezTo>
                      <a:pt x="2" y="178"/>
                      <a:pt x="2" y="179"/>
                      <a:pt x="2" y="181"/>
                    </a:cubicBezTo>
                    <a:cubicBezTo>
                      <a:pt x="1" y="183"/>
                      <a:pt x="1" y="185"/>
                      <a:pt x="1" y="187"/>
                    </a:cubicBezTo>
                    <a:cubicBezTo>
                      <a:pt x="1" y="187"/>
                      <a:pt x="1" y="187"/>
                      <a:pt x="1" y="187"/>
                    </a:cubicBezTo>
                    <a:cubicBezTo>
                      <a:pt x="1" y="188"/>
                      <a:pt x="0" y="189"/>
                      <a:pt x="0" y="190"/>
                    </a:cubicBezTo>
                    <a:cubicBezTo>
                      <a:pt x="0" y="196"/>
                      <a:pt x="0" y="202"/>
                      <a:pt x="0" y="208"/>
                    </a:cubicBezTo>
                    <a:cubicBezTo>
                      <a:pt x="0" y="214"/>
                      <a:pt x="0" y="220"/>
                      <a:pt x="1" y="226"/>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4" name="Freeform 10"/>
              <p:cNvSpPr>
                <a:spLocks noChangeArrowheads="1"/>
              </p:cNvSpPr>
              <p:nvPr/>
            </p:nvSpPr>
            <p:spPr bwMode="auto">
              <a:xfrm>
                <a:off x="1580" y="1827"/>
                <a:ext cx="222" cy="621"/>
              </a:xfrm>
              <a:custGeom>
                <a:avLst/>
                <a:gdLst>
                  <a:gd name="T0" fmla="*/ 10 w 150"/>
                  <a:gd name="T1" fmla="*/ 419 h 419"/>
                  <a:gd name="T2" fmla="*/ 21 w 150"/>
                  <a:gd name="T3" fmla="*/ 418 h 419"/>
                  <a:gd name="T4" fmla="*/ 31 w 150"/>
                  <a:gd name="T5" fmla="*/ 416 h 419"/>
                  <a:gd name="T6" fmla="*/ 40 w 150"/>
                  <a:gd name="T7" fmla="*/ 412 h 419"/>
                  <a:gd name="T8" fmla="*/ 40 w 150"/>
                  <a:gd name="T9" fmla="*/ 412 h 419"/>
                  <a:gd name="T10" fmla="*/ 40 w 150"/>
                  <a:gd name="T11" fmla="*/ 412 h 419"/>
                  <a:gd name="T12" fmla="*/ 56 w 150"/>
                  <a:gd name="T13" fmla="*/ 399 h 419"/>
                  <a:gd name="T14" fmla="*/ 62 w 150"/>
                  <a:gd name="T15" fmla="*/ 394 h 419"/>
                  <a:gd name="T16" fmla="*/ 65 w 150"/>
                  <a:gd name="T17" fmla="*/ 391 h 419"/>
                  <a:gd name="T18" fmla="*/ 68 w 150"/>
                  <a:gd name="T19" fmla="*/ 389 h 419"/>
                  <a:gd name="T20" fmla="*/ 71 w 150"/>
                  <a:gd name="T21" fmla="*/ 386 h 419"/>
                  <a:gd name="T22" fmla="*/ 84 w 150"/>
                  <a:gd name="T23" fmla="*/ 371 h 419"/>
                  <a:gd name="T24" fmla="*/ 85 w 150"/>
                  <a:gd name="T25" fmla="*/ 369 h 419"/>
                  <a:gd name="T26" fmla="*/ 86 w 150"/>
                  <a:gd name="T27" fmla="*/ 368 h 419"/>
                  <a:gd name="T28" fmla="*/ 86 w 150"/>
                  <a:gd name="T29" fmla="*/ 368 h 419"/>
                  <a:gd name="T30" fmla="*/ 90 w 150"/>
                  <a:gd name="T31" fmla="*/ 363 h 419"/>
                  <a:gd name="T32" fmla="*/ 95 w 150"/>
                  <a:gd name="T33" fmla="*/ 354 h 419"/>
                  <a:gd name="T34" fmla="*/ 102 w 150"/>
                  <a:gd name="T35" fmla="*/ 331 h 419"/>
                  <a:gd name="T36" fmla="*/ 103 w 150"/>
                  <a:gd name="T37" fmla="*/ 328 h 419"/>
                  <a:gd name="T38" fmla="*/ 106 w 150"/>
                  <a:gd name="T39" fmla="*/ 315 h 419"/>
                  <a:gd name="T40" fmla="*/ 109 w 150"/>
                  <a:gd name="T41" fmla="*/ 302 h 419"/>
                  <a:gd name="T42" fmla="*/ 114 w 150"/>
                  <a:gd name="T43" fmla="*/ 275 h 419"/>
                  <a:gd name="T44" fmla="*/ 116 w 150"/>
                  <a:gd name="T45" fmla="*/ 269 h 419"/>
                  <a:gd name="T46" fmla="*/ 116 w 150"/>
                  <a:gd name="T47" fmla="*/ 269 h 419"/>
                  <a:gd name="T48" fmla="*/ 117 w 150"/>
                  <a:gd name="T49" fmla="*/ 271 h 419"/>
                  <a:gd name="T50" fmla="*/ 119 w 150"/>
                  <a:gd name="T51" fmla="*/ 275 h 419"/>
                  <a:gd name="T52" fmla="*/ 120 w 150"/>
                  <a:gd name="T53" fmla="*/ 276 h 419"/>
                  <a:gd name="T54" fmla="*/ 125 w 150"/>
                  <a:gd name="T55" fmla="*/ 277 h 419"/>
                  <a:gd name="T56" fmla="*/ 129 w 150"/>
                  <a:gd name="T57" fmla="*/ 275 h 419"/>
                  <a:gd name="T58" fmla="*/ 129 w 150"/>
                  <a:gd name="T59" fmla="*/ 275 h 419"/>
                  <a:gd name="T60" fmla="*/ 134 w 150"/>
                  <a:gd name="T61" fmla="*/ 267 h 419"/>
                  <a:gd name="T62" fmla="*/ 136 w 150"/>
                  <a:gd name="T63" fmla="*/ 263 h 419"/>
                  <a:gd name="T64" fmla="*/ 138 w 150"/>
                  <a:gd name="T65" fmla="*/ 259 h 419"/>
                  <a:gd name="T66" fmla="*/ 145 w 150"/>
                  <a:gd name="T67" fmla="*/ 243 h 419"/>
                  <a:gd name="T68" fmla="*/ 149 w 150"/>
                  <a:gd name="T69" fmla="*/ 226 h 419"/>
                  <a:gd name="T70" fmla="*/ 149 w 150"/>
                  <a:gd name="T71" fmla="*/ 208 h 419"/>
                  <a:gd name="T72" fmla="*/ 149 w 150"/>
                  <a:gd name="T73" fmla="*/ 190 h 419"/>
                  <a:gd name="T74" fmla="*/ 149 w 150"/>
                  <a:gd name="T75" fmla="*/ 187 h 419"/>
                  <a:gd name="T76" fmla="*/ 148 w 150"/>
                  <a:gd name="T77" fmla="*/ 184 h 419"/>
                  <a:gd name="T78" fmla="*/ 148 w 150"/>
                  <a:gd name="T79" fmla="*/ 183 h 419"/>
                  <a:gd name="T80" fmla="*/ 148 w 150"/>
                  <a:gd name="T81" fmla="*/ 181 h 419"/>
                  <a:gd name="T82" fmla="*/ 147 w 150"/>
                  <a:gd name="T83" fmla="*/ 177 h 419"/>
                  <a:gd name="T84" fmla="*/ 146 w 150"/>
                  <a:gd name="T85" fmla="*/ 175 h 419"/>
                  <a:gd name="T86" fmla="*/ 145 w 150"/>
                  <a:gd name="T87" fmla="*/ 173 h 419"/>
                  <a:gd name="T88" fmla="*/ 144 w 150"/>
                  <a:gd name="T89" fmla="*/ 173 h 419"/>
                  <a:gd name="T90" fmla="*/ 142 w 150"/>
                  <a:gd name="T91" fmla="*/ 172 h 419"/>
                  <a:gd name="T92" fmla="*/ 140 w 150"/>
                  <a:gd name="T93" fmla="*/ 172 h 419"/>
                  <a:gd name="T94" fmla="*/ 140 w 150"/>
                  <a:gd name="T95" fmla="*/ 172 h 419"/>
                  <a:gd name="T96" fmla="*/ 139 w 150"/>
                  <a:gd name="T97" fmla="*/ 173 h 419"/>
                  <a:gd name="T98" fmla="*/ 138 w 150"/>
                  <a:gd name="T99" fmla="*/ 173 h 419"/>
                  <a:gd name="T100" fmla="*/ 137 w 150"/>
                  <a:gd name="T101" fmla="*/ 174 h 419"/>
                  <a:gd name="T102" fmla="*/ 137 w 150"/>
                  <a:gd name="T103" fmla="*/ 174 h 419"/>
                  <a:gd name="T104" fmla="*/ 138 w 150"/>
                  <a:gd name="T105" fmla="*/ 152 h 419"/>
                  <a:gd name="T106" fmla="*/ 138 w 150"/>
                  <a:gd name="T107" fmla="*/ 140 h 419"/>
                  <a:gd name="T108" fmla="*/ 112 w 150"/>
                  <a:gd name="T109" fmla="*/ 48 h 419"/>
                  <a:gd name="T110" fmla="*/ 99 w 150"/>
                  <a:gd name="T111" fmla="*/ 33 h 419"/>
                  <a:gd name="T112" fmla="*/ 0 w 150"/>
                  <a:gd name="T113" fmla="*/ 2 h 419"/>
                  <a:gd name="T114" fmla="*/ 0 w 150"/>
                  <a:gd name="T115" fmla="*/ 419 h 419"/>
                  <a:gd name="T116" fmla="*/ 10 w 150"/>
                  <a:gd name="T117"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 h="419">
                    <a:moveTo>
                      <a:pt x="10" y="419"/>
                    </a:moveTo>
                    <a:cubicBezTo>
                      <a:pt x="14" y="419"/>
                      <a:pt x="17" y="419"/>
                      <a:pt x="21" y="418"/>
                    </a:cubicBezTo>
                    <a:cubicBezTo>
                      <a:pt x="24" y="418"/>
                      <a:pt x="28" y="417"/>
                      <a:pt x="31" y="416"/>
                    </a:cubicBezTo>
                    <a:cubicBezTo>
                      <a:pt x="34" y="415"/>
                      <a:pt x="37" y="413"/>
                      <a:pt x="40" y="412"/>
                    </a:cubicBezTo>
                    <a:cubicBezTo>
                      <a:pt x="40" y="412"/>
                      <a:pt x="40" y="412"/>
                      <a:pt x="40" y="412"/>
                    </a:cubicBezTo>
                    <a:cubicBezTo>
                      <a:pt x="40" y="412"/>
                      <a:pt x="40" y="412"/>
                      <a:pt x="40" y="412"/>
                    </a:cubicBezTo>
                    <a:cubicBezTo>
                      <a:pt x="46" y="408"/>
                      <a:pt x="51" y="404"/>
                      <a:pt x="56" y="399"/>
                    </a:cubicBezTo>
                    <a:cubicBezTo>
                      <a:pt x="58" y="398"/>
                      <a:pt x="60" y="396"/>
                      <a:pt x="62" y="394"/>
                    </a:cubicBezTo>
                    <a:cubicBezTo>
                      <a:pt x="63" y="393"/>
                      <a:pt x="64" y="392"/>
                      <a:pt x="65" y="391"/>
                    </a:cubicBezTo>
                    <a:cubicBezTo>
                      <a:pt x="66" y="391"/>
                      <a:pt x="67" y="390"/>
                      <a:pt x="68" y="389"/>
                    </a:cubicBezTo>
                    <a:cubicBezTo>
                      <a:pt x="69" y="388"/>
                      <a:pt x="70" y="387"/>
                      <a:pt x="71" y="386"/>
                    </a:cubicBezTo>
                    <a:cubicBezTo>
                      <a:pt x="75" y="381"/>
                      <a:pt x="80" y="376"/>
                      <a:pt x="84" y="371"/>
                    </a:cubicBezTo>
                    <a:cubicBezTo>
                      <a:pt x="84" y="370"/>
                      <a:pt x="85" y="370"/>
                      <a:pt x="85" y="369"/>
                    </a:cubicBezTo>
                    <a:cubicBezTo>
                      <a:pt x="86" y="369"/>
                      <a:pt x="86" y="368"/>
                      <a:pt x="86" y="368"/>
                    </a:cubicBezTo>
                    <a:cubicBezTo>
                      <a:pt x="86" y="368"/>
                      <a:pt x="86" y="368"/>
                      <a:pt x="86" y="368"/>
                    </a:cubicBezTo>
                    <a:cubicBezTo>
                      <a:pt x="88" y="366"/>
                      <a:pt x="89" y="364"/>
                      <a:pt x="90" y="363"/>
                    </a:cubicBezTo>
                    <a:cubicBezTo>
                      <a:pt x="92" y="360"/>
                      <a:pt x="94" y="357"/>
                      <a:pt x="95" y="354"/>
                    </a:cubicBezTo>
                    <a:cubicBezTo>
                      <a:pt x="98" y="346"/>
                      <a:pt x="100" y="339"/>
                      <a:pt x="102" y="331"/>
                    </a:cubicBezTo>
                    <a:cubicBezTo>
                      <a:pt x="102" y="330"/>
                      <a:pt x="102" y="329"/>
                      <a:pt x="103" y="328"/>
                    </a:cubicBezTo>
                    <a:cubicBezTo>
                      <a:pt x="104" y="324"/>
                      <a:pt x="105" y="319"/>
                      <a:pt x="106" y="315"/>
                    </a:cubicBezTo>
                    <a:cubicBezTo>
                      <a:pt x="107" y="310"/>
                      <a:pt x="108" y="306"/>
                      <a:pt x="109" y="302"/>
                    </a:cubicBezTo>
                    <a:cubicBezTo>
                      <a:pt x="111" y="293"/>
                      <a:pt x="112" y="284"/>
                      <a:pt x="114" y="275"/>
                    </a:cubicBezTo>
                    <a:cubicBezTo>
                      <a:pt x="115" y="273"/>
                      <a:pt x="115" y="271"/>
                      <a:pt x="116" y="269"/>
                    </a:cubicBezTo>
                    <a:cubicBezTo>
                      <a:pt x="116" y="269"/>
                      <a:pt x="116" y="269"/>
                      <a:pt x="116" y="269"/>
                    </a:cubicBezTo>
                    <a:cubicBezTo>
                      <a:pt x="116" y="270"/>
                      <a:pt x="116" y="271"/>
                      <a:pt x="117" y="271"/>
                    </a:cubicBezTo>
                    <a:cubicBezTo>
                      <a:pt x="117" y="273"/>
                      <a:pt x="118" y="274"/>
                      <a:pt x="119" y="275"/>
                    </a:cubicBezTo>
                    <a:cubicBezTo>
                      <a:pt x="119" y="275"/>
                      <a:pt x="120" y="275"/>
                      <a:pt x="120" y="276"/>
                    </a:cubicBezTo>
                    <a:cubicBezTo>
                      <a:pt x="122" y="276"/>
                      <a:pt x="123" y="277"/>
                      <a:pt x="125" y="277"/>
                    </a:cubicBezTo>
                    <a:cubicBezTo>
                      <a:pt x="126" y="277"/>
                      <a:pt x="128" y="276"/>
                      <a:pt x="129" y="275"/>
                    </a:cubicBezTo>
                    <a:cubicBezTo>
                      <a:pt x="129" y="275"/>
                      <a:pt x="129" y="275"/>
                      <a:pt x="129" y="275"/>
                    </a:cubicBezTo>
                    <a:cubicBezTo>
                      <a:pt x="131" y="273"/>
                      <a:pt x="132" y="270"/>
                      <a:pt x="134" y="267"/>
                    </a:cubicBezTo>
                    <a:cubicBezTo>
                      <a:pt x="134" y="266"/>
                      <a:pt x="135" y="265"/>
                      <a:pt x="136" y="263"/>
                    </a:cubicBezTo>
                    <a:cubicBezTo>
                      <a:pt x="136" y="262"/>
                      <a:pt x="137" y="261"/>
                      <a:pt x="138" y="259"/>
                    </a:cubicBezTo>
                    <a:cubicBezTo>
                      <a:pt x="141" y="254"/>
                      <a:pt x="143" y="249"/>
                      <a:pt x="145" y="243"/>
                    </a:cubicBezTo>
                    <a:cubicBezTo>
                      <a:pt x="147" y="237"/>
                      <a:pt x="148" y="232"/>
                      <a:pt x="149" y="226"/>
                    </a:cubicBezTo>
                    <a:cubicBezTo>
                      <a:pt x="149" y="220"/>
                      <a:pt x="149" y="214"/>
                      <a:pt x="149" y="208"/>
                    </a:cubicBezTo>
                    <a:cubicBezTo>
                      <a:pt x="150" y="202"/>
                      <a:pt x="149" y="196"/>
                      <a:pt x="149" y="190"/>
                    </a:cubicBezTo>
                    <a:cubicBezTo>
                      <a:pt x="149" y="189"/>
                      <a:pt x="149" y="188"/>
                      <a:pt x="149" y="187"/>
                    </a:cubicBezTo>
                    <a:cubicBezTo>
                      <a:pt x="149" y="186"/>
                      <a:pt x="148" y="185"/>
                      <a:pt x="148" y="184"/>
                    </a:cubicBezTo>
                    <a:cubicBezTo>
                      <a:pt x="148" y="184"/>
                      <a:pt x="148" y="183"/>
                      <a:pt x="148" y="183"/>
                    </a:cubicBezTo>
                    <a:cubicBezTo>
                      <a:pt x="148" y="182"/>
                      <a:pt x="148" y="182"/>
                      <a:pt x="148" y="181"/>
                    </a:cubicBezTo>
                    <a:cubicBezTo>
                      <a:pt x="147" y="179"/>
                      <a:pt x="147" y="178"/>
                      <a:pt x="147" y="177"/>
                    </a:cubicBezTo>
                    <a:cubicBezTo>
                      <a:pt x="146" y="176"/>
                      <a:pt x="146" y="175"/>
                      <a:pt x="146" y="175"/>
                    </a:cubicBezTo>
                    <a:cubicBezTo>
                      <a:pt x="145" y="174"/>
                      <a:pt x="145" y="174"/>
                      <a:pt x="145" y="173"/>
                    </a:cubicBezTo>
                    <a:cubicBezTo>
                      <a:pt x="144" y="173"/>
                      <a:pt x="144" y="173"/>
                      <a:pt x="144" y="173"/>
                    </a:cubicBezTo>
                    <a:cubicBezTo>
                      <a:pt x="144" y="172"/>
                      <a:pt x="143" y="172"/>
                      <a:pt x="142" y="172"/>
                    </a:cubicBezTo>
                    <a:cubicBezTo>
                      <a:pt x="141" y="172"/>
                      <a:pt x="140" y="172"/>
                      <a:pt x="140" y="172"/>
                    </a:cubicBezTo>
                    <a:cubicBezTo>
                      <a:pt x="140" y="172"/>
                      <a:pt x="140" y="172"/>
                      <a:pt x="140" y="172"/>
                    </a:cubicBezTo>
                    <a:cubicBezTo>
                      <a:pt x="139" y="172"/>
                      <a:pt x="139" y="172"/>
                      <a:pt x="139" y="173"/>
                    </a:cubicBezTo>
                    <a:cubicBezTo>
                      <a:pt x="138" y="173"/>
                      <a:pt x="138" y="173"/>
                      <a:pt x="138" y="173"/>
                    </a:cubicBezTo>
                    <a:cubicBezTo>
                      <a:pt x="138" y="173"/>
                      <a:pt x="138" y="173"/>
                      <a:pt x="137" y="174"/>
                    </a:cubicBezTo>
                    <a:cubicBezTo>
                      <a:pt x="137" y="174"/>
                      <a:pt x="137" y="174"/>
                      <a:pt x="137" y="174"/>
                    </a:cubicBezTo>
                    <a:cubicBezTo>
                      <a:pt x="137" y="166"/>
                      <a:pt x="137" y="158"/>
                      <a:pt x="138" y="152"/>
                    </a:cubicBezTo>
                    <a:cubicBezTo>
                      <a:pt x="138" y="148"/>
                      <a:pt x="138" y="144"/>
                      <a:pt x="138" y="140"/>
                    </a:cubicBezTo>
                    <a:cubicBezTo>
                      <a:pt x="138" y="103"/>
                      <a:pt x="129" y="71"/>
                      <a:pt x="112" y="48"/>
                    </a:cubicBezTo>
                    <a:cubicBezTo>
                      <a:pt x="108" y="42"/>
                      <a:pt x="104" y="37"/>
                      <a:pt x="99" y="33"/>
                    </a:cubicBezTo>
                    <a:cubicBezTo>
                      <a:pt x="76" y="11"/>
                      <a:pt x="42" y="0"/>
                      <a:pt x="0" y="2"/>
                    </a:cubicBezTo>
                    <a:cubicBezTo>
                      <a:pt x="0" y="419"/>
                      <a:pt x="0" y="419"/>
                      <a:pt x="0" y="419"/>
                    </a:cubicBezTo>
                    <a:cubicBezTo>
                      <a:pt x="4" y="419"/>
                      <a:pt x="7" y="419"/>
                      <a:pt x="10" y="419"/>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5" name="Freeform 11"/>
              <p:cNvSpPr>
                <a:spLocks noChangeArrowheads="1"/>
              </p:cNvSpPr>
              <p:nvPr/>
            </p:nvSpPr>
            <p:spPr bwMode="auto">
              <a:xfrm>
                <a:off x="1936" y="2627"/>
                <a:ext cx="132" cy="262"/>
              </a:xfrm>
              <a:custGeom>
                <a:avLst/>
                <a:gdLst>
                  <a:gd name="T0" fmla="*/ 6 w 89"/>
                  <a:gd name="T1" fmla="*/ 177 h 177"/>
                  <a:gd name="T2" fmla="*/ 89 w 89"/>
                  <a:gd name="T3" fmla="*/ 108 h 177"/>
                  <a:gd name="T4" fmla="*/ 45 w 89"/>
                  <a:gd name="T5" fmla="*/ 0 h 177"/>
                  <a:gd name="T6" fmla="*/ 25 w 89"/>
                  <a:gd name="T7" fmla="*/ 25 h 177"/>
                  <a:gd name="T8" fmla="*/ 1 w 89"/>
                  <a:gd name="T9" fmla="*/ 100 h 177"/>
                  <a:gd name="T10" fmla="*/ 6 w 89"/>
                  <a:gd name="T11" fmla="*/ 177 h 177"/>
                </a:gdLst>
                <a:ahLst/>
                <a:cxnLst>
                  <a:cxn ang="0">
                    <a:pos x="T0" y="T1"/>
                  </a:cxn>
                  <a:cxn ang="0">
                    <a:pos x="T2" y="T3"/>
                  </a:cxn>
                  <a:cxn ang="0">
                    <a:pos x="T4" y="T5"/>
                  </a:cxn>
                  <a:cxn ang="0">
                    <a:pos x="T6" y="T7"/>
                  </a:cxn>
                  <a:cxn ang="0">
                    <a:pos x="T8" y="T9"/>
                  </a:cxn>
                  <a:cxn ang="0">
                    <a:pos x="T10" y="T11"/>
                  </a:cxn>
                </a:cxnLst>
                <a:rect l="0" t="0" r="r" b="b"/>
                <a:pathLst>
                  <a:path w="89" h="177">
                    <a:moveTo>
                      <a:pt x="6" y="177"/>
                    </a:moveTo>
                    <a:cubicBezTo>
                      <a:pt x="36" y="157"/>
                      <a:pt x="64" y="134"/>
                      <a:pt x="89" y="108"/>
                    </a:cubicBezTo>
                    <a:cubicBezTo>
                      <a:pt x="82" y="62"/>
                      <a:pt x="70" y="22"/>
                      <a:pt x="45" y="0"/>
                    </a:cubicBezTo>
                    <a:cubicBezTo>
                      <a:pt x="45" y="0"/>
                      <a:pt x="34" y="13"/>
                      <a:pt x="25" y="25"/>
                    </a:cubicBezTo>
                    <a:cubicBezTo>
                      <a:pt x="18" y="36"/>
                      <a:pt x="0" y="66"/>
                      <a:pt x="1" y="100"/>
                    </a:cubicBezTo>
                    <a:cubicBezTo>
                      <a:pt x="1" y="114"/>
                      <a:pt x="3" y="146"/>
                      <a:pt x="6" y="177"/>
                    </a:cubicBezTo>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6" name="Freeform 12"/>
              <p:cNvSpPr>
                <a:spLocks noChangeArrowheads="1"/>
              </p:cNvSpPr>
              <p:nvPr/>
            </p:nvSpPr>
            <p:spPr bwMode="auto">
              <a:xfrm>
                <a:off x="1580" y="2711"/>
                <a:ext cx="365" cy="284"/>
              </a:xfrm>
              <a:custGeom>
                <a:avLst/>
                <a:gdLst>
                  <a:gd name="T0" fmla="*/ 246 w 246"/>
                  <a:gd name="T1" fmla="*/ 120 h 192"/>
                  <a:gd name="T2" fmla="*/ 244 w 246"/>
                  <a:gd name="T3" fmla="*/ 104 h 192"/>
                  <a:gd name="T4" fmla="*/ 138 w 246"/>
                  <a:gd name="T5" fmla="*/ 0 h 192"/>
                  <a:gd name="T6" fmla="*/ 0 w 246"/>
                  <a:gd name="T7" fmla="*/ 192 h 192"/>
                </a:gdLst>
                <a:ahLst/>
                <a:cxnLst>
                  <a:cxn ang="0">
                    <a:pos x="T0" y="T1"/>
                  </a:cxn>
                  <a:cxn ang="0">
                    <a:pos x="T2" y="T3"/>
                  </a:cxn>
                  <a:cxn ang="0">
                    <a:pos x="T4" y="T5"/>
                  </a:cxn>
                  <a:cxn ang="0">
                    <a:pos x="T6" y="T7"/>
                  </a:cxn>
                </a:cxnLst>
                <a:rect l="0" t="0" r="r" b="b"/>
                <a:pathLst>
                  <a:path w="246" h="192">
                    <a:moveTo>
                      <a:pt x="246" y="120"/>
                    </a:moveTo>
                    <a:cubicBezTo>
                      <a:pt x="245" y="114"/>
                      <a:pt x="245" y="109"/>
                      <a:pt x="244" y="104"/>
                    </a:cubicBezTo>
                    <a:cubicBezTo>
                      <a:pt x="138" y="0"/>
                      <a:pt x="138" y="0"/>
                      <a:pt x="138" y="0"/>
                    </a:cubicBezTo>
                    <a:cubicBezTo>
                      <a:pt x="0" y="192"/>
                      <a:pt x="0" y="192"/>
                      <a:pt x="0" y="192"/>
                    </a:cubicBezTo>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7" name="Freeform 13"/>
              <p:cNvSpPr>
                <a:spLocks noChangeArrowheads="1"/>
              </p:cNvSpPr>
              <p:nvPr/>
            </p:nvSpPr>
            <p:spPr bwMode="auto">
              <a:xfrm>
                <a:off x="1759" y="2565"/>
                <a:ext cx="244" cy="300"/>
              </a:xfrm>
              <a:custGeom>
                <a:avLst/>
                <a:gdLst>
                  <a:gd name="T0" fmla="*/ 17 w 164"/>
                  <a:gd name="T1" fmla="*/ 99 h 203"/>
                  <a:gd name="T2" fmla="*/ 123 w 164"/>
                  <a:gd name="T3" fmla="*/ 203 h 203"/>
                  <a:gd name="T4" fmla="*/ 122 w 164"/>
                  <a:gd name="T5" fmla="*/ 190 h 203"/>
                  <a:gd name="T6" fmla="*/ 122 w 164"/>
                  <a:gd name="T7" fmla="*/ 187 h 203"/>
                  <a:gd name="T8" fmla="*/ 122 w 164"/>
                  <a:gd name="T9" fmla="*/ 178 h 203"/>
                  <a:gd name="T10" fmla="*/ 121 w 164"/>
                  <a:gd name="T11" fmla="*/ 170 h 203"/>
                  <a:gd name="T12" fmla="*/ 121 w 164"/>
                  <a:gd name="T13" fmla="*/ 167 h 203"/>
                  <a:gd name="T14" fmla="*/ 121 w 164"/>
                  <a:gd name="T15" fmla="*/ 163 h 203"/>
                  <a:gd name="T16" fmla="*/ 120 w 164"/>
                  <a:gd name="T17" fmla="*/ 142 h 203"/>
                  <a:gd name="T18" fmla="*/ 144 w 164"/>
                  <a:gd name="T19" fmla="*/ 67 h 203"/>
                  <a:gd name="T20" fmla="*/ 164 w 164"/>
                  <a:gd name="T21" fmla="*/ 42 h 203"/>
                  <a:gd name="T22" fmla="*/ 59 w 164"/>
                  <a:gd name="T23" fmla="*/ 0 h 203"/>
                  <a:gd name="T24" fmla="*/ 0 w 164"/>
                  <a:gd name="T25" fmla="*/ 49 h 203"/>
                  <a:gd name="T26" fmla="*/ 24 w 164"/>
                  <a:gd name="T27" fmla="*/ 89 h 203"/>
                  <a:gd name="T28" fmla="*/ 17 w 164"/>
                  <a:gd name="T29" fmla="*/ 9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203">
                    <a:moveTo>
                      <a:pt x="17" y="99"/>
                    </a:moveTo>
                    <a:cubicBezTo>
                      <a:pt x="123" y="203"/>
                      <a:pt x="123" y="203"/>
                      <a:pt x="123" y="203"/>
                    </a:cubicBezTo>
                    <a:cubicBezTo>
                      <a:pt x="123" y="199"/>
                      <a:pt x="123" y="194"/>
                      <a:pt x="122" y="190"/>
                    </a:cubicBezTo>
                    <a:cubicBezTo>
                      <a:pt x="122" y="189"/>
                      <a:pt x="122" y="188"/>
                      <a:pt x="122" y="187"/>
                    </a:cubicBezTo>
                    <a:cubicBezTo>
                      <a:pt x="122" y="184"/>
                      <a:pt x="122" y="181"/>
                      <a:pt x="122" y="178"/>
                    </a:cubicBezTo>
                    <a:cubicBezTo>
                      <a:pt x="121" y="175"/>
                      <a:pt x="121" y="172"/>
                      <a:pt x="121" y="170"/>
                    </a:cubicBezTo>
                    <a:cubicBezTo>
                      <a:pt x="121" y="169"/>
                      <a:pt x="121" y="168"/>
                      <a:pt x="121" y="167"/>
                    </a:cubicBezTo>
                    <a:cubicBezTo>
                      <a:pt x="121" y="166"/>
                      <a:pt x="121" y="165"/>
                      <a:pt x="121" y="163"/>
                    </a:cubicBezTo>
                    <a:cubicBezTo>
                      <a:pt x="120" y="155"/>
                      <a:pt x="120" y="147"/>
                      <a:pt x="120" y="142"/>
                    </a:cubicBezTo>
                    <a:cubicBezTo>
                      <a:pt x="119" y="108"/>
                      <a:pt x="137" y="78"/>
                      <a:pt x="144" y="67"/>
                    </a:cubicBezTo>
                    <a:cubicBezTo>
                      <a:pt x="153" y="55"/>
                      <a:pt x="164" y="42"/>
                      <a:pt x="164" y="42"/>
                    </a:cubicBezTo>
                    <a:cubicBezTo>
                      <a:pt x="59" y="0"/>
                      <a:pt x="59" y="0"/>
                      <a:pt x="59" y="0"/>
                    </a:cubicBezTo>
                    <a:cubicBezTo>
                      <a:pt x="0" y="49"/>
                      <a:pt x="0" y="49"/>
                      <a:pt x="0" y="49"/>
                    </a:cubicBezTo>
                    <a:cubicBezTo>
                      <a:pt x="24" y="89"/>
                      <a:pt x="24" y="89"/>
                      <a:pt x="24" y="89"/>
                    </a:cubicBezTo>
                    <a:lnTo>
                      <a:pt x="17" y="99"/>
                    </a:lnTo>
                    <a:close/>
                  </a:path>
                </a:pathLst>
              </a:custGeom>
              <a:solidFill>
                <a:srgbClr val="3B688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8" name="Freeform 14"/>
              <p:cNvSpPr>
                <a:spLocks noChangeArrowheads="1"/>
              </p:cNvSpPr>
              <p:nvPr/>
            </p:nvSpPr>
            <p:spPr bwMode="auto">
              <a:xfrm>
                <a:off x="1936" y="2627"/>
                <a:ext cx="132" cy="253"/>
              </a:xfrm>
              <a:custGeom>
                <a:avLst/>
                <a:gdLst>
                  <a:gd name="T0" fmla="*/ 89 w 89"/>
                  <a:gd name="T1" fmla="*/ 108 h 171"/>
                  <a:gd name="T2" fmla="*/ 45 w 89"/>
                  <a:gd name="T3" fmla="*/ 0 h 171"/>
                  <a:gd name="T4" fmla="*/ 25 w 89"/>
                  <a:gd name="T5" fmla="*/ 25 h 171"/>
                  <a:gd name="T6" fmla="*/ 1 w 89"/>
                  <a:gd name="T7" fmla="*/ 100 h 171"/>
                  <a:gd name="T8" fmla="*/ 4 w 89"/>
                  <a:gd name="T9" fmla="*/ 161 h 171"/>
                  <a:gd name="T10" fmla="*/ 14 w 89"/>
                  <a:gd name="T11" fmla="*/ 171 h 171"/>
                  <a:gd name="T12" fmla="*/ 89 w 89"/>
                  <a:gd name="T13" fmla="*/ 108 h 171"/>
                </a:gdLst>
                <a:ahLst/>
                <a:cxnLst>
                  <a:cxn ang="0">
                    <a:pos x="T0" y="T1"/>
                  </a:cxn>
                  <a:cxn ang="0">
                    <a:pos x="T2" y="T3"/>
                  </a:cxn>
                  <a:cxn ang="0">
                    <a:pos x="T4" y="T5"/>
                  </a:cxn>
                  <a:cxn ang="0">
                    <a:pos x="T6" y="T7"/>
                  </a:cxn>
                  <a:cxn ang="0">
                    <a:pos x="T8" y="T9"/>
                  </a:cxn>
                  <a:cxn ang="0">
                    <a:pos x="T10" y="T11"/>
                  </a:cxn>
                  <a:cxn ang="0">
                    <a:pos x="T12" y="T13"/>
                  </a:cxn>
                </a:cxnLst>
                <a:rect l="0" t="0" r="r" b="b"/>
                <a:pathLst>
                  <a:path w="89" h="171">
                    <a:moveTo>
                      <a:pt x="89" y="108"/>
                    </a:moveTo>
                    <a:cubicBezTo>
                      <a:pt x="82" y="62"/>
                      <a:pt x="70" y="22"/>
                      <a:pt x="45" y="0"/>
                    </a:cubicBezTo>
                    <a:cubicBezTo>
                      <a:pt x="45" y="0"/>
                      <a:pt x="34" y="13"/>
                      <a:pt x="25" y="25"/>
                    </a:cubicBezTo>
                    <a:cubicBezTo>
                      <a:pt x="18" y="36"/>
                      <a:pt x="0" y="66"/>
                      <a:pt x="1" y="100"/>
                    </a:cubicBezTo>
                    <a:cubicBezTo>
                      <a:pt x="1" y="112"/>
                      <a:pt x="2" y="136"/>
                      <a:pt x="4" y="161"/>
                    </a:cubicBezTo>
                    <a:cubicBezTo>
                      <a:pt x="14" y="171"/>
                      <a:pt x="14" y="171"/>
                      <a:pt x="14" y="171"/>
                    </a:cubicBezTo>
                    <a:cubicBezTo>
                      <a:pt x="41" y="153"/>
                      <a:pt x="66" y="131"/>
                      <a:pt x="89" y="108"/>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29" name="Freeform 15"/>
              <p:cNvSpPr>
                <a:spLocks noChangeArrowheads="1"/>
              </p:cNvSpPr>
              <p:nvPr/>
            </p:nvSpPr>
            <p:spPr bwMode="auto">
              <a:xfrm>
                <a:off x="1580" y="2541"/>
                <a:ext cx="62" cy="454"/>
              </a:xfrm>
              <a:custGeom>
                <a:avLst/>
                <a:gdLst>
                  <a:gd name="T0" fmla="*/ 0 w 62"/>
                  <a:gd name="T1" fmla="*/ 454 h 454"/>
                  <a:gd name="T2" fmla="*/ 62 w 62"/>
                  <a:gd name="T3" fmla="*/ 265 h 454"/>
                  <a:gd name="T4" fmla="*/ 32 w 62"/>
                  <a:gd name="T5" fmla="*/ 92 h 454"/>
                  <a:gd name="T6" fmla="*/ 55 w 62"/>
                  <a:gd name="T7" fmla="*/ 52 h 454"/>
                  <a:gd name="T8" fmla="*/ 0 w 62"/>
                  <a:gd name="T9" fmla="*/ 0 h 454"/>
                  <a:gd name="T10" fmla="*/ 0 w 62"/>
                  <a:gd name="T11" fmla="*/ 454 h 454"/>
                </a:gdLst>
                <a:ahLst/>
                <a:cxnLst>
                  <a:cxn ang="0">
                    <a:pos x="T0" y="T1"/>
                  </a:cxn>
                  <a:cxn ang="0">
                    <a:pos x="T2" y="T3"/>
                  </a:cxn>
                  <a:cxn ang="0">
                    <a:pos x="T4" y="T5"/>
                  </a:cxn>
                  <a:cxn ang="0">
                    <a:pos x="T6" y="T7"/>
                  </a:cxn>
                  <a:cxn ang="0">
                    <a:pos x="T8" y="T9"/>
                  </a:cxn>
                  <a:cxn ang="0">
                    <a:pos x="T10" y="T11"/>
                  </a:cxn>
                </a:cxnLst>
                <a:rect l="0" t="0" r="r" b="b"/>
                <a:pathLst>
                  <a:path w="62" h="454">
                    <a:moveTo>
                      <a:pt x="0" y="454"/>
                    </a:moveTo>
                    <a:lnTo>
                      <a:pt x="62" y="265"/>
                    </a:lnTo>
                    <a:lnTo>
                      <a:pt x="32" y="92"/>
                    </a:lnTo>
                    <a:lnTo>
                      <a:pt x="55" y="52"/>
                    </a:lnTo>
                    <a:lnTo>
                      <a:pt x="0" y="0"/>
                    </a:lnTo>
                    <a:lnTo>
                      <a:pt x="0" y="454"/>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0" name="Freeform 16"/>
              <p:cNvSpPr>
                <a:spLocks noChangeArrowheads="1"/>
              </p:cNvSpPr>
              <p:nvPr/>
            </p:nvSpPr>
            <p:spPr bwMode="auto">
              <a:xfrm>
                <a:off x="1580" y="2541"/>
                <a:ext cx="62" cy="454"/>
              </a:xfrm>
              <a:custGeom>
                <a:avLst/>
                <a:gdLst>
                  <a:gd name="T0" fmla="*/ 0 w 62"/>
                  <a:gd name="T1" fmla="*/ 454 h 454"/>
                  <a:gd name="T2" fmla="*/ 62 w 62"/>
                  <a:gd name="T3" fmla="*/ 265 h 454"/>
                  <a:gd name="T4" fmla="*/ 32 w 62"/>
                  <a:gd name="T5" fmla="*/ 92 h 454"/>
                  <a:gd name="T6" fmla="*/ 55 w 62"/>
                  <a:gd name="T7" fmla="*/ 52 h 454"/>
                  <a:gd name="T8" fmla="*/ 0 w 62"/>
                  <a:gd name="T9" fmla="*/ 0 h 454"/>
                  <a:gd name="T10" fmla="*/ 0 w 62"/>
                  <a:gd name="T11" fmla="*/ 454 h 454"/>
                </a:gdLst>
                <a:ahLst/>
                <a:cxnLst>
                  <a:cxn ang="0">
                    <a:pos x="T0" y="T1"/>
                  </a:cxn>
                  <a:cxn ang="0">
                    <a:pos x="T2" y="T3"/>
                  </a:cxn>
                  <a:cxn ang="0">
                    <a:pos x="T4" y="T5"/>
                  </a:cxn>
                  <a:cxn ang="0">
                    <a:pos x="T6" y="T7"/>
                  </a:cxn>
                  <a:cxn ang="0">
                    <a:pos x="T8" y="T9"/>
                  </a:cxn>
                  <a:cxn ang="0">
                    <a:pos x="T10" y="T11"/>
                  </a:cxn>
                </a:cxnLst>
                <a:rect l="0" t="0" r="r" b="b"/>
                <a:pathLst>
                  <a:path w="62" h="454">
                    <a:moveTo>
                      <a:pt x="0" y="454"/>
                    </a:moveTo>
                    <a:lnTo>
                      <a:pt x="62" y="265"/>
                    </a:lnTo>
                    <a:lnTo>
                      <a:pt x="32" y="92"/>
                    </a:lnTo>
                    <a:lnTo>
                      <a:pt x="55" y="52"/>
                    </a:lnTo>
                    <a:lnTo>
                      <a:pt x="0" y="0"/>
                    </a:lnTo>
                    <a:lnTo>
                      <a:pt x="0" y="4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1" name="Freeform 17"/>
              <p:cNvSpPr>
                <a:spLocks noChangeArrowheads="1"/>
              </p:cNvSpPr>
              <p:nvPr/>
            </p:nvSpPr>
            <p:spPr bwMode="auto">
              <a:xfrm>
                <a:off x="1580" y="2628"/>
                <a:ext cx="205" cy="367"/>
              </a:xfrm>
              <a:custGeom>
                <a:avLst/>
                <a:gdLst>
                  <a:gd name="T0" fmla="*/ 0 w 205"/>
                  <a:gd name="T1" fmla="*/ 367 h 367"/>
                  <a:gd name="T2" fmla="*/ 205 w 205"/>
                  <a:gd name="T3" fmla="*/ 83 h 367"/>
                  <a:gd name="T4" fmla="*/ 120 w 205"/>
                  <a:gd name="T5" fmla="*/ 0 h 367"/>
                  <a:gd name="T6" fmla="*/ 62 w 205"/>
                  <a:gd name="T7" fmla="*/ 178 h 367"/>
                  <a:gd name="T8" fmla="*/ 0 w 205"/>
                  <a:gd name="T9" fmla="*/ 367 h 367"/>
                </a:gdLst>
                <a:ahLst/>
                <a:cxnLst>
                  <a:cxn ang="0">
                    <a:pos x="T0" y="T1"/>
                  </a:cxn>
                  <a:cxn ang="0">
                    <a:pos x="T2" y="T3"/>
                  </a:cxn>
                  <a:cxn ang="0">
                    <a:pos x="T4" y="T5"/>
                  </a:cxn>
                  <a:cxn ang="0">
                    <a:pos x="T6" y="T7"/>
                  </a:cxn>
                  <a:cxn ang="0">
                    <a:pos x="T8" y="T9"/>
                  </a:cxn>
                </a:cxnLst>
                <a:rect l="0" t="0" r="r" b="b"/>
                <a:pathLst>
                  <a:path w="205" h="367">
                    <a:moveTo>
                      <a:pt x="0" y="367"/>
                    </a:moveTo>
                    <a:lnTo>
                      <a:pt x="205" y="83"/>
                    </a:lnTo>
                    <a:lnTo>
                      <a:pt x="120" y="0"/>
                    </a:lnTo>
                    <a:lnTo>
                      <a:pt x="62" y="178"/>
                    </a:lnTo>
                    <a:lnTo>
                      <a:pt x="0" y="367"/>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2" name="Freeform 18"/>
              <p:cNvSpPr>
                <a:spLocks noChangeArrowheads="1"/>
              </p:cNvSpPr>
              <p:nvPr/>
            </p:nvSpPr>
            <p:spPr bwMode="auto">
              <a:xfrm>
                <a:off x="1580" y="2628"/>
                <a:ext cx="205" cy="367"/>
              </a:xfrm>
              <a:custGeom>
                <a:avLst/>
                <a:gdLst>
                  <a:gd name="T0" fmla="*/ 0 w 205"/>
                  <a:gd name="T1" fmla="*/ 367 h 367"/>
                  <a:gd name="T2" fmla="*/ 205 w 205"/>
                  <a:gd name="T3" fmla="*/ 83 h 367"/>
                  <a:gd name="T4" fmla="*/ 120 w 205"/>
                  <a:gd name="T5" fmla="*/ 0 h 367"/>
                  <a:gd name="T6" fmla="*/ 62 w 205"/>
                  <a:gd name="T7" fmla="*/ 178 h 367"/>
                  <a:gd name="T8" fmla="*/ 0 w 205"/>
                  <a:gd name="T9" fmla="*/ 367 h 367"/>
                </a:gdLst>
                <a:ahLst/>
                <a:cxnLst>
                  <a:cxn ang="0">
                    <a:pos x="T0" y="T1"/>
                  </a:cxn>
                  <a:cxn ang="0">
                    <a:pos x="T2" y="T3"/>
                  </a:cxn>
                  <a:cxn ang="0">
                    <a:pos x="T4" y="T5"/>
                  </a:cxn>
                  <a:cxn ang="0">
                    <a:pos x="T6" y="T7"/>
                  </a:cxn>
                  <a:cxn ang="0">
                    <a:pos x="T8" y="T9"/>
                  </a:cxn>
                </a:cxnLst>
                <a:rect l="0" t="0" r="r" b="b"/>
                <a:pathLst>
                  <a:path w="205" h="367">
                    <a:moveTo>
                      <a:pt x="0" y="367"/>
                    </a:moveTo>
                    <a:lnTo>
                      <a:pt x="205" y="83"/>
                    </a:lnTo>
                    <a:lnTo>
                      <a:pt x="120" y="0"/>
                    </a:lnTo>
                    <a:lnTo>
                      <a:pt x="62" y="178"/>
                    </a:lnTo>
                    <a:lnTo>
                      <a:pt x="0" y="3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3" name="Freeform 19"/>
              <p:cNvSpPr>
                <a:spLocks noChangeArrowheads="1"/>
              </p:cNvSpPr>
              <p:nvPr/>
            </p:nvSpPr>
            <p:spPr bwMode="auto">
              <a:xfrm>
                <a:off x="1700" y="2517"/>
                <a:ext cx="148" cy="194"/>
              </a:xfrm>
              <a:custGeom>
                <a:avLst/>
                <a:gdLst>
                  <a:gd name="T0" fmla="*/ 57 w 100"/>
                  <a:gd name="T1" fmla="*/ 131 h 131"/>
                  <a:gd name="T2" fmla="*/ 64 w 100"/>
                  <a:gd name="T3" fmla="*/ 121 h 131"/>
                  <a:gd name="T4" fmla="*/ 40 w 100"/>
                  <a:gd name="T5" fmla="*/ 81 h 131"/>
                  <a:gd name="T6" fmla="*/ 99 w 100"/>
                  <a:gd name="T7" fmla="*/ 32 h 131"/>
                  <a:gd name="T8" fmla="*/ 100 w 100"/>
                  <a:gd name="T9" fmla="*/ 30 h 131"/>
                  <a:gd name="T10" fmla="*/ 51 w 100"/>
                  <a:gd name="T11" fmla="*/ 6 h 131"/>
                  <a:gd name="T12" fmla="*/ 24 w 100"/>
                  <a:gd name="T13" fmla="*/ 0 h 131"/>
                  <a:gd name="T14" fmla="*/ 22 w 100"/>
                  <a:gd name="T15" fmla="*/ 5 h 131"/>
                  <a:gd name="T16" fmla="*/ 0 w 100"/>
                  <a:gd name="T17" fmla="*/ 75 h 131"/>
                  <a:gd name="T18" fmla="*/ 57 w 100"/>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31">
                    <a:moveTo>
                      <a:pt x="57" y="131"/>
                    </a:moveTo>
                    <a:cubicBezTo>
                      <a:pt x="64" y="121"/>
                      <a:pt x="64" y="121"/>
                      <a:pt x="64" y="121"/>
                    </a:cubicBezTo>
                    <a:cubicBezTo>
                      <a:pt x="40" y="81"/>
                      <a:pt x="40" y="81"/>
                      <a:pt x="40" y="81"/>
                    </a:cubicBezTo>
                    <a:cubicBezTo>
                      <a:pt x="99" y="32"/>
                      <a:pt x="99" y="32"/>
                      <a:pt x="99" y="32"/>
                    </a:cubicBezTo>
                    <a:cubicBezTo>
                      <a:pt x="100" y="30"/>
                      <a:pt x="100" y="30"/>
                      <a:pt x="100" y="30"/>
                    </a:cubicBezTo>
                    <a:cubicBezTo>
                      <a:pt x="100" y="30"/>
                      <a:pt x="69" y="11"/>
                      <a:pt x="51" y="6"/>
                    </a:cubicBezTo>
                    <a:cubicBezTo>
                      <a:pt x="33" y="1"/>
                      <a:pt x="24" y="0"/>
                      <a:pt x="24" y="0"/>
                    </a:cubicBezTo>
                    <a:cubicBezTo>
                      <a:pt x="22" y="5"/>
                      <a:pt x="22" y="5"/>
                      <a:pt x="22" y="5"/>
                    </a:cubicBezTo>
                    <a:cubicBezTo>
                      <a:pt x="0" y="75"/>
                      <a:pt x="0" y="75"/>
                      <a:pt x="0" y="75"/>
                    </a:cubicBezTo>
                    <a:cubicBezTo>
                      <a:pt x="57" y="131"/>
                      <a:pt x="57" y="131"/>
                      <a:pt x="57" y="131"/>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4" name="Line 20"/>
              <p:cNvSpPr>
                <a:spLocks noChangeShapeType="1"/>
              </p:cNvSpPr>
              <p:nvPr/>
            </p:nvSpPr>
            <p:spPr bwMode="auto">
              <a:xfrm>
                <a:off x="1842" y="2562"/>
                <a:ext cx="0" cy="0"/>
              </a:xfrm>
              <a:prstGeom prst="line">
                <a:avLst/>
              </a:prstGeom>
              <a:noFill/>
              <a:ln w="9525">
                <a:solidFill>
                  <a:srgbClr val="000000"/>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7435" name="Freeform 21"/>
              <p:cNvSpPr>
                <a:spLocks noChangeArrowheads="1"/>
              </p:cNvSpPr>
              <p:nvPr/>
            </p:nvSpPr>
            <p:spPr bwMode="auto">
              <a:xfrm>
                <a:off x="1599" y="2476"/>
                <a:ext cx="137" cy="134"/>
              </a:xfrm>
              <a:custGeom>
                <a:avLst/>
                <a:gdLst>
                  <a:gd name="T0" fmla="*/ 120 w 137"/>
                  <a:gd name="T1" fmla="*/ 90 h 134"/>
                  <a:gd name="T2" fmla="*/ 137 w 137"/>
                  <a:gd name="T3" fmla="*/ 41 h 134"/>
                  <a:gd name="T4" fmla="*/ 120 w 137"/>
                  <a:gd name="T5" fmla="*/ 0 h 134"/>
                  <a:gd name="T6" fmla="*/ 0 w 137"/>
                  <a:gd name="T7" fmla="*/ 56 h 134"/>
                  <a:gd name="T8" fmla="*/ 82 w 137"/>
                  <a:gd name="T9" fmla="*/ 134 h 134"/>
                  <a:gd name="T10" fmla="*/ 120 w 137"/>
                  <a:gd name="T11" fmla="*/ 90 h 134"/>
                </a:gdLst>
                <a:ahLst/>
                <a:cxnLst>
                  <a:cxn ang="0">
                    <a:pos x="T0" y="T1"/>
                  </a:cxn>
                  <a:cxn ang="0">
                    <a:pos x="T2" y="T3"/>
                  </a:cxn>
                  <a:cxn ang="0">
                    <a:pos x="T4" y="T5"/>
                  </a:cxn>
                  <a:cxn ang="0">
                    <a:pos x="T6" y="T7"/>
                  </a:cxn>
                  <a:cxn ang="0">
                    <a:pos x="T8" y="T9"/>
                  </a:cxn>
                  <a:cxn ang="0">
                    <a:pos x="T10" y="T11"/>
                  </a:cxn>
                </a:cxnLst>
                <a:rect l="0" t="0" r="r" b="b"/>
                <a:pathLst>
                  <a:path w="137" h="134">
                    <a:moveTo>
                      <a:pt x="120" y="90"/>
                    </a:moveTo>
                    <a:lnTo>
                      <a:pt x="137" y="41"/>
                    </a:lnTo>
                    <a:lnTo>
                      <a:pt x="120" y="0"/>
                    </a:lnTo>
                    <a:lnTo>
                      <a:pt x="0" y="56"/>
                    </a:lnTo>
                    <a:lnTo>
                      <a:pt x="82" y="134"/>
                    </a:lnTo>
                    <a:lnTo>
                      <a:pt x="120" y="90"/>
                    </a:lnTo>
                    <a:close/>
                  </a:path>
                </a:pathLst>
              </a:custGeom>
              <a:solidFill>
                <a:srgbClr val="DFE4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6" name="Freeform 22"/>
              <p:cNvSpPr>
                <a:spLocks noChangeArrowheads="1"/>
              </p:cNvSpPr>
              <p:nvPr/>
            </p:nvSpPr>
            <p:spPr bwMode="auto">
              <a:xfrm>
                <a:off x="1580" y="2532"/>
                <a:ext cx="101" cy="93"/>
              </a:xfrm>
              <a:custGeom>
                <a:avLst/>
                <a:gdLst>
                  <a:gd name="T0" fmla="*/ 89 w 101"/>
                  <a:gd name="T1" fmla="*/ 93 h 93"/>
                  <a:gd name="T2" fmla="*/ 101 w 101"/>
                  <a:gd name="T3" fmla="*/ 78 h 93"/>
                  <a:gd name="T4" fmla="*/ 19 w 101"/>
                  <a:gd name="T5" fmla="*/ 0 h 93"/>
                  <a:gd name="T6" fmla="*/ 0 w 101"/>
                  <a:gd name="T7" fmla="*/ 9 h 93"/>
                  <a:gd name="T8" fmla="*/ 55 w 101"/>
                  <a:gd name="T9" fmla="*/ 61 h 93"/>
                  <a:gd name="T10" fmla="*/ 89 w 101"/>
                  <a:gd name="T11" fmla="*/ 93 h 93"/>
                </a:gdLst>
                <a:ahLst/>
                <a:cxnLst>
                  <a:cxn ang="0">
                    <a:pos x="T0" y="T1"/>
                  </a:cxn>
                  <a:cxn ang="0">
                    <a:pos x="T2" y="T3"/>
                  </a:cxn>
                  <a:cxn ang="0">
                    <a:pos x="T4" y="T5"/>
                  </a:cxn>
                  <a:cxn ang="0">
                    <a:pos x="T6" y="T7"/>
                  </a:cxn>
                  <a:cxn ang="0">
                    <a:pos x="T8" y="T9"/>
                  </a:cxn>
                  <a:cxn ang="0">
                    <a:pos x="T10" y="T11"/>
                  </a:cxn>
                </a:cxnLst>
                <a:rect l="0" t="0" r="r" b="b"/>
                <a:pathLst>
                  <a:path w="101" h="93">
                    <a:moveTo>
                      <a:pt x="89" y="93"/>
                    </a:moveTo>
                    <a:lnTo>
                      <a:pt x="101" y="78"/>
                    </a:lnTo>
                    <a:lnTo>
                      <a:pt x="19" y="0"/>
                    </a:lnTo>
                    <a:lnTo>
                      <a:pt x="0" y="9"/>
                    </a:lnTo>
                    <a:lnTo>
                      <a:pt x="55" y="61"/>
                    </a:lnTo>
                    <a:lnTo>
                      <a:pt x="89" y="93"/>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7" name="Freeform 23"/>
              <p:cNvSpPr>
                <a:spLocks noChangeArrowheads="1"/>
              </p:cNvSpPr>
              <p:nvPr/>
            </p:nvSpPr>
            <p:spPr bwMode="auto">
              <a:xfrm>
                <a:off x="1681" y="2517"/>
                <a:ext cx="55" cy="111"/>
              </a:xfrm>
              <a:custGeom>
                <a:avLst/>
                <a:gdLst>
                  <a:gd name="T0" fmla="*/ 55 w 55"/>
                  <a:gd name="T1" fmla="*/ 0 h 111"/>
                  <a:gd name="T2" fmla="*/ 38 w 55"/>
                  <a:gd name="T3" fmla="*/ 49 h 111"/>
                  <a:gd name="T4" fmla="*/ 0 w 55"/>
                  <a:gd name="T5" fmla="*/ 93 h 111"/>
                  <a:gd name="T6" fmla="*/ 19 w 55"/>
                  <a:gd name="T7" fmla="*/ 111 h 111"/>
                  <a:gd name="T8" fmla="*/ 55 w 55"/>
                  <a:gd name="T9" fmla="*/ 0 h 111"/>
                </a:gdLst>
                <a:ahLst/>
                <a:cxnLst>
                  <a:cxn ang="0">
                    <a:pos x="T0" y="T1"/>
                  </a:cxn>
                  <a:cxn ang="0">
                    <a:pos x="T2" y="T3"/>
                  </a:cxn>
                  <a:cxn ang="0">
                    <a:pos x="T4" y="T5"/>
                  </a:cxn>
                  <a:cxn ang="0">
                    <a:pos x="T6" y="T7"/>
                  </a:cxn>
                  <a:cxn ang="0">
                    <a:pos x="T8" y="T9"/>
                  </a:cxn>
                </a:cxnLst>
                <a:rect l="0" t="0" r="r" b="b"/>
                <a:pathLst>
                  <a:path w="55" h="111">
                    <a:moveTo>
                      <a:pt x="55" y="0"/>
                    </a:moveTo>
                    <a:lnTo>
                      <a:pt x="38" y="49"/>
                    </a:lnTo>
                    <a:lnTo>
                      <a:pt x="0" y="93"/>
                    </a:lnTo>
                    <a:lnTo>
                      <a:pt x="19" y="111"/>
                    </a:lnTo>
                    <a:lnTo>
                      <a:pt x="55" y="0"/>
                    </a:lnTo>
                    <a:close/>
                  </a:path>
                </a:pathLst>
              </a:custGeom>
              <a:solidFill>
                <a:srgbClr val="BAC8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8" name="Freeform 24"/>
              <p:cNvSpPr>
                <a:spLocks noChangeArrowheads="1"/>
              </p:cNvSpPr>
              <p:nvPr/>
            </p:nvSpPr>
            <p:spPr bwMode="auto">
              <a:xfrm>
                <a:off x="1612" y="2593"/>
                <a:ext cx="88" cy="213"/>
              </a:xfrm>
              <a:custGeom>
                <a:avLst/>
                <a:gdLst>
                  <a:gd name="T0" fmla="*/ 88 w 88"/>
                  <a:gd name="T1" fmla="*/ 35 h 213"/>
                  <a:gd name="T2" fmla="*/ 69 w 88"/>
                  <a:gd name="T3" fmla="*/ 17 h 213"/>
                  <a:gd name="T4" fmla="*/ 57 w 88"/>
                  <a:gd name="T5" fmla="*/ 32 h 213"/>
                  <a:gd name="T6" fmla="*/ 23 w 88"/>
                  <a:gd name="T7" fmla="*/ 0 h 213"/>
                  <a:gd name="T8" fmla="*/ 0 w 88"/>
                  <a:gd name="T9" fmla="*/ 40 h 213"/>
                  <a:gd name="T10" fmla="*/ 30 w 88"/>
                  <a:gd name="T11" fmla="*/ 213 h 213"/>
                  <a:gd name="T12" fmla="*/ 88 w 88"/>
                  <a:gd name="T13" fmla="*/ 35 h 213"/>
                </a:gdLst>
                <a:ahLst/>
                <a:cxnLst>
                  <a:cxn ang="0">
                    <a:pos x="T0" y="T1"/>
                  </a:cxn>
                  <a:cxn ang="0">
                    <a:pos x="T2" y="T3"/>
                  </a:cxn>
                  <a:cxn ang="0">
                    <a:pos x="T4" y="T5"/>
                  </a:cxn>
                  <a:cxn ang="0">
                    <a:pos x="T6" y="T7"/>
                  </a:cxn>
                  <a:cxn ang="0">
                    <a:pos x="T8" y="T9"/>
                  </a:cxn>
                  <a:cxn ang="0">
                    <a:pos x="T10" y="T11"/>
                  </a:cxn>
                  <a:cxn ang="0">
                    <a:pos x="T12" y="T13"/>
                  </a:cxn>
                </a:cxnLst>
                <a:rect l="0" t="0" r="r" b="b"/>
                <a:pathLst>
                  <a:path w="88" h="213">
                    <a:moveTo>
                      <a:pt x="88" y="35"/>
                    </a:moveTo>
                    <a:lnTo>
                      <a:pt x="69" y="17"/>
                    </a:lnTo>
                    <a:lnTo>
                      <a:pt x="57" y="32"/>
                    </a:lnTo>
                    <a:lnTo>
                      <a:pt x="23" y="0"/>
                    </a:lnTo>
                    <a:lnTo>
                      <a:pt x="0" y="40"/>
                    </a:lnTo>
                    <a:lnTo>
                      <a:pt x="30" y="213"/>
                    </a:lnTo>
                    <a:lnTo>
                      <a:pt x="88" y="35"/>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39" name="Freeform 25"/>
              <p:cNvSpPr>
                <a:spLocks noChangeArrowheads="1"/>
              </p:cNvSpPr>
              <p:nvPr/>
            </p:nvSpPr>
            <p:spPr bwMode="auto">
              <a:xfrm>
                <a:off x="1157" y="2565"/>
                <a:ext cx="423" cy="430"/>
              </a:xfrm>
              <a:custGeom>
                <a:avLst/>
                <a:gdLst>
                  <a:gd name="T0" fmla="*/ 285 w 285"/>
                  <a:gd name="T1" fmla="*/ 291 h 291"/>
                  <a:gd name="T2" fmla="*/ 147 w 285"/>
                  <a:gd name="T3" fmla="*/ 99 h 291"/>
                  <a:gd name="T4" fmla="*/ 140 w 285"/>
                  <a:gd name="T5" fmla="*/ 89 h 291"/>
                  <a:gd name="T6" fmla="*/ 164 w 285"/>
                  <a:gd name="T7" fmla="*/ 49 h 291"/>
                  <a:gd name="T8" fmla="*/ 106 w 285"/>
                  <a:gd name="T9" fmla="*/ 0 h 291"/>
                  <a:gd name="T10" fmla="*/ 0 w 285"/>
                  <a:gd name="T11" fmla="*/ 42 h 291"/>
                  <a:gd name="T12" fmla="*/ 20 w 285"/>
                  <a:gd name="T13" fmla="*/ 67 h 291"/>
                  <a:gd name="T14" fmla="*/ 45 w 285"/>
                  <a:gd name="T15" fmla="*/ 142 h 291"/>
                  <a:gd name="T16" fmla="*/ 44 w 285"/>
                  <a:gd name="T17" fmla="*/ 163 h 291"/>
                  <a:gd name="T18" fmla="*/ 44 w 285"/>
                  <a:gd name="T19" fmla="*/ 167 h 291"/>
                  <a:gd name="T20" fmla="*/ 43 w 285"/>
                  <a:gd name="T21" fmla="*/ 170 h 291"/>
                  <a:gd name="T22" fmla="*/ 43 w 285"/>
                  <a:gd name="T23" fmla="*/ 178 h 291"/>
                  <a:gd name="T24" fmla="*/ 42 w 285"/>
                  <a:gd name="T25" fmla="*/ 187 h 291"/>
                  <a:gd name="T26" fmla="*/ 42 w 285"/>
                  <a:gd name="T27" fmla="*/ 190 h 291"/>
                  <a:gd name="T28" fmla="*/ 41 w 285"/>
                  <a:gd name="T29" fmla="*/ 203 h 291"/>
                  <a:gd name="T30" fmla="*/ 40 w 285"/>
                  <a:gd name="T31" fmla="*/ 21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5" h="291">
                    <a:moveTo>
                      <a:pt x="285" y="291"/>
                    </a:moveTo>
                    <a:cubicBezTo>
                      <a:pt x="147" y="99"/>
                      <a:pt x="147" y="99"/>
                      <a:pt x="147" y="99"/>
                    </a:cubicBezTo>
                    <a:cubicBezTo>
                      <a:pt x="140" y="89"/>
                      <a:pt x="140" y="89"/>
                      <a:pt x="140" y="89"/>
                    </a:cubicBezTo>
                    <a:cubicBezTo>
                      <a:pt x="164" y="49"/>
                      <a:pt x="164" y="49"/>
                      <a:pt x="164" y="49"/>
                    </a:cubicBezTo>
                    <a:cubicBezTo>
                      <a:pt x="106" y="0"/>
                      <a:pt x="106" y="0"/>
                      <a:pt x="106" y="0"/>
                    </a:cubicBezTo>
                    <a:cubicBezTo>
                      <a:pt x="0" y="42"/>
                      <a:pt x="0" y="42"/>
                      <a:pt x="0" y="42"/>
                    </a:cubicBezTo>
                    <a:cubicBezTo>
                      <a:pt x="0" y="42"/>
                      <a:pt x="11" y="55"/>
                      <a:pt x="20" y="67"/>
                    </a:cubicBezTo>
                    <a:cubicBezTo>
                      <a:pt x="27" y="78"/>
                      <a:pt x="45" y="108"/>
                      <a:pt x="45" y="142"/>
                    </a:cubicBezTo>
                    <a:cubicBezTo>
                      <a:pt x="45" y="147"/>
                      <a:pt x="44" y="155"/>
                      <a:pt x="44" y="163"/>
                    </a:cubicBezTo>
                    <a:cubicBezTo>
                      <a:pt x="44" y="165"/>
                      <a:pt x="44" y="166"/>
                      <a:pt x="44" y="167"/>
                    </a:cubicBezTo>
                    <a:cubicBezTo>
                      <a:pt x="44" y="168"/>
                      <a:pt x="43" y="169"/>
                      <a:pt x="43" y="170"/>
                    </a:cubicBezTo>
                    <a:cubicBezTo>
                      <a:pt x="43" y="172"/>
                      <a:pt x="43" y="175"/>
                      <a:pt x="43" y="178"/>
                    </a:cubicBezTo>
                    <a:cubicBezTo>
                      <a:pt x="43" y="181"/>
                      <a:pt x="42" y="184"/>
                      <a:pt x="42" y="187"/>
                    </a:cubicBezTo>
                    <a:cubicBezTo>
                      <a:pt x="42" y="188"/>
                      <a:pt x="42" y="189"/>
                      <a:pt x="42" y="190"/>
                    </a:cubicBezTo>
                    <a:cubicBezTo>
                      <a:pt x="42" y="194"/>
                      <a:pt x="41" y="199"/>
                      <a:pt x="41" y="203"/>
                    </a:cubicBezTo>
                    <a:cubicBezTo>
                      <a:pt x="41" y="208"/>
                      <a:pt x="40" y="213"/>
                      <a:pt x="40" y="219"/>
                    </a:cubicBezTo>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0" name="Freeform 26"/>
              <p:cNvSpPr>
                <a:spLocks noChangeArrowheads="1"/>
              </p:cNvSpPr>
              <p:nvPr/>
            </p:nvSpPr>
            <p:spPr bwMode="auto">
              <a:xfrm>
                <a:off x="1093" y="2627"/>
                <a:ext cx="131" cy="262"/>
              </a:xfrm>
              <a:custGeom>
                <a:avLst/>
                <a:gdLst>
                  <a:gd name="T0" fmla="*/ 83 w 88"/>
                  <a:gd name="T1" fmla="*/ 177 h 177"/>
                  <a:gd name="T2" fmla="*/ 86 w 88"/>
                  <a:gd name="T3" fmla="*/ 138 h 177"/>
                  <a:gd name="T4" fmla="*/ 86 w 88"/>
                  <a:gd name="T5" fmla="*/ 138 h 177"/>
                  <a:gd name="T6" fmla="*/ 86 w 88"/>
                  <a:gd name="T7" fmla="*/ 134 h 177"/>
                  <a:gd name="T8" fmla="*/ 86 w 88"/>
                  <a:gd name="T9" fmla="*/ 134 h 177"/>
                  <a:gd name="T10" fmla="*/ 86 w 88"/>
                  <a:gd name="T11" fmla="*/ 130 h 177"/>
                  <a:gd name="T12" fmla="*/ 86 w 88"/>
                  <a:gd name="T13" fmla="*/ 129 h 177"/>
                  <a:gd name="T14" fmla="*/ 87 w 88"/>
                  <a:gd name="T15" fmla="*/ 126 h 177"/>
                  <a:gd name="T16" fmla="*/ 87 w 88"/>
                  <a:gd name="T17" fmla="*/ 125 h 177"/>
                  <a:gd name="T18" fmla="*/ 87 w 88"/>
                  <a:gd name="T19" fmla="*/ 122 h 177"/>
                  <a:gd name="T20" fmla="*/ 87 w 88"/>
                  <a:gd name="T21" fmla="*/ 121 h 177"/>
                  <a:gd name="T22" fmla="*/ 87 w 88"/>
                  <a:gd name="T23" fmla="*/ 118 h 177"/>
                  <a:gd name="T24" fmla="*/ 87 w 88"/>
                  <a:gd name="T25" fmla="*/ 118 h 177"/>
                  <a:gd name="T26" fmla="*/ 87 w 88"/>
                  <a:gd name="T27" fmla="*/ 115 h 177"/>
                  <a:gd name="T28" fmla="*/ 87 w 88"/>
                  <a:gd name="T29" fmla="*/ 114 h 177"/>
                  <a:gd name="T30" fmla="*/ 87 w 88"/>
                  <a:gd name="T31" fmla="*/ 111 h 177"/>
                  <a:gd name="T32" fmla="*/ 87 w 88"/>
                  <a:gd name="T33" fmla="*/ 111 h 177"/>
                  <a:gd name="T34" fmla="*/ 88 w 88"/>
                  <a:gd name="T35" fmla="*/ 108 h 177"/>
                  <a:gd name="T36" fmla="*/ 88 w 88"/>
                  <a:gd name="T37" fmla="*/ 108 h 177"/>
                  <a:gd name="T38" fmla="*/ 88 w 88"/>
                  <a:gd name="T39" fmla="*/ 105 h 177"/>
                  <a:gd name="T40" fmla="*/ 88 w 88"/>
                  <a:gd name="T41" fmla="*/ 105 h 177"/>
                  <a:gd name="T42" fmla="*/ 88 w 88"/>
                  <a:gd name="T43" fmla="*/ 103 h 177"/>
                  <a:gd name="T44" fmla="*/ 88 w 88"/>
                  <a:gd name="T45" fmla="*/ 102 h 177"/>
                  <a:gd name="T46" fmla="*/ 88 w 88"/>
                  <a:gd name="T47" fmla="*/ 100 h 177"/>
                  <a:gd name="T48" fmla="*/ 63 w 88"/>
                  <a:gd name="T49" fmla="*/ 25 h 177"/>
                  <a:gd name="T50" fmla="*/ 43 w 88"/>
                  <a:gd name="T51" fmla="*/ 0 h 177"/>
                  <a:gd name="T52" fmla="*/ 0 w 88"/>
                  <a:gd name="T53" fmla="*/ 108 h 177"/>
                  <a:gd name="T54" fmla="*/ 83 w 88"/>
                  <a:gd name="T55"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177">
                    <a:moveTo>
                      <a:pt x="83" y="177"/>
                    </a:moveTo>
                    <a:cubicBezTo>
                      <a:pt x="84" y="163"/>
                      <a:pt x="85" y="150"/>
                      <a:pt x="86" y="138"/>
                    </a:cubicBezTo>
                    <a:cubicBezTo>
                      <a:pt x="86" y="138"/>
                      <a:pt x="86" y="138"/>
                      <a:pt x="86" y="138"/>
                    </a:cubicBezTo>
                    <a:cubicBezTo>
                      <a:pt x="86" y="137"/>
                      <a:pt x="86" y="135"/>
                      <a:pt x="86" y="134"/>
                    </a:cubicBezTo>
                    <a:cubicBezTo>
                      <a:pt x="86" y="134"/>
                      <a:pt x="86" y="134"/>
                      <a:pt x="86" y="134"/>
                    </a:cubicBezTo>
                    <a:cubicBezTo>
                      <a:pt x="86" y="132"/>
                      <a:pt x="86" y="131"/>
                      <a:pt x="86" y="130"/>
                    </a:cubicBezTo>
                    <a:cubicBezTo>
                      <a:pt x="86" y="129"/>
                      <a:pt x="86" y="129"/>
                      <a:pt x="86" y="129"/>
                    </a:cubicBezTo>
                    <a:cubicBezTo>
                      <a:pt x="86" y="128"/>
                      <a:pt x="86" y="127"/>
                      <a:pt x="87" y="126"/>
                    </a:cubicBezTo>
                    <a:cubicBezTo>
                      <a:pt x="87" y="125"/>
                      <a:pt x="87" y="125"/>
                      <a:pt x="87" y="125"/>
                    </a:cubicBezTo>
                    <a:cubicBezTo>
                      <a:pt x="87" y="124"/>
                      <a:pt x="87" y="123"/>
                      <a:pt x="87" y="122"/>
                    </a:cubicBezTo>
                    <a:cubicBezTo>
                      <a:pt x="87" y="122"/>
                      <a:pt x="87" y="121"/>
                      <a:pt x="87" y="121"/>
                    </a:cubicBezTo>
                    <a:cubicBezTo>
                      <a:pt x="87" y="120"/>
                      <a:pt x="87" y="119"/>
                      <a:pt x="87" y="118"/>
                    </a:cubicBezTo>
                    <a:cubicBezTo>
                      <a:pt x="87" y="118"/>
                      <a:pt x="87" y="118"/>
                      <a:pt x="87" y="118"/>
                    </a:cubicBezTo>
                    <a:cubicBezTo>
                      <a:pt x="87" y="117"/>
                      <a:pt x="87" y="116"/>
                      <a:pt x="87" y="115"/>
                    </a:cubicBezTo>
                    <a:cubicBezTo>
                      <a:pt x="87" y="114"/>
                      <a:pt x="87" y="114"/>
                      <a:pt x="87" y="114"/>
                    </a:cubicBezTo>
                    <a:cubicBezTo>
                      <a:pt x="87" y="113"/>
                      <a:pt x="87" y="112"/>
                      <a:pt x="87" y="111"/>
                    </a:cubicBezTo>
                    <a:cubicBezTo>
                      <a:pt x="87" y="111"/>
                      <a:pt x="87" y="111"/>
                      <a:pt x="87" y="111"/>
                    </a:cubicBezTo>
                    <a:cubicBezTo>
                      <a:pt x="87" y="110"/>
                      <a:pt x="87" y="109"/>
                      <a:pt x="88" y="108"/>
                    </a:cubicBezTo>
                    <a:cubicBezTo>
                      <a:pt x="88" y="108"/>
                      <a:pt x="88" y="108"/>
                      <a:pt x="88" y="108"/>
                    </a:cubicBezTo>
                    <a:cubicBezTo>
                      <a:pt x="88" y="107"/>
                      <a:pt x="88" y="106"/>
                      <a:pt x="88" y="105"/>
                    </a:cubicBezTo>
                    <a:cubicBezTo>
                      <a:pt x="88" y="105"/>
                      <a:pt x="88" y="105"/>
                      <a:pt x="88" y="105"/>
                    </a:cubicBezTo>
                    <a:cubicBezTo>
                      <a:pt x="88" y="104"/>
                      <a:pt x="88" y="103"/>
                      <a:pt x="88" y="103"/>
                    </a:cubicBezTo>
                    <a:cubicBezTo>
                      <a:pt x="88" y="103"/>
                      <a:pt x="88" y="102"/>
                      <a:pt x="88" y="102"/>
                    </a:cubicBezTo>
                    <a:cubicBezTo>
                      <a:pt x="88" y="101"/>
                      <a:pt x="88" y="101"/>
                      <a:pt x="88" y="100"/>
                    </a:cubicBezTo>
                    <a:cubicBezTo>
                      <a:pt x="88" y="66"/>
                      <a:pt x="70" y="36"/>
                      <a:pt x="63" y="25"/>
                    </a:cubicBezTo>
                    <a:cubicBezTo>
                      <a:pt x="54" y="13"/>
                      <a:pt x="43" y="0"/>
                      <a:pt x="43" y="0"/>
                    </a:cubicBezTo>
                    <a:cubicBezTo>
                      <a:pt x="19" y="22"/>
                      <a:pt x="6" y="62"/>
                      <a:pt x="0" y="108"/>
                    </a:cubicBezTo>
                    <a:cubicBezTo>
                      <a:pt x="24" y="134"/>
                      <a:pt x="52" y="157"/>
                      <a:pt x="83" y="177"/>
                    </a:cubicBezTo>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1" name="Freeform 27"/>
              <p:cNvSpPr>
                <a:spLocks noChangeArrowheads="1"/>
              </p:cNvSpPr>
              <p:nvPr/>
            </p:nvSpPr>
            <p:spPr bwMode="auto">
              <a:xfrm>
                <a:off x="1519" y="2541"/>
                <a:ext cx="61" cy="454"/>
              </a:xfrm>
              <a:custGeom>
                <a:avLst/>
                <a:gdLst>
                  <a:gd name="T0" fmla="*/ 61 w 61"/>
                  <a:gd name="T1" fmla="*/ 454 h 454"/>
                  <a:gd name="T2" fmla="*/ 61 w 61"/>
                  <a:gd name="T3" fmla="*/ 0 h 454"/>
                  <a:gd name="T4" fmla="*/ 6 w 61"/>
                  <a:gd name="T5" fmla="*/ 52 h 454"/>
                  <a:gd name="T6" fmla="*/ 30 w 61"/>
                  <a:gd name="T7" fmla="*/ 92 h 454"/>
                  <a:gd name="T8" fmla="*/ 0 w 61"/>
                  <a:gd name="T9" fmla="*/ 265 h 454"/>
                  <a:gd name="T10" fmla="*/ 61 w 61"/>
                  <a:gd name="T11" fmla="*/ 454 h 454"/>
                </a:gdLst>
                <a:ahLst/>
                <a:cxnLst>
                  <a:cxn ang="0">
                    <a:pos x="T0" y="T1"/>
                  </a:cxn>
                  <a:cxn ang="0">
                    <a:pos x="T2" y="T3"/>
                  </a:cxn>
                  <a:cxn ang="0">
                    <a:pos x="T4" y="T5"/>
                  </a:cxn>
                  <a:cxn ang="0">
                    <a:pos x="T6" y="T7"/>
                  </a:cxn>
                  <a:cxn ang="0">
                    <a:pos x="T8" y="T9"/>
                  </a:cxn>
                  <a:cxn ang="0">
                    <a:pos x="T10" y="T11"/>
                  </a:cxn>
                </a:cxnLst>
                <a:rect l="0" t="0" r="r" b="b"/>
                <a:pathLst>
                  <a:path w="61" h="454">
                    <a:moveTo>
                      <a:pt x="61" y="454"/>
                    </a:moveTo>
                    <a:lnTo>
                      <a:pt x="61" y="0"/>
                    </a:lnTo>
                    <a:lnTo>
                      <a:pt x="6" y="52"/>
                    </a:lnTo>
                    <a:lnTo>
                      <a:pt x="30" y="92"/>
                    </a:lnTo>
                    <a:lnTo>
                      <a:pt x="0" y="265"/>
                    </a:lnTo>
                    <a:lnTo>
                      <a:pt x="61" y="454"/>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2" name="Freeform 28"/>
              <p:cNvSpPr>
                <a:spLocks noChangeArrowheads="1"/>
              </p:cNvSpPr>
              <p:nvPr/>
            </p:nvSpPr>
            <p:spPr bwMode="auto">
              <a:xfrm>
                <a:off x="1519" y="2541"/>
                <a:ext cx="61" cy="454"/>
              </a:xfrm>
              <a:custGeom>
                <a:avLst/>
                <a:gdLst>
                  <a:gd name="T0" fmla="*/ 61 w 61"/>
                  <a:gd name="T1" fmla="*/ 454 h 454"/>
                  <a:gd name="T2" fmla="*/ 61 w 61"/>
                  <a:gd name="T3" fmla="*/ 0 h 454"/>
                  <a:gd name="T4" fmla="*/ 6 w 61"/>
                  <a:gd name="T5" fmla="*/ 52 h 454"/>
                  <a:gd name="T6" fmla="*/ 30 w 61"/>
                  <a:gd name="T7" fmla="*/ 92 h 454"/>
                  <a:gd name="T8" fmla="*/ 0 w 61"/>
                  <a:gd name="T9" fmla="*/ 265 h 454"/>
                  <a:gd name="T10" fmla="*/ 61 w 61"/>
                  <a:gd name="T11" fmla="*/ 454 h 454"/>
                </a:gdLst>
                <a:ahLst/>
                <a:cxnLst>
                  <a:cxn ang="0">
                    <a:pos x="T0" y="T1"/>
                  </a:cxn>
                  <a:cxn ang="0">
                    <a:pos x="T2" y="T3"/>
                  </a:cxn>
                  <a:cxn ang="0">
                    <a:pos x="T4" y="T5"/>
                  </a:cxn>
                  <a:cxn ang="0">
                    <a:pos x="T6" y="T7"/>
                  </a:cxn>
                  <a:cxn ang="0">
                    <a:pos x="T8" y="T9"/>
                  </a:cxn>
                  <a:cxn ang="0">
                    <a:pos x="T10" y="T11"/>
                  </a:cxn>
                </a:cxnLst>
                <a:rect l="0" t="0" r="r" b="b"/>
                <a:pathLst>
                  <a:path w="61" h="454">
                    <a:moveTo>
                      <a:pt x="61" y="454"/>
                    </a:moveTo>
                    <a:lnTo>
                      <a:pt x="61" y="0"/>
                    </a:lnTo>
                    <a:lnTo>
                      <a:pt x="6" y="52"/>
                    </a:lnTo>
                    <a:lnTo>
                      <a:pt x="30" y="92"/>
                    </a:lnTo>
                    <a:lnTo>
                      <a:pt x="0" y="265"/>
                    </a:lnTo>
                    <a:lnTo>
                      <a:pt x="61" y="4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3" name="Freeform 29"/>
              <p:cNvSpPr>
                <a:spLocks noChangeArrowheads="1"/>
              </p:cNvSpPr>
              <p:nvPr/>
            </p:nvSpPr>
            <p:spPr bwMode="auto">
              <a:xfrm>
                <a:off x="1311" y="2517"/>
                <a:ext cx="269" cy="478"/>
              </a:xfrm>
              <a:custGeom>
                <a:avLst/>
                <a:gdLst>
                  <a:gd name="T0" fmla="*/ 181 w 181"/>
                  <a:gd name="T1" fmla="*/ 323 h 323"/>
                  <a:gd name="T2" fmla="*/ 140 w 181"/>
                  <a:gd name="T3" fmla="*/ 195 h 323"/>
                  <a:gd name="T4" fmla="*/ 101 w 181"/>
                  <a:gd name="T5" fmla="*/ 75 h 323"/>
                  <a:gd name="T6" fmla="*/ 101 w 181"/>
                  <a:gd name="T7" fmla="*/ 75 h 323"/>
                  <a:gd name="T8" fmla="*/ 78 w 181"/>
                  <a:gd name="T9" fmla="*/ 5 h 323"/>
                  <a:gd name="T10" fmla="*/ 76 w 181"/>
                  <a:gd name="T11" fmla="*/ 0 h 323"/>
                  <a:gd name="T12" fmla="*/ 49 w 181"/>
                  <a:gd name="T13" fmla="*/ 6 h 323"/>
                  <a:gd name="T14" fmla="*/ 0 w 181"/>
                  <a:gd name="T15" fmla="*/ 30 h 323"/>
                  <a:gd name="T16" fmla="*/ 2 w 181"/>
                  <a:gd name="T17" fmla="*/ 32 h 323"/>
                  <a:gd name="T18" fmla="*/ 60 w 181"/>
                  <a:gd name="T19" fmla="*/ 81 h 323"/>
                  <a:gd name="T20" fmla="*/ 36 w 181"/>
                  <a:gd name="T21" fmla="*/ 121 h 323"/>
                  <a:gd name="T22" fmla="*/ 43 w 181"/>
                  <a:gd name="T23" fmla="*/ 131 h 323"/>
                  <a:gd name="T24" fmla="*/ 181 w 181"/>
                  <a:gd name="T25"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323">
                    <a:moveTo>
                      <a:pt x="181" y="323"/>
                    </a:moveTo>
                    <a:cubicBezTo>
                      <a:pt x="140" y="195"/>
                      <a:pt x="140" y="195"/>
                      <a:pt x="140" y="195"/>
                    </a:cubicBezTo>
                    <a:cubicBezTo>
                      <a:pt x="101" y="75"/>
                      <a:pt x="101" y="75"/>
                      <a:pt x="101" y="75"/>
                    </a:cubicBezTo>
                    <a:cubicBezTo>
                      <a:pt x="101" y="75"/>
                      <a:pt x="101" y="75"/>
                      <a:pt x="101" y="75"/>
                    </a:cubicBezTo>
                    <a:cubicBezTo>
                      <a:pt x="78" y="5"/>
                      <a:pt x="78" y="5"/>
                      <a:pt x="78" y="5"/>
                    </a:cubicBezTo>
                    <a:cubicBezTo>
                      <a:pt x="76" y="0"/>
                      <a:pt x="76" y="0"/>
                      <a:pt x="76" y="0"/>
                    </a:cubicBezTo>
                    <a:cubicBezTo>
                      <a:pt x="76" y="0"/>
                      <a:pt x="67" y="1"/>
                      <a:pt x="49" y="6"/>
                    </a:cubicBezTo>
                    <a:cubicBezTo>
                      <a:pt x="32" y="11"/>
                      <a:pt x="0" y="30"/>
                      <a:pt x="0" y="30"/>
                    </a:cubicBezTo>
                    <a:cubicBezTo>
                      <a:pt x="2" y="32"/>
                      <a:pt x="2" y="32"/>
                      <a:pt x="2" y="32"/>
                    </a:cubicBezTo>
                    <a:cubicBezTo>
                      <a:pt x="60" y="81"/>
                      <a:pt x="60" y="81"/>
                      <a:pt x="60" y="81"/>
                    </a:cubicBezTo>
                    <a:cubicBezTo>
                      <a:pt x="36" y="121"/>
                      <a:pt x="36" y="121"/>
                      <a:pt x="36" y="121"/>
                    </a:cubicBezTo>
                    <a:cubicBezTo>
                      <a:pt x="43" y="131"/>
                      <a:pt x="43" y="131"/>
                      <a:pt x="43" y="131"/>
                    </a:cubicBezTo>
                    <a:cubicBezTo>
                      <a:pt x="181" y="323"/>
                      <a:pt x="181" y="323"/>
                      <a:pt x="181" y="323"/>
                    </a:cubicBezTo>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4" name="Freeform 30"/>
              <p:cNvSpPr>
                <a:spLocks noChangeArrowheads="1"/>
              </p:cNvSpPr>
              <p:nvPr/>
            </p:nvSpPr>
            <p:spPr bwMode="auto">
              <a:xfrm>
                <a:off x="1424" y="2476"/>
                <a:ext cx="156" cy="149"/>
              </a:xfrm>
              <a:custGeom>
                <a:avLst/>
                <a:gdLst>
                  <a:gd name="T0" fmla="*/ 55 w 156"/>
                  <a:gd name="T1" fmla="*/ 134 h 149"/>
                  <a:gd name="T2" fmla="*/ 68 w 156"/>
                  <a:gd name="T3" fmla="*/ 149 h 149"/>
                  <a:gd name="T4" fmla="*/ 101 w 156"/>
                  <a:gd name="T5" fmla="*/ 117 h 149"/>
                  <a:gd name="T6" fmla="*/ 156 w 156"/>
                  <a:gd name="T7" fmla="*/ 65 h 149"/>
                  <a:gd name="T8" fmla="*/ 136 w 156"/>
                  <a:gd name="T9" fmla="*/ 56 h 149"/>
                  <a:gd name="T10" fmla="*/ 16 w 156"/>
                  <a:gd name="T11" fmla="*/ 0 h 149"/>
                  <a:gd name="T12" fmla="*/ 0 w 156"/>
                  <a:gd name="T13" fmla="*/ 41 h 149"/>
                  <a:gd name="T14" fmla="*/ 16 w 156"/>
                  <a:gd name="T15" fmla="*/ 90 h 149"/>
                  <a:gd name="T16" fmla="*/ 55 w 156"/>
                  <a:gd name="T17"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49">
                    <a:moveTo>
                      <a:pt x="55" y="134"/>
                    </a:moveTo>
                    <a:lnTo>
                      <a:pt x="68" y="149"/>
                    </a:lnTo>
                    <a:lnTo>
                      <a:pt x="101" y="117"/>
                    </a:lnTo>
                    <a:lnTo>
                      <a:pt x="156" y="65"/>
                    </a:lnTo>
                    <a:lnTo>
                      <a:pt x="136" y="56"/>
                    </a:lnTo>
                    <a:lnTo>
                      <a:pt x="16" y="0"/>
                    </a:lnTo>
                    <a:lnTo>
                      <a:pt x="0" y="41"/>
                    </a:lnTo>
                    <a:lnTo>
                      <a:pt x="16" y="90"/>
                    </a:lnTo>
                    <a:lnTo>
                      <a:pt x="55" y="134"/>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5" name="Freeform 31"/>
              <p:cNvSpPr>
                <a:spLocks noChangeArrowheads="1"/>
              </p:cNvSpPr>
              <p:nvPr/>
            </p:nvSpPr>
            <p:spPr bwMode="auto">
              <a:xfrm>
                <a:off x="1424" y="2517"/>
                <a:ext cx="125" cy="289"/>
              </a:xfrm>
              <a:custGeom>
                <a:avLst/>
                <a:gdLst>
                  <a:gd name="T0" fmla="*/ 95 w 125"/>
                  <a:gd name="T1" fmla="*/ 289 h 289"/>
                  <a:gd name="T2" fmla="*/ 125 w 125"/>
                  <a:gd name="T3" fmla="*/ 116 h 289"/>
                  <a:gd name="T4" fmla="*/ 101 w 125"/>
                  <a:gd name="T5" fmla="*/ 76 h 289"/>
                  <a:gd name="T6" fmla="*/ 68 w 125"/>
                  <a:gd name="T7" fmla="*/ 108 h 289"/>
                  <a:gd name="T8" fmla="*/ 55 w 125"/>
                  <a:gd name="T9" fmla="*/ 93 h 289"/>
                  <a:gd name="T10" fmla="*/ 16 w 125"/>
                  <a:gd name="T11" fmla="*/ 49 h 289"/>
                  <a:gd name="T12" fmla="*/ 0 w 125"/>
                  <a:gd name="T13" fmla="*/ 0 h 289"/>
                  <a:gd name="T14" fmla="*/ 37 w 125"/>
                  <a:gd name="T15" fmla="*/ 111 h 289"/>
                  <a:gd name="T16" fmla="*/ 95 w 125"/>
                  <a:gd name="T1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289">
                    <a:moveTo>
                      <a:pt x="95" y="289"/>
                    </a:moveTo>
                    <a:lnTo>
                      <a:pt x="125" y="116"/>
                    </a:lnTo>
                    <a:lnTo>
                      <a:pt x="101" y="76"/>
                    </a:lnTo>
                    <a:lnTo>
                      <a:pt x="68" y="108"/>
                    </a:lnTo>
                    <a:lnTo>
                      <a:pt x="55" y="93"/>
                    </a:lnTo>
                    <a:lnTo>
                      <a:pt x="16" y="49"/>
                    </a:lnTo>
                    <a:lnTo>
                      <a:pt x="0" y="0"/>
                    </a:lnTo>
                    <a:lnTo>
                      <a:pt x="37" y="111"/>
                    </a:lnTo>
                    <a:lnTo>
                      <a:pt x="95" y="289"/>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6" name="Freeform 32"/>
              <p:cNvSpPr>
                <a:spLocks noChangeArrowheads="1"/>
              </p:cNvSpPr>
              <p:nvPr/>
            </p:nvSpPr>
            <p:spPr bwMode="auto">
              <a:xfrm>
                <a:off x="1737" y="1953"/>
                <a:ext cx="48" cy="49"/>
              </a:xfrm>
              <a:custGeom>
                <a:avLst/>
                <a:gdLst>
                  <a:gd name="T0" fmla="*/ 1 w 32"/>
                  <a:gd name="T1" fmla="*/ 14 h 33"/>
                  <a:gd name="T2" fmla="*/ 1 w 32"/>
                  <a:gd name="T3" fmla="*/ 16 h 33"/>
                  <a:gd name="T4" fmla="*/ 2 w 32"/>
                  <a:gd name="T5" fmla="*/ 27 h 33"/>
                  <a:gd name="T6" fmla="*/ 1 w 32"/>
                  <a:gd name="T7" fmla="*/ 31 h 33"/>
                  <a:gd name="T8" fmla="*/ 2 w 32"/>
                  <a:gd name="T9" fmla="*/ 32 h 33"/>
                  <a:gd name="T10" fmla="*/ 3 w 32"/>
                  <a:gd name="T11" fmla="*/ 33 h 33"/>
                  <a:gd name="T12" fmla="*/ 4 w 32"/>
                  <a:gd name="T13" fmla="*/ 32 h 33"/>
                  <a:gd name="T14" fmla="*/ 31 w 32"/>
                  <a:gd name="T15" fmla="*/ 19 h 33"/>
                  <a:gd name="T16" fmla="*/ 31 w 32"/>
                  <a:gd name="T17" fmla="*/ 17 h 33"/>
                  <a:gd name="T18" fmla="*/ 28 w 32"/>
                  <a:gd name="T19" fmla="*/ 1 h 33"/>
                  <a:gd name="T20" fmla="*/ 27 w 32"/>
                  <a:gd name="T21" fmla="*/ 0 h 33"/>
                  <a:gd name="T22" fmla="*/ 26 w 32"/>
                  <a:gd name="T23" fmla="*/ 0 h 33"/>
                  <a:gd name="T24" fmla="*/ 1 w 32"/>
                  <a:gd name="T25"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3">
                    <a:moveTo>
                      <a:pt x="1" y="14"/>
                    </a:moveTo>
                    <a:cubicBezTo>
                      <a:pt x="1" y="14"/>
                      <a:pt x="0" y="15"/>
                      <a:pt x="1" y="16"/>
                    </a:cubicBezTo>
                    <a:cubicBezTo>
                      <a:pt x="1" y="19"/>
                      <a:pt x="2" y="23"/>
                      <a:pt x="2" y="27"/>
                    </a:cubicBezTo>
                    <a:cubicBezTo>
                      <a:pt x="2" y="28"/>
                      <a:pt x="2" y="29"/>
                      <a:pt x="1" y="31"/>
                    </a:cubicBezTo>
                    <a:cubicBezTo>
                      <a:pt x="1" y="31"/>
                      <a:pt x="2" y="32"/>
                      <a:pt x="2" y="32"/>
                    </a:cubicBezTo>
                    <a:cubicBezTo>
                      <a:pt x="2" y="32"/>
                      <a:pt x="3" y="33"/>
                      <a:pt x="3" y="33"/>
                    </a:cubicBezTo>
                    <a:cubicBezTo>
                      <a:pt x="3" y="33"/>
                      <a:pt x="3" y="32"/>
                      <a:pt x="4" y="32"/>
                    </a:cubicBezTo>
                    <a:cubicBezTo>
                      <a:pt x="13" y="28"/>
                      <a:pt x="23" y="23"/>
                      <a:pt x="31" y="19"/>
                    </a:cubicBezTo>
                    <a:cubicBezTo>
                      <a:pt x="31" y="18"/>
                      <a:pt x="32" y="18"/>
                      <a:pt x="31" y="17"/>
                    </a:cubicBezTo>
                    <a:cubicBezTo>
                      <a:pt x="31" y="12"/>
                      <a:pt x="29" y="6"/>
                      <a:pt x="28" y="1"/>
                    </a:cubicBezTo>
                    <a:cubicBezTo>
                      <a:pt x="28" y="1"/>
                      <a:pt x="28" y="0"/>
                      <a:pt x="27" y="0"/>
                    </a:cubicBezTo>
                    <a:cubicBezTo>
                      <a:pt x="27" y="0"/>
                      <a:pt x="26" y="0"/>
                      <a:pt x="26" y="0"/>
                    </a:cubicBezTo>
                    <a:cubicBezTo>
                      <a:pt x="18" y="5"/>
                      <a:pt x="10" y="10"/>
                      <a:pt x="1" y="14"/>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7" name="Freeform 33"/>
              <p:cNvSpPr>
                <a:spLocks noChangeArrowheads="1"/>
              </p:cNvSpPr>
              <p:nvPr/>
            </p:nvSpPr>
            <p:spPr bwMode="auto">
              <a:xfrm>
                <a:off x="1724" y="1918"/>
                <a:ext cx="52" cy="51"/>
              </a:xfrm>
              <a:custGeom>
                <a:avLst/>
                <a:gdLst>
                  <a:gd name="T0" fmla="*/ 8 w 35"/>
                  <a:gd name="T1" fmla="*/ 34 h 35"/>
                  <a:gd name="T2" fmla="*/ 9 w 35"/>
                  <a:gd name="T3" fmla="*/ 35 h 35"/>
                  <a:gd name="T4" fmla="*/ 9 w 35"/>
                  <a:gd name="T5" fmla="*/ 35 h 35"/>
                  <a:gd name="T6" fmla="*/ 10 w 35"/>
                  <a:gd name="T7" fmla="*/ 35 h 35"/>
                  <a:gd name="T8" fmla="*/ 34 w 35"/>
                  <a:gd name="T9" fmla="*/ 20 h 35"/>
                  <a:gd name="T10" fmla="*/ 35 w 35"/>
                  <a:gd name="T11" fmla="*/ 18 h 35"/>
                  <a:gd name="T12" fmla="*/ 28 w 35"/>
                  <a:gd name="T13" fmla="*/ 1 h 35"/>
                  <a:gd name="T14" fmla="*/ 27 w 35"/>
                  <a:gd name="T15" fmla="*/ 0 h 35"/>
                  <a:gd name="T16" fmla="*/ 25 w 35"/>
                  <a:gd name="T17" fmla="*/ 1 h 35"/>
                  <a:gd name="T18" fmla="*/ 1 w 35"/>
                  <a:gd name="T19" fmla="*/ 18 h 35"/>
                  <a:gd name="T20" fmla="*/ 0 w 35"/>
                  <a:gd name="T21" fmla="*/ 20 h 35"/>
                  <a:gd name="T22" fmla="*/ 0 w 35"/>
                  <a:gd name="T23" fmla="*/ 21 h 35"/>
                  <a:gd name="T24" fmla="*/ 8 w 35"/>
                  <a:gd name="T25" fmla="*/ 34 h 35"/>
                  <a:gd name="T26" fmla="*/ 8 w 35"/>
                  <a:gd name="T2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8" y="34"/>
                    </a:moveTo>
                    <a:cubicBezTo>
                      <a:pt x="8" y="34"/>
                      <a:pt x="8" y="35"/>
                      <a:pt x="9" y="35"/>
                    </a:cubicBezTo>
                    <a:cubicBezTo>
                      <a:pt x="9" y="35"/>
                      <a:pt x="9" y="35"/>
                      <a:pt x="9" y="35"/>
                    </a:cubicBezTo>
                    <a:cubicBezTo>
                      <a:pt x="10" y="35"/>
                      <a:pt x="10" y="35"/>
                      <a:pt x="10" y="35"/>
                    </a:cubicBezTo>
                    <a:cubicBezTo>
                      <a:pt x="19" y="31"/>
                      <a:pt x="27" y="25"/>
                      <a:pt x="34" y="20"/>
                    </a:cubicBezTo>
                    <a:cubicBezTo>
                      <a:pt x="35" y="19"/>
                      <a:pt x="35" y="18"/>
                      <a:pt x="35" y="18"/>
                    </a:cubicBezTo>
                    <a:cubicBezTo>
                      <a:pt x="33" y="12"/>
                      <a:pt x="31" y="6"/>
                      <a:pt x="28" y="1"/>
                    </a:cubicBezTo>
                    <a:cubicBezTo>
                      <a:pt x="28" y="1"/>
                      <a:pt x="27" y="0"/>
                      <a:pt x="27" y="0"/>
                    </a:cubicBezTo>
                    <a:cubicBezTo>
                      <a:pt x="26" y="0"/>
                      <a:pt x="26" y="0"/>
                      <a:pt x="25" y="1"/>
                    </a:cubicBezTo>
                    <a:cubicBezTo>
                      <a:pt x="21" y="8"/>
                      <a:pt x="12" y="14"/>
                      <a:pt x="1" y="18"/>
                    </a:cubicBezTo>
                    <a:cubicBezTo>
                      <a:pt x="0" y="19"/>
                      <a:pt x="0" y="19"/>
                      <a:pt x="0" y="20"/>
                    </a:cubicBezTo>
                    <a:cubicBezTo>
                      <a:pt x="0" y="20"/>
                      <a:pt x="0" y="21"/>
                      <a:pt x="0" y="21"/>
                    </a:cubicBezTo>
                    <a:cubicBezTo>
                      <a:pt x="4" y="25"/>
                      <a:pt x="6" y="29"/>
                      <a:pt x="8" y="34"/>
                    </a:cubicBezTo>
                    <a:cubicBezTo>
                      <a:pt x="8" y="34"/>
                      <a:pt x="8" y="34"/>
                      <a:pt x="8" y="34"/>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8" name="Freeform 34"/>
              <p:cNvSpPr>
                <a:spLocks noChangeArrowheads="1"/>
              </p:cNvSpPr>
              <p:nvPr/>
            </p:nvSpPr>
            <p:spPr bwMode="auto">
              <a:xfrm>
                <a:off x="1743" y="2024"/>
                <a:ext cx="44" cy="56"/>
              </a:xfrm>
              <a:custGeom>
                <a:avLst/>
                <a:gdLst>
                  <a:gd name="T0" fmla="*/ 30 w 30"/>
                  <a:gd name="T1" fmla="*/ 1 h 38"/>
                  <a:gd name="T2" fmla="*/ 30 w 30"/>
                  <a:gd name="T3" fmla="*/ 0 h 38"/>
                  <a:gd name="T4" fmla="*/ 28 w 30"/>
                  <a:gd name="T5" fmla="*/ 0 h 38"/>
                  <a:gd name="T6" fmla="*/ 1 w 30"/>
                  <a:gd name="T7" fmla="*/ 13 h 38"/>
                  <a:gd name="T8" fmla="*/ 0 w 30"/>
                  <a:gd name="T9" fmla="*/ 14 h 38"/>
                  <a:gd name="T10" fmla="*/ 0 w 30"/>
                  <a:gd name="T11" fmla="*/ 16 h 38"/>
                  <a:gd name="T12" fmla="*/ 6 w 30"/>
                  <a:gd name="T13" fmla="*/ 36 h 38"/>
                  <a:gd name="T14" fmla="*/ 7 w 30"/>
                  <a:gd name="T15" fmla="*/ 38 h 38"/>
                  <a:gd name="T16" fmla="*/ 8 w 30"/>
                  <a:gd name="T17" fmla="*/ 38 h 38"/>
                  <a:gd name="T18" fmla="*/ 8 w 30"/>
                  <a:gd name="T19" fmla="*/ 38 h 38"/>
                  <a:gd name="T20" fmla="*/ 28 w 30"/>
                  <a:gd name="T21" fmla="*/ 29 h 38"/>
                  <a:gd name="T22" fmla="*/ 29 w 30"/>
                  <a:gd name="T23" fmla="*/ 28 h 38"/>
                  <a:gd name="T24" fmla="*/ 30 w 30"/>
                  <a:gd name="T25" fmla="*/ 18 h 38"/>
                  <a:gd name="T26" fmla="*/ 30 w 30"/>
                  <a:gd name="T27" fmla="*/ 6 h 38"/>
                  <a:gd name="T28" fmla="*/ 30 w 30"/>
                  <a:gd name="T2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38">
                    <a:moveTo>
                      <a:pt x="30" y="1"/>
                    </a:moveTo>
                    <a:cubicBezTo>
                      <a:pt x="30" y="1"/>
                      <a:pt x="30" y="0"/>
                      <a:pt x="30" y="0"/>
                    </a:cubicBezTo>
                    <a:cubicBezTo>
                      <a:pt x="29" y="0"/>
                      <a:pt x="28" y="0"/>
                      <a:pt x="28" y="0"/>
                    </a:cubicBezTo>
                    <a:cubicBezTo>
                      <a:pt x="20" y="4"/>
                      <a:pt x="11" y="9"/>
                      <a:pt x="1" y="13"/>
                    </a:cubicBezTo>
                    <a:cubicBezTo>
                      <a:pt x="1" y="14"/>
                      <a:pt x="0" y="14"/>
                      <a:pt x="0" y="14"/>
                    </a:cubicBezTo>
                    <a:cubicBezTo>
                      <a:pt x="0" y="15"/>
                      <a:pt x="0" y="15"/>
                      <a:pt x="0" y="16"/>
                    </a:cubicBezTo>
                    <a:cubicBezTo>
                      <a:pt x="3" y="22"/>
                      <a:pt x="5" y="28"/>
                      <a:pt x="6" y="36"/>
                    </a:cubicBezTo>
                    <a:cubicBezTo>
                      <a:pt x="6" y="37"/>
                      <a:pt x="7" y="37"/>
                      <a:pt x="7" y="38"/>
                    </a:cubicBezTo>
                    <a:cubicBezTo>
                      <a:pt x="7" y="38"/>
                      <a:pt x="7" y="38"/>
                      <a:pt x="8" y="38"/>
                    </a:cubicBezTo>
                    <a:cubicBezTo>
                      <a:pt x="8" y="38"/>
                      <a:pt x="8" y="38"/>
                      <a:pt x="8" y="38"/>
                    </a:cubicBezTo>
                    <a:cubicBezTo>
                      <a:pt x="15" y="35"/>
                      <a:pt x="22" y="32"/>
                      <a:pt x="28" y="29"/>
                    </a:cubicBezTo>
                    <a:cubicBezTo>
                      <a:pt x="29" y="29"/>
                      <a:pt x="29" y="29"/>
                      <a:pt x="29" y="28"/>
                    </a:cubicBezTo>
                    <a:cubicBezTo>
                      <a:pt x="29" y="24"/>
                      <a:pt x="30" y="21"/>
                      <a:pt x="30" y="18"/>
                    </a:cubicBezTo>
                    <a:cubicBezTo>
                      <a:pt x="30" y="13"/>
                      <a:pt x="30" y="9"/>
                      <a:pt x="30" y="6"/>
                    </a:cubicBezTo>
                    <a:cubicBezTo>
                      <a:pt x="30" y="4"/>
                      <a:pt x="30" y="3"/>
                      <a:pt x="30" y="1"/>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49" name="Freeform 35"/>
              <p:cNvSpPr>
                <a:spLocks noChangeArrowheads="1"/>
              </p:cNvSpPr>
              <p:nvPr/>
            </p:nvSpPr>
            <p:spPr bwMode="auto">
              <a:xfrm>
                <a:off x="1752" y="2073"/>
                <a:ext cx="34" cy="77"/>
              </a:xfrm>
              <a:custGeom>
                <a:avLst/>
                <a:gdLst>
                  <a:gd name="T0" fmla="*/ 22 w 23"/>
                  <a:gd name="T1" fmla="*/ 0 h 52"/>
                  <a:gd name="T2" fmla="*/ 21 w 23"/>
                  <a:gd name="T3" fmla="*/ 0 h 52"/>
                  <a:gd name="T4" fmla="*/ 2 w 23"/>
                  <a:gd name="T5" fmla="*/ 8 h 52"/>
                  <a:gd name="T6" fmla="*/ 1 w 23"/>
                  <a:gd name="T7" fmla="*/ 10 h 52"/>
                  <a:gd name="T8" fmla="*/ 1 w 23"/>
                  <a:gd name="T9" fmla="*/ 26 h 52"/>
                  <a:gd name="T10" fmla="*/ 0 w 23"/>
                  <a:gd name="T11" fmla="*/ 50 h 52"/>
                  <a:gd name="T12" fmla="*/ 1 w 23"/>
                  <a:gd name="T13" fmla="*/ 52 h 52"/>
                  <a:gd name="T14" fmla="*/ 1 w 23"/>
                  <a:gd name="T15" fmla="*/ 52 h 52"/>
                  <a:gd name="T16" fmla="*/ 3 w 23"/>
                  <a:gd name="T17" fmla="*/ 51 h 52"/>
                  <a:gd name="T18" fmla="*/ 15 w 23"/>
                  <a:gd name="T19" fmla="*/ 14 h 52"/>
                  <a:gd name="T20" fmla="*/ 18 w 23"/>
                  <a:gd name="T21" fmla="*/ 12 h 52"/>
                  <a:gd name="T22" fmla="*/ 22 w 23"/>
                  <a:gd name="T23" fmla="*/ 8 h 52"/>
                  <a:gd name="T24" fmla="*/ 23 w 23"/>
                  <a:gd name="T25" fmla="*/ 7 h 52"/>
                  <a:gd name="T26" fmla="*/ 23 w 23"/>
                  <a:gd name="T27" fmla="*/ 1 h 52"/>
                  <a:gd name="T28" fmla="*/ 22 w 23"/>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2">
                    <a:moveTo>
                      <a:pt x="22" y="0"/>
                    </a:moveTo>
                    <a:cubicBezTo>
                      <a:pt x="22" y="0"/>
                      <a:pt x="21" y="0"/>
                      <a:pt x="21" y="0"/>
                    </a:cubicBezTo>
                    <a:cubicBezTo>
                      <a:pt x="14" y="3"/>
                      <a:pt x="8" y="5"/>
                      <a:pt x="2" y="8"/>
                    </a:cubicBezTo>
                    <a:cubicBezTo>
                      <a:pt x="1" y="8"/>
                      <a:pt x="1" y="9"/>
                      <a:pt x="1" y="10"/>
                    </a:cubicBezTo>
                    <a:cubicBezTo>
                      <a:pt x="1" y="14"/>
                      <a:pt x="1" y="20"/>
                      <a:pt x="1" y="26"/>
                    </a:cubicBezTo>
                    <a:cubicBezTo>
                      <a:pt x="1" y="35"/>
                      <a:pt x="0" y="43"/>
                      <a:pt x="0" y="50"/>
                    </a:cubicBezTo>
                    <a:cubicBezTo>
                      <a:pt x="0" y="51"/>
                      <a:pt x="0" y="52"/>
                      <a:pt x="1" y="52"/>
                    </a:cubicBezTo>
                    <a:cubicBezTo>
                      <a:pt x="1" y="52"/>
                      <a:pt x="1" y="52"/>
                      <a:pt x="1" y="52"/>
                    </a:cubicBezTo>
                    <a:cubicBezTo>
                      <a:pt x="2" y="52"/>
                      <a:pt x="3" y="52"/>
                      <a:pt x="3" y="51"/>
                    </a:cubicBezTo>
                    <a:cubicBezTo>
                      <a:pt x="15" y="14"/>
                      <a:pt x="15" y="14"/>
                      <a:pt x="15" y="14"/>
                    </a:cubicBezTo>
                    <a:cubicBezTo>
                      <a:pt x="16" y="14"/>
                      <a:pt x="17" y="13"/>
                      <a:pt x="18" y="12"/>
                    </a:cubicBezTo>
                    <a:cubicBezTo>
                      <a:pt x="19" y="10"/>
                      <a:pt x="21" y="9"/>
                      <a:pt x="22" y="8"/>
                    </a:cubicBezTo>
                    <a:cubicBezTo>
                      <a:pt x="22" y="7"/>
                      <a:pt x="23" y="7"/>
                      <a:pt x="23" y="7"/>
                    </a:cubicBezTo>
                    <a:cubicBezTo>
                      <a:pt x="23" y="5"/>
                      <a:pt x="23" y="3"/>
                      <a:pt x="23" y="1"/>
                    </a:cubicBezTo>
                    <a:cubicBezTo>
                      <a:pt x="23" y="1"/>
                      <a:pt x="23" y="0"/>
                      <a:pt x="22" y="0"/>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0" name="Freeform 36"/>
              <p:cNvSpPr>
                <a:spLocks noChangeArrowheads="1"/>
              </p:cNvSpPr>
              <p:nvPr/>
            </p:nvSpPr>
            <p:spPr bwMode="auto">
              <a:xfrm>
                <a:off x="1734" y="1986"/>
                <a:ext cx="53" cy="54"/>
              </a:xfrm>
              <a:custGeom>
                <a:avLst/>
                <a:gdLst>
                  <a:gd name="T0" fmla="*/ 36 w 36"/>
                  <a:gd name="T1" fmla="*/ 21 h 37"/>
                  <a:gd name="T2" fmla="*/ 34 w 36"/>
                  <a:gd name="T3" fmla="*/ 1 h 37"/>
                  <a:gd name="T4" fmla="*/ 33 w 36"/>
                  <a:gd name="T5" fmla="*/ 0 h 37"/>
                  <a:gd name="T6" fmla="*/ 32 w 36"/>
                  <a:gd name="T7" fmla="*/ 0 h 37"/>
                  <a:gd name="T8" fmla="*/ 3 w 36"/>
                  <a:gd name="T9" fmla="*/ 15 h 37"/>
                  <a:gd name="T10" fmla="*/ 2 w 36"/>
                  <a:gd name="T11" fmla="*/ 17 h 37"/>
                  <a:gd name="T12" fmla="*/ 1 w 36"/>
                  <a:gd name="T13" fmla="*/ 23 h 37"/>
                  <a:gd name="T14" fmla="*/ 0 w 36"/>
                  <a:gd name="T15" fmla="*/ 31 h 37"/>
                  <a:gd name="T16" fmla="*/ 0 w 36"/>
                  <a:gd name="T17" fmla="*/ 32 h 37"/>
                  <a:gd name="T18" fmla="*/ 3 w 36"/>
                  <a:gd name="T19" fmla="*/ 36 h 37"/>
                  <a:gd name="T20" fmla="*/ 5 w 36"/>
                  <a:gd name="T21" fmla="*/ 37 h 37"/>
                  <a:gd name="T22" fmla="*/ 5 w 36"/>
                  <a:gd name="T23" fmla="*/ 37 h 37"/>
                  <a:gd name="T24" fmla="*/ 35 w 36"/>
                  <a:gd name="T25" fmla="*/ 23 h 37"/>
                  <a:gd name="T26" fmla="*/ 36 w 36"/>
                  <a:gd name="T27"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7">
                    <a:moveTo>
                      <a:pt x="36" y="21"/>
                    </a:moveTo>
                    <a:cubicBezTo>
                      <a:pt x="36" y="15"/>
                      <a:pt x="35" y="8"/>
                      <a:pt x="34" y="1"/>
                    </a:cubicBezTo>
                    <a:cubicBezTo>
                      <a:pt x="34" y="1"/>
                      <a:pt x="34" y="0"/>
                      <a:pt x="33" y="0"/>
                    </a:cubicBezTo>
                    <a:cubicBezTo>
                      <a:pt x="33" y="0"/>
                      <a:pt x="32" y="0"/>
                      <a:pt x="32" y="0"/>
                    </a:cubicBezTo>
                    <a:cubicBezTo>
                      <a:pt x="24" y="5"/>
                      <a:pt x="14" y="11"/>
                      <a:pt x="3" y="15"/>
                    </a:cubicBezTo>
                    <a:cubicBezTo>
                      <a:pt x="3" y="15"/>
                      <a:pt x="2" y="16"/>
                      <a:pt x="2" y="17"/>
                    </a:cubicBezTo>
                    <a:cubicBezTo>
                      <a:pt x="2" y="19"/>
                      <a:pt x="2" y="21"/>
                      <a:pt x="1" y="23"/>
                    </a:cubicBezTo>
                    <a:cubicBezTo>
                      <a:pt x="1" y="25"/>
                      <a:pt x="0" y="28"/>
                      <a:pt x="0" y="31"/>
                    </a:cubicBezTo>
                    <a:cubicBezTo>
                      <a:pt x="0" y="31"/>
                      <a:pt x="0" y="32"/>
                      <a:pt x="0" y="32"/>
                    </a:cubicBezTo>
                    <a:cubicBezTo>
                      <a:pt x="1" y="33"/>
                      <a:pt x="2" y="35"/>
                      <a:pt x="3" y="36"/>
                    </a:cubicBezTo>
                    <a:cubicBezTo>
                      <a:pt x="4" y="37"/>
                      <a:pt x="4" y="37"/>
                      <a:pt x="5" y="37"/>
                    </a:cubicBezTo>
                    <a:cubicBezTo>
                      <a:pt x="5" y="37"/>
                      <a:pt x="5" y="37"/>
                      <a:pt x="5" y="37"/>
                    </a:cubicBezTo>
                    <a:cubicBezTo>
                      <a:pt x="15" y="33"/>
                      <a:pt x="25" y="29"/>
                      <a:pt x="35" y="23"/>
                    </a:cubicBezTo>
                    <a:cubicBezTo>
                      <a:pt x="36" y="23"/>
                      <a:pt x="36" y="22"/>
                      <a:pt x="36" y="21"/>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1" name="Freeform 37"/>
              <p:cNvSpPr>
                <a:spLocks noChangeArrowheads="1"/>
              </p:cNvSpPr>
              <p:nvPr/>
            </p:nvSpPr>
            <p:spPr bwMode="auto">
              <a:xfrm>
                <a:off x="1366" y="2023"/>
                <a:ext cx="53" cy="28"/>
              </a:xfrm>
              <a:custGeom>
                <a:avLst/>
                <a:gdLst>
                  <a:gd name="T0" fmla="*/ 34 w 36"/>
                  <a:gd name="T1" fmla="*/ 1 h 19"/>
                  <a:gd name="T2" fmla="*/ 11 w 36"/>
                  <a:gd name="T3" fmla="*/ 0 h 19"/>
                  <a:gd name="T4" fmla="*/ 2 w 36"/>
                  <a:gd name="T5" fmla="*/ 0 h 19"/>
                  <a:gd name="T6" fmla="*/ 0 w 36"/>
                  <a:gd name="T7" fmla="*/ 2 h 19"/>
                  <a:gd name="T8" fmla="*/ 0 w 36"/>
                  <a:gd name="T9" fmla="*/ 7 h 19"/>
                  <a:gd name="T10" fmla="*/ 0 w 36"/>
                  <a:gd name="T11" fmla="*/ 16 h 19"/>
                  <a:gd name="T12" fmla="*/ 2 w 36"/>
                  <a:gd name="T13" fmla="*/ 17 h 19"/>
                  <a:gd name="T14" fmla="*/ 3 w 36"/>
                  <a:gd name="T15" fmla="*/ 17 h 19"/>
                  <a:gd name="T16" fmla="*/ 28 w 36"/>
                  <a:gd name="T17" fmla="*/ 19 h 19"/>
                  <a:gd name="T18" fmla="*/ 28 w 36"/>
                  <a:gd name="T19" fmla="*/ 19 h 19"/>
                  <a:gd name="T20" fmla="*/ 29 w 36"/>
                  <a:gd name="T21" fmla="*/ 18 h 19"/>
                  <a:gd name="T22" fmla="*/ 36 w 36"/>
                  <a:gd name="T23" fmla="*/ 7 h 19"/>
                  <a:gd name="T24" fmla="*/ 36 w 36"/>
                  <a:gd name="T25" fmla="*/ 6 h 19"/>
                  <a:gd name="T26" fmla="*/ 36 w 36"/>
                  <a:gd name="T27" fmla="*/ 2 h 19"/>
                  <a:gd name="T28" fmla="*/ 34 w 36"/>
                  <a:gd name="T2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9">
                    <a:moveTo>
                      <a:pt x="34" y="1"/>
                    </a:moveTo>
                    <a:cubicBezTo>
                      <a:pt x="27" y="1"/>
                      <a:pt x="19" y="1"/>
                      <a:pt x="11" y="0"/>
                    </a:cubicBezTo>
                    <a:cubicBezTo>
                      <a:pt x="8" y="0"/>
                      <a:pt x="5" y="0"/>
                      <a:pt x="2" y="0"/>
                    </a:cubicBezTo>
                    <a:cubicBezTo>
                      <a:pt x="1" y="0"/>
                      <a:pt x="0" y="1"/>
                      <a:pt x="0" y="2"/>
                    </a:cubicBezTo>
                    <a:cubicBezTo>
                      <a:pt x="0" y="3"/>
                      <a:pt x="0" y="5"/>
                      <a:pt x="0" y="7"/>
                    </a:cubicBezTo>
                    <a:cubicBezTo>
                      <a:pt x="0" y="9"/>
                      <a:pt x="0" y="12"/>
                      <a:pt x="0" y="16"/>
                    </a:cubicBezTo>
                    <a:cubicBezTo>
                      <a:pt x="0" y="16"/>
                      <a:pt x="1" y="17"/>
                      <a:pt x="2" y="17"/>
                    </a:cubicBezTo>
                    <a:cubicBezTo>
                      <a:pt x="3" y="17"/>
                      <a:pt x="3" y="17"/>
                      <a:pt x="3" y="17"/>
                    </a:cubicBezTo>
                    <a:cubicBezTo>
                      <a:pt x="11" y="18"/>
                      <a:pt x="20" y="19"/>
                      <a:pt x="28" y="19"/>
                    </a:cubicBezTo>
                    <a:cubicBezTo>
                      <a:pt x="28" y="19"/>
                      <a:pt x="28" y="19"/>
                      <a:pt x="28" y="19"/>
                    </a:cubicBezTo>
                    <a:cubicBezTo>
                      <a:pt x="29" y="19"/>
                      <a:pt x="29" y="19"/>
                      <a:pt x="29" y="18"/>
                    </a:cubicBezTo>
                    <a:cubicBezTo>
                      <a:pt x="31" y="14"/>
                      <a:pt x="33" y="10"/>
                      <a:pt x="36" y="7"/>
                    </a:cubicBezTo>
                    <a:cubicBezTo>
                      <a:pt x="36" y="7"/>
                      <a:pt x="36" y="6"/>
                      <a:pt x="36" y="6"/>
                    </a:cubicBezTo>
                    <a:cubicBezTo>
                      <a:pt x="36" y="5"/>
                      <a:pt x="36" y="3"/>
                      <a:pt x="36" y="2"/>
                    </a:cubicBezTo>
                    <a:cubicBezTo>
                      <a:pt x="36" y="1"/>
                      <a:pt x="35" y="1"/>
                      <a:pt x="34" y="1"/>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2" name="Freeform 38"/>
              <p:cNvSpPr>
                <a:spLocks noChangeArrowheads="1"/>
              </p:cNvSpPr>
              <p:nvPr/>
            </p:nvSpPr>
            <p:spPr bwMode="auto">
              <a:xfrm>
                <a:off x="1368" y="2055"/>
                <a:ext cx="38" cy="95"/>
              </a:xfrm>
              <a:custGeom>
                <a:avLst/>
                <a:gdLst>
                  <a:gd name="T0" fmla="*/ 24 w 26"/>
                  <a:gd name="T1" fmla="*/ 2 h 64"/>
                  <a:gd name="T2" fmla="*/ 2 w 26"/>
                  <a:gd name="T3" fmla="*/ 0 h 64"/>
                  <a:gd name="T4" fmla="*/ 1 w 26"/>
                  <a:gd name="T5" fmla="*/ 1 h 64"/>
                  <a:gd name="T6" fmla="*/ 0 w 26"/>
                  <a:gd name="T7" fmla="*/ 2 h 64"/>
                  <a:gd name="T8" fmla="*/ 1 w 26"/>
                  <a:gd name="T9" fmla="*/ 19 h 64"/>
                  <a:gd name="T10" fmla="*/ 1 w 26"/>
                  <a:gd name="T11" fmla="*/ 20 h 64"/>
                  <a:gd name="T12" fmla="*/ 5 w 26"/>
                  <a:gd name="T13" fmla="*/ 23 h 64"/>
                  <a:gd name="T14" fmla="*/ 8 w 26"/>
                  <a:gd name="T15" fmla="*/ 26 h 64"/>
                  <a:gd name="T16" fmla="*/ 21 w 26"/>
                  <a:gd name="T17" fmla="*/ 63 h 64"/>
                  <a:gd name="T18" fmla="*/ 22 w 26"/>
                  <a:gd name="T19" fmla="*/ 64 h 64"/>
                  <a:gd name="T20" fmla="*/ 22 w 26"/>
                  <a:gd name="T21" fmla="*/ 64 h 64"/>
                  <a:gd name="T22" fmla="*/ 24 w 26"/>
                  <a:gd name="T23" fmla="*/ 62 h 64"/>
                  <a:gd name="T24" fmla="*/ 24 w 26"/>
                  <a:gd name="T25" fmla="*/ 62 h 64"/>
                  <a:gd name="T26" fmla="*/ 22 w 26"/>
                  <a:gd name="T27" fmla="*/ 38 h 64"/>
                  <a:gd name="T28" fmla="*/ 26 w 26"/>
                  <a:gd name="T29" fmla="*/ 4 h 64"/>
                  <a:gd name="T30" fmla="*/ 25 w 26"/>
                  <a:gd name="T31" fmla="*/ 3 h 64"/>
                  <a:gd name="T32" fmla="*/ 24 w 26"/>
                  <a:gd name="T33"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64">
                    <a:moveTo>
                      <a:pt x="24" y="2"/>
                    </a:moveTo>
                    <a:cubicBezTo>
                      <a:pt x="15" y="2"/>
                      <a:pt x="8" y="1"/>
                      <a:pt x="2" y="0"/>
                    </a:cubicBezTo>
                    <a:cubicBezTo>
                      <a:pt x="1" y="0"/>
                      <a:pt x="1" y="0"/>
                      <a:pt x="1" y="1"/>
                    </a:cubicBezTo>
                    <a:cubicBezTo>
                      <a:pt x="0" y="1"/>
                      <a:pt x="0" y="2"/>
                      <a:pt x="0" y="2"/>
                    </a:cubicBezTo>
                    <a:cubicBezTo>
                      <a:pt x="0" y="7"/>
                      <a:pt x="1" y="12"/>
                      <a:pt x="1" y="19"/>
                    </a:cubicBezTo>
                    <a:cubicBezTo>
                      <a:pt x="1" y="19"/>
                      <a:pt x="1" y="19"/>
                      <a:pt x="1" y="20"/>
                    </a:cubicBezTo>
                    <a:cubicBezTo>
                      <a:pt x="3" y="21"/>
                      <a:pt x="4" y="22"/>
                      <a:pt x="5" y="23"/>
                    </a:cubicBezTo>
                    <a:cubicBezTo>
                      <a:pt x="6" y="25"/>
                      <a:pt x="7" y="26"/>
                      <a:pt x="8" y="26"/>
                    </a:cubicBezTo>
                    <a:cubicBezTo>
                      <a:pt x="21" y="63"/>
                      <a:pt x="21" y="63"/>
                      <a:pt x="21" y="63"/>
                    </a:cubicBezTo>
                    <a:cubicBezTo>
                      <a:pt x="21" y="64"/>
                      <a:pt x="21" y="64"/>
                      <a:pt x="22" y="64"/>
                    </a:cubicBezTo>
                    <a:cubicBezTo>
                      <a:pt x="22" y="64"/>
                      <a:pt x="22" y="64"/>
                      <a:pt x="22" y="64"/>
                    </a:cubicBezTo>
                    <a:cubicBezTo>
                      <a:pt x="23" y="64"/>
                      <a:pt x="24" y="63"/>
                      <a:pt x="24" y="62"/>
                    </a:cubicBezTo>
                    <a:cubicBezTo>
                      <a:pt x="24" y="62"/>
                      <a:pt x="24" y="62"/>
                      <a:pt x="24" y="62"/>
                    </a:cubicBezTo>
                    <a:cubicBezTo>
                      <a:pt x="23" y="55"/>
                      <a:pt x="22" y="47"/>
                      <a:pt x="22" y="38"/>
                    </a:cubicBezTo>
                    <a:cubicBezTo>
                      <a:pt x="22" y="27"/>
                      <a:pt x="22" y="15"/>
                      <a:pt x="26" y="4"/>
                    </a:cubicBezTo>
                    <a:cubicBezTo>
                      <a:pt x="26" y="4"/>
                      <a:pt x="26" y="3"/>
                      <a:pt x="25" y="3"/>
                    </a:cubicBezTo>
                    <a:cubicBezTo>
                      <a:pt x="25" y="2"/>
                      <a:pt x="25" y="2"/>
                      <a:pt x="24" y="2"/>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3" name="Freeform 39"/>
              <p:cNvSpPr>
                <a:spLocks noChangeArrowheads="1"/>
              </p:cNvSpPr>
              <p:nvPr/>
            </p:nvSpPr>
            <p:spPr bwMode="auto">
              <a:xfrm>
                <a:off x="1366" y="1989"/>
                <a:ext cx="52" cy="31"/>
              </a:xfrm>
              <a:custGeom>
                <a:avLst/>
                <a:gdLst>
                  <a:gd name="T0" fmla="*/ 2 w 35"/>
                  <a:gd name="T1" fmla="*/ 2 h 21"/>
                  <a:gd name="T2" fmla="*/ 0 w 35"/>
                  <a:gd name="T3" fmla="*/ 17 h 21"/>
                  <a:gd name="T4" fmla="*/ 2 w 35"/>
                  <a:gd name="T5" fmla="*/ 19 h 21"/>
                  <a:gd name="T6" fmla="*/ 30 w 35"/>
                  <a:gd name="T7" fmla="*/ 21 h 21"/>
                  <a:gd name="T8" fmla="*/ 33 w 35"/>
                  <a:gd name="T9" fmla="*/ 21 h 21"/>
                  <a:gd name="T10" fmla="*/ 34 w 35"/>
                  <a:gd name="T11" fmla="*/ 20 h 21"/>
                  <a:gd name="T12" fmla="*/ 35 w 35"/>
                  <a:gd name="T13" fmla="*/ 19 h 21"/>
                  <a:gd name="T14" fmla="*/ 33 w 35"/>
                  <a:gd name="T15" fmla="*/ 3 h 21"/>
                  <a:gd name="T16" fmla="*/ 33 w 35"/>
                  <a:gd name="T17" fmla="*/ 1 h 21"/>
                  <a:gd name="T18" fmla="*/ 32 w 35"/>
                  <a:gd name="T19" fmla="*/ 0 h 21"/>
                  <a:gd name="T20" fmla="*/ 31 w 35"/>
                  <a:gd name="T21" fmla="*/ 0 h 21"/>
                  <a:gd name="T22" fmla="*/ 26 w 35"/>
                  <a:gd name="T23" fmla="*/ 0 h 21"/>
                  <a:gd name="T24" fmla="*/ 8 w 35"/>
                  <a:gd name="T25" fmla="*/ 1 h 21"/>
                  <a:gd name="T26" fmla="*/ 3 w 35"/>
                  <a:gd name="T27" fmla="*/ 1 h 21"/>
                  <a:gd name="T28" fmla="*/ 2 w 35"/>
                  <a:gd name="T2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21">
                    <a:moveTo>
                      <a:pt x="2" y="2"/>
                    </a:moveTo>
                    <a:cubicBezTo>
                      <a:pt x="1" y="7"/>
                      <a:pt x="1" y="12"/>
                      <a:pt x="0" y="17"/>
                    </a:cubicBezTo>
                    <a:cubicBezTo>
                      <a:pt x="0" y="18"/>
                      <a:pt x="1" y="19"/>
                      <a:pt x="2" y="19"/>
                    </a:cubicBezTo>
                    <a:cubicBezTo>
                      <a:pt x="13" y="20"/>
                      <a:pt x="22" y="21"/>
                      <a:pt x="30" y="21"/>
                    </a:cubicBezTo>
                    <a:cubicBezTo>
                      <a:pt x="31" y="21"/>
                      <a:pt x="32" y="21"/>
                      <a:pt x="33" y="21"/>
                    </a:cubicBezTo>
                    <a:cubicBezTo>
                      <a:pt x="34" y="21"/>
                      <a:pt x="34" y="21"/>
                      <a:pt x="34" y="20"/>
                    </a:cubicBezTo>
                    <a:cubicBezTo>
                      <a:pt x="35" y="20"/>
                      <a:pt x="35" y="20"/>
                      <a:pt x="35" y="19"/>
                    </a:cubicBezTo>
                    <a:cubicBezTo>
                      <a:pt x="34" y="14"/>
                      <a:pt x="33" y="8"/>
                      <a:pt x="33" y="3"/>
                    </a:cubicBezTo>
                    <a:cubicBezTo>
                      <a:pt x="33" y="2"/>
                      <a:pt x="33" y="2"/>
                      <a:pt x="33" y="1"/>
                    </a:cubicBezTo>
                    <a:cubicBezTo>
                      <a:pt x="33" y="1"/>
                      <a:pt x="33" y="0"/>
                      <a:pt x="32" y="0"/>
                    </a:cubicBezTo>
                    <a:cubicBezTo>
                      <a:pt x="32" y="0"/>
                      <a:pt x="32" y="0"/>
                      <a:pt x="31" y="0"/>
                    </a:cubicBezTo>
                    <a:cubicBezTo>
                      <a:pt x="29" y="0"/>
                      <a:pt x="28" y="0"/>
                      <a:pt x="26" y="0"/>
                    </a:cubicBezTo>
                    <a:cubicBezTo>
                      <a:pt x="20" y="0"/>
                      <a:pt x="14" y="1"/>
                      <a:pt x="8" y="1"/>
                    </a:cubicBezTo>
                    <a:cubicBezTo>
                      <a:pt x="6" y="1"/>
                      <a:pt x="5" y="1"/>
                      <a:pt x="3" y="1"/>
                    </a:cubicBezTo>
                    <a:cubicBezTo>
                      <a:pt x="2" y="1"/>
                      <a:pt x="2" y="1"/>
                      <a:pt x="2" y="2"/>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4" name="Freeform 40"/>
              <p:cNvSpPr>
                <a:spLocks noChangeArrowheads="1"/>
              </p:cNvSpPr>
              <p:nvPr/>
            </p:nvSpPr>
            <p:spPr bwMode="auto">
              <a:xfrm>
                <a:off x="1369" y="1962"/>
                <a:ext cx="49" cy="24"/>
              </a:xfrm>
              <a:custGeom>
                <a:avLst/>
                <a:gdLst>
                  <a:gd name="T0" fmla="*/ 1 w 33"/>
                  <a:gd name="T1" fmla="*/ 15 h 16"/>
                  <a:gd name="T2" fmla="*/ 2 w 33"/>
                  <a:gd name="T3" fmla="*/ 16 h 16"/>
                  <a:gd name="T4" fmla="*/ 16 w 33"/>
                  <a:gd name="T5" fmla="*/ 16 h 16"/>
                  <a:gd name="T6" fmla="*/ 29 w 33"/>
                  <a:gd name="T7" fmla="*/ 16 h 16"/>
                  <a:gd name="T8" fmla="*/ 30 w 33"/>
                  <a:gd name="T9" fmla="*/ 16 h 16"/>
                  <a:gd name="T10" fmla="*/ 31 w 33"/>
                  <a:gd name="T11" fmla="*/ 15 h 16"/>
                  <a:gd name="T12" fmla="*/ 33 w 33"/>
                  <a:gd name="T13" fmla="*/ 6 h 16"/>
                  <a:gd name="T14" fmla="*/ 32 w 33"/>
                  <a:gd name="T15" fmla="*/ 5 h 16"/>
                  <a:gd name="T16" fmla="*/ 31 w 33"/>
                  <a:gd name="T17" fmla="*/ 4 h 16"/>
                  <a:gd name="T18" fmla="*/ 5 w 33"/>
                  <a:gd name="T19" fmla="*/ 0 h 16"/>
                  <a:gd name="T20" fmla="*/ 3 w 33"/>
                  <a:gd name="T21" fmla="*/ 1 h 16"/>
                  <a:gd name="T22" fmla="*/ 1 w 33"/>
                  <a:gd name="T23" fmla="*/ 14 h 16"/>
                  <a:gd name="T24" fmla="*/ 2 w 33"/>
                  <a:gd name="T25" fmla="*/ 14 h 16"/>
                  <a:gd name="T26" fmla="*/ 0 w 33"/>
                  <a:gd name="T27" fmla="*/ 14 h 16"/>
                  <a:gd name="T28" fmla="*/ 1 w 33"/>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16">
                    <a:moveTo>
                      <a:pt x="1" y="15"/>
                    </a:moveTo>
                    <a:cubicBezTo>
                      <a:pt x="1" y="15"/>
                      <a:pt x="1" y="16"/>
                      <a:pt x="2" y="16"/>
                    </a:cubicBezTo>
                    <a:cubicBezTo>
                      <a:pt x="6" y="16"/>
                      <a:pt x="10" y="16"/>
                      <a:pt x="16" y="16"/>
                    </a:cubicBezTo>
                    <a:cubicBezTo>
                      <a:pt x="20" y="16"/>
                      <a:pt x="24" y="16"/>
                      <a:pt x="29" y="16"/>
                    </a:cubicBezTo>
                    <a:cubicBezTo>
                      <a:pt x="30" y="16"/>
                      <a:pt x="30" y="16"/>
                      <a:pt x="30" y="16"/>
                    </a:cubicBezTo>
                    <a:cubicBezTo>
                      <a:pt x="30" y="16"/>
                      <a:pt x="31" y="15"/>
                      <a:pt x="31" y="15"/>
                    </a:cubicBezTo>
                    <a:cubicBezTo>
                      <a:pt x="31" y="12"/>
                      <a:pt x="32" y="9"/>
                      <a:pt x="33" y="6"/>
                    </a:cubicBezTo>
                    <a:cubicBezTo>
                      <a:pt x="33" y="6"/>
                      <a:pt x="33" y="5"/>
                      <a:pt x="32" y="5"/>
                    </a:cubicBezTo>
                    <a:cubicBezTo>
                      <a:pt x="32" y="5"/>
                      <a:pt x="32" y="4"/>
                      <a:pt x="31" y="4"/>
                    </a:cubicBezTo>
                    <a:cubicBezTo>
                      <a:pt x="23" y="4"/>
                      <a:pt x="14" y="2"/>
                      <a:pt x="5" y="0"/>
                    </a:cubicBezTo>
                    <a:cubicBezTo>
                      <a:pt x="4" y="0"/>
                      <a:pt x="3" y="1"/>
                      <a:pt x="3" y="1"/>
                    </a:cubicBezTo>
                    <a:cubicBezTo>
                      <a:pt x="2" y="5"/>
                      <a:pt x="1" y="10"/>
                      <a:pt x="1" y="14"/>
                    </a:cubicBezTo>
                    <a:cubicBezTo>
                      <a:pt x="2" y="14"/>
                      <a:pt x="2" y="14"/>
                      <a:pt x="2" y="14"/>
                    </a:cubicBezTo>
                    <a:cubicBezTo>
                      <a:pt x="0" y="14"/>
                      <a:pt x="0" y="14"/>
                      <a:pt x="0" y="14"/>
                    </a:cubicBezTo>
                    <a:cubicBezTo>
                      <a:pt x="0" y="14"/>
                      <a:pt x="0" y="15"/>
                      <a:pt x="1" y="15"/>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5" name="Freeform 41"/>
              <p:cNvSpPr>
                <a:spLocks noChangeArrowheads="1"/>
              </p:cNvSpPr>
              <p:nvPr/>
            </p:nvSpPr>
            <p:spPr bwMode="auto">
              <a:xfrm>
                <a:off x="1675" y="1753"/>
                <a:ext cx="95" cy="191"/>
              </a:xfrm>
              <a:custGeom>
                <a:avLst/>
                <a:gdLst>
                  <a:gd name="T0" fmla="*/ 62 w 64"/>
                  <a:gd name="T1" fmla="*/ 83 h 129"/>
                  <a:gd name="T2" fmla="*/ 62 w 64"/>
                  <a:gd name="T3" fmla="*/ 82 h 129"/>
                  <a:gd name="T4" fmla="*/ 2 w 64"/>
                  <a:gd name="T5" fmla="*/ 1 h 129"/>
                  <a:gd name="T6" fmla="*/ 0 w 64"/>
                  <a:gd name="T7" fmla="*/ 2 h 129"/>
                  <a:gd name="T8" fmla="*/ 1 w 64"/>
                  <a:gd name="T9" fmla="*/ 4 h 129"/>
                  <a:gd name="T10" fmla="*/ 36 w 64"/>
                  <a:gd name="T11" fmla="*/ 65 h 129"/>
                  <a:gd name="T12" fmla="*/ 35 w 64"/>
                  <a:gd name="T13" fmla="*/ 68 h 129"/>
                  <a:gd name="T14" fmla="*/ 15 w 64"/>
                  <a:gd name="T15" fmla="*/ 117 h 129"/>
                  <a:gd name="T16" fmla="*/ 15 w 64"/>
                  <a:gd name="T17" fmla="*/ 119 h 129"/>
                  <a:gd name="T18" fmla="*/ 16 w 64"/>
                  <a:gd name="T19" fmla="*/ 120 h 129"/>
                  <a:gd name="T20" fmla="*/ 31 w 64"/>
                  <a:gd name="T21" fmla="*/ 129 h 129"/>
                  <a:gd name="T22" fmla="*/ 32 w 64"/>
                  <a:gd name="T23" fmla="*/ 129 h 129"/>
                  <a:gd name="T24" fmla="*/ 33 w 64"/>
                  <a:gd name="T25" fmla="*/ 129 h 129"/>
                  <a:gd name="T26" fmla="*/ 62 w 64"/>
                  <a:gd name="T27" fmla="*/ 8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129">
                    <a:moveTo>
                      <a:pt x="62" y="83"/>
                    </a:moveTo>
                    <a:cubicBezTo>
                      <a:pt x="62" y="83"/>
                      <a:pt x="62" y="82"/>
                      <a:pt x="62" y="82"/>
                    </a:cubicBezTo>
                    <a:cubicBezTo>
                      <a:pt x="64" y="54"/>
                      <a:pt x="56" y="17"/>
                      <a:pt x="2" y="1"/>
                    </a:cubicBezTo>
                    <a:cubicBezTo>
                      <a:pt x="1" y="0"/>
                      <a:pt x="0" y="1"/>
                      <a:pt x="0" y="2"/>
                    </a:cubicBezTo>
                    <a:cubicBezTo>
                      <a:pt x="0" y="2"/>
                      <a:pt x="0" y="3"/>
                      <a:pt x="1" y="4"/>
                    </a:cubicBezTo>
                    <a:cubicBezTo>
                      <a:pt x="37" y="16"/>
                      <a:pt x="36" y="49"/>
                      <a:pt x="36" y="65"/>
                    </a:cubicBezTo>
                    <a:cubicBezTo>
                      <a:pt x="35" y="66"/>
                      <a:pt x="35" y="67"/>
                      <a:pt x="35" y="68"/>
                    </a:cubicBezTo>
                    <a:cubicBezTo>
                      <a:pt x="35" y="87"/>
                      <a:pt x="29" y="100"/>
                      <a:pt x="15" y="117"/>
                    </a:cubicBezTo>
                    <a:cubicBezTo>
                      <a:pt x="15" y="118"/>
                      <a:pt x="15" y="118"/>
                      <a:pt x="15" y="119"/>
                    </a:cubicBezTo>
                    <a:cubicBezTo>
                      <a:pt x="15" y="119"/>
                      <a:pt x="16" y="120"/>
                      <a:pt x="16" y="120"/>
                    </a:cubicBezTo>
                    <a:cubicBezTo>
                      <a:pt x="22" y="122"/>
                      <a:pt x="26" y="125"/>
                      <a:pt x="31" y="129"/>
                    </a:cubicBezTo>
                    <a:cubicBezTo>
                      <a:pt x="31" y="129"/>
                      <a:pt x="31" y="129"/>
                      <a:pt x="32" y="129"/>
                    </a:cubicBezTo>
                    <a:cubicBezTo>
                      <a:pt x="32" y="129"/>
                      <a:pt x="32" y="129"/>
                      <a:pt x="33" y="129"/>
                    </a:cubicBezTo>
                    <a:cubicBezTo>
                      <a:pt x="51" y="116"/>
                      <a:pt x="61" y="100"/>
                      <a:pt x="62" y="83"/>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6" name="Freeform 42"/>
              <p:cNvSpPr>
                <a:spLocks noChangeArrowheads="1"/>
              </p:cNvSpPr>
              <p:nvPr/>
            </p:nvSpPr>
            <p:spPr bwMode="auto">
              <a:xfrm>
                <a:off x="1436" y="1741"/>
                <a:ext cx="258" cy="184"/>
              </a:xfrm>
              <a:custGeom>
                <a:avLst/>
                <a:gdLst>
                  <a:gd name="T0" fmla="*/ 95 w 174"/>
                  <a:gd name="T1" fmla="*/ 0 h 124"/>
                  <a:gd name="T2" fmla="*/ 11 w 174"/>
                  <a:gd name="T3" fmla="*/ 32 h 124"/>
                  <a:gd name="T4" fmla="*/ 1 w 174"/>
                  <a:gd name="T5" fmla="*/ 34 h 124"/>
                  <a:gd name="T6" fmla="*/ 0 w 174"/>
                  <a:gd name="T7" fmla="*/ 34 h 124"/>
                  <a:gd name="T8" fmla="*/ 0 w 174"/>
                  <a:gd name="T9" fmla="*/ 36 h 124"/>
                  <a:gd name="T10" fmla="*/ 0 w 174"/>
                  <a:gd name="T11" fmla="*/ 37 h 124"/>
                  <a:gd name="T12" fmla="*/ 17 w 174"/>
                  <a:gd name="T13" fmla="*/ 50 h 124"/>
                  <a:gd name="T14" fmla="*/ 48 w 174"/>
                  <a:gd name="T15" fmla="*/ 37 h 124"/>
                  <a:gd name="T16" fmla="*/ 95 w 174"/>
                  <a:gd name="T17" fmla="*/ 20 h 124"/>
                  <a:gd name="T18" fmla="*/ 147 w 174"/>
                  <a:gd name="T19" fmla="*/ 77 h 124"/>
                  <a:gd name="T20" fmla="*/ 142 w 174"/>
                  <a:gd name="T21" fmla="*/ 97 h 124"/>
                  <a:gd name="T22" fmla="*/ 140 w 174"/>
                  <a:gd name="T23" fmla="*/ 123 h 124"/>
                  <a:gd name="T24" fmla="*/ 141 w 174"/>
                  <a:gd name="T25" fmla="*/ 124 h 124"/>
                  <a:gd name="T26" fmla="*/ 142 w 174"/>
                  <a:gd name="T27" fmla="*/ 124 h 124"/>
                  <a:gd name="T28" fmla="*/ 152 w 174"/>
                  <a:gd name="T29" fmla="*/ 123 h 124"/>
                  <a:gd name="T30" fmla="*/ 152 w 174"/>
                  <a:gd name="T31" fmla="*/ 123 h 124"/>
                  <a:gd name="T32" fmla="*/ 161 w 174"/>
                  <a:gd name="T33" fmla="*/ 124 h 124"/>
                  <a:gd name="T34" fmla="*/ 162 w 174"/>
                  <a:gd name="T35" fmla="*/ 123 h 124"/>
                  <a:gd name="T36" fmla="*/ 174 w 174"/>
                  <a:gd name="T37" fmla="*/ 83 h 124"/>
                  <a:gd name="T38" fmla="*/ 95 w 174"/>
                  <a:gd name="T3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4" h="124">
                    <a:moveTo>
                      <a:pt x="95" y="0"/>
                    </a:moveTo>
                    <a:cubicBezTo>
                      <a:pt x="66" y="0"/>
                      <a:pt x="35" y="12"/>
                      <a:pt x="11" y="32"/>
                    </a:cubicBezTo>
                    <a:cubicBezTo>
                      <a:pt x="7" y="33"/>
                      <a:pt x="4" y="34"/>
                      <a:pt x="1" y="34"/>
                    </a:cubicBezTo>
                    <a:cubicBezTo>
                      <a:pt x="1" y="34"/>
                      <a:pt x="0" y="34"/>
                      <a:pt x="0" y="34"/>
                    </a:cubicBezTo>
                    <a:cubicBezTo>
                      <a:pt x="0" y="35"/>
                      <a:pt x="0" y="35"/>
                      <a:pt x="0" y="36"/>
                    </a:cubicBezTo>
                    <a:cubicBezTo>
                      <a:pt x="0" y="37"/>
                      <a:pt x="0" y="37"/>
                      <a:pt x="0" y="37"/>
                    </a:cubicBezTo>
                    <a:cubicBezTo>
                      <a:pt x="2" y="41"/>
                      <a:pt x="6" y="50"/>
                      <a:pt x="17" y="50"/>
                    </a:cubicBezTo>
                    <a:cubicBezTo>
                      <a:pt x="30" y="50"/>
                      <a:pt x="39" y="43"/>
                      <a:pt x="48" y="37"/>
                    </a:cubicBezTo>
                    <a:cubicBezTo>
                      <a:pt x="59" y="29"/>
                      <a:pt x="72" y="20"/>
                      <a:pt x="95" y="20"/>
                    </a:cubicBezTo>
                    <a:cubicBezTo>
                      <a:pt x="118" y="20"/>
                      <a:pt x="147" y="46"/>
                      <a:pt x="147" y="77"/>
                    </a:cubicBezTo>
                    <a:cubicBezTo>
                      <a:pt x="147" y="85"/>
                      <a:pt x="144" y="91"/>
                      <a:pt x="142" y="97"/>
                    </a:cubicBezTo>
                    <a:cubicBezTo>
                      <a:pt x="138" y="105"/>
                      <a:pt x="135" y="113"/>
                      <a:pt x="140" y="123"/>
                    </a:cubicBezTo>
                    <a:cubicBezTo>
                      <a:pt x="140" y="124"/>
                      <a:pt x="141" y="124"/>
                      <a:pt x="141" y="124"/>
                    </a:cubicBezTo>
                    <a:cubicBezTo>
                      <a:pt x="142" y="124"/>
                      <a:pt x="142" y="124"/>
                      <a:pt x="142" y="124"/>
                    </a:cubicBezTo>
                    <a:cubicBezTo>
                      <a:pt x="145" y="123"/>
                      <a:pt x="149" y="123"/>
                      <a:pt x="152" y="123"/>
                    </a:cubicBezTo>
                    <a:cubicBezTo>
                      <a:pt x="152" y="123"/>
                      <a:pt x="152" y="123"/>
                      <a:pt x="152" y="123"/>
                    </a:cubicBezTo>
                    <a:cubicBezTo>
                      <a:pt x="155" y="123"/>
                      <a:pt x="158" y="123"/>
                      <a:pt x="161" y="124"/>
                    </a:cubicBezTo>
                    <a:cubicBezTo>
                      <a:pt x="162" y="124"/>
                      <a:pt x="162" y="123"/>
                      <a:pt x="162" y="123"/>
                    </a:cubicBezTo>
                    <a:cubicBezTo>
                      <a:pt x="170" y="111"/>
                      <a:pt x="174" y="98"/>
                      <a:pt x="174" y="83"/>
                    </a:cubicBezTo>
                    <a:cubicBezTo>
                      <a:pt x="174" y="49"/>
                      <a:pt x="153" y="0"/>
                      <a:pt x="95" y="0"/>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7" name="Freeform 43"/>
              <p:cNvSpPr>
                <a:spLocks noChangeArrowheads="1"/>
              </p:cNvSpPr>
              <p:nvPr/>
            </p:nvSpPr>
            <p:spPr bwMode="auto">
              <a:xfrm>
                <a:off x="1737" y="1977"/>
                <a:ext cx="48" cy="35"/>
              </a:xfrm>
              <a:custGeom>
                <a:avLst/>
                <a:gdLst>
                  <a:gd name="T0" fmla="*/ 3 w 32"/>
                  <a:gd name="T1" fmla="*/ 24 h 24"/>
                  <a:gd name="T2" fmla="*/ 32 w 32"/>
                  <a:gd name="T3" fmla="*/ 9 h 24"/>
                  <a:gd name="T4" fmla="*/ 32 w 32"/>
                  <a:gd name="T5" fmla="*/ 7 h 24"/>
                  <a:gd name="T6" fmla="*/ 31 w 32"/>
                  <a:gd name="T7" fmla="*/ 1 h 24"/>
                  <a:gd name="T8" fmla="*/ 30 w 32"/>
                  <a:gd name="T9" fmla="*/ 0 h 24"/>
                  <a:gd name="T10" fmla="*/ 29 w 32"/>
                  <a:gd name="T11" fmla="*/ 0 h 24"/>
                  <a:gd name="T12" fmla="*/ 2 w 32"/>
                  <a:gd name="T13" fmla="*/ 13 h 24"/>
                  <a:gd name="T14" fmla="*/ 1 w 32"/>
                  <a:gd name="T15" fmla="*/ 15 h 24"/>
                  <a:gd name="T16" fmla="*/ 0 w 32"/>
                  <a:gd name="T17" fmla="*/ 22 h 24"/>
                  <a:gd name="T18" fmla="*/ 1 w 32"/>
                  <a:gd name="T19" fmla="*/ 24 h 24"/>
                  <a:gd name="T20" fmla="*/ 2 w 32"/>
                  <a:gd name="T21" fmla="*/ 24 h 24"/>
                  <a:gd name="T22" fmla="*/ 3 w 32"/>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4">
                    <a:moveTo>
                      <a:pt x="3" y="24"/>
                    </a:moveTo>
                    <a:cubicBezTo>
                      <a:pt x="14" y="20"/>
                      <a:pt x="24" y="14"/>
                      <a:pt x="32" y="9"/>
                    </a:cubicBezTo>
                    <a:cubicBezTo>
                      <a:pt x="32" y="8"/>
                      <a:pt x="32" y="8"/>
                      <a:pt x="32" y="7"/>
                    </a:cubicBezTo>
                    <a:cubicBezTo>
                      <a:pt x="32" y="5"/>
                      <a:pt x="32" y="3"/>
                      <a:pt x="31" y="1"/>
                    </a:cubicBezTo>
                    <a:cubicBezTo>
                      <a:pt x="31" y="0"/>
                      <a:pt x="31" y="0"/>
                      <a:pt x="30" y="0"/>
                    </a:cubicBezTo>
                    <a:cubicBezTo>
                      <a:pt x="30" y="0"/>
                      <a:pt x="29" y="0"/>
                      <a:pt x="29" y="0"/>
                    </a:cubicBezTo>
                    <a:cubicBezTo>
                      <a:pt x="21" y="4"/>
                      <a:pt x="12" y="9"/>
                      <a:pt x="2" y="13"/>
                    </a:cubicBezTo>
                    <a:cubicBezTo>
                      <a:pt x="2" y="14"/>
                      <a:pt x="1" y="14"/>
                      <a:pt x="1" y="15"/>
                    </a:cubicBezTo>
                    <a:cubicBezTo>
                      <a:pt x="1" y="17"/>
                      <a:pt x="1" y="20"/>
                      <a:pt x="0" y="22"/>
                    </a:cubicBezTo>
                    <a:cubicBezTo>
                      <a:pt x="0" y="23"/>
                      <a:pt x="1" y="24"/>
                      <a:pt x="1" y="24"/>
                    </a:cubicBezTo>
                    <a:cubicBezTo>
                      <a:pt x="1" y="24"/>
                      <a:pt x="2" y="24"/>
                      <a:pt x="2" y="24"/>
                    </a:cubicBezTo>
                    <a:cubicBezTo>
                      <a:pt x="2" y="24"/>
                      <a:pt x="2" y="24"/>
                      <a:pt x="3" y="24"/>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8" name="Freeform 44"/>
              <p:cNvSpPr>
                <a:spLocks noChangeArrowheads="1"/>
              </p:cNvSpPr>
              <p:nvPr/>
            </p:nvSpPr>
            <p:spPr bwMode="auto">
              <a:xfrm>
                <a:off x="1736" y="1943"/>
                <a:ext cx="43" cy="35"/>
              </a:xfrm>
              <a:custGeom>
                <a:avLst/>
                <a:gdLst>
                  <a:gd name="T0" fmla="*/ 2 w 29"/>
                  <a:gd name="T1" fmla="*/ 24 h 24"/>
                  <a:gd name="T2" fmla="*/ 3 w 29"/>
                  <a:gd name="T3" fmla="*/ 24 h 24"/>
                  <a:gd name="T4" fmla="*/ 4 w 29"/>
                  <a:gd name="T5" fmla="*/ 24 h 24"/>
                  <a:gd name="T6" fmla="*/ 28 w 29"/>
                  <a:gd name="T7" fmla="*/ 10 h 24"/>
                  <a:gd name="T8" fmla="*/ 29 w 29"/>
                  <a:gd name="T9" fmla="*/ 8 h 24"/>
                  <a:gd name="T10" fmla="*/ 27 w 29"/>
                  <a:gd name="T11" fmla="*/ 1 h 24"/>
                  <a:gd name="T12" fmla="*/ 27 w 29"/>
                  <a:gd name="T13" fmla="*/ 1 h 24"/>
                  <a:gd name="T14" fmla="*/ 26 w 29"/>
                  <a:gd name="T15" fmla="*/ 0 h 24"/>
                  <a:gd name="T16" fmla="*/ 24 w 29"/>
                  <a:gd name="T17" fmla="*/ 0 h 24"/>
                  <a:gd name="T18" fmla="*/ 1 w 29"/>
                  <a:gd name="T19" fmla="*/ 15 h 24"/>
                  <a:gd name="T20" fmla="*/ 0 w 29"/>
                  <a:gd name="T21" fmla="*/ 17 h 24"/>
                  <a:gd name="T22" fmla="*/ 2 w 29"/>
                  <a:gd name="T23" fmla="*/ 23 h 24"/>
                  <a:gd name="T24" fmla="*/ 2 w 29"/>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24">
                    <a:moveTo>
                      <a:pt x="2" y="24"/>
                    </a:moveTo>
                    <a:cubicBezTo>
                      <a:pt x="3" y="24"/>
                      <a:pt x="3" y="24"/>
                      <a:pt x="3" y="24"/>
                    </a:cubicBezTo>
                    <a:cubicBezTo>
                      <a:pt x="3" y="24"/>
                      <a:pt x="4" y="24"/>
                      <a:pt x="4" y="24"/>
                    </a:cubicBezTo>
                    <a:cubicBezTo>
                      <a:pt x="12" y="19"/>
                      <a:pt x="21" y="15"/>
                      <a:pt x="28" y="10"/>
                    </a:cubicBezTo>
                    <a:cubicBezTo>
                      <a:pt x="29" y="10"/>
                      <a:pt x="29" y="9"/>
                      <a:pt x="29" y="8"/>
                    </a:cubicBezTo>
                    <a:cubicBezTo>
                      <a:pt x="28" y="6"/>
                      <a:pt x="28" y="3"/>
                      <a:pt x="27" y="1"/>
                    </a:cubicBezTo>
                    <a:cubicBezTo>
                      <a:pt x="27" y="1"/>
                      <a:pt x="27" y="1"/>
                      <a:pt x="27" y="1"/>
                    </a:cubicBezTo>
                    <a:cubicBezTo>
                      <a:pt x="27" y="0"/>
                      <a:pt x="26" y="0"/>
                      <a:pt x="26" y="0"/>
                    </a:cubicBezTo>
                    <a:cubicBezTo>
                      <a:pt x="25" y="0"/>
                      <a:pt x="25" y="0"/>
                      <a:pt x="24" y="0"/>
                    </a:cubicBezTo>
                    <a:cubicBezTo>
                      <a:pt x="17" y="6"/>
                      <a:pt x="9" y="11"/>
                      <a:pt x="1" y="15"/>
                    </a:cubicBezTo>
                    <a:cubicBezTo>
                      <a:pt x="0" y="15"/>
                      <a:pt x="0" y="16"/>
                      <a:pt x="0" y="17"/>
                    </a:cubicBezTo>
                    <a:cubicBezTo>
                      <a:pt x="1" y="19"/>
                      <a:pt x="1" y="21"/>
                      <a:pt x="2" y="23"/>
                    </a:cubicBezTo>
                    <a:cubicBezTo>
                      <a:pt x="2" y="23"/>
                      <a:pt x="2" y="24"/>
                      <a:pt x="2" y="24"/>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59" name="Freeform 45"/>
              <p:cNvSpPr>
                <a:spLocks noChangeArrowheads="1"/>
              </p:cNvSpPr>
              <p:nvPr/>
            </p:nvSpPr>
            <p:spPr bwMode="auto">
              <a:xfrm>
                <a:off x="1739" y="2015"/>
                <a:ext cx="48" cy="33"/>
              </a:xfrm>
              <a:custGeom>
                <a:avLst/>
                <a:gdLst>
                  <a:gd name="T0" fmla="*/ 33 w 33"/>
                  <a:gd name="T1" fmla="*/ 1 h 22"/>
                  <a:gd name="T2" fmla="*/ 32 w 33"/>
                  <a:gd name="T3" fmla="*/ 0 h 22"/>
                  <a:gd name="T4" fmla="*/ 31 w 33"/>
                  <a:gd name="T5" fmla="*/ 0 h 22"/>
                  <a:gd name="T6" fmla="*/ 1 w 33"/>
                  <a:gd name="T7" fmla="*/ 14 h 22"/>
                  <a:gd name="T8" fmla="*/ 0 w 33"/>
                  <a:gd name="T9" fmla="*/ 15 h 22"/>
                  <a:gd name="T10" fmla="*/ 0 w 33"/>
                  <a:gd name="T11" fmla="*/ 16 h 22"/>
                  <a:gd name="T12" fmla="*/ 3 w 33"/>
                  <a:gd name="T13" fmla="*/ 22 h 22"/>
                  <a:gd name="T14" fmla="*/ 5 w 33"/>
                  <a:gd name="T15" fmla="*/ 22 h 22"/>
                  <a:gd name="T16" fmla="*/ 5 w 33"/>
                  <a:gd name="T17" fmla="*/ 22 h 22"/>
                  <a:gd name="T18" fmla="*/ 33 w 33"/>
                  <a:gd name="T19" fmla="*/ 9 h 22"/>
                  <a:gd name="T20" fmla="*/ 33 w 33"/>
                  <a:gd name="T21" fmla="*/ 7 h 22"/>
                  <a:gd name="T22" fmla="*/ 33 w 33"/>
                  <a:gd name="T2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2">
                    <a:moveTo>
                      <a:pt x="33" y="1"/>
                    </a:moveTo>
                    <a:cubicBezTo>
                      <a:pt x="33" y="1"/>
                      <a:pt x="33" y="0"/>
                      <a:pt x="32" y="0"/>
                    </a:cubicBezTo>
                    <a:cubicBezTo>
                      <a:pt x="32" y="0"/>
                      <a:pt x="31" y="0"/>
                      <a:pt x="31" y="0"/>
                    </a:cubicBezTo>
                    <a:cubicBezTo>
                      <a:pt x="20" y="6"/>
                      <a:pt x="11" y="10"/>
                      <a:pt x="1" y="14"/>
                    </a:cubicBezTo>
                    <a:cubicBezTo>
                      <a:pt x="1" y="14"/>
                      <a:pt x="0" y="14"/>
                      <a:pt x="0" y="15"/>
                    </a:cubicBezTo>
                    <a:cubicBezTo>
                      <a:pt x="0" y="15"/>
                      <a:pt x="0" y="16"/>
                      <a:pt x="0" y="16"/>
                    </a:cubicBezTo>
                    <a:cubicBezTo>
                      <a:pt x="1" y="18"/>
                      <a:pt x="2" y="20"/>
                      <a:pt x="3" y="22"/>
                    </a:cubicBezTo>
                    <a:cubicBezTo>
                      <a:pt x="3" y="22"/>
                      <a:pt x="4" y="22"/>
                      <a:pt x="5" y="22"/>
                    </a:cubicBezTo>
                    <a:cubicBezTo>
                      <a:pt x="5" y="22"/>
                      <a:pt x="5" y="22"/>
                      <a:pt x="5" y="22"/>
                    </a:cubicBezTo>
                    <a:cubicBezTo>
                      <a:pt x="15" y="18"/>
                      <a:pt x="25" y="13"/>
                      <a:pt x="33" y="9"/>
                    </a:cubicBezTo>
                    <a:cubicBezTo>
                      <a:pt x="33" y="8"/>
                      <a:pt x="33" y="8"/>
                      <a:pt x="33" y="7"/>
                    </a:cubicBezTo>
                    <a:cubicBezTo>
                      <a:pt x="33" y="5"/>
                      <a:pt x="33" y="3"/>
                      <a:pt x="33" y="1"/>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0" name="Freeform 46"/>
              <p:cNvSpPr>
                <a:spLocks noChangeArrowheads="1"/>
              </p:cNvSpPr>
              <p:nvPr/>
            </p:nvSpPr>
            <p:spPr bwMode="auto">
              <a:xfrm>
                <a:off x="1752" y="2063"/>
                <a:ext cx="34" cy="26"/>
              </a:xfrm>
              <a:custGeom>
                <a:avLst/>
                <a:gdLst>
                  <a:gd name="T0" fmla="*/ 22 w 23"/>
                  <a:gd name="T1" fmla="*/ 1 h 18"/>
                  <a:gd name="T2" fmla="*/ 21 w 23"/>
                  <a:gd name="T3" fmla="*/ 1 h 18"/>
                  <a:gd name="T4" fmla="*/ 1 w 23"/>
                  <a:gd name="T5" fmla="*/ 9 h 18"/>
                  <a:gd name="T6" fmla="*/ 0 w 23"/>
                  <a:gd name="T7" fmla="*/ 10 h 18"/>
                  <a:gd name="T8" fmla="*/ 1 w 23"/>
                  <a:gd name="T9" fmla="*/ 17 h 18"/>
                  <a:gd name="T10" fmla="*/ 2 w 23"/>
                  <a:gd name="T11" fmla="*/ 18 h 18"/>
                  <a:gd name="T12" fmla="*/ 2 w 23"/>
                  <a:gd name="T13" fmla="*/ 18 h 18"/>
                  <a:gd name="T14" fmla="*/ 3 w 23"/>
                  <a:gd name="T15" fmla="*/ 18 h 18"/>
                  <a:gd name="T16" fmla="*/ 22 w 23"/>
                  <a:gd name="T17" fmla="*/ 10 h 18"/>
                  <a:gd name="T18" fmla="*/ 23 w 23"/>
                  <a:gd name="T19" fmla="*/ 8 h 18"/>
                  <a:gd name="T20" fmla="*/ 23 w 23"/>
                  <a:gd name="T21" fmla="*/ 2 h 18"/>
                  <a:gd name="T22" fmla="*/ 22 w 23"/>
                  <a:gd name="T2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8">
                    <a:moveTo>
                      <a:pt x="22" y="1"/>
                    </a:moveTo>
                    <a:cubicBezTo>
                      <a:pt x="22" y="0"/>
                      <a:pt x="21" y="0"/>
                      <a:pt x="21" y="1"/>
                    </a:cubicBezTo>
                    <a:cubicBezTo>
                      <a:pt x="14" y="4"/>
                      <a:pt x="8" y="6"/>
                      <a:pt x="1" y="9"/>
                    </a:cubicBezTo>
                    <a:cubicBezTo>
                      <a:pt x="0" y="9"/>
                      <a:pt x="0" y="10"/>
                      <a:pt x="0" y="10"/>
                    </a:cubicBezTo>
                    <a:cubicBezTo>
                      <a:pt x="0" y="13"/>
                      <a:pt x="1" y="15"/>
                      <a:pt x="1" y="17"/>
                    </a:cubicBezTo>
                    <a:cubicBezTo>
                      <a:pt x="1" y="17"/>
                      <a:pt x="1" y="18"/>
                      <a:pt x="2" y="18"/>
                    </a:cubicBezTo>
                    <a:cubicBezTo>
                      <a:pt x="2" y="18"/>
                      <a:pt x="2" y="18"/>
                      <a:pt x="2" y="18"/>
                    </a:cubicBezTo>
                    <a:cubicBezTo>
                      <a:pt x="3" y="18"/>
                      <a:pt x="3" y="18"/>
                      <a:pt x="3" y="18"/>
                    </a:cubicBezTo>
                    <a:cubicBezTo>
                      <a:pt x="9" y="15"/>
                      <a:pt x="15" y="13"/>
                      <a:pt x="22" y="10"/>
                    </a:cubicBezTo>
                    <a:cubicBezTo>
                      <a:pt x="22" y="10"/>
                      <a:pt x="23" y="9"/>
                      <a:pt x="23" y="8"/>
                    </a:cubicBezTo>
                    <a:cubicBezTo>
                      <a:pt x="23" y="6"/>
                      <a:pt x="23" y="4"/>
                      <a:pt x="23" y="2"/>
                    </a:cubicBezTo>
                    <a:cubicBezTo>
                      <a:pt x="23" y="2"/>
                      <a:pt x="23" y="1"/>
                      <a:pt x="22" y="1"/>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1" name="Freeform 47"/>
              <p:cNvSpPr>
                <a:spLocks noChangeArrowheads="1"/>
              </p:cNvSpPr>
              <p:nvPr/>
            </p:nvSpPr>
            <p:spPr bwMode="auto">
              <a:xfrm>
                <a:off x="1366" y="2043"/>
                <a:ext cx="45" cy="20"/>
              </a:xfrm>
              <a:custGeom>
                <a:avLst/>
                <a:gdLst>
                  <a:gd name="T0" fmla="*/ 28 w 30"/>
                  <a:gd name="T1" fmla="*/ 2 h 13"/>
                  <a:gd name="T2" fmla="*/ 4 w 30"/>
                  <a:gd name="T3" fmla="*/ 0 h 13"/>
                  <a:gd name="T4" fmla="*/ 2 w 30"/>
                  <a:gd name="T5" fmla="*/ 0 h 13"/>
                  <a:gd name="T6" fmla="*/ 1 w 30"/>
                  <a:gd name="T7" fmla="*/ 0 h 13"/>
                  <a:gd name="T8" fmla="*/ 0 w 30"/>
                  <a:gd name="T9" fmla="*/ 2 h 13"/>
                  <a:gd name="T10" fmla="*/ 1 w 30"/>
                  <a:gd name="T11" fmla="*/ 6 h 13"/>
                  <a:gd name="T12" fmla="*/ 1 w 30"/>
                  <a:gd name="T13" fmla="*/ 10 h 13"/>
                  <a:gd name="T14" fmla="*/ 2 w 30"/>
                  <a:gd name="T15" fmla="*/ 12 h 13"/>
                  <a:gd name="T16" fmla="*/ 25 w 30"/>
                  <a:gd name="T17" fmla="*/ 13 h 13"/>
                  <a:gd name="T18" fmla="*/ 25 w 30"/>
                  <a:gd name="T19" fmla="*/ 13 h 13"/>
                  <a:gd name="T20" fmla="*/ 27 w 30"/>
                  <a:gd name="T21" fmla="*/ 12 h 13"/>
                  <a:gd name="T22" fmla="*/ 29 w 30"/>
                  <a:gd name="T23" fmla="*/ 4 h 13"/>
                  <a:gd name="T24" fmla="*/ 29 w 30"/>
                  <a:gd name="T25" fmla="*/ 3 h 13"/>
                  <a:gd name="T26" fmla="*/ 28 w 30"/>
                  <a:gd name="T2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3">
                    <a:moveTo>
                      <a:pt x="28" y="2"/>
                    </a:moveTo>
                    <a:cubicBezTo>
                      <a:pt x="20" y="2"/>
                      <a:pt x="12" y="1"/>
                      <a:pt x="4" y="0"/>
                    </a:cubicBezTo>
                    <a:cubicBezTo>
                      <a:pt x="2" y="0"/>
                      <a:pt x="2" y="0"/>
                      <a:pt x="2" y="0"/>
                    </a:cubicBezTo>
                    <a:cubicBezTo>
                      <a:pt x="2" y="0"/>
                      <a:pt x="1" y="0"/>
                      <a:pt x="1" y="0"/>
                    </a:cubicBezTo>
                    <a:cubicBezTo>
                      <a:pt x="1" y="1"/>
                      <a:pt x="0" y="1"/>
                      <a:pt x="0" y="2"/>
                    </a:cubicBezTo>
                    <a:cubicBezTo>
                      <a:pt x="0" y="3"/>
                      <a:pt x="1" y="5"/>
                      <a:pt x="1" y="6"/>
                    </a:cubicBezTo>
                    <a:cubicBezTo>
                      <a:pt x="1" y="10"/>
                      <a:pt x="1" y="10"/>
                      <a:pt x="1" y="10"/>
                    </a:cubicBezTo>
                    <a:cubicBezTo>
                      <a:pt x="1" y="11"/>
                      <a:pt x="2" y="11"/>
                      <a:pt x="2" y="12"/>
                    </a:cubicBezTo>
                    <a:cubicBezTo>
                      <a:pt x="9" y="13"/>
                      <a:pt x="16" y="13"/>
                      <a:pt x="25" y="13"/>
                    </a:cubicBezTo>
                    <a:cubicBezTo>
                      <a:pt x="25" y="13"/>
                      <a:pt x="25" y="13"/>
                      <a:pt x="25" y="13"/>
                    </a:cubicBezTo>
                    <a:cubicBezTo>
                      <a:pt x="26" y="13"/>
                      <a:pt x="26" y="13"/>
                      <a:pt x="27" y="12"/>
                    </a:cubicBezTo>
                    <a:cubicBezTo>
                      <a:pt x="27" y="9"/>
                      <a:pt x="28" y="7"/>
                      <a:pt x="29" y="4"/>
                    </a:cubicBezTo>
                    <a:cubicBezTo>
                      <a:pt x="30" y="4"/>
                      <a:pt x="30" y="3"/>
                      <a:pt x="29" y="3"/>
                    </a:cubicBezTo>
                    <a:cubicBezTo>
                      <a:pt x="29" y="2"/>
                      <a:pt x="28" y="2"/>
                      <a:pt x="28" y="2"/>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2" name="Freeform 48"/>
              <p:cNvSpPr>
                <a:spLocks noChangeArrowheads="1"/>
              </p:cNvSpPr>
              <p:nvPr/>
            </p:nvSpPr>
            <p:spPr bwMode="auto">
              <a:xfrm>
                <a:off x="1369" y="1980"/>
                <a:ext cx="46" cy="15"/>
              </a:xfrm>
              <a:custGeom>
                <a:avLst/>
                <a:gdLst>
                  <a:gd name="T0" fmla="*/ 6 w 31"/>
                  <a:gd name="T1" fmla="*/ 10 h 10"/>
                  <a:gd name="T2" fmla="*/ 24 w 31"/>
                  <a:gd name="T3" fmla="*/ 9 h 10"/>
                  <a:gd name="T4" fmla="*/ 29 w 31"/>
                  <a:gd name="T5" fmla="*/ 9 h 10"/>
                  <a:gd name="T6" fmla="*/ 31 w 31"/>
                  <a:gd name="T7" fmla="*/ 7 h 10"/>
                  <a:gd name="T8" fmla="*/ 31 w 31"/>
                  <a:gd name="T9" fmla="*/ 3 h 10"/>
                  <a:gd name="T10" fmla="*/ 31 w 31"/>
                  <a:gd name="T11" fmla="*/ 1 h 10"/>
                  <a:gd name="T12" fmla="*/ 29 w 31"/>
                  <a:gd name="T13" fmla="*/ 1 h 10"/>
                  <a:gd name="T14" fmla="*/ 28 w 31"/>
                  <a:gd name="T15" fmla="*/ 1 h 10"/>
                  <a:gd name="T16" fmla="*/ 16 w 31"/>
                  <a:gd name="T17" fmla="*/ 1 h 10"/>
                  <a:gd name="T18" fmla="*/ 2 w 31"/>
                  <a:gd name="T19" fmla="*/ 1 h 10"/>
                  <a:gd name="T20" fmla="*/ 0 w 31"/>
                  <a:gd name="T21" fmla="*/ 2 h 10"/>
                  <a:gd name="T22" fmla="*/ 0 w 31"/>
                  <a:gd name="T23" fmla="*/ 8 h 10"/>
                  <a:gd name="T24" fmla="*/ 0 w 31"/>
                  <a:gd name="T25" fmla="*/ 8 h 10"/>
                  <a:gd name="T26" fmla="*/ 1 w 31"/>
                  <a:gd name="T27" fmla="*/ 10 h 10"/>
                  <a:gd name="T28" fmla="*/ 6 w 31"/>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0">
                    <a:moveTo>
                      <a:pt x="6" y="10"/>
                    </a:moveTo>
                    <a:cubicBezTo>
                      <a:pt x="12" y="10"/>
                      <a:pt x="18" y="10"/>
                      <a:pt x="24" y="9"/>
                    </a:cubicBezTo>
                    <a:cubicBezTo>
                      <a:pt x="26" y="9"/>
                      <a:pt x="28" y="9"/>
                      <a:pt x="29" y="9"/>
                    </a:cubicBezTo>
                    <a:cubicBezTo>
                      <a:pt x="30" y="9"/>
                      <a:pt x="31" y="8"/>
                      <a:pt x="31" y="7"/>
                    </a:cubicBezTo>
                    <a:cubicBezTo>
                      <a:pt x="31" y="6"/>
                      <a:pt x="31" y="4"/>
                      <a:pt x="31" y="3"/>
                    </a:cubicBezTo>
                    <a:cubicBezTo>
                      <a:pt x="31" y="2"/>
                      <a:pt x="31" y="2"/>
                      <a:pt x="31" y="1"/>
                    </a:cubicBezTo>
                    <a:cubicBezTo>
                      <a:pt x="30" y="1"/>
                      <a:pt x="30" y="1"/>
                      <a:pt x="29" y="1"/>
                    </a:cubicBezTo>
                    <a:cubicBezTo>
                      <a:pt x="28" y="1"/>
                      <a:pt x="28" y="1"/>
                      <a:pt x="28" y="1"/>
                    </a:cubicBezTo>
                    <a:cubicBezTo>
                      <a:pt x="24" y="1"/>
                      <a:pt x="20" y="1"/>
                      <a:pt x="16" y="1"/>
                    </a:cubicBezTo>
                    <a:cubicBezTo>
                      <a:pt x="11" y="1"/>
                      <a:pt x="6" y="1"/>
                      <a:pt x="2" y="1"/>
                    </a:cubicBezTo>
                    <a:cubicBezTo>
                      <a:pt x="1" y="0"/>
                      <a:pt x="1" y="1"/>
                      <a:pt x="0" y="2"/>
                    </a:cubicBezTo>
                    <a:cubicBezTo>
                      <a:pt x="0" y="4"/>
                      <a:pt x="0" y="6"/>
                      <a:pt x="0" y="8"/>
                    </a:cubicBezTo>
                    <a:cubicBezTo>
                      <a:pt x="0" y="8"/>
                      <a:pt x="0" y="8"/>
                      <a:pt x="0" y="8"/>
                    </a:cubicBezTo>
                    <a:cubicBezTo>
                      <a:pt x="0" y="9"/>
                      <a:pt x="0" y="10"/>
                      <a:pt x="1" y="10"/>
                    </a:cubicBezTo>
                    <a:cubicBezTo>
                      <a:pt x="3" y="10"/>
                      <a:pt x="4" y="10"/>
                      <a:pt x="6" y="10"/>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3" name="Freeform 49"/>
              <p:cNvSpPr>
                <a:spLocks noChangeArrowheads="1"/>
              </p:cNvSpPr>
              <p:nvPr/>
            </p:nvSpPr>
            <p:spPr bwMode="auto">
              <a:xfrm>
                <a:off x="1575" y="1741"/>
                <a:ext cx="159" cy="190"/>
              </a:xfrm>
              <a:custGeom>
                <a:avLst/>
                <a:gdLst>
                  <a:gd name="T0" fmla="*/ 106 w 107"/>
                  <a:gd name="T1" fmla="*/ 73 h 128"/>
                  <a:gd name="T2" fmla="*/ 69 w 107"/>
                  <a:gd name="T3" fmla="*/ 9 h 128"/>
                  <a:gd name="T4" fmla="*/ 1 w 107"/>
                  <a:gd name="T5" fmla="*/ 0 h 128"/>
                  <a:gd name="T6" fmla="*/ 0 w 107"/>
                  <a:gd name="T7" fmla="*/ 1 h 128"/>
                  <a:gd name="T8" fmla="*/ 1 w 107"/>
                  <a:gd name="T9" fmla="*/ 3 h 128"/>
                  <a:gd name="T10" fmla="*/ 77 w 107"/>
                  <a:gd name="T11" fmla="*/ 83 h 128"/>
                  <a:gd name="T12" fmla="*/ 66 w 107"/>
                  <a:gd name="T13" fmla="*/ 121 h 128"/>
                  <a:gd name="T14" fmla="*/ 66 w 107"/>
                  <a:gd name="T15" fmla="*/ 123 h 128"/>
                  <a:gd name="T16" fmla="*/ 67 w 107"/>
                  <a:gd name="T17" fmla="*/ 124 h 128"/>
                  <a:gd name="T18" fmla="*/ 83 w 107"/>
                  <a:gd name="T19" fmla="*/ 128 h 128"/>
                  <a:gd name="T20" fmla="*/ 84 w 107"/>
                  <a:gd name="T21" fmla="*/ 128 h 128"/>
                  <a:gd name="T22" fmla="*/ 85 w 107"/>
                  <a:gd name="T23" fmla="*/ 127 h 128"/>
                  <a:gd name="T24" fmla="*/ 106 w 107"/>
                  <a:gd name="T25" fmla="*/ 76 h 128"/>
                  <a:gd name="T26" fmla="*/ 106 w 107"/>
                  <a:gd name="T27" fmla="*/ 7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128">
                    <a:moveTo>
                      <a:pt x="106" y="73"/>
                    </a:moveTo>
                    <a:cubicBezTo>
                      <a:pt x="106" y="58"/>
                      <a:pt x="107" y="22"/>
                      <a:pt x="69" y="9"/>
                    </a:cubicBezTo>
                    <a:cubicBezTo>
                      <a:pt x="51" y="3"/>
                      <a:pt x="28" y="0"/>
                      <a:pt x="1" y="0"/>
                    </a:cubicBezTo>
                    <a:cubicBezTo>
                      <a:pt x="0" y="0"/>
                      <a:pt x="0" y="1"/>
                      <a:pt x="0" y="1"/>
                    </a:cubicBezTo>
                    <a:cubicBezTo>
                      <a:pt x="0" y="2"/>
                      <a:pt x="0" y="3"/>
                      <a:pt x="1" y="3"/>
                    </a:cubicBezTo>
                    <a:cubicBezTo>
                      <a:pt x="57" y="3"/>
                      <a:pt x="77" y="51"/>
                      <a:pt x="77" y="83"/>
                    </a:cubicBezTo>
                    <a:cubicBezTo>
                      <a:pt x="77" y="97"/>
                      <a:pt x="73" y="110"/>
                      <a:pt x="66" y="121"/>
                    </a:cubicBezTo>
                    <a:cubicBezTo>
                      <a:pt x="65" y="122"/>
                      <a:pt x="65" y="122"/>
                      <a:pt x="66" y="123"/>
                    </a:cubicBezTo>
                    <a:cubicBezTo>
                      <a:pt x="66" y="123"/>
                      <a:pt x="66" y="124"/>
                      <a:pt x="67" y="124"/>
                    </a:cubicBezTo>
                    <a:cubicBezTo>
                      <a:pt x="73" y="124"/>
                      <a:pt x="78" y="126"/>
                      <a:pt x="83" y="128"/>
                    </a:cubicBezTo>
                    <a:cubicBezTo>
                      <a:pt x="83" y="128"/>
                      <a:pt x="83" y="128"/>
                      <a:pt x="84" y="128"/>
                    </a:cubicBezTo>
                    <a:cubicBezTo>
                      <a:pt x="84" y="128"/>
                      <a:pt x="85" y="128"/>
                      <a:pt x="85" y="127"/>
                    </a:cubicBezTo>
                    <a:cubicBezTo>
                      <a:pt x="96" y="112"/>
                      <a:pt x="106" y="98"/>
                      <a:pt x="106" y="76"/>
                    </a:cubicBezTo>
                    <a:cubicBezTo>
                      <a:pt x="106" y="75"/>
                      <a:pt x="106" y="74"/>
                      <a:pt x="106" y="73"/>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4" name="Freeform 50"/>
              <p:cNvSpPr>
                <a:spLocks noChangeArrowheads="1"/>
              </p:cNvSpPr>
              <p:nvPr/>
            </p:nvSpPr>
            <p:spPr bwMode="auto">
              <a:xfrm>
                <a:off x="1406" y="1766"/>
                <a:ext cx="252" cy="171"/>
              </a:xfrm>
              <a:custGeom>
                <a:avLst/>
                <a:gdLst>
                  <a:gd name="T0" fmla="*/ 115 w 170"/>
                  <a:gd name="T1" fmla="*/ 0 h 115"/>
                  <a:gd name="T2" fmla="*/ 66 w 170"/>
                  <a:gd name="T3" fmla="*/ 17 h 115"/>
                  <a:gd name="T4" fmla="*/ 37 w 170"/>
                  <a:gd name="T5" fmla="*/ 29 h 115"/>
                  <a:gd name="T6" fmla="*/ 23 w 170"/>
                  <a:gd name="T7" fmla="*/ 18 h 115"/>
                  <a:gd name="T8" fmla="*/ 23 w 170"/>
                  <a:gd name="T9" fmla="*/ 18 h 115"/>
                  <a:gd name="T10" fmla="*/ 21 w 170"/>
                  <a:gd name="T11" fmla="*/ 17 h 115"/>
                  <a:gd name="T12" fmla="*/ 7 w 170"/>
                  <a:gd name="T13" fmla="*/ 9 h 115"/>
                  <a:gd name="T14" fmla="*/ 6 w 170"/>
                  <a:gd name="T15" fmla="*/ 7 h 115"/>
                  <a:gd name="T16" fmla="*/ 4 w 170"/>
                  <a:gd name="T17" fmla="*/ 8 h 115"/>
                  <a:gd name="T18" fmla="*/ 4 w 170"/>
                  <a:gd name="T19" fmla="*/ 33 h 115"/>
                  <a:gd name="T20" fmla="*/ 28 w 170"/>
                  <a:gd name="T21" fmla="*/ 50 h 115"/>
                  <a:gd name="T22" fmla="*/ 35 w 170"/>
                  <a:gd name="T23" fmla="*/ 50 h 115"/>
                  <a:gd name="T24" fmla="*/ 35 w 170"/>
                  <a:gd name="T25" fmla="*/ 50 h 115"/>
                  <a:gd name="T26" fmla="*/ 74 w 170"/>
                  <a:gd name="T27" fmla="*/ 36 h 115"/>
                  <a:gd name="T28" fmla="*/ 100 w 170"/>
                  <a:gd name="T29" fmla="*/ 25 h 115"/>
                  <a:gd name="T30" fmla="*/ 104 w 170"/>
                  <a:gd name="T31" fmla="*/ 25 h 115"/>
                  <a:gd name="T32" fmla="*/ 142 w 170"/>
                  <a:gd name="T33" fmla="*/ 65 h 115"/>
                  <a:gd name="T34" fmla="*/ 136 w 170"/>
                  <a:gd name="T35" fmla="*/ 81 h 115"/>
                  <a:gd name="T36" fmla="*/ 131 w 170"/>
                  <a:gd name="T37" fmla="*/ 98 h 115"/>
                  <a:gd name="T38" fmla="*/ 137 w 170"/>
                  <a:gd name="T39" fmla="*/ 114 h 115"/>
                  <a:gd name="T40" fmla="*/ 138 w 170"/>
                  <a:gd name="T41" fmla="*/ 115 h 115"/>
                  <a:gd name="T42" fmla="*/ 139 w 170"/>
                  <a:gd name="T43" fmla="*/ 115 h 115"/>
                  <a:gd name="T44" fmla="*/ 144 w 170"/>
                  <a:gd name="T45" fmla="*/ 113 h 115"/>
                  <a:gd name="T46" fmla="*/ 162 w 170"/>
                  <a:gd name="T47" fmla="*/ 107 h 115"/>
                  <a:gd name="T48" fmla="*/ 163 w 170"/>
                  <a:gd name="T49" fmla="*/ 106 h 115"/>
                  <a:gd name="T50" fmla="*/ 163 w 170"/>
                  <a:gd name="T51" fmla="*/ 105 h 115"/>
                  <a:gd name="T52" fmla="*/ 165 w 170"/>
                  <a:gd name="T53" fmla="*/ 81 h 115"/>
                  <a:gd name="T54" fmla="*/ 170 w 170"/>
                  <a:gd name="T55" fmla="*/ 60 h 115"/>
                  <a:gd name="T56" fmla="*/ 115 w 170"/>
                  <a:gd name="T5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0" h="115">
                    <a:moveTo>
                      <a:pt x="115" y="0"/>
                    </a:moveTo>
                    <a:cubicBezTo>
                      <a:pt x="91" y="0"/>
                      <a:pt x="78" y="9"/>
                      <a:pt x="66" y="17"/>
                    </a:cubicBezTo>
                    <a:cubicBezTo>
                      <a:pt x="57" y="24"/>
                      <a:pt x="49" y="29"/>
                      <a:pt x="37" y="29"/>
                    </a:cubicBezTo>
                    <a:cubicBezTo>
                      <a:pt x="28" y="29"/>
                      <a:pt x="25" y="22"/>
                      <a:pt x="23" y="18"/>
                    </a:cubicBezTo>
                    <a:cubicBezTo>
                      <a:pt x="23" y="18"/>
                      <a:pt x="23" y="18"/>
                      <a:pt x="23" y="18"/>
                    </a:cubicBezTo>
                    <a:cubicBezTo>
                      <a:pt x="23" y="17"/>
                      <a:pt x="22" y="17"/>
                      <a:pt x="21" y="17"/>
                    </a:cubicBezTo>
                    <a:cubicBezTo>
                      <a:pt x="14" y="17"/>
                      <a:pt x="7" y="13"/>
                      <a:pt x="7" y="9"/>
                    </a:cubicBezTo>
                    <a:cubicBezTo>
                      <a:pt x="7" y="8"/>
                      <a:pt x="7" y="8"/>
                      <a:pt x="6" y="7"/>
                    </a:cubicBezTo>
                    <a:cubicBezTo>
                      <a:pt x="6" y="7"/>
                      <a:pt x="5" y="7"/>
                      <a:pt x="4" y="8"/>
                    </a:cubicBezTo>
                    <a:cubicBezTo>
                      <a:pt x="0" y="15"/>
                      <a:pt x="0" y="25"/>
                      <a:pt x="4" y="33"/>
                    </a:cubicBezTo>
                    <a:cubicBezTo>
                      <a:pt x="9" y="42"/>
                      <a:pt x="18" y="48"/>
                      <a:pt x="28" y="50"/>
                    </a:cubicBezTo>
                    <a:cubicBezTo>
                      <a:pt x="30" y="50"/>
                      <a:pt x="33" y="50"/>
                      <a:pt x="35" y="50"/>
                    </a:cubicBezTo>
                    <a:cubicBezTo>
                      <a:pt x="35" y="50"/>
                      <a:pt x="35" y="50"/>
                      <a:pt x="35" y="50"/>
                    </a:cubicBezTo>
                    <a:cubicBezTo>
                      <a:pt x="51" y="50"/>
                      <a:pt x="63" y="43"/>
                      <a:pt x="74" y="36"/>
                    </a:cubicBezTo>
                    <a:cubicBezTo>
                      <a:pt x="83" y="31"/>
                      <a:pt x="91" y="26"/>
                      <a:pt x="100" y="25"/>
                    </a:cubicBezTo>
                    <a:cubicBezTo>
                      <a:pt x="102" y="25"/>
                      <a:pt x="103" y="25"/>
                      <a:pt x="104" y="25"/>
                    </a:cubicBezTo>
                    <a:cubicBezTo>
                      <a:pt x="138" y="25"/>
                      <a:pt x="142" y="53"/>
                      <a:pt x="142" y="65"/>
                    </a:cubicBezTo>
                    <a:cubicBezTo>
                      <a:pt x="142" y="71"/>
                      <a:pt x="139" y="76"/>
                      <a:pt x="136" y="81"/>
                    </a:cubicBezTo>
                    <a:cubicBezTo>
                      <a:pt x="134" y="86"/>
                      <a:pt x="131" y="92"/>
                      <a:pt x="131" y="98"/>
                    </a:cubicBezTo>
                    <a:cubicBezTo>
                      <a:pt x="131" y="104"/>
                      <a:pt x="133" y="110"/>
                      <a:pt x="137" y="114"/>
                    </a:cubicBezTo>
                    <a:cubicBezTo>
                      <a:pt x="138" y="114"/>
                      <a:pt x="138" y="115"/>
                      <a:pt x="138" y="115"/>
                    </a:cubicBezTo>
                    <a:cubicBezTo>
                      <a:pt x="139" y="115"/>
                      <a:pt x="139" y="115"/>
                      <a:pt x="139" y="115"/>
                    </a:cubicBezTo>
                    <a:cubicBezTo>
                      <a:pt x="141" y="114"/>
                      <a:pt x="142" y="113"/>
                      <a:pt x="144" y="113"/>
                    </a:cubicBezTo>
                    <a:cubicBezTo>
                      <a:pt x="150" y="111"/>
                      <a:pt x="156" y="108"/>
                      <a:pt x="162" y="107"/>
                    </a:cubicBezTo>
                    <a:cubicBezTo>
                      <a:pt x="162" y="107"/>
                      <a:pt x="163" y="107"/>
                      <a:pt x="163" y="106"/>
                    </a:cubicBezTo>
                    <a:cubicBezTo>
                      <a:pt x="163" y="106"/>
                      <a:pt x="163" y="105"/>
                      <a:pt x="163" y="105"/>
                    </a:cubicBezTo>
                    <a:cubicBezTo>
                      <a:pt x="159" y="96"/>
                      <a:pt x="162" y="89"/>
                      <a:pt x="165" y="81"/>
                    </a:cubicBezTo>
                    <a:cubicBezTo>
                      <a:pt x="167" y="75"/>
                      <a:pt x="170" y="69"/>
                      <a:pt x="170" y="60"/>
                    </a:cubicBezTo>
                    <a:cubicBezTo>
                      <a:pt x="170" y="27"/>
                      <a:pt x="140" y="0"/>
                      <a:pt x="115" y="0"/>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5" name="Freeform 51"/>
              <p:cNvSpPr>
                <a:spLocks noChangeArrowheads="1"/>
              </p:cNvSpPr>
              <p:nvPr/>
            </p:nvSpPr>
            <p:spPr bwMode="auto">
              <a:xfrm>
                <a:off x="1359" y="1872"/>
                <a:ext cx="117" cy="63"/>
              </a:xfrm>
              <a:custGeom>
                <a:avLst/>
                <a:gdLst>
                  <a:gd name="T0" fmla="*/ 49 w 79"/>
                  <a:gd name="T1" fmla="*/ 15 h 43"/>
                  <a:gd name="T2" fmla="*/ 4 w 79"/>
                  <a:gd name="T3" fmla="*/ 0 h 43"/>
                  <a:gd name="T4" fmla="*/ 2 w 79"/>
                  <a:gd name="T5" fmla="*/ 1 h 43"/>
                  <a:gd name="T6" fmla="*/ 2 w 79"/>
                  <a:gd name="T7" fmla="*/ 3 h 43"/>
                  <a:gd name="T8" fmla="*/ 2 w 79"/>
                  <a:gd name="T9" fmla="*/ 4 h 43"/>
                  <a:gd name="T10" fmla="*/ 0 w 79"/>
                  <a:gd name="T11" fmla="*/ 16 h 43"/>
                  <a:gd name="T12" fmla="*/ 0 w 79"/>
                  <a:gd name="T13" fmla="*/ 17 h 43"/>
                  <a:gd name="T14" fmla="*/ 48 w 79"/>
                  <a:gd name="T15" fmla="*/ 43 h 43"/>
                  <a:gd name="T16" fmla="*/ 78 w 79"/>
                  <a:gd name="T17" fmla="*/ 36 h 43"/>
                  <a:gd name="T18" fmla="*/ 79 w 79"/>
                  <a:gd name="T19" fmla="*/ 34 h 43"/>
                  <a:gd name="T20" fmla="*/ 49 w 79"/>
                  <a:gd name="T21"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43">
                    <a:moveTo>
                      <a:pt x="49" y="15"/>
                    </a:moveTo>
                    <a:cubicBezTo>
                      <a:pt x="36" y="13"/>
                      <a:pt x="21" y="11"/>
                      <a:pt x="4" y="0"/>
                    </a:cubicBezTo>
                    <a:cubicBezTo>
                      <a:pt x="3" y="0"/>
                      <a:pt x="2" y="0"/>
                      <a:pt x="2" y="1"/>
                    </a:cubicBezTo>
                    <a:cubicBezTo>
                      <a:pt x="1" y="1"/>
                      <a:pt x="1" y="2"/>
                      <a:pt x="2" y="3"/>
                    </a:cubicBezTo>
                    <a:cubicBezTo>
                      <a:pt x="2" y="3"/>
                      <a:pt x="2" y="3"/>
                      <a:pt x="2" y="4"/>
                    </a:cubicBezTo>
                    <a:cubicBezTo>
                      <a:pt x="1" y="8"/>
                      <a:pt x="0" y="12"/>
                      <a:pt x="0" y="16"/>
                    </a:cubicBezTo>
                    <a:cubicBezTo>
                      <a:pt x="0" y="16"/>
                      <a:pt x="0" y="17"/>
                      <a:pt x="0" y="17"/>
                    </a:cubicBezTo>
                    <a:cubicBezTo>
                      <a:pt x="7" y="29"/>
                      <a:pt x="24" y="43"/>
                      <a:pt x="48" y="43"/>
                    </a:cubicBezTo>
                    <a:cubicBezTo>
                      <a:pt x="58" y="43"/>
                      <a:pt x="68" y="40"/>
                      <a:pt x="78" y="36"/>
                    </a:cubicBezTo>
                    <a:cubicBezTo>
                      <a:pt x="79" y="36"/>
                      <a:pt x="79" y="35"/>
                      <a:pt x="79" y="34"/>
                    </a:cubicBezTo>
                    <a:cubicBezTo>
                      <a:pt x="77" y="19"/>
                      <a:pt x="64" y="18"/>
                      <a:pt x="49" y="15"/>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6" name="Freeform 52"/>
              <p:cNvSpPr>
                <a:spLocks noChangeArrowheads="1"/>
              </p:cNvSpPr>
              <p:nvPr/>
            </p:nvSpPr>
            <p:spPr bwMode="auto">
              <a:xfrm>
                <a:off x="1387" y="1796"/>
                <a:ext cx="191" cy="147"/>
              </a:xfrm>
              <a:custGeom>
                <a:avLst/>
                <a:gdLst>
                  <a:gd name="T0" fmla="*/ 104 w 129"/>
                  <a:gd name="T1" fmla="*/ 32 h 99"/>
                  <a:gd name="T2" fmla="*/ 80 w 129"/>
                  <a:gd name="T3" fmla="*/ 34 h 99"/>
                  <a:gd name="T4" fmla="*/ 56 w 129"/>
                  <a:gd name="T5" fmla="*/ 36 h 99"/>
                  <a:gd name="T6" fmla="*/ 6 w 129"/>
                  <a:gd name="T7" fmla="*/ 2 h 99"/>
                  <a:gd name="T8" fmla="*/ 5 w 129"/>
                  <a:gd name="T9" fmla="*/ 0 h 99"/>
                  <a:gd name="T10" fmla="*/ 3 w 129"/>
                  <a:gd name="T11" fmla="*/ 1 h 99"/>
                  <a:gd name="T12" fmla="*/ 0 w 129"/>
                  <a:gd name="T13" fmla="*/ 17 h 99"/>
                  <a:gd name="T14" fmla="*/ 0 w 129"/>
                  <a:gd name="T15" fmla="*/ 23 h 99"/>
                  <a:gd name="T16" fmla="*/ 1 w 129"/>
                  <a:gd name="T17" fmla="*/ 24 h 99"/>
                  <a:gd name="T18" fmla="*/ 2 w 129"/>
                  <a:gd name="T19" fmla="*/ 25 h 99"/>
                  <a:gd name="T20" fmla="*/ 6 w 129"/>
                  <a:gd name="T21" fmla="*/ 30 h 99"/>
                  <a:gd name="T22" fmla="*/ 58 w 129"/>
                  <a:gd name="T23" fmla="*/ 52 h 99"/>
                  <a:gd name="T24" fmla="*/ 89 w 129"/>
                  <a:gd name="T25" fmla="*/ 73 h 99"/>
                  <a:gd name="T26" fmla="*/ 88 w 129"/>
                  <a:gd name="T27" fmla="*/ 81 h 99"/>
                  <a:gd name="T28" fmla="*/ 87 w 129"/>
                  <a:gd name="T29" fmla="*/ 87 h 99"/>
                  <a:gd name="T30" fmla="*/ 88 w 129"/>
                  <a:gd name="T31" fmla="*/ 89 h 99"/>
                  <a:gd name="T32" fmla="*/ 99 w 129"/>
                  <a:gd name="T33" fmla="*/ 93 h 99"/>
                  <a:gd name="T34" fmla="*/ 120 w 129"/>
                  <a:gd name="T35" fmla="*/ 99 h 99"/>
                  <a:gd name="T36" fmla="*/ 120 w 129"/>
                  <a:gd name="T37" fmla="*/ 99 h 99"/>
                  <a:gd name="T38" fmla="*/ 120 w 129"/>
                  <a:gd name="T39" fmla="*/ 99 h 99"/>
                  <a:gd name="T40" fmla="*/ 122 w 129"/>
                  <a:gd name="T41" fmla="*/ 97 h 99"/>
                  <a:gd name="T42" fmla="*/ 121 w 129"/>
                  <a:gd name="T43" fmla="*/ 96 h 99"/>
                  <a:gd name="T44" fmla="*/ 119 w 129"/>
                  <a:gd name="T45" fmla="*/ 86 h 99"/>
                  <a:gd name="T46" fmla="*/ 124 w 129"/>
                  <a:gd name="T47" fmla="*/ 70 h 99"/>
                  <a:gd name="T48" fmla="*/ 129 w 129"/>
                  <a:gd name="T49" fmla="*/ 52 h 99"/>
                  <a:gd name="T50" fmla="*/ 104 w 129"/>
                  <a:gd name="T51" fmla="*/ 3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99">
                    <a:moveTo>
                      <a:pt x="104" y="32"/>
                    </a:moveTo>
                    <a:cubicBezTo>
                      <a:pt x="96" y="32"/>
                      <a:pt x="88" y="33"/>
                      <a:pt x="80" y="34"/>
                    </a:cubicBezTo>
                    <a:cubicBezTo>
                      <a:pt x="72" y="35"/>
                      <a:pt x="64" y="36"/>
                      <a:pt x="56" y="36"/>
                    </a:cubicBezTo>
                    <a:cubicBezTo>
                      <a:pt x="26" y="36"/>
                      <a:pt x="8" y="24"/>
                      <a:pt x="6" y="2"/>
                    </a:cubicBezTo>
                    <a:cubicBezTo>
                      <a:pt x="6" y="1"/>
                      <a:pt x="6" y="0"/>
                      <a:pt x="5" y="0"/>
                    </a:cubicBezTo>
                    <a:cubicBezTo>
                      <a:pt x="4" y="0"/>
                      <a:pt x="4" y="0"/>
                      <a:pt x="3" y="1"/>
                    </a:cubicBezTo>
                    <a:cubicBezTo>
                      <a:pt x="1" y="6"/>
                      <a:pt x="0" y="11"/>
                      <a:pt x="0" y="17"/>
                    </a:cubicBezTo>
                    <a:cubicBezTo>
                      <a:pt x="0" y="19"/>
                      <a:pt x="0" y="21"/>
                      <a:pt x="0" y="23"/>
                    </a:cubicBezTo>
                    <a:cubicBezTo>
                      <a:pt x="0" y="24"/>
                      <a:pt x="0" y="24"/>
                      <a:pt x="1" y="24"/>
                    </a:cubicBezTo>
                    <a:cubicBezTo>
                      <a:pt x="1" y="25"/>
                      <a:pt x="1" y="25"/>
                      <a:pt x="2" y="25"/>
                    </a:cubicBezTo>
                    <a:cubicBezTo>
                      <a:pt x="3" y="27"/>
                      <a:pt x="4" y="29"/>
                      <a:pt x="6" y="30"/>
                    </a:cubicBezTo>
                    <a:cubicBezTo>
                      <a:pt x="22" y="46"/>
                      <a:pt x="42" y="49"/>
                      <a:pt x="58" y="52"/>
                    </a:cubicBezTo>
                    <a:cubicBezTo>
                      <a:pt x="76" y="55"/>
                      <a:pt x="89" y="57"/>
                      <a:pt x="89" y="73"/>
                    </a:cubicBezTo>
                    <a:cubicBezTo>
                      <a:pt x="89" y="75"/>
                      <a:pt x="88" y="78"/>
                      <a:pt x="88" y="81"/>
                    </a:cubicBezTo>
                    <a:cubicBezTo>
                      <a:pt x="88" y="83"/>
                      <a:pt x="87" y="85"/>
                      <a:pt x="87" y="87"/>
                    </a:cubicBezTo>
                    <a:cubicBezTo>
                      <a:pt x="87" y="88"/>
                      <a:pt x="88" y="89"/>
                      <a:pt x="88" y="89"/>
                    </a:cubicBezTo>
                    <a:cubicBezTo>
                      <a:pt x="92" y="90"/>
                      <a:pt x="96" y="91"/>
                      <a:pt x="99" y="93"/>
                    </a:cubicBezTo>
                    <a:cubicBezTo>
                      <a:pt x="106" y="95"/>
                      <a:pt x="113" y="98"/>
                      <a:pt x="120" y="99"/>
                    </a:cubicBezTo>
                    <a:cubicBezTo>
                      <a:pt x="120" y="99"/>
                      <a:pt x="120" y="99"/>
                      <a:pt x="120" y="99"/>
                    </a:cubicBezTo>
                    <a:cubicBezTo>
                      <a:pt x="120" y="99"/>
                      <a:pt x="120" y="99"/>
                      <a:pt x="120" y="99"/>
                    </a:cubicBezTo>
                    <a:cubicBezTo>
                      <a:pt x="121" y="99"/>
                      <a:pt x="122" y="98"/>
                      <a:pt x="122" y="97"/>
                    </a:cubicBezTo>
                    <a:cubicBezTo>
                      <a:pt x="122" y="97"/>
                      <a:pt x="122" y="97"/>
                      <a:pt x="121" y="96"/>
                    </a:cubicBezTo>
                    <a:cubicBezTo>
                      <a:pt x="120" y="93"/>
                      <a:pt x="119" y="90"/>
                      <a:pt x="119" y="86"/>
                    </a:cubicBezTo>
                    <a:cubicBezTo>
                      <a:pt x="119" y="81"/>
                      <a:pt x="121" y="76"/>
                      <a:pt x="124" y="70"/>
                    </a:cubicBezTo>
                    <a:cubicBezTo>
                      <a:pt x="127" y="64"/>
                      <a:pt x="129" y="58"/>
                      <a:pt x="129" y="52"/>
                    </a:cubicBezTo>
                    <a:cubicBezTo>
                      <a:pt x="129" y="43"/>
                      <a:pt x="125" y="32"/>
                      <a:pt x="104" y="32"/>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7" name="Freeform 53"/>
              <p:cNvSpPr>
                <a:spLocks noChangeArrowheads="1"/>
              </p:cNvSpPr>
              <p:nvPr/>
            </p:nvSpPr>
            <p:spPr bwMode="auto">
              <a:xfrm>
                <a:off x="1719" y="1873"/>
                <a:ext cx="54" cy="76"/>
              </a:xfrm>
              <a:custGeom>
                <a:avLst/>
                <a:gdLst>
                  <a:gd name="T0" fmla="*/ 32 w 36"/>
                  <a:gd name="T1" fmla="*/ 1 h 51"/>
                  <a:gd name="T2" fmla="*/ 30 w 36"/>
                  <a:gd name="T3" fmla="*/ 0 h 51"/>
                  <a:gd name="T4" fmla="*/ 29 w 36"/>
                  <a:gd name="T5" fmla="*/ 2 h 51"/>
                  <a:gd name="T6" fmla="*/ 1 w 36"/>
                  <a:gd name="T7" fmla="*/ 46 h 51"/>
                  <a:gd name="T8" fmla="*/ 0 w 36"/>
                  <a:gd name="T9" fmla="*/ 47 h 51"/>
                  <a:gd name="T10" fmla="*/ 1 w 36"/>
                  <a:gd name="T11" fmla="*/ 48 h 51"/>
                  <a:gd name="T12" fmla="*/ 3 w 36"/>
                  <a:gd name="T13" fmla="*/ 51 h 51"/>
                  <a:gd name="T14" fmla="*/ 5 w 36"/>
                  <a:gd name="T15" fmla="*/ 51 h 51"/>
                  <a:gd name="T16" fmla="*/ 5 w 36"/>
                  <a:gd name="T17" fmla="*/ 51 h 51"/>
                  <a:gd name="T18" fmla="*/ 31 w 36"/>
                  <a:gd name="T19" fmla="*/ 33 h 51"/>
                  <a:gd name="T20" fmla="*/ 36 w 36"/>
                  <a:gd name="T21" fmla="*/ 17 h 51"/>
                  <a:gd name="T22" fmla="*/ 32 w 36"/>
                  <a:gd name="T23"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1">
                    <a:moveTo>
                      <a:pt x="32" y="1"/>
                    </a:moveTo>
                    <a:cubicBezTo>
                      <a:pt x="31" y="1"/>
                      <a:pt x="31" y="0"/>
                      <a:pt x="30" y="0"/>
                    </a:cubicBezTo>
                    <a:cubicBezTo>
                      <a:pt x="29" y="1"/>
                      <a:pt x="29" y="1"/>
                      <a:pt x="29" y="2"/>
                    </a:cubicBezTo>
                    <a:cubicBezTo>
                      <a:pt x="27" y="18"/>
                      <a:pt x="18" y="33"/>
                      <a:pt x="1" y="46"/>
                    </a:cubicBezTo>
                    <a:cubicBezTo>
                      <a:pt x="0" y="46"/>
                      <a:pt x="0" y="46"/>
                      <a:pt x="0" y="47"/>
                    </a:cubicBezTo>
                    <a:cubicBezTo>
                      <a:pt x="0" y="47"/>
                      <a:pt x="0" y="48"/>
                      <a:pt x="1" y="48"/>
                    </a:cubicBezTo>
                    <a:cubicBezTo>
                      <a:pt x="2" y="49"/>
                      <a:pt x="3" y="50"/>
                      <a:pt x="3" y="51"/>
                    </a:cubicBezTo>
                    <a:cubicBezTo>
                      <a:pt x="4" y="51"/>
                      <a:pt x="4" y="51"/>
                      <a:pt x="5" y="51"/>
                    </a:cubicBezTo>
                    <a:cubicBezTo>
                      <a:pt x="5" y="51"/>
                      <a:pt x="5" y="51"/>
                      <a:pt x="5" y="51"/>
                    </a:cubicBezTo>
                    <a:cubicBezTo>
                      <a:pt x="17" y="47"/>
                      <a:pt x="26" y="40"/>
                      <a:pt x="31" y="33"/>
                    </a:cubicBezTo>
                    <a:cubicBezTo>
                      <a:pt x="34" y="28"/>
                      <a:pt x="36" y="22"/>
                      <a:pt x="36" y="17"/>
                    </a:cubicBezTo>
                    <a:cubicBezTo>
                      <a:pt x="36" y="12"/>
                      <a:pt x="35" y="7"/>
                      <a:pt x="32" y="1"/>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8" name="Freeform 54"/>
              <p:cNvSpPr>
                <a:spLocks noChangeArrowheads="1"/>
              </p:cNvSpPr>
              <p:nvPr/>
            </p:nvSpPr>
            <p:spPr bwMode="auto">
              <a:xfrm>
                <a:off x="1373" y="1952"/>
                <a:ext cx="46" cy="22"/>
              </a:xfrm>
              <a:custGeom>
                <a:avLst/>
                <a:gdLst>
                  <a:gd name="T0" fmla="*/ 30 w 31"/>
                  <a:gd name="T1" fmla="*/ 7 h 15"/>
                  <a:gd name="T2" fmla="*/ 4 w 31"/>
                  <a:gd name="T3" fmla="*/ 1 h 15"/>
                  <a:gd name="T4" fmla="*/ 2 w 31"/>
                  <a:gd name="T5" fmla="*/ 1 h 15"/>
                  <a:gd name="T6" fmla="*/ 2 w 31"/>
                  <a:gd name="T7" fmla="*/ 2 h 15"/>
                  <a:gd name="T8" fmla="*/ 0 w 31"/>
                  <a:gd name="T9" fmla="*/ 8 h 15"/>
                  <a:gd name="T10" fmla="*/ 0 w 31"/>
                  <a:gd name="T11" fmla="*/ 8 h 15"/>
                  <a:gd name="T12" fmla="*/ 0 w 31"/>
                  <a:gd name="T13" fmla="*/ 8 h 15"/>
                  <a:gd name="T14" fmla="*/ 0 w 31"/>
                  <a:gd name="T15" fmla="*/ 10 h 15"/>
                  <a:gd name="T16" fmla="*/ 1 w 31"/>
                  <a:gd name="T17" fmla="*/ 10 h 15"/>
                  <a:gd name="T18" fmla="*/ 28 w 31"/>
                  <a:gd name="T19" fmla="*/ 15 h 15"/>
                  <a:gd name="T20" fmla="*/ 28 w 31"/>
                  <a:gd name="T21" fmla="*/ 15 h 15"/>
                  <a:gd name="T22" fmla="*/ 30 w 31"/>
                  <a:gd name="T23" fmla="*/ 13 h 15"/>
                  <a:gd name="T24" fmla="*/ 31 w 31"/>
                  <a:gd name="T25" fmla="*/ 10 h 15"/>
                  <a:gd name="T26" fmla="*/ 31 w 31"/>
                  <a:gd name="T27" fmla="*/ 8 h 15"/>
                  <a:gd name="T28" fmla="*/ 30 w 31"/>
                  <a:gd name="T2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
                    <a:moveTo>
                      <a:pt x="30" y="7"/>
                    </a:moveTo>
                    <a:cubicBezTo>
                      <a:pt x="20" y="5"/>
                      <a:pt x="11" y="3"/>
                      <a:pt x="4" y="1"/>
                    </a:cubicBezTo>
                    <a:cubicBezTo>
                      <a:pt x="3" y="0"/>
                      <a:pt x="3" y="1"/>
                      <a:pt x="2" y="1"/>
                    </a:cubicBezTo>
                    <a:cubicBezTo>
                      <a:pt x="2" y="1"/>
                      <a:pt x="2" y="1"/>
                      <a:pt x="2" y="2"/>
                    </a:cubicBezTo>
                    <a:cubicBezTo>
                      <a:pt x="1" y="4"/>
                      <a:pt x="0" y="6"/>
                      <a:pt x="0" y="8"/>
                    </a:cubicBezTo>
                    <a:cubicBezTo>
                      <a:pt x="0" y="8"/>
                      <a:pt x="0" y="8"/>
                      <a:pt x="0" y="8"/>
                    </a:cubicBezTo>
                    <a:cubicBezTo>
                      <a:pt x="0" y="8"/>
                      <a:pt x="0" y="8"/>
                      <a:pt x="0" y="8"/>
                    </a:cubicBezTo>
                    <a:cubicBezTo>
                      <a:pt x="0" y="9"/>
                      <a:pt x="0" y="9"/>
                      <a:pt x="0" y="10"/>
                    </a:cubicBezTo>
                    <a:cubicBezTo>
                      <a:pt x="0" y="10"/>
                      <a:pt x="1" y="10"/>
                      <a:pt x="1" y="10"/>
                    </a:cubicBezTo>
                    <a:cubicBezTo>
                      <a:pt x="10" y="12"/>
                      <a:pt x="19" y="14"/>
                      <a:pt x="28" y="15"/>
                    </a:cubicBezTo>
                    <a:cubicBezTo>
                      <a:pt x="28" y="15"/>
                      <a:pt x="28" y="15"/>
                      <a:pt x="28" y="15"/>
                    </a:cubicBezTo>
                    <a:cubicBezTo>
                      <a:pt x="29" y="15"/>
                      <a:pt x="29" y="14"/>
                      <a:pt x="30" y="13"/>
                    </a:cubicBezTo>
                    <a:cubicBezTo>
                      <a:pt x="30" y="12"/>
                      <a:pt x="31" y="11"/>
                      <a:pt x="31" y="10"/>
                    </a:cubicBezTo>
                    <a:cubicBezTo>
                      <a:pt x="31" y="9"/>
                      <a:pt x="31" y="9"/>
                      <a:pt x="31" y="8"/>
                    </a:cubicBezTo>
                    <a:cubicBezTo>
                      <a:pt x="31" y="8"/>
                      <a:pt x="30" y="8"/>
                      <a:pt x="30" y="7"/>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69" name="Freeform 55"/>
              <p:cNvSpPr>
                <a:spLocks noChangeArrowheads="1"/>
              </p:cNvSpPr>
              <p:nvPr/>
            </p:nvSpPr>
            <p:spPr bwMode="auto">
              <a:xfrm>
                <a:off x="1366" y="2011"/>
                <a:ext cx="53" cy="18"/>
              </a:xfrm>
              <a:custGeom>
                <a:avLst/>
                <a:gdLst>
                  <a:gd name="T0" fmla="*/ 35 w 36"/>
                  <a:gd name="T1" fmla="*/ 4 h 12"/>
                  <a:gd name="T2" fmla="*/ 33 w 36"/>
                  <a:gd name="T3" fmla="*/ 3 h 12"/>
                  <a:gd name="T4" fmla="*/ 30 w 36"/>
                  <a:gd name="T5" fmla="*/ 3 h 12"/>
                  <a:gd name="T6" fmla="*/ 2 w 36"/>
                  <a:gd name="T7" fmla="*/ 1 h 12"/>
                  <a:gd name="T8" fmla="*/ 1 w 36"/>
                  <a:gd name="T9" fmla="*/ 1 h 12"/>
                  <a:gd name="T10" fmla="*/ 0 w 36"/>
                  <a:gd name="T11" fmla="*/ 2 h 12"/>
                  <a:gd name="T12" fmla="*/ 0 w 36"/>
                  <a:gd name="T13" fmla="*/ 10 h 12"/>
                  <a:gd name="T14" fmla="*/ 2 w 36"/>
                  <a:gd name="T15" fmla="*/ 11 h 12"/>
                  <a:gd name="T16" fmla="*/ 11 w 36"/>
                  <a:gd name="T17" fmla="*/ 12 h 12"/>
                  <a:gd name="T18" fmla="*/ 29 w 36"/>
                  <a:gd name="T19" fmla="*/ 12 h 12"/>
                  <a:gd name="T20" fmla="*/ 34 w 36"/>
                  <a:gd name="T21" fmla="*/ 12 h 12"/>
                  <a:gd name="T22" fmla="*/ 35 w 36"/>
                  <a:gd name="T23" fmla="*/ 11 h 12"/>
                  <a:gd name="T24" fmla="*/ 36 w 36"/>
                  <a:gd name="T25" fmla="*/ 10 h 12"/>
                  <a:gd name="T26" fmla="*/ 35 w 36"/>
                  <a:gd name="T27" fmla="*/ 6 h 12"/>
                  <a:gd name="T28" fmla="*/ 35 w 36"/>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2">
                    <a:moveTo>
                      <a:pt x="35" y="4"/>
                    </a:moveTo>
                    <a:cubicBezTo>
                      <a:pt x="35" y="3"/>
                      <a:pt x="34" y="3"/>
                      <a:pt x="33" y="3"/>
                    </a:cubicBezTo>
                    <a:cubicBezTo>
                      <a:pt x="32" y="3"/>
                      <a:pt x="31" y="3"/>
                      <a:pt x="30" y="3"/>
                    </a:cubicBezTo>
                    <a:cubicBezTo>
                      <a:pt x="22" y="3"/>
                      <a:pt x="13" y="2"/>
                      <a:pt x="2" y="1"/>
                    </a:cubicBezTo>
                    <a:cubicBezTo>
                      <a:pt x="2" y="0"/>
                      <a:pt x="1" y="1"/>
                      <a:pt x="1" y="1"/>
                    </a:cubicBezTo>
                    <a:cubicBezTo>
                      <a:pt x="1" y="1"/>
                      <a:pt x="0" y="2"/>
                      <a:pt x="0" y="2"/>
                    </a:cubicBezTo>
                    <a:cubicBezTo>
                      <a:pt x="0" y="5"/>
                      <a:pt x="0" y="7"/>
                      <a:pt x="0" y="10"/>
                    </a:cubicBezTo>
                    <a:cubicBezTo>
                      <a:pt x="0" y="10"/>
                      <a:pt x="1" y="11"/>
                      <a:pt x="2" y="11"/>
                    </a:cubicBezTo>
                    <a:cubicBezTo>
                      <a:pt x="5" y="11"/>
                      <a:pt x="8" y="11"/>
                      <a:pt x="11" y="12"/>
                    </a:cubicBezTo>
                    <a:cubicBezTo>
                      <a:pt x="17" y="12"/>
                      <a:pt x="23" y="12"/>
                      <a:pt x="29" y="12"/>
                    </a:cubicBezTo>
                    <a:cubicBezTo>
                      <a:pt x="31" y="12"/>
                      <a:pt x="32" y="12"/>
                      <a:pt x="34" y="12"/>
                    </a:cubicBezTo>
                    <a:cubicBezTo>
                      <a:pt x="35" y="12"/>
                      <a:pt x="35" y="12"/>
                      <a:pt x="35" y="11"/>
                    </a:cubicBezTo>
                    <a:cubicBezTo>
                      <a:pt x="36" y="11"/>
                      <a:pt x="36" y="10"/>
                      <a:pt x="36" y="10"/>
                    </a:cubicBezTo>
                    <a:cubicBezTo>
                      <a:pt x="36" y="9"/>
                      <a:pt x="35" y="8"/>
                      <a:pt x="35" y="6"/>
                    </a:cubicBezTo>
                    <a:lnTo>
                      <a:pt x="35" y="4"/>
                    </a:ln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70" name="Freeform 56"/>
              <p:cNvSpPr>
                <a:spLocks noChangeArrowheads="1"/>
              </p:cNvSpPr>
              <p:nvPr/>
            </p:nvSpPr>
            <p:spPr bwMode="auto">
              <a:xfrm>
                <a:off x="1391" y="1775"/>
                <a:ext cx="230" cy="169"/>
              </a:xfrm>
              <a:custGeom>
                <a:avLst/>
                <a:gdLst>
                  <a:gd name="T0" fmla="*/ 155 w 155"/>
                  <a:gd name="T1" fmla="*/ 59 h 114"/>
                  <a:gd name="T2" fmla="*/ 114 w 155"/>
                  <a:gd name="T3" fmla="*/ 16 h 114"/>
                  <a:gd name="T4" fmla="*/ 110 w 155"/>
                  <a:gd name="T5" fmla="*/ 16 h 114"/>
                  <a:gd name="T6" fmla="*/ 82 w 155"/>
                  <a:gd name="T7" fmla="*/ 27 h 114"/>
                  <a:gd name="T8" fmla="*/ 45 w 155"/>
                  <a:gd name="T9" fmla="*/ 41 h 114"/>
                  <a:gd name="T10" fmla="*/ 39 w 155"/>
                  <a:gd name="T11" fmla="*/ 41 h 114"/>
                  <a:gd name="T12" fmla="*/ 17 w 155"/>
                  <a:gd name="T13" fmla="*/ 26 h 114"/>
                  <a:gd name="T14" fmla="*/ 17 w 155"/>
                  <a:gd name="T15" fmla="*/ 4 h 114"/>
                  <a:gd name="T16" fmla="*/ 17 w 155"/>
                  <a:gd name="T17" fmla="*/ 3 h 114"/>
                  <a:gd name="T18" fmla="*/ 18 w 155"/>
                  <a:gd name="T19" fmla="*/ 2 h 114"/>
                  <a:gd name="T20" fmla="*/ 17 w 155"/>
                  <a:gd name="T21" fmla="*/ 0 h 114"/>
                  <a:gd name="T22" fmla="*/ 15 w 155"/>
                  <a:gd name="T23" fmla="*/ 0 h 114"/>
                  <a:gd name="T24" fmla="*/ 0 w 155"/>
                  <a:gd name="T25" fmla="*/ 15 h 114"/>
                  <a:gd name="T26" fmla="*/ 0 w 155"/>
                  <a:gd name="T27" fmla="*/ 16 h 114"/>
                  <a:gd name="T28" fmla="*/ 53 w 155"/>
                  <a:gd name="T29" fmla="*/ 53 h 114"/>
                  <a:gd name="T30" fmla="*/ 77 w 155"/>
                  <a:gd name="T31" fmla="*/ 51 h 114"/>
                  <a:gd name="T32" fmla="*/ 101 w 155"/>
                  <a:gd name="T33" fmla="*/ 50 h 114"/>
                  <a:gd name="T34" fmla="*/ 123 w 155"/>
                  <a:gd name="T35" fmla="*/ 66 h 114"/>
                  <a:gd name="T36" fmla="*/ 118 w 155"/>
                  <a:gd name="T37" fmla="*/ 83 h 114"/>
                  <a:gd name="T38" fmla="*/ 113 w 155"/>
                  <a:gd name="T39" fmla="*/ 100 h 114"/>
                  <a:gd name="T40" fmla="*/ 116 w 155"/>
                  <a:gd name="T41" fmla="*/ 112 h 114"/>
                  <a:gd name="T42" fmla="*/ 116 w 155"/>
                  <a:gd name="T43" fmla="*/ 112 h 114"/>
                  <a:gd name="T44" fmla="*/ 117 w 155"/>
                  <a:gd name="T45" fmla="*/ 113 h 114"/>
                  <a:gd name="T46" fmla="*/ 125 w 155"/>
                  <a:gd name="T47" fmla="*/ 114 h 114"/>
                  <a:gd name="T48" fmla="*/ 149 w 155"/>
                  <a:gd name="T49" fmla="*/ 109 h 114"/>
                  <a:gd name="T50" fmla="*/ 150 w 155"/>
                  <a:gd name="T51" fmla="*/ 107 h 114"/>
                  <a:gd name="T52" fmla="*/ 150 w 155"/>
                  <a:gd name="T53" fmla="*/ 106 h 114"/>
                  <a:gd name="T54" fmla="*/ 144 w 155"/>
                  <a:gd name="T55" fmla="*/ 92 h 114"/>
                  <a:gd name="T56" fmla="*/ 149 w 155"/>
                  <a:gd name="T57" fmla="*/ 77 h 114"/>
                  <a:gd name="T58" fmla="*/ 155 w 155"/>
                  <a:gd name="T59" fmla="*/ 5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 h="114">
                    <a:moveTo>
                      <a:pt x="155" y="59"/>
                    </a:moveTo>
                    <a:cubicBezTo>
                      <a:pt x="155" y="49"/>
                      <a:pt x="152" y="16"/>
                      <a:pt x="114" y="16"/>
                    </a:cubicBezTo>
                    <a:cubicBezTo>
                      <a:pt x="113" y="16"/>
                      <a:pt x="111" y="16"/>
                      <a:pt x="110" y="16"/>
                    </a:cubicBezTo>
                    <a:cubicBezTo>
                      <a:pt x="100" y="16"/>
                      <a:pt x="92" y="22"/>
                      <a:pt x="82" y="27"/>
                    </a:cubicBezTo>
                    <a:cubicBezTo>
                      <a:pt x="71" y="34"/>
                      <a:pt x="60" y="41"/>
                      <a:pt x="45" y="41"/>
                    </a:cubicBezTo>
                    <a:cubicBezTo>
                      <a:pt x="43" y="41"/>
                      <a:pt x="41" y="41"/>
                      <a:pt x="39" y="41"/>
                    </a:cubicBezTo>
                    <a:cubicBezTo>
                      <a:pt x="26" y="39"/>
                      <a:pt x="20" y="30"/>
                      <a:pt x="17" y="26"/>
                    </a:cubicBezTo>
                    <a:cubicBezTo>
                      <a:pt x="14" y="18"/>
                      <a:pt x="14" y="10"/>
                      <a:pt x="17" y="4"/>
                    </a:cubicBezTo>
                    <a:cubicBezTo>
                      <a:pt x="17" y="3"/>
                      <a:pt x="17" y="3"/>
                      <a:pt x="17" y="3"/>
                    </a:cubicBezTo>
                    <a:cubicBezTo>
                      <a:pt x="17" y="3"/>
                      <a:pt x="17" y="2"/>
                      <a:pt x="18" y="2"/>
                    </a:cubicBezTo>
                    <a:cubicBezTo>
                      <a:pt x="18" y="1"/>
                      <a:pt x="17" y="1"/>
                      <a:pt x="17" y="0"/>
                    </a:cubicBezTo>
                    <a:cubicBezTo>
                      <a:pt x="16" y="0"/>
                      <a:pt x="16" y="0"/>
                      <a:pt x="15" y="0"/>
                    </a:cubicBezTo>
                    <a:cubicBezTo>
                      <a:pt x="8" y="5"/>
                      <a:pt x="3" y="9"/>
                      <a:pt x="0" y="15"/>
                    </a:cubicBezTo>
                    <a:cubicBezTo>
                      <a:pt x="0" y="15"/>
                      <a:pt x="0" y="16"/>
                      <a:pt x="0" y="16"/>
                    </a:cubicBezTo>
                    <a:cubicBezTo>
                      <a:pt x="2" y="40"/>
                      <a:pt x="21" y="53"/>
                      <a:pt x="53" y="53"/>
                    </a:cubicBezTo>
                    <a:cubicBezTo>
                      <a:pt x="61" y="53"/>
                      <a:pt x="69" y="52"/>
                      <a:pt x="77" y="51"/>
                    </a:cubicBezTo>
                    <a:cubicBezTo>
                      <a:pt x="85" y="50"/>
                      <a:pt x="93" y="50"/>
                      <a:pt x="101" y="50"/>
                    </a:cubicBezTo>
                    <a:cubicBezTo>
                      <a:pt x="116" y="50"/>
                      <a:pt x="123" y="55"/>
                      <a:pt x="123" y="66"/>
                    </a:cubicBezTo>
                    <a:cubicBezTo>
                      <a:pt x="123" y="72"/>
                      <a:pt x="120" y="77"/>
                      <a:pt x="118" y="83"/>
                    </a:cubicBezTo>
                    <a:cubicBezTo>
                      <a:pt x="115" y="89"/>
                      <a:pt x="113" y="94"/>
                      <a:pt x="113" y="100"/>
                    </a:cubicBezTo>
                    <a:cubicBezTo>
                      <a:pt x="113" y="104"/>
                      <a:pt x="114" y="108"/>
                      <a:pt x="116" y="112"/>
                    </a:cubicBezTo>
                    <a:cubicBezTo>
                      <a:pt x="116" y="112"/>
                      <a:pt x="116" y="112"/>
                      <a:pt x="116" y="112"/>
                    </a:cubicBezTo>
                    <a:cubicBezTo>
                      <a:pt x="116" y="113"/>
                      <a:pt x="117" y="113"/>
                      <a:pt x="117" y="113"/>
                    </a:cubicBezTo>
                    <a:cubicBezTo>
                      <a:pt x="120" y="113"/>
                      <a:pt x="123" y="114"/>
                      <a:pt x="125" y="114"/>
                    </a:cubicBezTo>
                    <a:cubicBezTo>
                      <a:pt x="133" y="114"/>
                      <a:pt x="141" y="111"/>
                      <a:pt x="149" y="109"/>
                    </a:cubicBezTo>
                    <a:cubicBezTo>
                      <a:pt x="149" y="108"/>
                      <a:pt x="150" y="108"/>
                      <a:pt x="150" y="107"/>
                    </a:cubicBezTo>
                    <a:cubicBezTo>
                      <a:pt x="150" y="107"/>
                      <a:pt x="150" y="106"/>
                      <a:pt x="150" y="106"/>
                    </a:cubicBezTo>
                    <a:cubicBezTo>
                      <a:pt x="146" y="102"/>
                      <a:pt x="144" y="97"/>
                      <a:pt x="144" y="92"/>
                    </a:cubicBezTo>
                    <a:cubicBezTo>
                      <a:pt x="144" y="86"/>
                      <a:pt x="147" y="82"/>
                      <a:pt x="149" y="77"/>
                    </a:cubicBezTo>
                    <a:cubicBezTo>
                      <a:pt x="152" y="71"/>
                      <a:pt x="155" y="66"/>
                      <a:pt x="155" y="59"/>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71" name="Freeform 57"/>
              <p:cNvSpPr>
                <a:spLocks noChangeArrowheads="1"/>
              </p:cNvSpPr>
              <p:nvPr/>
            </p:nvSpPr>
            <p:spPr bwMode="auto">
              <a:xfrm>
                <a:off x="1357" y="1820"/>
                <a:ext cx="166" cy="148"/>
              </a:xfrm>
              <a:custGeom>
                <a:avLst/>
                <a:gdLst>
                  <a:gd name="T0" fmla="*/ 78 w 112"/>
                  <a:gd name="T1" fmla="*/ 33 h 100"/>
                  <a:gd name="T2" fmla="*/ 28 w 112"/>
                  <a:gd name="T3" fmla="*/ 12 h 100"/>
                  <a:gd name="T4" fmla="*/ 24 w 112"/>
                  <a:gd name="T5" fmla="*/ 8 h 100"/>
                  <a:gd name="T6" fmla="*/ 23 w 112"/>
                  <a:gd name="T7" fmla="*/ 6 h 100"/>
                  <a:gd name="T8" fmla="*/ 22 w 112"/>
                  <a:gd name="T9" fmla="*/ 5 h 100"/>
                  <a:gd name="T10" fmla="*/ 10 w 112"/>
                  <a:gd name="T11" fmla="*/ 1 h 100"/>
                  <a:gd name="T12" fmla="*/ 8 w 112"/>
                  <a:gd name="T13" fmla="*/ 1 h 100"/>
                  <a:gd name="T14" fmla="*/ 0 w 112"/>
                  <a:gd name="T15" fmla="*/ 25 h 100"/>
                  <a:gd name="T16" fmla="*/ 3 w 112"/>
                  <a:gd name="T17" fmla="*/ 38 h 100"/>
                  <a:gd name="T18" fmla="*/ 3 w 112"/>
                  <a:gd name="T19" fmla="*/ 38 h 100"/>
                  <a:gd name="T20" fmla="*/ 50 w 112"/>
                  <a:gd name="T21" fmla="*/ 53 h 100"/>
                  <a:gd name="T22" fmla="*/ 77 w 112"/>
                  <a:gd name="T23" fmla="*/ 69 h 100"/>
                  <a:gd name="T24" fmla="*/ 49 w 112"/>
                  <a:gd name="T25" fmla="*/ 74 h 100"/>
                  <a:gd name="T26" fmla="*/ 49 w 112"/>
                  <a:gd name="T27" fmla="*/ 74 h 100"/>
                  <a:gd name="T28" fmla="*/ 4 w 112"/>
                  <a:gd name="T29" fmla="*/ 50 h 100"/>
                  <a:gd name="T30" fmla="*/ 2 w 112"/>
                  <a:gd name="T31" fmla="*/ 50 h 100"/>
                  <a:gd name="T32" fmla="*/ 1 w 112"/>
                  <a:gd name="T33" fmla="*/ 51 h 100"/>
                  <a:gd name="T34" fmla="*/ 1 w 112"/>
                  <a:gd name="T35" fmla="*/ 54 h 100"/>
                  <a:gd name="T36" fmla="*/ 15 w 112"/>
                  <a:gd name="T37" fmla="*/ 82 h 100"/>
                  <a:gd name="T38" fmla="*/ 13 w 112"/>
                  <a:gd name="T39" fmla="*/ 91 h 100"/>
                  <a:gd name="T40" fmla="*/ 12 w 112"/>
                  <a:gd name="T41" fmla="*/ 91 h 100"/>
                  <a:gd name="T42" fmla="*/ 14 w 112"/>
                  <a:gd name="T43" fmla="*/ 93 h 100"/>
                  <a:gd name="T44" fmla="*/ 40 w 112"/>
                  <a:gd name="T45" fmla="*/ 100 h 100"/>
                  <a:gd name="T46" fmla="*/ 41 w 112"/>
                  <a:gd name="T47" fmla="*/ 100 h 100"/>
                  <a:gd name="T48" fmla="*/ 42 w 112"/>
                  <a:gd name="T49" fmla="*/ 99 h 100"/>
                  <a:gd name="T50" fmla="*/ 48 w 112"/>
                  <a:gd name="T51" fmla="*/ 89 h 100"/>
                  <a:gd name="T52" fmla="*/ 80 w 112"/>
                  <a:gd name="T53" fmla="*/ 71 h 100"/>
                  <a:gd name="T54" fmla="*/ 91 w 112"/>
                  <a:gd name="T55" fmla="*/ 70 h 100"/>
                  <a:gd name="T56" fmla="*/ 91 w 112"/>
                  <a:gd name="T57" fmla="*/ 70 h 100"/>
                  <a:gd name="T58" fmla="*/ 108 w 112"/>
                  <a:gd name="T59" fmla="*/ 73 h 100"/>
                  <a:gd name="T60" fmla="*/ 109 w 112"/>
                  <a:gd name="T61" fmla="*/ 73 h 100"/>
                  <a:gd name="T62" fmla="*/ 110 w 112"/>
                  <a:gd name="T63" fmla="*/ 73 h 100"/>
                  <a:gd name="T64" fmla="*/ 110 w 112"/>
                  <a:gd name="T65" fmla="*/ 72 h 100"/>
                  <a:gd name="T66" fmla="*/ 111 w 112"/>
                  <a:gd name="T67" fmla="*/ 66 h 100"/>
                  <a:gd name="T68" fmla="*/ 112 w 112"/>
                  <a:gd name="T69" fmla="*/ 57 h 100"/>
                  <a:gd name="T70" fmla="*/ 78 w 112"/>
                  <a:gd name="T71" fmla="*/ 3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00">
                    <a:moveTo>
                      <a:pt x="78" y="33"/>
                    </a:moveTo>
                    <a:cubicBezTo>
                      <a:pt x="62" y="30"/>
                      <a:pt x="43" y="27"/>
                      <a:pt x="28" y="12"/>
                    </a:cubicBezTo>
                    <a:cubicBezTo>
                      <a:pt x="27" y="11"/>
                      <a:pt x="25" y="9"/>
                      <a:pt x="24" y="8"/>
                    </a:cubicBezTo>
                    <a:cubicBezTo>
                      <a:pt x="24" y="7"/>
                      <a:pt x="23" y="7"/>
                      <a:pt x="23" y="6"/>
                    </a:cubicBezTo>
                    <a:cubicBezTo>
                      <a:pt x="23" y="6"/>
                      <a:pt x="22" y="6"/>
                      <a:pt x="22" y="5"/>
                    </a:cubicBezTo>
                    <a:cubicBezTo>
                      <a:pt x="18" y="5"/>
                      <a:pt x="14" y="3"/>
                      <a:pt x="10" y="1"/>
                    </a:cubicBezTo>
                    <a:cubicBezTo>
                      <a:pt x="10" y="0"/>
                      <a:pt x="9" y="0"/>
                      <a:pt x="8" y="1"/>
                    </a:cubicBezTo>
                    <a:cubicBezTo>
                      <a:pt x="3" y="8"/>
                      <a:pt x="0" y="17"/>
                      <a:pt x="0" y="25"/>
                    </a:cubicBezTo>
                    <a:cubicBezTo>
                      <a:pt x="0" y="30"/>
                      <a:pt x="1" y="34"/>
                      <a:pt x="3" y="38"/>
                    </a:cubicBezTo>
                    <a:cubicBezTo>
                      <a:pt x="3" y="38"/>
                      <a:pt x="3" y="38"/>
                      <a:pt x="3" y="38"/>
                    </a:cubicBezTo>
                    <a:cubicBezTo>
                      <a:pt x="20" y="49"/>
                      <a:pt x="37" y="51"/>
                      <a:pt x="50" y="53"/>
                    </a:cubicBezTo>
                    <a:cubicBezTo>
                      <a:pt x="64" y="56"/>
                      <a:pt x="74" y="57"/>
                      <a:pt x="77" y="69"/>
                    </a:cubicBezTo>
                    <a:cubicBezTo>
                      <a:pt x="67" y="72"/>
                      <a:pt x="58" y="74"/>
                      <a:pt x="49" y="74"/>
                    </a:cubicBezTo>
                    <a:cubicBezTo>
                      <a:pt x="49" y="74"/>
                      <a:pt x="49" y="74"/>
                      <a:pt x="49" y="74"/>
                    </a:cubicBezTo>
                    <a:cubicBezTo>
                      <a:pt x="26" y="74"/>
                      <a:pt x="10" y="61"/>
                      <a:pt x="4" y="50"/>
                    </a:cubicBezTo>
                    <a:cubicBezTo>
                      <a:pt x="3" y="50"/>
                      <a:pt x="3" y="49"/>
                      <a:pt x="2" y="50"/>
                    </a:cubicBezTo>
                    <a:cubicBezTo>
                      <a:pt x="1" y="50"/>
                      <a:pt x="1" y="50"/>
                      <a:pt x="1" y="51"/>
                    </a:cubicBezTo>
                    <a:cubicBezTo>
                      <a:pt x="1" y="52"/>
                      <a:pt x="1" y="53"/>
                      <a:pt x="1" y="54"/>
                    </a:cubicBezTo>
                    <a:cubicBezTo>
                      <a:pt x="1" y="65"/>
                      <a:pt x="6" y="76"/>
                      <a:pt x="15" y="82"/>
                    </a:cubicBezTo>
                    <a:cubicBezTo>
                      <a:pt x="14" y="86"/>
                      <a:pt x="13" y="89"/>
                      <a:pt x="13" y="91"/>
                    </a:cubicBezTo>
                    <a:cubicBezTo>
                      <a:pt x="13" y="91"/>
                      <a:pt x="12" y="91"/>
                      <a:pt x="12" y="91"/>
                    </a:cubicBezTo>
                    <a:cubicBezTo>
                      <a:pt x="12" y="92"/>
                      <a:pt x="13" y="92"/>
                      <a:pt x="14" y="93"/>
                    </a:cubicBezTo>
                    <a:cubicBezTo>
                      <a:pt x="21" y="95"/>
                      <a:pt x="30" y="97"/>
                      <a:pt x="40" y="100"/>
                    </a:cubicBezTo>
                    <a:cubicBezTo>
                      <a:pt x="40" y="100"/>
                      <a:pt x="40" y="100"/>
                      <a:pt x="41" y="100"/>
                    </a:cubicBezTo>
                    <a:cubicBezTo>
                      <a:pt x="41" y="100"/>
                      <a:pt x="42" y="99"/>
                      <a:pt x="42" y="99"/>
                    </a:cubicBezTo>
                    <a:cubicBezTo>
                      <a:pt x="43" y="96"/>
                      <a:pt x="45" y="92"/>
                      <a:pt x="48" y="89"/>
                    </a:cubicBezTo>
                    <a:cubicBezTo>
                      <a:pt x="61" y="86"/>
                      <a:pt x="73" y="80"/>
                      <a:pt x="80" y="71"/>
                    </a:cubicBezTo>
                    <a:cubicBezTo>
                      <a:pt x="83" y="70"/>
                      <a:pt x="87" y="70"/>
                      <a:pt x="91" y="70"/>
                    </a:cubicBezTo>
                    <a:cubicBezTo>
                      <a:pt x="91" y="70"/>
                      <a:pt x="91" y="70"/>
                      <a:pt x="91" y="70"/>
                    </a:cubicBezTo>
                    <a:cubicBezTo>
                      <a:pt x="96" y="70"/>
                      <a:pt x="102" y="71"/>
                      <a:pt x="108" y="73"/>
                    </a:cubicBezTo>
                    <a:cubicBezTo>
                      <a:pt x="108" y="73"/>
                      <a:pt x="109" y="73"/>
                      <a:pt x="109" y="73"/>
                    </a:cubicBezTo>
                    <a:cubicBezTo>
                      <a:pt x="109" y="73"/>
                      <a:pt x="109" y="73"/>
                      <a:pt x="110" y="73"/>
                    </a:cubicBezTo>
                    <a:cubicBezTo>
                      <a:pt x="110" y="72"/>
                      <a:pt x="110" y="72"/>
                      <a:pt x="110" y="72"/>
                    </a:cubicBezTo>
                    <a:cubicBezTo>
                      <a:pt x="110" y="70"/>
                      <a:pt x="111" y="68"/>
                      <a:pt x="111" y="66"/>
                    </a:cubicBezTo>
                    <a:cubicBezTo>
                      <a:pt x="111" y="63"/>
                      <a:pt x="112" y="60"/>
                      <a:pt x="112" y="57"/>
                    </a:cubicBezTo>
                    <a:cubicBezTo>
                      <a:pt x="112" y="38"/>
                      <a:pt x="96" y="36"/>
                      <a:pt x="78" y="33"/>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72" name="Freeform 58"/>
              <p:cNvSpPr>
                <a:spLocks noChangeArrowheads="1"/>
              </p:cNvSpPr>
              <p:nvPr/>
            </p:nvSpPr>
            <p:spPr bwMode="auto">
              <a:xfrm>
                <a:off x="1406" y="2224"/>
                <a:ext cx="346" cy="241"/>
              </a:xfrm>
              <a:custGeom>
                <a:avLst/>
                <a:gdLst>
                  <a:gd name="T0" fmla="*/ 216 w 233"/>
                  <a:gd name="T1" fmla="*/ 27 h 163"/>
                  <a:gd name="T2" fmla="*/ 204 w 233"/>
                  <a:gd name="T3" fmla="*/ 49 h 163"/>
                  <a:gd name="T4" fmla="*/ 194 w 233"/>
                  <a:gd name="T5" fmla="*/ 68 h 163"/>
                  <a:gd name="T6" fmla="*/ 187 w 233"/>
                  <a:gd name="T7" fmla="*/ 53 h 163"/>
                  <a:gd name="T8" fmla="*/ 157 w 233"/>
                  <a:gd name="T9" fmla="*/ 31 h 163"/>
                  <a:gd name="T10" fmla="*/ 118 w 233"/>
                  <a:gd name="T11" fmla="*/ 29 h 163"/>
                  <a:gd name="T12" fmla="*/ 150 w 233"/>
                  <a:gd name="T13" fmla="*/ 39 h 163"/>
                  <a:gd name="T14" fmla="*/ 175 w 233"/>
                  <a:gd name="T15" fmla="*/ 60 h 163"/>
                  <a:gd name="T16" fmla="*/ 179 w 233"/>
                  <a:gd name="T17" fmla="*/ 77 h 163"/>
                  <a:gd name="T18" fmla="*/ 175 w 233"/>
                  <a:gd name="T19" fmla="*/ 92 h 163"/>
                  <a:gd name="T20" fmla="*/ 129 w 233"/>
                  <a:gd name="T21" fmla="*/ 111 h 163"/>
                  <a:gd name="T22" fmla="*/ 118 w 233"/>
                  <a:gd name="T23" fmla="*/ 110 h 163"/>
                  <a:gd name="T24" fmla="*/ 102 w 233"/>
                  <a:gd name="T25" fmla="*/ 110 h 163"/>
                  <a:gd name="T26" fmla="*/ 68 w 233"/>
                  <a:gd name="T27" fmla="*/ 99 h 163"/>
                  <a:gd name="T28" fmla="*/ 62 w 233"/>
                  <a:gd name="T29" fmla="*/ 93 h 163"/>
                  <a:gd name="T30" fmla="*/ 57 w 233"/>
                  <a:gd name="T31" fmla="*/ 75 h 163"/>
                  <a:gd name="T32" fmla="*/ 61 w 233"/>
                  <a:gd name="T33" fmla="*/ 57 h 163"/>
                  <a:gd name="T34" fmla="*/ 82 w 233"/>
                  <a:gd name="T35" fmla="*/ 38 h 163"/>
                  <a:gd name="T36" fmla="*/ 118 w 233"/>
                  <a:gd name="T37" fmla="*/ 29 h 163"/>
                  <a:gd name="T38" fmla="*/ 78 w 233"/>
                  <a:gd name="T39" fmla="*/ 31 h 163"/>
                  <a:gd name="T40" fmla="*/ 48 w 233"/>
                  <a:gd name="T41" fmla="*/ 53 h 163"/>
                  <a:gd name="T42" fmla="*/ 42 w 233"/>
                  <a:gd name="T43" fmla="*/ 68 h 163"/>
                  <a:gd name="T44" fmla="*/ 32 w 233"/>
                  <a:gd name="T45" fmla="*/ 49 h 163"/>
                  <a:gd name="T46" fmla="*/ 19 w 233"/>
                  <a:gd name="T47" fmla="*/ 27 h 163"/>
                  <a:gd name="T48" fmla="*/ 0 w 233"/>
                  <a:gd name="T49" fmla="*/ 0 h 163"/>
                  <a:gd name="T50" fmla="*/ 3 w 233"/>
                  <a:gd name="T51" fmla="*/ 26 h 163"/>
                  <a:gd name="T52" fmla="*/ 19 w 233"/>
                  <a:gd name="T53" fmla="*/ 82 h 163"/>
                  <a:gd name="T54" fmla="*/ 28 w 233"/>
                  <a:gd name="T55" fmla="*/ 104 h 163"/>
                  <a:gd name="T56" fmla="*/ 75 w 233"/>
                  <a:gd name="T57" fmla="*/ 148 h 163"/>
                  <a:gd name="T58" fmla="*/ 117 w 233"/>
                  <a:gd name="T59" fmla="*/ 163 h 163"/>
                  <a:gd name="T60" fmla="*/ 117 w 233"/>
                  <a:gd name="T61" fmla="*/ 163 h 163"/>
                  <a:gd name="T62" fmla="*/ 118 w 233"/>
                  <a:gd name="T63" fmla="*/ 163 h 163"/>
                  <a:gd name="T64" fmla="*/ 118 w 233"/>
                  <a:gd name="T65" fmla="*/ 163 h 163"/>
                  <a:gd name="T66" fmla="*/ 118 w 233"/>
                  <a:gd name="T67" fmla="*/ 163 h 163"/>
                  <a:gd name="T68" fmla="*/ 161 w 233"/>
                  <a:gd name="T69" fmla="*/ 148 h 163"/>
                  <a:gd name="T70" fmla="*/ 207 w 233"/>
                  <a:gd name="T71" fmla="*/ 104 h 163"/>
                  <a:gd name="T72" fmla="*/ 216 w 233"/>
                  <a:gd name="T73" fmla="*/ 82 h 163"/>
                  <a:gd name="T74" fmla="*/ 230 w 233"/>
                  <a:gd name="T75" fmla="*/ 26 h 163"/>
                  <a:gd name="T76" fmla="*/ 233 w 233"/>
                  <a:gd name="T77" fmla="*/ 1 h 163"/>
                  <a:gd name="T78" fmla="*/ 216 w 233"/>
                  <a:gd name="T79" fmla="*/ 2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3" h="163">
                    <a:moveTo>
                      <a:pt x="216" y="27"/>
                    </a:moveTo>
                    <a:cubicBezTo>
                      <a:pt x="212" y="34"/>
                      <a:pt x="207" y="41"/>
                      <a:pt x="204" y="49"/>
                    </a:cubicBezTo>
                    <a:cubicBezTo>
                      <a:pt x="194" y="68"/>
                      <a:pt x="194" y="68"/>
                      <a:pt x="194" y="68"/>
                    </a:cubicBezTo>
                    <a:cubicBezTo>
                      <a:pt x="187" y="53"/>
                      <a:pt x="187" y="53"/>
                      <a:pt x="187" y="53"/>
                    </a:cubicBezTo>
                    <a:cubicBezTo>
                      <a:pt x="182" y="40"/>
                      <a:pt x="170" y="32"/>
                      <a:pt x="157" y="31"/>
                    </a:cubicBezTo>
                    <a:cubicBezTo>
                      <a:pt x="118" y="29"/>
                      <a:pt x="118" y="29"/>
                      <a:pt x="118" y="29"/>
                    </a:cubicBezTo>
                    <a:cubicBezTo>
                      <a:pt x="118" y="34"/>
                      <a:pt x="135" y="37"/>
                      <a:pt x="150" y="39"/>
                    </a:cubicBezTo>
                    <a:cubicBezTo>
                      <a:pt x="162" y="40"/>
                      <a:pt x="172" y="49"/>
                      <a:pt x="175" y="60"/>
                    </a:cubicBezTo>
                    <a:cubicBezTo>
                      <a:pt x="179" y="77"/>
                      <a:pt x="179" y="77"/>
                      <a:pt x="179" y="77"/>
                    </a:cubicBezTo>
                    <a:cubicBezTo>
                      <a:pt x="180" y="82"/>
                      <a:pt x="179" y="88"/>
                      <a:pt x="175" y="92"/>
                    </a:cubicBezTo>
                    <a:cubicBezTo>
                      <a:pt x="161" y="106"/>
                      <a:pt x="149" y="109"/>
                      <a:pt x="129" y="111"/>
                    </a:cubicBezTo>
                    <a:cubicBezTo>
                      <a:pt x="118" y="110"/>
                      <a:pt x="118" y="110"/>
                      <a:pt x="118" y="110"/>
                    </a:cubicBezTo>
                    <a:cubicBezTo>
                      <a:pt x="102" y="110"/>
                      <a:pt x="102" y="110"/>
                      <a:pt x="102" y="110"/>
                    </a:cubicBezTo>
                    <a:cubicBezTo>
                      <a:pt x="89" y="108"/>
                      <a:pt x="77" y="108"/>
                      <a:pt x="68" y="99"/>
                    </a:cubicBezTo>
                    <a:cubicBezTo>
                      <a:pt x="62" y="93"/>
                      <a:pt x="62" y="93"/>
                      <a:pt x="62" y="93"/>
                    </a:cubicBezTo>
                    <a:cubicBezTo>
                      <a:pt x="57" y="88"/>
                      <a:pt x="55" y="82"/>
                      <a:pt x="57" y="75"/>
                    </a:cubicBezTo>
                    <a:cubicBezTo>
                      <a:pt x="61" y="57"/>
                      <a:pt x="61" y="57"/>
                      <a:pt x="61" y="57"/>
                    </a:cubicBezTo>
                    <a:cubicBezTo>
                      <a:pt x="64" y="47"/>
                      <a:pt x="71" y="40"/>
                      <a:pt x="82" y="38"/>
                    </a:cubicBezTo>
                    <a:cubicBezTo>
                      <a:pt x="82" y="38"/>
                      <a:pt x="117" y="38"/>
                      <a:pt x="118" y="29"/>
                    </a:cubicBezTo>
                    <a:cubicBezTo>
                      <a:pt x="78" y="31"/>
                      <a:pt x="78" y="31"/>
                      <a:pt x="78" y="31"/>
                    </a:cubicBezTo>
                    <a:cubicBezTo>
                      <a:pt x="65" y="32"/>
                      <a:pt x="53" y="40"/>
                      <a:pt x="48" y="53"/>
                    </a:cubicBezTo>
                    <a:cubicBezTo>
                      <a:pt x="42" y="68"/>
                      <a:pt x="42" y="68"/>
                      <a:pt x="42" y="68"/>
                    </a:cubicBezTo>
                    <a:cubicBezTo>
                      <a:pt x="32" y="49"/>
                      <a:pt x="32" y="49"/>
                      <a:pt x="32" y="49"/>
                    </a:cubicBezTo>
                    <a:cubicBezTo>
                      <a:pt x="28" y="41"/>
                      <a:pt x="24" y="34"/>
                      <a:pt x="19" y="27"/>
                    </a:cubicBezTo>
                    <a:cubicBezTo>
                      <a:pt x="0" y="0"/>
                      <a:pt x="0" y="0"/>
                      <a:pt x="0" y="0"/>
                    </a:cubicBezTo>
                    <a:cubicBezTo>
                      <a:pt x="3" y="26"/>
                      <a:pt x="3" y="26"/>
                      <a:pt x="3" y="26"/>
                    </a:cubicBezTo>
                    <a:cubicBezTo>
                      <a:pt x="5" y="45"/>
                      <a:pt x="12" y="64"/>
                      <a:pt x="19" y="82"/>
                    </a:cubicBezTo>
                    <a:cubicBezTo>
                      <a:pt x="28" y="104"/>
                      <a:pt x="28" y="104"/>
                      <a:pt x="28" y="104"/>
                    </a:cubicBezTo>
                    <a:cubicBezTo>
                      <a:pt x="37" y="124"/>
                      <a:pt x="54" y="141"/>
                      <a:pt x="75" y="148"/>
                    </a:cubicBezTo>
                    <a:cubicBezTo>
                      <a:pt x="117" y="163"/>
                      <a:pt x="117" y="163"/>
                      <a:pt x="117" y="163"/>
                    </a:cubicBezTo>
                    <a:cubicBezTo>
                      <a:pt x="117" y="163"/>
                      <a:pt x="117" y="163"/>
                      <a:pt x="117" y="163"/>
                    </a:cubicBezTo>
                    <a:cubicBezTo>
                      <a:pt x="118" y="163"/>
                      <a:pt x="118" y="163"/>
                      <a:pt x="118" y="163"/>
                    </a:cubicBezTo>
                    <a:cubicBezTo>
                      <a:pt x="118" y="163"/>
                      <a:pt x="118" y="163"/>
                      <a:pt x="118" y="163"/>
                    </a:cubicBezTo>
                    <a:cubicBezTo>
                      <a:pt x="118" y="163"/>
                      <a:pt x="118" y="163"/>
                      <a:pt x="118" y="163"/>
                    </a:cubicBezTo>
                    <a:cubicBezTo>
                      <a:pt x="161" y="148"/>
                      <a:pt x="161" y="148"/>
                      <a:pt x="161" y="148"/>
                    </a:cubicBezTo>
                    <a:cubicBezTo>
                      <a:pt x="182" y="141"/>
                      <a:pt x="199" y="124"/>
                      <a:pt x="207" y="104"/>
                    </a:cubicBezTo>
                    <a:cubicBezTo>
                      <a:pt x="216" y="82"/>
                      <a:pt x="216" y="82"/>
                      <a:pt x="216" y="82"/>
                    </a:cubicBezTo>
                    <a:cubicBezTo>
                      <a:pt x="223" y="64"/>
                      <a:pt x="228" y="45"/>
                      <a:pt x="230" y="26"/>
                    </a:cubicBezTo>
                    <a:cubicBezTo>
                      <a:pt x="233" y="1"/>
                      <a:pt x="233" y="1"/>
                      <a:pt x="233" y="1"/>
                    </a:cubicBezTo>
                    <a:lnTo>
                      <a:pt x="216" y="27"/>
                    </a:ln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7473" name="Group 70"/>
          <p:cNvGrpSpPr/>
          <p:nvPr/>
        </p:nvGrpSpPr>
        <p:grpSpPr bwMode="auto">
          <a:xfrm>
            <a:off x="3633788" y="1763713"/>
            <a:ext cx="2359025" cy="4375150"/>
            <a:chOff x="397968" y="1241001"/>
            <a:chExt cx="1848369" cy="3425694"/>
          </a:xfrm>
        </p:grpSpPr>
        <p:sp>
          <p:nvSpPr>
            <p:cNvPr id="156" name="Rectangle 18"/>
            <p:cNvSpPr/>
            <p:nvPr/>
          </p:nvSpPr>
          <p:spPr>
            <a:xfrm>
              <a:off x="483794" y="3142783"/>
              <a:ext cx="1684180" cy="31323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MIKE TORONTO</a:t>
              </a:r>
            </a:p>
          </p:txBody>
        </p:sp>
        <p:sp>
          <p:nvSpPr>
            <p:cNvPr id="157" name="Freeform 11"/>
            <p:cNvSpPr/>
            <p:nvPr/>
          </p:nvSpPr>
          <p:spPr bwMode="auto">
            <a:xfrm>
              <a:off x="793514" y="4500134"/>
              <a:ext cx="89558" cy="166561"/>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a:lstStyle/>
            <a:p>
              <a:endParaRPr lang="en-US" altLang="en-US"/>
            </a:p>
          </p:txBody>
        </p:sp>
        <p:sp>
          <p:nvSpPr>
            <p:cNvPr id="158" name="Freeform 16"/>
            <p:cNvSpPr/>
            <p:nvPr/>
          </p:nvSpPr>
          <p:spPr bwMode="auto">
            <a:xfrm>
              <a:off x="1731381" y="4500134"/>
              <a:ext cx="186578" cy="16656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a:lstStyle/>
            <a:p>
              <a:endParaRPr lang="en-US" altLang="en-US"/>
            </a:p>
          </p:txBody>
        </p:sp>
        <p:sp>
          <p:nvSpPr>
            <p:cNvPr id="159" name="Freeform 26"/>
            <p:cNvSpPr>
              <a:spLocks noEditPoints="1"/>
            </p:cNvSpPr>
            <p:nvPr/>
          </p:nvSpPr>
          <p:spPr bwMode="auto">
            <a:xfrm>
              <a:off x="1230107" y="4500134"/>
              <a:ext cx="160458" cy="161589"/>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a:lstStyle/>
            <a:p>
              <a:endParaRPr lang="en-US" altLang="en-US"/>
            </a:p>
          </p:txBody>
        </p:sp>
        <p:sp>
          <p:nvSpPr>
            <p:cNvPr id="160" name="Oval 38"/>
            <p:cNvSpPr/>
            <p:nvPr/>
          </p:nvSpPr>
          <p:spPr>
            <a:xfrm>
              <a:off x="458917" y="1241001"/>
              <a:ext cx="1721496" cy="172154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61" name="Oval 37"/>
            <p:cNvSpPr/>
            <p:nvPr/>
          </p:nvSpPr>
          <p:spPr>
            <a:xfrm>
              <a:off x="549718" y="1335469"/>
              <a:ext cx="1532430" cy="153261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62" name="Rectangle 48"/>
            <p:cNvSpPr/>
            <p:nvPr/>
          </p:nvSpPr>
          <p:spPr>
            <a:xfrm>
              <a:off x="397968" y="3500766"/>
              <a:ext cx="1848369" cy="747040"/>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a:t>
              </a:r>
            </a:p>
          </p:txBody>
        </p:sp>
      </p:grpSp>
      <p:grpSp>
        <p:nvGrpSpPr>
          <p:cNvPr id="17481" name="Group 70"/>
          <p:cNvGrpSpPr/>
          <p:nvPr/>
        </p:nvGrpSpPr>
        <p:grpSpPr bwMode="auto">
          <a:xfrm>
            <a:off x="6542088" y="1763713"/>
            <a:ext cx="2360612" cy="4375150"/>
            <a:chOff x="397968" y="1241001"/>
            <a:chExt cx="1848369" cy="3425694"/>
          </a:xfrm>
        </p:grpSpPr>
        <p:sp>
          <p:nvSpPr>
            <p:cNvPr id="220" name="Rectangle 18"/>
            <p:cNvSpPr/>
            <p:nvPr/>
          </p:nvSpPr>
          <p:spPr>
            <a:xfrm>
              <a:off x="483736" y="3142783"/>
              <a:ext cx="1684291" cy="31323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MIKE TORONTO</a:t>
              </a:r>
            </a:p>
          </p:txBody>
        </p:sp>
        <p:sp>
          <p:nvSpPr>
            <p:cNvPr id="221" name="Freeform 11"/>
            <p:cNvSpPr/>
            <p:nvPr/>
          </p:nvSpPr>
          <p:spPr bwMode="auto">
            <a:xfrm>
              <a:off x="794491" y="4500134"/>
              <a:ext cx="88255" cy="166561"/>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a:lstStyle/>
            <a:p>
              <a:endParaRPr lang="en-US" altLang="en-US"/>
            </a:p>
          </p:txBody>
        </p:sp>
        <p:sp>
          <p:nvSpPr>
            <p:cNvPr id="222" name="Freeform 16"/>
            <p:cNvSpPr/>
            <p:nvPr/>
          </p:nvSpPr>
          <p:spPr bwMode="auto">
            <a:xfrm>
              <a:off x="1731727" y="4500134"/>
              <a:ext cx="186453" cy="16656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a:lstStyle/>
            <a:p>
              <a:endParaRPr lang="en-US" altLang="en-US"/>
            </a:p>
          </p:txBody>
        </p:sp>
        <p:sp>
          <p:nvSpPr>
            <p:cNvPr id="223" name="Freeform 26"/>
            <p:cNvSpPr>
              <a:spLocks noEditPoints="1"/>
            </p:cNvSpPr>
            <p:nvPr/>
          </p:nvSpPr>
          <p:spPr bwMode="auto">
            <a:xfrm>
              <a:off x="1229547" y="4500134"/>
              <a:ext cx="161592" cy="161589"/>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a:lstStyle/>
            <a:p>
              <a:endParaRPr lang="en-US" altLang="en-US"/>
            </a:p>
          </p:txBody>
        </p:sp>
        <p:sp>
          <p:nvSpPr>
            <p:cNvPr id="224" name="Oval 38"/>
            <p:cNvSpPr/>
            <p:nvPr/>
          </p:nvSpPr>
          <p:spPr>
            <a:xfrm>
              <a:off x="458876" y="1241001"/>
              <a:ext cx="1720338" cy="172154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5" name="Oval 37"/>
            <p:cNvSpPr/>
            <p:nvPr/>
          </p:nvSpPr>
          <p:spPr>
            <a:xfrm>
              <a:off x="549616" y="1335469"/>
              <a:ext cx="1532642" cy="153261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6" name="Rectangle 48"/>
            <p:cNvSpPr/>
            <p:nvPr/>
          </p:nvSpPr>
          <p:spPr>
            <a:xfrm>
              <a:off x="397968" y="3500766"/>
              <a:ext cx="1848369" cy="747040"/>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a:t>
              </a:r>
            </a:p>
          </p:txBody>
        </p:sp>
      </p:grpSp>
      <p:grpSp>
        <p:nvGrpSpPr>
          <p:cNvPr id="17489" name="Group 70"/>
          <p:cNvGrpSpPr/>
          <p:nvPr/>
        </p:nvGrpSpPr>
        <p:grpSpPr bwMode="auto">
          <a:xfrm>
            <a:off x="9451975" y="1763713"/>
            <a:ext cx="2359025" cy="4375150"/>
            <a:chOff x="397968" y="1241001"/>
            <a:chExt cx="1848369" cy="3425694"/>
          </a:xfrm>
        </p:grpSpPr>
        <p:sp>
          <p:nvSpPr>
            <p:cNvPr id="284" name="Rectangle 18"/>
            <p:cNvSpPr/>
            <p:nvPr/>
          </p:nvSpPr>
          <p:spPr>
            <a:xfrm>
              <a:off x="483794" y="3142783"/>
              <a:ext cx="1684180" cy="31323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MIKE TORONTO</a:t>
              </a:r>
            </a:p>
          </p:txBody>
        </p:sp>
        <p:sp>
          <p:nvSpPr>
            <p:cNvPr id="285" name="Freeform 11"/>
            <p:cNvSpPr/>
            <p:nvPr/>
          </p:nvSpPr>
          <p:spPr bwMode="auto">
            <a:xfrm>
              <a:off x="793514" y="4500134"/>
              <a:ext cx="89558" cy="166561"/>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a:lstStyle/>
            <a:p>
              <a:endParaRPr lang="en-US" altLang="en-US"/>
            </a:p>
          </p:txBody>
        </p:sp>
        <p:sp>
          <p:nvSpPr>
            <p:cNvPr id="286" name="Freeform 16"/>
            <p:cNvSpPr/>
            <p:nvPr/>
          </p:nvSpPr>
          <p:spPr bwMode="auto">
            <a:xfrm>
              <a:off x="1731381" y="4500134"/>
              <a:ext cx="186578" cy="16656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a:lstStyle/>
            <a:p>
              <a:endParaRPr lang="en-US" altLang="en-US"/>
            </a:p>
          </p:txBody>
        </p:sp>
        <p:sp>
          <p:nvSpPr>
            <p:cNvPr id="287" name="Freeform 26"/>
            <p:cNvSpPr>
              <a:spLocks noEditPoints="1"/>
            </p:cNvSpPr>
            <p:nvPr/>
          </p:nvSpPr>
          <p:spPr bwMode="auto">
            <a:xfrm>
              <a:off x="1230108" y="4500134"/>
              <a:ext cx="160457" cy="161589"/>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a:lstStyle/>
            <a:p>
              <a:endParaRPr lang="en-US" altLang="en-US"/>
            </a:p>
          </p:txBody>
        </p:sp>
        <p:sp>
          <p:nvSpPr>
            <p:cNvPr id="288" name="Oval 38"/>
            <p:cNvSpPr/>
            <p:nvPr/>
          </p:nvSpPr>
          <p:spPr>
            <a:xfrm>
              <a:off x="458917" y="1241001"/>
              <a:ext cx="1721496" cy="172154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89" name="Oval 37"/>
            <p:cNvSpPr/>
            <p:nvPr/>
          </p:nvSpPr>
          <p:spPr>
            <a:xfrm>
              <a:off x="549718" y="1335469"/>
              <a:ext cx="1532430" cy="153261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90" name="Rectangle 48"/>
            <p:cNvSpPr/>
            <p:nvPr/>
          </p:nvSpPr>
          <p:spPr>
            <a:xfrm>
              <a:off x="397968" y="3500766"/>
              <a:ext cx="1848369" cy="747040"/>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a:t>
              </a:r>
            </a:p>
          </p:txBody>
        </p:sp>
      </p:grpSp>
      <p:grpSp>
        <p:nvGrpSpPr>
          <p:cNvPr id="17497" name="Group 61"/>
          <p:cNvGrpSpPr>
            <a:grpSpLocks noChangeAspect="1"/>
          </p:cNvGrpSpPr>
          <p:nvPr/>
        </p:nvGrpSpPr>
        <p:grpSpPr bwMode="auto">
          <a:xfrm>
            <a:off x="3729038" y="1782763"/>
            <a:ext cx="2136775" cy="2130425"/>
            <a:chOff x="2417" y="1650"/>
            <a:chExt cx="1346" cy="1342"/>
          </a:xfrm>
        </p:grpSpPr>
        <p:sp>
          <p:nvSpPr>
            <p:cNvPr id="17498" name="Freeform 62"/>
            <p:cNvSpPr>
              <a:spLocks noChangeArrowheads="1"/>
            </p:cNvSpPr>
            <p:nvPr/>
          </p:nvSpPr>
          <p:spPr bwMode="auto">
            <a:xfrm>
              <a:off x="2417" y="1852"/>
              <a:ext cx="1154" cy="1140"/>
            </a:xfrm>
            <a:custGeom>
              <a:avLst/>
              <a:gdLst>
                <a:gd name="T0" fmla="*/ 0 w 778"/>
                <a:gd name="T1" fmla="*/ 317 h 770"/>
                <a:gd name="T2" fmla="*/ 454 w 778"/>
                <a:gd name="T3" fmla="*/ 770 h 770"/>
                <a:gd name="T4" fmla="*/ 778 w 778"/>
                <a:gd name="T5" fmla="*/ 633 h 770"/>
                <a:gd name="T6" fmla="*/ 129 w 778"/>
                <a:gd name="T7" fmla="*/ 0 h 770"/>
                <a:gd name="T8" fmla="*/ 0 w 778"/>
                <a:gd name="T9" fmla="*/ 317 h 770"/>
              </a:gdLst>
              <a:ahLst/>
              <a:cxnLst>
                <a:cxn ang="0">
                  <a:pos x="T0" y="T1"/>
                </a:cxn>
                <a:cxn ang="0">
                  <a:pos x="T2" y="T3"/>
                </a:cxn>
                <a:cxn ang="0">
                  <a:pos x="T4" y="T5"/>
                </a:cxn>
                <a:cxn ang="0">
                  <a:pos x="T6" y="T7"/>
                </a:cxn>
                <a:cxn ang="0">
                  <a:pos x="T8" y="T9"/>
                </a:cxn>
              </a:cxnLst>
              <a:rect l="0" t="0" r="r" b="b"/>
              <a:pathLst>
                <a:path w="778" h="770">
                  <a:moveTo>
                    <a:pt x="0" y="317"/>
                  </a:moveTo>
                  <a:cubicBezTo>
                    <a:pt x="0" y="567"/>
                    <a:pt x="203" y="770"/>
                    <a:pt x="454" y="770"/>
                  </a:cubicBezTo>
                  <a:cubicBezTo>
                    <a:pt x="581" y="770"/>
                    <a:pt x="696" y="718"/>
                    <a:pt x="778" y="633"/>
                  </a:cubicBezTo>
                  <a:cubicBezTo>
                    <a:pt x="129" y="0"/>
                    <a:pt x="129" y="0"/>
                    <a:pt x="129" y="0"/>
                  </a:cubicBezTo>
                  <a:cubicBezTo>
                    <a:pt x="49" y="82"/>
                    <a:pt x="0" y="193"/>
                    <a:pt x="0" y="317"/>
                  </a:cubicBezTo>
                  <a:close/>
                </a:path>
              </a:pathLst>
            </a:custGeom>
            <a:solidFill>
              <a:srgbClr val="A7B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99" name="Freeform 63"/>
            <p:cNvSpPr>
              <a:spLocks noChangeArrowheads="1"/>
            </p:cNvSpPr>
            <p:nvPr/>
          </p:nvSpPr>
          <p:spPr bwMode="auto">
            <a:xfrm>
              <a:off x="2608" y="1650"/>
              <a:ext cx="1155" cy="1139"/>
            </a:xfrm>
            <a:custGeom>
              <a:avLst/>
              <a:gdLst>
                <a:gd name="T0" fmla="*/ 778 w 778"/>
                <a:gd name="T1" fmla="*/ 454 h 770"/>
                <a:gd name="T2" fmla="*/ 325 w 778"/>
                <a:gd name="T3" fmla="*/ 0 h 770"/>
                <a:gd name="T4" fmla="*/ 0 w 778"/>
                <a:gd name="T5" fmla="*/ 137 h 770"/>
                <a:gd name="T6" fmla="*/ 649 w 778"/>
                <a:gd name="T7" fmla="*/ 770 h 770"/>
                <a:gd name="T8" fmla="*/ 778 w 778"/>
                <a:gd name="T9" fmla="*/ 454 h 770"/>
              </a:gdLst>
              <a:ahLst/>
              <a:cxnLst>
                <a:cxn ang="0">
                  <a:pos x="T0" y="T1"/>
                </a:cxn>
                <a:cxn ang="0">
                  <a:pos x="T2" y="T3"/>
                </a:cxn>
                <a:cxn ang="0">
                  <a:pos x="T4" y="T5"/>
                </a:cxn>
                <a:cxn ang="0">
                  <a:pos x="T6" y="T7"/>
                </a:cxn>
                <a:cxn ang="0">
                  <a:pos x="T8" y="T9"/>
                </a:cxn>
              </a:cxnLst>
              <a:rect l="0" t="0" r="r" b="b"/>
              <a:pathLst>
                <a:path w="778" h="770">
                  <a:moveTo>
                    <a:pt x="778" y="454"/>
                  </a:moveTo>
                  <a:cubicBezTo>
                    <a:pt x="778" y="203"/>
                    <a:pt x="575" y="0"/>
                    <a:pt x="325" y="0"/>
                  </a:cubicBezTo>
                  <a:cubicBezTo>
                    <a:pt x="198" y="0"/>
                    <a:pt x="83" y="52"/>
                    <a:pt x="0" y="137"/>
                  </a:cubicBezTo>
                  <a:cubicBezTo>
                    <a:pt x="649" y="770"/>
                    <a:pt x="649" y="770"/>
                    <a:pt x="649" y="770"/>
                  </a:cubicBezTo>
                  <a:cubicBezTo>
                    <a:pt x="729" y="689"/>
                    <a:pt x="778" y="577"/>
                    <a:pt x="778" y="454"/>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0" name="Freeform 64"/>
            <p:cNvSpPr>
              <a:spLocks noChangeArrowheads="1"/>
            </p:cNvSpPr>
            <p:nvPr/>
          </p:nvSpPr>
          <p:spPr bwMode="auto">
            <a:xfrm>
              <a:off x="2884" y="1827"/>
              <a:ext cx="206" cy="580"/>
            </a:xfrm>
            <a:custGeom>
              <a:avLst/>
              <a:gdLst>
                <a:gd name="T0" fmla="*/ 23 w 139"/>
                <a:gd name="T1" fmla="*/ 266 h 392"/>
                <a:gd name="T2" fmla="*/ 26 w 139"/>
                <a:gd name="T3" fmla="*/ 264 h 392"/>
                <a:gd name="T4" fmla="*/ 31 w 139"/>
                <a:gd name="T5" fmla="*/ 281 h 392"/>
                <a:gd name="T6" fmla="*/ 59 w 139"/>
                <a:gd name="T7" fmla="*/ 334 h 392"/>
                <a:gd name="T8" fmla="*/ 139 w 139"/>
                <a:gd name="T9" fmla="*/ 392 h 392"/>
                <a:gd name="T10" fmla="*/ 139 w 139"/>
                <a:gd name="T11" fmla="*/ 0 h 392"/>
                <a:gd name="T12" fmla="*/ 119 w 139"/>
                <a:gd name="T13" fmla="*/ 0 h 392"/>
                <a:gd name="T14" fmla="*/ 8 w 139"/>
                <a:gd name="T15" fmla="*/ 109 h 392"/>
                <a:gd name="T16" fmla="*/ 20 w 139"/>
                <a:gd name="T17" fmla="*/ 191 h 392"/>
                <a:gd name="T18" fmla="*/ 8 w 139"/>
                <a:gd name="T19" fmla="*/ 184 h 392"/>
                <a:gd name="T20" fmla="*/ 0 w 139"/>
                <a:gd name="T21" fmla="*/ 214 h 392"/>
                <a:gd name="T22" fmla="*/ 8 w 139"/>
                <a:gd name="T23" fmla="*/ 242 h 392"/>
                <a:gd name="T24" fmla="*/ 23 w 139"/>
                <a:gd name="T25" fmla="*/ 26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392">
                  <a:moveTo>
                    <a:pt x="23" y="266"/>
                  </a:moveTo>
                  <a:cubicBezTo>
                    <a:pt x="23" y="266"/>
                    <a:pt x="25" y="266"/>
                    <a:pt x="26" y="264"/>
                  </a:cubicBezTo>
                  <a:cubicBezTo>
                    <a:pt x="27" y="269"/>
                    <a:pt x="29" y="274"/>
                    <a:pt x="31" y="281"/>
                  </a:cubicBezTo>
                  <a:cubicBezTo>
                    <a:pt x="38" y="298"/>
                    <a:pt x="48" y="317"/>
                    <a:pt x="59" y="334"/>
                  </a:cubicBezTo>
                  <a:cubicBezTo>
                    <a:pt x="81" y="365"/>
                    <a:pt x="108" y="391"/>
                    <a:pt x="139" y="392"/>
                  </a:cubicBezTo>
                  <a:cubicBezTo>
                    <a:pt x="139" y="0"/>
                    <a:pt x="139" y="0"/>
                    <a:pt x="139" y="0"/>
                  </a:cubicBezTo>
                  <a:cubicBezTo>
                    <a:pt x="130" y="0"/>
                    <a:pt x="122" y="0"/>
                    <a:pt x="119" y="0"/>
                  </a:cubicBezTo>
                  <a:cubicBezTo>
                    <a:pt x="57" y="0"/>
                    <a:pt x="8" y="45"/>
                    <a:pt x="8" y="109"/>
                  </a:cubicBezTo>
                  <a:cubicBezTo>
                    <a:pt x="8" y="137"/>
                    <a:pt x="15" y="163"/>
                    <a:pt x="20" y="191"/>
                  </a:cubicBezTo>
                  <a:cubicBezTo>
                    <a:pt x="14" y="185"/>
                    <a:pt x="11" y="184"/>
                    <a:pt x="8" y="184"/>
                  </a:cubicBezTo>
                  <a:cubicBezTo>
                    <a:pt x="2" y="185"/>
                    <a:pt x="0" y="192"/>
                    <a:pt x="0" y="214"/>
                  </a:cubicBezTo>
                  <a:cubicBezTo>
                    <a:pt x="0" y="221"/>
                    <a:pt x="6" y="233"/>
                    <a:pt x="8" y="242"/>
                  </a:cubicBezTo>
                  <a:cubicBezTo>
                    <a:pt x="11" y="256"/>
                    <a:pt x="15" y="266"/>
                    <a:pt x="23" y="266"/>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1" name="Freeform 65"/>
            <p:cNvSpPr>
              <a:spLocks noChangeArrowheads="1"/>
            </p:cNvSpPr>
            <p:nvPr/>
          </p:nvSpPr>
          <p:spPr bwMode="auto">
            <a:xfrm>
              <a:off x="3090" y="1827"/>
              <a:ext cx="207" cy="580"/>
            </a:xfrm>
            <a:custGeom>
              <a:avLst/>
              <a:gdLst>
                <a:gd name="T0" fmla="*/ 73 w 139"/>
                <a:gd name="T1" fmla="*/ 342 h 392"/>
                <a:gd name="T2" fmla="*/ 73 w 139"/>
                <a:gd name="T3" fmla="*/ 342 h 392"/>
                <a:gd name="T4" fmla="*/ 79 w 139"/>
                <a:gd name="T5" fmla="*/ 334 h 392"/>
                <a:gd name="T6" fmla="*/ 79 w 139"/>
                <a:gd name="T7" fmla="*/ 334 h 392"/>
                <a:gd name="T8" fmla="*/ 107 w 139"/>
                <a:gd name="T9" fmla="*/ 281 h 392"/>
                <a:gd name="T10" fmla="*/ 112 w 139"/>
                <a:gd name="T11" fmla="*/ 264 h 392"/>
                <a:gd name="T12" fmla="*/ 116 w 139"/>
                <a:gd name="T13" fmla="*/ 266 h 392"/>
                <a:gd name="T14" fmla="*/ 131 w 139"/>
                <a:gd name="T15" fmla="*/ 242 h 392"/>
                <a:gd name="T16" fmla="*/ 139 w 139"/>
                <a:gd name="T17" fmla="*/ 214 h 392"/>
                <a:gd name="T18" fmla="*/ 131 w 139"/>
                <a:gd name="T19" fmla="*/ 184 h 392"/>
                <a:gd name="T20" fmla="*/ 118 w 139"/>
                <a:gd name="T21" fmla="*/ 191 h 392"/>
                <a:gd name="T22" fmla="*/ 131 w 139"/>
                <a:gd name="T23" fmla="*/ 109 h 392"/>
                <a:gd name="T24" fmla="*/ 106 w 139"/>
                <a:gd name="T25" fmla="*/ 39 h 392"/>
                <a:gd name="T26" fmla="*/ 106 w 139"/>
                <a:gd name="T27" fmla="*/ 39 h 392"/>
                <a:gd name="T28" fmla="*/ 20 w 139"/>
                <a:gd name="T29" fmla="*/ 0 h 392"/>
                <a:gd name="T30" fmla="*/ 0 w 139"/>
                <a:gd name="T31" fmla="*/ 0 h 392"/>
                <a:gd name="T32" fmla="*/ 0 w 139"/>
                <a:gd name="T33" fmla="*/ 392 h 392"/>
                <a:gd name="T34" fmla="*/ 73 w 139"/>
                <a:gd name="T35" fmla="*/ 34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392">
                  <a:moveTo>
                    <a:pt x="73" y="342"/>
                  </a:moveTo>
                  <a:cubicBezTo>
                    <a:pt x="73" y="342"/>
                    <a:pt x="73" y="342"/>
                    <a:pt x="73" y="342"/>
                  </a:cubicBezTo>
                  <a:cubicBezTo>
                    <a:pt x="75" y="339"/>
                    <a:pt x="77" y="337"/>
                    <a:pt x="79" y="334"/>
                  </a:cubicBezTo>
                  <a:cubicBezTo>
                    <a:pt x="79" y="334"/>
                    <a:pt x="79" y="334"/>
                    <a:pt x="79" y="334"/>
                  </a:cubicBezTo>
                  <a:cubicBezTo>
                    <a:pt x="91" y="317"/>
                    <a:pt x="100" y="298"/>
                    <a:pt x="107" y="281"/>
                  </a:cubicBezTo>
                  <a:cubicBezTo>
                    <a:pt x="110" y="274"/>
                    <a:pt x="111" y="269"/>
                    <a:pt x="112" y="264"/>
                  </a:cubicBezTo>
                  <a:cubicBezTo>
                    <a:pt x="114" y="266"/>
                    <a:pt x="115" y="266"/>
                    <a:pt x="116" y="266"/>
                  </a:cubicBezTo>
                  <a:cubicBezTo>
                    <a:pt x="123" y="266"/>
                    <a:pt x="128" y="256"/>
                    <a:pt x="131" y="242"/>
                  </a:cubicBezTo>
                  <a:cubicBezTo>
                    <a:pt x="133" y="233"/>
                    <a:pt x="139" y="221"/>
                    <a:pt x="139" y="214"/>
                  </a:cubicBezTo>
                  <a:cubicBezTo>
                    <a:pt x="139" y="192"/>
                    <a:pt x="136" y="185"/>
                    <a:pt x="131" y="184"/>
                  </a:cubicBezTo>
                  <a:cubicBezTo>
                    <a:pt x="128" y="184"/>
                    <a:pt x="124" y="185"/>
                    <a:pt x="118" y="191"/>
                  </a:cubicBezTo>
                  <a:cubicBezTo>
                    <a:pt x="124" y="163"/>
                    <a:pt x="131" y="137"/>
                    <a:pt x="131" y="109"/>
                  </a:cubicBezTo>
                  <a:cubicBezTo>
                    <a:pt x="131" y="81"/>
                    <a:pt x="122" y="57"/>
                    <a:pt x="106" y="39"/>
                  </a:cubicBezTo>
                  <a:cubicBezTo>
                    <a:pt x="106" y="39"/>
                    <a:pt x="106" y="39"/>
                    <a:pt x="106" y="39"/>
                  </a:cubicBezTo>
                  <a:cubicBezTo>
                    <a:pt x="86" y="15"/>
                    <a:pt x="55" y="0"/>
                    <a:pt x="20" y="0"/>
                  </a:cubicBezTo>
                  <a:cubicBezTo>
                    <a:pt x="17" y="0"/>
                    <a:pt x="9" y="0"/>
                    <a:pt x="0" y="0"/>
                  </a:cubicBezTo>
                  <a:cubicBezTo>
                    <a:pt x="0" y="392"/>
                    <a:pt x="0" y="392"/>
                    <a:pt x="0" y="392"/>
                  </a:cubicBezTo>
                  <a:cubicBezTo>
                    <a:pt x="27" y="391"/>
                    <a:pt x="53" y="370"/>
                    <a:pt x="73" y="342"/>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2" name="Freeform 66"/>
            <p:cNvSpPr>
              <a:spLocks noChangeArrowheads="1"/>
            </p:cNvSpPr>
            <p:nvPr/>
          </p:nvSpPr>
          <p:spPr bwMode="auto">
            <a:xfrm>
              <a:off x="2972" y="2321"/>
              <a:ext cx="553" cy="535"/>
            </a:xfrm>
            <a:custGeom>
              <a:avLst/>
              <a:gdLst>
                <a:gd name="T0" fmla="*/ 349 w 373"/>
                <a:gd name="T1" fmla="*/ 170 h 361"/>
                <a:gd name="T2" fmla="*/ 310 w 373"/>
                <a:gd name="T3" fmla="*/ 142 h 361"/>
                <a:gd name="T4" fmla="*/ 300 w 373"/>
                <a:gd name="T5" fmla="*/ 142 h 361"/>
                <a:gd name="T6" fmla="*/ 195 w 373"/>
                <a:gd name="T7" fmla="*/ 113 h 361"/>
                <a:gd name="T8" fmla="*/ 172 w 373"/>
                <a:gd name="T9" fmla="*/ 115 h 361"/>
                <a:gd name="T10" fmla="*/ 156 w 373"/>
                <a:gd name="T11" fmla="*/ 50 h 361"/>
                <a:gd name="T12" fmla="*/ 159 w 373"/>
                <a:gd name="T13" fmla="*/ 0 h 361"/>
                <a:gd name="T14" fmla="*/ 80 w 373"/>
                <a:gd name="T15" fmla="*/ 58 h 361"/>
                <a:gd name="T16" fmla="*/ 0 w 373"/>
                <a:gd name="T17" fmla="*/ 0 h 361"/>
                <a:gd name="T18" fmla="*/ 2 w 373"/>
                <a:gd name="T19" fmla="*/ 17 h 361"/>
                <a:gd name="T20" fmla="*/ 354 w 373"/>
                <a:gd name="T21" fmla="*/ 361 h 361"/>
                <a:gd name="T22" fmla="*/ 370 w 373"/>
                <a:gd name="T23" fmla="*/ 348 h 361"/>
                <a:gd name="T24" fmla="*/ 373 w 373"/>
                <a:gd name="T25" fmla="*/ 262 h 361"/>
                <a:gd name="T26" fmla="*/ 349 w 373"/>
                <a:gd name="T27" fmla="*/ 17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3" h="361">
                  <a:moveTo>
                    <a:pt x="349" y="170"/>
                  </a:moveTo>
                  <a:cubicBezTo>
                    <a:pt x="344" y="166"/>
                    <a:pt x="326" y="147"/>
                    <a:pt x="310" y="142"/>
                  </a:cubicBezTo>
                  <a:cubicBezTo>
                    <a:pt x="308" y="142"/>
                    <a:pt x="304" y="141"/>
                    <a:pt x="300" y="142"/>
                  </a:cubicBezTo>
                  <a:cubicBezTo>
                    <a:pt x="284" y="137"/>
                    <a:pt x="204" y="113"/>
                    <a:pt x="195" y="113"/>
                  </a:cubicBezTo>
                  <a:cubicBezTo>
                    <a:pt x="187" y="113"/>
                    <a:pt x="180" y="115"/>
                    <a:pt x="172" y="115"/>
                  </a:cubicBezTo>
                  <a:cubicBezTo>
                    <a:pt x="159" y="103"/>
                    <a:pt x="156" y="79"/>
                    <a:pt x="156" y="50"/>
                  </a:cubicBezTo>
                  <a:cubicBezTo>
                    <a:pt x="156" y="33"/>
                    <a:pt x="158" y="16"/>
                    <a:pt x="159" y="0"/>
                  </a:cubicBezTo>
                  <a:cubicBezTo>
                    <a:pt x="138" y="31"/>
                    <a:pt x="110" y="57"/>
                    <a:pt x="80" y="58"/>
                  </a:cubicBezTo>
                  <a:cubicBezTo>
                    <a:pt x="49" y="57"/>
                    <a:pt x="22" y="31"/>
                    <a:pt x="0" y="0"/>
                  </a:cubicBezTo>
                  <a:cubicBezTo>
                    <a:pt x="1" y="5"/>
                    <a:pt x="1" y="11"/>
                    <a:pt x="2" y="17"/>
                  </a:cubicBezTo>
                  <a:cubicBezTo>
                    <a:pt x="354" y="361"/>
                    <a:pt x="354" y="361"/>
                    <a:pt x="354" y="361"/>
                  </a:cubicBezTo>
                  <a:cubicBezTo>
                    <a:pt x="360" y="357"/>
                    <a:pt x="365" y="352"/>
                    <a:pt x="370" y="348"/>
                  </a:cubicBezTo>
                  <a:cubicBezTo>
                    <a:pt x="372" y="324"/>
                    <a:pt x="373" y="295"/>
                    <a:pt x="373" y="262"/>
                  </a:cubicBezTo>
                  <a:cubicBezTo>
                    <a:pt x="373" y="199"/>
                    <a:pt x="349" y="170"/>
                    <a:pt x="349" y="170"/>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3" name="Freeform 67"/>
            <p:cNvSpPr>
              <a:spLocks noChangeArrowheads="1"/>
            </p:cNvSpPr>
            <p:nvPr/>
          </p:nvSpPr>
          <p:spPr bwMode="auto">
            <a:xfrm>
              <a:off x="2654" y="2347"/>
              <a:ext cx="843" cy="645"/>
            </a:xfrm>
            <a:custGeom>
              <a:avLst/>
              <a:gdLst>
                <a:gd name="T0" fmla="*/ 217 w 568"/>
                <a:gd name="T1" fmla="*/ 33 h 436"/>
                <a:gd name="T2" fmla="*/ 201 w 568"/>
                <a:gd name="T3" fmla="*/ 98 h 436"/>
                <a:gd name="T4" fmla="*/ 179 w 568"/>
                <a:gd name="T5" fmla="*/ 96 h 436"/>
                <a:gd name="T6" fmla="*/ 74 w 568"/>
                <a:gd name="T7" fmla="*/ 125 h 436"/>
                <a:gd name="T8" fmla="*/ 63 w 568"/>
                <a:gd name="T9" fmla="*/ 125 h 436"/>
                <a:gd name="T10" fmla="*/ 25 w 568"/>
                <a:gd name="T11" fmla="*/ 153 h 436"/>
                <a:gd name="T12" fmla="*/ 0 w 568"/>
                <a:gd name="T13" fmla="*/ 245 h 436"/>
                <a:gd name="T14" fmla="*/ 3 w 568"/>
                <a:gd name="T15" fmla="*/ 331 h 436"/>
                <a:gd name="T16" fmla="*/ 293 w 568"/>
                <a:gd name="T17" fmla="*/ 436 h 436"/>
                <a:gd name="T18" fmla="*/ 294 w 568"/>
                <a:gd name="T19" fmla="*/ 436 h 436"/>
                <a:gd name="T20" fmla="*/ 568 w 568"/>
                <a:gd name="T21" fmla="*/ 344 h 436"/>
                <a:gd name="T22" fmla="*/ 216 w 568"/>
                <a:gd name="T23" fmla="*/ 0 h 436"/>
                <a:gd name="T24" fmla="*/ 217 w 568"/>
                <a:gd name="T25" fmla="*/ 3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8" h="436">
                  <a:moveTo>
                    <a:pt x="217" y="33"/>
                  </a:moveTo>
                  <a:cubicBezTo>
                    <a:pt x="217" y="62"/>
                    <a:pt x="215" y="86"/>
                    <a:pt x="201" y="98"/>
                  </a:cubicBezTo>
                  <a:cubicBezTo>
                    <a:pt x="194" y="98"/>
                    <a:pt x="186" y="96"/>
                    <a:pt x="179" y="96"/>
                  </a:cubicBezTo>
                  <a:cubicBezTo>
                    <a:pt x="169" y="96"/>
                    <a:pt x="90" y="120"/>
                    <a:pt x="74" y="125"/>
                  </a:cubicBezTo>
                  <a:cubicBezTo>
                    <a:pt x="70" y="124"/>
                    <a:pt x="65" y="125"/>
                    <a:pt x="63" y="125"/>
                  </a:cubicBezTo>
                  <a:cubicBezTo>
                    <a:pt x="48" y="130"/>
                    <a:pt x="29" y="149"/>
                    <a:pt x="25" y="153"/>
                  </a:cubicBezTo>
                  <a:cubicBezTo>
                    <a:pt x="25" y="153"/>
                    <a:pt x="0" y="182"/>
                    <a:pt x="0" y="245"/>
                  </a:cubicBezTo>
                  <a:cubicBezTo>
                    <a:pt x="0" y="278"/>
                    <a:pt x="2" y="307"/>
                    <a:pt x="3" y="331"/>
                  </a:cubicBezTo>
                  <a:cubicBezTo>
                    <a:pt x="82" y="397"/>
                    <a:pt x="183" y="436"/>
                    <a:pt x="293" y="436"/>
                  </a:cubicBezTo>
                  <a:cubicBezTo>
                    <a:pt x="294" y="436"/>
                    <a:pt x="294" y="436"/>
                    <a:pt x="294" y="436"/>
                  </a:cubicBezTo>
                  <a:cubicBezTo>
                    <a:pt x="397" y="436"/>
                    <a:pt x="492" y="402"/>
                    <a:pt x="568" y="344"/>
                  </a:cubicBezTo>
                  <a:cubicBezTo>
                    <a:pt x="216" y="0"/>
                    <a:pt x="216" y="0"/>
                    <a:pt x="216" y="0"/>
                  </a:cubicBezTo>
                  <a:cubicBezTo>
                    <a:pt x="217" y="11"/>
                    <a:pt x="217" y="22"/>
                    <a:pt x="217" y="33"/>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4" name="Freeform 68"/>
            <p:cNvSpPr>
              <a:spLocks noChangeArrowheads="1"/>
            </p:cNvSpPr>
            <p:nvPr/>
          </p:nvSpPr>
          <p:spPr bwMode="auto">
            <a:xfrm>
              <a:off x="3389" y="2530"/>
              <a:ext cx="136" cy="326"/>
            </a:xfrm>
            <a:custGeom>
              <a:avLst/>
              <a:gdLst>
                <a:gd name="T0" fmla="*/ 68 w 92"/>
                <a:gd name="T1" fmla="*/ 29 h 220"/>
                <a:gd name="T2" fmla="*/ 29 w 92"/>
                <a:gd name="T3" fmla="*/ 1 h 220"/>
                <a:gd name="T4" fmla="*/ 19 w 92"/>
                <a:gd name="T5" fmla="*/ 1 h 220"/>
                <a:gd name="T6" fmla="*/ 18 w 92"/>
                <a:gd name="T7" fmla="*/ 0 h 220"/>
                <a:gd name="T8" fmla="*/ 0 w 92"/>
                <a:gd name="T9" fmla="*/ 142 h 220"/>
                <a:gd name="T10" fmla="*/ 1 w 92"/>
                <a:gd name="T11" fmla="*/ 149 h 220"/>
                <a:gd name="T12" fmla="*/ 73 w 92"/>
                <a:gd name="T13" fmla="*/ 220 h 220"/>
                <a:gd name="T14" fmla="*/ 89 w 92"/>
                <a:gd name="T15" fmla="*/ 207 h 220"/>
                <a:gd name="T16" fmla="*/ 92 w 92"/>
                <a:gd name="T17" fmla="*/ 121 h 220"/>
                <a:gd name="T18" fmla="*/ 68 w 92"/>
                <a:gd name="T19" fmla="*/ 2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220">
                  <a:moveTo>
                    <a:pt x="68" y="29"/>
                  </a:moveTo>
                  <a:cubicBezTo>
                    <a:pt x="63" y="25"/>
                    <a:pt x="45" y="6"/>
                    <a:pt x="29" y="1"/>
                  </a:cubicBezTo>
                  <a:cubicBezTo>
                    <a:pt x="27" y="1"/>
                    <a:pt x="23" y="0"/>
                    <a:pt x="19" y="1"/>
                  </a:cubicBezTo>
                  <a:cubicBezTo>
                    <a:pt x="18" y="1"/>
                    <a:pt x="18" y="0"/>
                    <a:pt x="18" y="0"/>
                  </a:cubicBezTo>
                  <a:cubicBezTo>
                    <a:pt x="7" y="32"/>
                    <a:pt x="2" y="84"/>
                    <a:pt x="0" y="142"/>
                  </a:cubicBezTo>
                  <a:cubicBezTo>
                    <a:pt x="1" y="144"/>
                    <a:pt x="1" y="146"/>
                    <a:pt x="1" y="149"/>
                  </a:cubicBezTo>
                  <a:cubicBezTo>
                    <a:pt x="73" y="220"/>
                    <a:pt x="73" y="220"/>
                    <a:pt x="73" y="220"/>
                  </a:cubicBezTo>
                  <a:cubicBezTo>
                    <a:pt x="79" y="216"/>
                    <a:pt x="84" y="211"/>
                    <a:pt x="89" y="207"/>
                  </a:cubicBezTo>
                  <a:cubicBezTo>
                    <a:pt x="91" y="183"/>
                    <a:pt x="92" y="154"/>
                    <a:pt x="92" y="121"/>
                  </a:cubicBezTo>
                  <a:cubicBezTo>
                    <a:pt x="92" y="58"/>
                    <a:pt x="68" y="29"/>
                    <a:pt x="68" y="29"/>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5" name="Freeform 69"/>
            <p:cNvSpPr>
              <a:spLocks noChangeArrowheads="1"/>
            </p:cNvSpPr>
            <p:nvPr/>
          </p:nvSpPr>
          <p:spPr bwMode="auto">
            <a:xfrm>
              <a:off x="3258" y="2495"/>
              <a:ext cx="158" cy="256"/>
            </a:xfrm>
            <a:custGeom>
              <a:avLst/>
              <a:gdLst>
                <a:gd name="T0" fmla="*/ 89 w 106"/>
                <a:gd name="T1" fmla="*/ 173 h 173"/>
                <a:gd name="T2" fmla="*/ 88 w 106"/>
                <a:gd name="T3" fmla="*/ 166 h 173"/>
                <a:gd name="T4" fmla="*/ 106 w 106"/>
                <a:gd name="T5" fmla="*/ 24 h 173"/>
                <a:gd name="T6" fmla="*/ 19 w 106"/>
                <a:gd name="T7" fmla="*/ 0 h 173"/>
                <a:gd name="T8" fmla="*/ 0 w 106"/>
                <a:gd name="T9" fmla="*/ 87 h 173"/>
                <a:gd name="T10" fmla="*/ 89 w 106"/>
                <a:gd name="T11" fmla="*/ 173 h 173"/>
              </a:gdLst>
              <a:ahLst/>
              <a:cxnLst>
                <a:cxn ang="0">
                  <a:pos x="T0" y="T1"/>
                </a:cxn>
                <a:cxn ang="0">
                  <a:pos x="T2" y="T3"/>
                </a:cxn>
                <a:cxn ang="0">
                  <a:pos x="T4" y="T5"/>
                </a:cxn>
                <a:cxn ang="0">
                  <a:pos x="T6" y="T7"/>
                </a:cxn>
                <a:cxn ang="0">
                  <a:pos x="T8" y="T9"/>
                </a:cxn>
                <a:cxn ang="0">
                  <a:pos x="T10" y="T11"/>
                </a:cxn>
              </a:cxnLst>
              <a:rect l="0" t="0" r="r" b="b"/>
              <a:pathLst>
                <a:path w="106" h="173">
                  <a:moveTo>
                    <a:pt x="89" y="173"/>
                  </a:moveTo>
                  <a:cubicBezTo>
                    <a:pt x="89" y="170"/>
                    <a:pt x="89" y="168"/>
                    <a:pt x="88" y="166"/>
                  </a:cubicBezTo>
                  <a:cubicBezTo>
                    <a:pt x="90" y="108"/>
                    <a:pt x="95" y="56"/>
                    <a:pt x="106" y="24"/>
                  </a:cubicBezTo>
                  <a:cubicBezTo>
                    <a:pt x="93" y="21"/>
                    <a:pt x="46" y="7"/>
                    <a:pt x="19" y="0"/>
                  </a:cubicBezTo>
                  <a:cubicBezTo>
                    <a:pt x="21" y="45"/>
                    <a:pt x="11" y="64"/>
                    <a:pt x="0" y="87"/>
                  </a:cubicBezTo>
                  <a:lnTo>
                    <a:pt x="89" y="173"/>
                  </a:lnTo>
                  <a:close/>
                </a:path>
              </a:pathLst>
            </a:custGeom>
            <a:solidFill>
              <a:srgbClr val="3B688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6" name="Freeform 70"/>
            <p:cNvSpPr>
              <a:spLocks noChangeArrowheads="1"/>
            </p:cNvSpPr>
            <p:nvPr/>
          </p:nvSpPr>
          <p:spPr bwMode="auto">
            <a:xfrm>
              <a:off x="3090" y="2623"/>
              <a:ext cx="302" cy="369"/>
            </a:xfrm>
            <a:custGeom>
              <a:avLst/>
              <a:gdLst>
                <a:gd name="T0" fmla="*/ 202 w 203"/>
                <a:gd name="T1" fmla="*/ 86 h 249"/>
                <a:gd name="T2" fmla="*/ 113 w 203"/>
                <a:gd name="T3" fmla="*/ 0 h 249"/>
                <a:gd name="T4" fmla="*/ 110 w 203"/>
                <a:gd name="T5" fmla="*/ 7 h 249"/>
                <a:gd name="T6" fmla="*/ 83 w 203"/>
                <a:gd name="T7" fmla="*/ 6 h 249"/>
                <a:gd name="T8" fmla="*/ 102 w 203"/>
                <a:gd name="T9" fmla="*/ 23 h 249"/>
                <a:gd name="T10" fmla="*/ 0 w 203"/>
                <a:gd name="T11" fmla="*/ 205 h 249"/>
                <a:gd name="T12" fmla="*/ 0 w 203"/>
                <a:gd name="T13" fmla="*/ 249 h 249"/>
                <a:gd name="T14" fmla="*/ 1 w 203"/>
                <a:gd name="T15" fmla="*/ 249 h 249"/>
                <a:gd name="T16" fmla="*/ 201 w 203"/>
                <a:gd name="T17" fmla="*/ 202 h 249"/>
                <a:gd name="T18" fmla="*/ 202 w 203"/>
                <a:gd name="T19" fmla="*/ 8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49">
                  <a:moveTo>
                    <a:pt x="202" y="86"/>
                  </a:moveTo>
                  <a:cubicBezTo>
                    <a:pt x="113" y="0"/>
                    <a:pt x="113" y="0"/>
                    <a:pt x="113" y="0"/>
                  </a:cubicBezTo>
                  <a:cubicBezTo>
                    <a:pt x="112" y="2"/>
                    <a:pt x="111" y="4"/>
                    <a:pt x="110" y="7"/>
                  </a:cubicBezTo>
                  <a:cubicBezTo>
                    <a:pt x="106" y="8"/>
                    <a:pt x="98" y="11"/>
                    <a:pt x="83" y="6"/>
                  </a:cubicBezTo>
                  <a:cubicBezTo>
                    <a:pt x="99" y="14"/>
                    <a:pt x="97" y="15"/>
                    <a:pt x="102" y="23"/>
                  </a:cubicBezTo>
                  <a:cubicBezTo>
                    <a:pt x="68" y="124"/>
                    <a:pt x="30" y="173"/>
                    <a:pt x="0" y="205"/>
                  </a:cubicBezTo>
                  <a:cubicBezTo>
                    <a:pt x="0" y="249"/>
                    <a:pt x="0" y="249"/>
                    <a:pt x="0" y="249"/>
                  </a:cubicBezTo>
                  <a:cubicBezTo>
                    <a:pt x="1" y="249"/>
                    <a:pt x="1" y="249"/>
                    <a:pt x="1" y="249"/>
                  </a:cubicBezTo>
                  <a:cubicBezTo>
                    <a:pt x="73" y="249"/>
                    <a:pt x="140" y="232"/>
                    <a:pt x="201" y="202"/>
                  </a:cubicBezTo>
                  <a:cubicBezTo>
                    <a:pt x="202" y="164"/>
                    <a:pt x="203" y="125"/>
                    <a:pt x="202" y="86"/>
                  </a:cubicBez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7" name="Freeform 71"/>
            <p:cNvSpPr>
              <a:spLocks noChangeArrowheads="1"/>
            </p:cNvSpPr>
            <p:nvPr/>
          </p:nvSpPr>
          <p:spPr bwMode="auto">
            <a:xfrm>
              <a:off x="3389" y="2751"/>
              <a:ext cx="108" cy="171"/>
            </a:xfrm>
            <a:custGeom>
              <a:avLst/>
              <a:gdLst>
                <a:gd name="T0" fmla="*/ 0 w 73"/>
                <a:gd name="T1" fmla="*/ 116 h 116"/>
                <a:gd name="T2" fmla="*/ 73 w 73"/>
                <a:gd name="T3" fmla="*/ 71 h 116"/>
                <a:gd name="T4" fmla="*/ 1 w 73"/>
                <a:gd name="T5" fmla="*/ 0 h 116"/>
                <a:gd name="T6" fmla="*/ 0 w 73"/>
                <a:gd name="T7" fmla="*/ 116 h 116"/>
              </a:gdLst>
              <a:ahLst/>
              <a:cxnLst>
                <a:cxn ang="0">
                  <a:pos x="T0" y="T1"/>
                </a:cxn>
                <a:cxn ang="0">
                  <a:pos x="T2" y="T3"/>
                </a:cxn>
                <a:cxn ang="0">
                  <a:pos x="T4" y="T5"/>
                </a:cxn>
                <a:cxn ang="0">
                  <a:pos x="T6" y="T7"/>
                </a:cxn>
              </a:cxnLst>
              <a:rect l="0" t="0" r="r" b="b"/>
              <a:pathLst>
                <a:path w="73" h="116">
                  <a:moveTo>
                    <a:pt x="0" y="116"/>
                  </a:moveTo>
                  <a:cubicBezTo>
                    <a:pt x="26" y="103"/>
                    <a:pt x="50" y="88"/>
                    <a:pt x="73" y="71"/>
                  </a:cubicBezTo>
                  <a:cubicBezTo>
                    <a:pt x="1" y="0"/>
                    <a:pt x="1" y="0"/>
                    <a:pt x="1" y="0"/>
                  </a:cubicBezTo>
                  <a:cubicBezTo>
                    <a:pt x="2" y="39"/>
                    <a:pt x="1" y="78"/>
                    <a:pt x="0" y="116"/>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8" name="Freeform 72"/>
            <p:cNvSpPr>
              <a:spLocks noChangeArrowheads="1"/>
            </p:cNvSpPr>
            <p:nvPr/>
          </p:nvSpPr>
          <p:spPr bwMode="auto">
            <a:xfrm>
              <a:off x="3090" y="2523"/>
              <a:ext cx="101" cy="392"/>
            </a:xfrm>
            <a:custGeom>
              <a:avLst/>
              <a:gdLst>
                <a:gd name="T0" fmla="*/ 29 w 68"/>
                <a:gd name="T1" fmla="*/ 0 h 265"/>
                <a:gd name="T2" fmla="*/ 0 w 68"/>
                <a:gd name="T3" fmla="*/ 168 h 265"/>
                <a:gd name="T4" fmla="*/ 0 w 68"/>
                <a:gd name="T5" fmla="*/ 265 h 265"/>
                <a:gd name="T6" fmla="*/ 68 w 68"/>
                <a:gd name="T7" fmla="*/ 35 h 265"/>
                <a:gd name="T8" fmla="*/ 29 w 68"/>
                <a:gd name="T9" fmla="*/ 0 h 265"/>
              </a:gdLst>
              <a:ahLst/>
              <a:cxnLst>
                <a:cxn ang="0">
                  <a:pos x="T0" y="T1"/>
                </a:cxn>
                <a:cxn ang="0">
                  <a:pos x="T2" y="T3"/>
                </a:cxn>
                <a:cxn ang="0">
                  <a:pos x="T4" y="T5"/>
                </a:cxn>
                <a:cxn ang="0">
                  <a:pos x="T6" y="T7"/>
                </a:cxn>
                <a:cxn ang="0">
                  <a:pos x="T8" y="T9"/>
                </a:cxn>
              </a:cxnLst>
              <a:rect l="0" t="0" r="r" b="b"/>
              <a:pathLst>
                <a:path w="68" h="265">
                  <a:moveTo>
                    <a:pt x="29" y="0"/>
                  </a:moveTo>
                  <a:cubicBezTo>
                    <a:pt x="27" y="86"/>
                    <a:pt x="24" y="131"/>
                    <a:pt x="0" y="168"/>
                  </a:cubicBezTo>
                  <a:cubicBezTo>
                    <a:pt x="0" y="265"/>
                    <a:pt x="0" y="265"/>
                    <a:pt x="0" y="265"/>
                  </a:cubicBezTo>
                  <a:cubicBezTo>
                    <a:pt x="33" y="190"/>
                    <a:pt x="61" y="113"/>
                    <a:pt x="68" y="35"/>
                  </a:cubicBezTo>
                  <a:cubicBezTo>
                    <a:pt x="57" y="28"/>
                    <a:pt x="44" y="15"/>
                    <a:pt x="29" y="0"/>
                  </a:cubicBez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09" name="Freeform 73"/>
            <p:cNvSpPr>
              <a:spLocks noChangeArrowheads="1"/>
            </p:cNvSpPr>
            <p:nvPr/>
          </p:nvSpPr>
          <p:spPr bwMode="auto">
            <a:xfrm>
              <a:off x="3134" y="2511"/>
              <a:ext cx="86" cy="74"/>
            </a:xfrm>
            <a:custGeom>
              <a:avLst/>
              <a:gdLst>
                <a:gd name="T0" fmla="*/ 58 w 58"/>
                <a:gd name="T1" fmla="*/ 50 h 50"/>
                <a:gd name="T2" fmla="*/ 7 w 58"/>
                <a:gd name="T3" fmla="*/ 0 h 50"/>
                <a:gd name="T4" fmla="*/ 0 w 58"/>
                <a:gd name="T5" fmla="*/ 8 h 50"/>
                <a:gd name="T6" fmla="*/ 39 w 58"/>
                <a:gd name="T7" fmla="*/ 43 h 50"/>
                <a:gd name="T8" fmla="*/ 58 w 58"/>
                <a:gd name="T9" fmla="*/ 50 h 50"/>
              </a:gdLst>
              <a:ahLst/>
              <a:cxnLst>
                <a:cxn ang="0">
                  <a:pos x="T0" y="T1"/>
                </a:cxn>
                <a:cxn ang="0">
                  <a:pos x="T2" y="T3"/>
                </a:cxn>
                <a:cxn ang="0">
                  <a:pos x="T4" y="T5"/>
                </a:cxn>
                <a:cxn ang="0">
                  <a:pos x="T6" y="T7"/>
                </a:cxn>
                <a:cxn ang="0">
                  <a:pos x="T8" y="T9"/>
                </a:cxn>
              </a:cxnLst>
              <a:rect l="0" t="0" r="r" b="b"/>
              <a:pathLst>
                <a:path w="58" h="50">
                  <a:moveTo>
                    <a:pt x="58" y="50"/>
                  </a:moveTo>
                  <a:cubicBezTo>
                    <a:pt x="7" y="0"/>
                    <a:pt x="7" y="0"/>
                    <a:pt x="7" y="0"/>
                  </a:cubicBezTo>
                  <a:cubicBezTo>
                    <a:pt x="0" y="8"/>
                    <a:pt x="0" y="8"/>
                    <a:pt x="0" y="8"/>
                  </a:cubicBezTo>
                  <a:cubicBezTo>
                    <a:pt x="15" y="23"/>
                    <a:pt x="28" y="36"/>
                    <a:pt x="39" y="43"/>
                  </a:cubicBezTo>
                  <a:cubicBezTo>
                    <a:pt x="46" y="47"/>
                    <a:pt x="52" y="50"/>
                    <a:pt x="58" y="50"/>
                  </a:cubicBez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0" name="Freeform 74"/>
            <p:cNvSpPr>
              <a:spLocks noChangeArrowheads="1"/>
            </p:cNvSpPr>
            <p:nvPr/>
          </p:nvSpPr>
          <p:spPr bwMode="auto">
            <a:xfrm>
              <a:off x="3144" y="2452"/>
              <a:ext cx="85" cy="133"/>
            </a:xfrm>
            <a:custGeom>
              <a:avLst/>
              <a:gdLst>
                <a:gd name="T0" fmla="*/ 51 w 57"/>
                <a:gd name="T1" fmla="*/ 90 h 90"/>
                <a:gd name="T2" fmla="*/ 46 w 57"/>
                <a:gd name="T3" fmla="*/ 9 h 90"/>
                <a:gd name="T4" fmla="*/ 43 w 57"/>
                <a:gd name="T5" fmla="*/ 0 h 90"/>
                <a:gd name="T6" fmla="*/ 0 w 57"/>
                <a:gd name="T7" fmla="*/ 40 h 90"/>
                <a:gd name="T8" fmla="*/ 51 w 57"/>
                <a:gd name="T9" fmla="*/ 90 h 90"/>
              </a:gdLst>
              <a:ahLst/>
              <a:cxnLst>
                <a:cxn ang="0">
                  <a:pos x="T0" y="T1"/>
                </a:cxn>
                <a:cxn ang="0">
                  <a:pos x="T2" y="T3"/>
                </a:cxn>
                <a:cxn ang="0">
                  <a:pos x="T4" y="T5"/>
                </a:cxn>
                <a:cxn ang="0">
                  <a:pos x="T6" y="T7"/>
                </a:cxn>
                <a:cxn ang="0">
                  <a:pos x="T8" y="T9"/>
                </a:cxn>
              </a:cxnLst>
              <a:rect l="0" t="0" r="r" b="b"/>
              <a:pathLst>
                <a:path w="57" h="90">
                  <a:moveTo>
                    <a:pt x="51" y="90"/>
                  </a:moveTo>
                  <a:cubicBezTo>
                    <a:pt x="57" y="57"/>
                    <a:pt x="53" y="32"/>
                    <a:pt x="46" y="9"/>
                  </a:cubicBezTo>
                  <a:cubicBezTo>
                    <a:pt x="45" y="6"/>
                    <a:pt x="44" y="3"/>
                    <a:pt x="43" y="0"/>
                  </a:cubicBezTo>
                  <a:cubicBezTo>
                    <a:pt x="0" y="40"/>
                    <a:pt x="0" y="40"/>
                    <a:pt x="0" y="40"/>
                  </a:cubicBezTo>
                  <a:cubicBezTo>
                    <a:pt x="51" y="90"/>
                    <a:pt x="51" y="90"/>
                    <a:pt x="51" y="90"/>
                  </a:cubicBezTo>
                  <a:close/>
                </a:path>
              </a:pathLst>
            </a:custGeom>
            <a:solidFill>
              <a:srgbClr val="DFE4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1" name="Freeform 75"/>
            <p:cNvSpPr>
              <a:spLocks noChangeArrowheads="1"/>
            </p:cNvSpPr>
            <p:nvPr/>
          </p:nvSpPr>
          <p:spPr bwMode="auto">
            <a:xfrm>
              <a:off x="3212" y="2465"/>
              <a:ext cx="77" cy="158"/>
            </a:xfrm>
            <a:custGeom>
              <a:avLst/>
              <a:gdLst>
                <a:gd name="T0" fmla="*/ 3 w 52"/>
                <a:gd name="T1" fmla="*/ 8 h 107"/>
                <a:gd name="T2" fmla="*/ 4 w 52"/>
                <a:gd name="T3" fmla="*/ 14 h 107"/>
                <a:gd name="T4" fmla="*/ 5 w 52"/>
                <a:gd name="T5" fmla="*/ 20 h 107"/>
                <a:gd name="T6" fmla="*/ 6 w 52"/>
                <a:gd name="T7" fmla="*/ 24 h 107"/>
                <a:gd name="T8" fmla="*/ 6 w 52"/>
                <a:gd name="T9" fmla="*/ 26 h 107"/>
                <a:gd name="T10" fmla="*/ 7 w 52"/>
                <a:gd name="T11" fmla="*/ 30 h 107"/>
                <a:gd name="T12" fmla="*/ 7 w 52"/>
                <a:gd name="T13" fmla="*/ 31 h 107"/>
                <a:gd name="T14" fmla="*/ 7 w 52"/>
                <a:gd name="T15" fmla="*/ 33 h 107"/>
                <a:gd name="T16" fmla="*/ 8 w 52"/>
                <a:gd name="T17" fmla="*/ 40 h 107"/>
                <a:gd name="T18" fmla="*/ 8 w 52"/>
                <a:gd name="T19" fmla="*/ 43 h 107"/>
                <a:gd name="T20" fmla="*/ 8 w 52"/>
                <a:gd name="T21" fmla="*/ 45 h 107"/>
                <a:gd name="T22" fmla="*/ 8 w 52"/>
                <a:gd name="T23" fmla="*/ 47 h 107"/>
                <a:gd name="T24" fmla="*/ 5 w 52"/>
                <a:gd name="T25" fmla="*/ 81 h 107"/>
                <a:gd name="T26" fmla="*/ 5 w 52"/>
                <a:gd name="T27" fmla="*/ 81 h 107"/>
                <a:gd name="T28" fmla="*/ 31 w 52"/>
                <a:gd name="T29" fmla="*/ 107 h 107"/>
                <a:gd name="T30" fmla="*/ 31 w 52"/>
                <a:gd name="T31" fmla="*/ 107 h 107"/>
                <a:gd name="T32" fmla="*/ 50 w 52"/>
                <a:gd name="T33" fmla="*/ 20 h 107"/>
                <a:gd name="T34" fmla="*/ 35 w 52"/>
                <a:gd name="T35" fmla="*/ 17 h 107"/>
                <a:gd name="T36" fmla="*/ 35 w 52"/>
                <a:gd name="T37" fmla="*/ 17 h 107"/>
                <a:gd name="T38" fmla="*/ 0 w 52"/>
                <a:gd name="T39" fmla="*/ 0 h 107"/>
                <a:gd name="T40" fmla="*/ 3 w 52"/>
                <a:gd name="T41" fmla="*/ 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107">
                  <a:moveTo>
                    <a:pt x="3" y="8"/>
                  </a:moveTo>
                  <a:cubicBezTo>
                    <a:pt x="3" y="10"/>
                    <a:pt x="4" y="12"/>
                    <a:pt x="4" y="14"/>
                  </a:cubicBezTo>
                  <a:cubicBezTo>
                    <a:pt x="5" y="16"/>
                    <a:pt x="5" y="18"/>
                    <a:pt x="5" y="20"/>
                  </a:cubicBezTo>
                  <a:cubicBezTo>
                    <a:pt x="6" y="21"/>
                    <a:pt x="6" y="23"/>
                    <a:pt x="6" y="24"/>
                  </a:cubicBezTo>
                  <a:cubicBezTo>
                    <a:pt x="6" y="25"/>
                    <a:pt x="6" y="26"/>
                    <a:pt x="6" y="26"/>
                  </a:cubicBezTo>
                  <a:cubicBezTo>
                    <a:pt x="7" y="27"/>
                    <a:pt x="7" y="28"/>
                    <a:pt x="7" y="30"/>
                  </a:cubicBezTo>
                  <a:cubicBezTo>
                    <a:pt x="7" y="30"/>
                    <a:pt x="7" y="31"/>
                    <a:pt x="7" y="31"/>
                  </a:cubicBezTo>
                  <a:cubicBezTo>
                    <a:pt x="7" y="32"/>
                    <a:pt x="7" y="32"/>
                    <a:pt x="7" y="33"/>
                  </a:cubicBezTo>
                  <a:cubicBezTo>
                    <a:pt x="8" y="35"/>
                    <a:pt x="8" y="37"/>
                    <a:pt x="8" y="40"/>
                  </a:cubicBezTo>
                  <a:cubicBezTo>
                    <a:pt x="8" y="41"/>
                    <a:pt x="8" y="42"/>
                    <a:pt x="8" y="43"/>
                  </a:cubicBezTo>
                  <a:cubicBezTo>
                    <a:pt x="8" y="43"/>
                    <a:pt x="8" y="44"/>
                    <a:pt x="8" y="45"/>
                  </a:cubicBezTo>
                  <a:cubicBezTo>
                    <a:pt x="8" y="46"/>
                    <a:pt x="8" y="46"/>
                    <a:pt x="8" y="47"/>
                  </a:cubicBezTo>
                  <a:cubicBezTo>
                    <a:pt x="8" y="57"/>
                    <a:pt x="7" y="69"/>
                    <a:pt x="5" y="81"/>
                  </a:cubicBezTo>
                  <a:cubicBezTo>
                    <a:pt x="5" y="81"/>
                    <a:pt x="5" y="81"/>
                    <a:pt x="5" y="81"/>
                  </a:cubicBezTo>
                  <a:cubicBezTo>
                    <a:pt x="31" y="107"/>
                    <a:pt x="31" y="107"/>
                    <a:pt x="31" y="107"/>
                  </a:cubicBezTo>
                  <a:cubicBezTo>
                    <a:pt x="31" y="107"/>
                    <a:pt x="31" y="107"/>
                    <a:pt x="31" y="107"/>
                  </a:cubicBezTo>
                  <a:cubicBezTo>
                    <a:pt x="42" y="84"/>
                    <a:pt x="52" y="65"/>
                    <a:pt x="50" y="20"/>
                  </a:cubicBezTo>
                  <a:cubicBezTo>
                    <a:pt x="46" y="19"/>
                    <a:pt x="41" y="18"/>
                    <a:pt x="35" y="17"/>
                  </a:cubicBezTo>
                  <a:cubicBezTo>
                    <a:pt x="35" y="17"/>
                    <a:pt x="35" y="17"/>
                    <a:pt x="35" y="17"/>
                  </a:cubicBezTo>
                  <a:cubicBezTo>
                    <a:pt x="21" y="13"/>
                    <a:pt x="7" y="8"/>
                    <a:pt x="0" y="0"/>
                  </a:cubicBezTo>
                  <a:cubicBezTo>
                    <a:pt x="1" y="3"/>
                    <a:pt x="2" y="5"/>
                    <a:pt x="3" y="8"/>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2" name="Freeform 76"/>
            <p:cNvSpPr>
              <a:spLocks noChangeArrowheads="1"/>
            </p:cNvSpPr>
            <p:nvPr/>
          </p:nvSpPr>
          <p:spPr bwMode="auto">
            <a:xfrm>
              <a:off x="3090" y="2575"/>
              <a:ext cx="168" cy="352"/>
            </a:xfrm>
            <a:custGeom>
              <a:avLst/>
              <a:gdLst>
                <a:gd name="T0" fmla="*/ 83 w 113"/>
                <a:gd name="T1" fmla="*/ 39 h 238"/>
                <a:gd name="T2" fmla="*/ 110 w 113"/>
                <a:gd name="T3" fmla="*/ 40 h 238"/>
                <a:gd name="T4" fmla="*/ 113 w 113"/>
                <a:gd name="T5" fmla="*/ 33 h 238"/>
                <a:gd name="T6" fmla="*/ 87 w 113"/>
                <a:gd name="T7" fmla="*/ 7 h 238"/>
                <a:gd name="T8" fmla="*/ 68 w 113"/>
                <a:gd name="T9" fmla="*/ 0 h 238"/>
                <a:gd name="T10" fmla="*/ 0 w 113"/>
                <a:gd name="T11" fmla="*/ 230 h 238"/>
                <a:gd name="T12" fmla="*/ 0 w 113"/>
                <a:gd name="T13" fmla="*/ 238 h 238"/>
                <a:gd name="T14" fmla="*/ 102 w 113"/>
                <a:gd name="T15" fmla="*/ 56 h 238"/>
                <a:gd name="T16" fmla="*/ 83 w 113"/>
                <a:gd name="T17" fmla="*/ 3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38">
                  <a:moveTo>
                    <a:pt x="83" y="39"/>
                  </a:moveTo>
                  <a:cubicBezTo>
                    <a:pt x="98" y="44"/>
                    <a:pt x="106" y="41"/>
                    <a:pt x="110" y="40"/>
                  </a:cubicBezTo>
                  <a:cubicBezTo>
                    <a:pt x="111" y="37"/>
                    <a:pt x="112" y="35"/>
                    <a:pt x="113" y="33"/>
                  </a:cubicBezTo>
                  <a:cubicBezTo>
                    <a:pt x="87" y="7"/>
                    <a:pt x="87" y="7"/>
                    <a:pt x="87" y="7"/>
                  </a:cubicBezTo>
                  <a:cubicBezTo>
                    <a:pt x="81" y="7"/>
                    <a:pt x="75" y="4"/>
                    <a:pt x="68" y="0"/>
                  </a:cubicBezTo>
                  <a:cubicBezTo>
                    <a:pt x="61" y="78"/>
                    <a:pt x="33" y="155"/>
                    <a:pt x="0" y="230"/>
                  </a:cubicBezTo>
                  <a:cubicBezTo>
                    <a:pt x="0" y="238"/>
                    <a:pt x="0" y="238"/>
                    <a:pt x="0" y="238"/>
                  </a:cubicBezTo>
                  <a:cubicBezTo>
                    <a:pt x="30" y="206"/>
                    <a:pt x="68" y="157"/>
                    <a:pt x="102" y="56"/>
                  </a:cubicBezTo>
                  <a:cubicBezTo>
                    <a:pt x="97" y="48"/>
                    <a:pt x="99" y="47"/>
                    <a:pt x="83" y="39"/>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3" name="Freeform 77"/>
            <p:cNvSpPr>
              <a:spLocks noChangeArrowheads="1"/>
            </p:cNvSpPr>
            <p:nvPr/>
          </p:nvSpPr>
          <p:spPr bwMode="auto">
            <a:xfrm>
              <a:off x="2765" y="2495"/>
              <a:ext cx="325" cy="497"/>
            </a:xfrm>
            <a:custGeom>
              <a:avLst/>
              <a:gdLst>
                <a:gd name="T0" fmla="*/ 219 w 219"/>
                <a:gd name="T1" fmla="*/ 292 h 336"/>
                <a:gd name="T2" fmla="*/ 116 w 219"/>
                <a:gd name="T3" fmla="*/ 110 h 336"/>
                <a:gd name="T4" fmla="*/ 135 w 219"/>
                <a:gd name="T5" fmla="*/ 93 h 336"/>
                <a:gd name="T6" fmla="*/ 109 w 219"/>
                <a:gd name="T7" fmla="*/ 94 h 336"/>
                <a:gd name="T8" fmla="*/ 105 w 219"/>
                <a:gd name="T9" fmla="*/ 87 h 336"/>
                <a:gd name="T10" fmla="*/ 86 w 219"/>
                <a:gd name="T11" fmla="*/ 0 h 336"/>
                <a:gd name="T12" fmla="*/ 0 w 219"/>
                <a:gd name="T13" fmla="*/ 24 h 336"/>
                <a:gd name="T14" fmla="*/ 17 w 219"/>
                <a:gd name="T15" fmla="*/ 166 h 336"/>
                <a:gd name="T16" fmla="*/ 17 w 219"/>
                <a:gd name="T17" fmla="*/ 173 h 336"/>
                <a:gd name="T18" fmla="*/ 18 w 219"/>
                <a:gd name="T19" fmla="*/ 289 h 336"/>
                <a:gd name="T20" fmla="*/ 218 w 219"/>
                <a:gd name="T21" fmla="*/ 336 h 336"/>
                <a:gd name="T22" fmla="*/ 219 w 219"/>
                <a:gd name="T23" fmla="*/ 336 h 336"/>
                <a:gd name="T24" fmla="*/ 219 w 219"/>
                <a:gd name="T25" fmla="*/ 292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9" h="336">
                  <a:moveTo>
                    <a:pt x="219" y="292"/>
                  </a:moveTo>
                  <a:cubicBezTo>
                    <a:pt x="188" y="260"/>
                    <a:pt x="150" y="211"/>
                    <a:pt x="116" y="110"/>
                  </a:cubicBezTo>
                  <a:cubicBezTo>
                    <a:pt x="121" y="102"/>
                    <a:pt x="119" y="101"/>
                    <a:pt x="135" y="93"/>
                  </a:cubicBezTo>
                  <a:cubicBezTo>
                    <a:pt x="121" y="98"/>
                    <a:pt x="112" y="95"/>
                    <a:pt x="109" y="94"/>
                  </a:cubicBezTo>
                  <a:cubicBezTo>
                    <a:pt x="108" y="91"/>
                    <a:pt x="106" y="89"/>
                    <a:pt x="105" y="87"/>
                  </a:cubicBezTo>
                  <a:cubicBezTo>
                    <a:pt x="94" y="64"/>
                    <a:pt x="85" y="45"/>
                    <a:pt x="86" y="0"/>
                  </a:cubicBezTo>
                  <a:cubicBezTo>
                    <a:pt x="60" y="7"/>
                    <a:pt x="13" y="21"/>
                    <a:pt x="0" y="24"/>
                  </a:cubicBezTo>
                  <a:cubicBezTo>
                    <a:pt x="10" y="56"/>
                    <a:pt x="15" y="108"/>
                    <a:pt x="17" y="166"/>
                  </a:cubicBezTo>
                  <a:cubicBezTo>
                    <a:pt x="17" y="168"/>
                    <a:pt x="17" y="170"/>
                    <a:pt x="17" y="173"/>
                  </a:cubicBezTo>
                  <a:cubicBezTo>
                    <a:pt x="15" y="212"/>
                    <a:pt x="16" y="251"/>
                    <a:pt x="18" y="289"/>
                  </a:cubicBezTo>
                  <a:cubicBezTo>
                    <a:pt x="78" y="319"/>
                    <a:pt x="146" y="336"/>
                    <a:pt x="218" y="336"/>
                  </a:cubicBezTo>
                  <a:cubicBezTo>
                    <a:pt x="219" y="336"/>
                    <a:pt x="219" y="336"/>
                    <a:pt x="219" y="336"/>
                  </a:cubicBezTo>
                  <a:lnTo>
                    <a:pt x="219" y="292"/>
                  </a:ln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4" name="Freeform 78"/>
            <p:cNvSpPr>
              <a:spLocks noChangeArrowheads="1"/>
            </p:cNvSpPr>
            <p:nvPr/>
          </p:nvSpPr>
          <p:spPr bwMode="auto">
            <a:xfrm>
              <a:off x="2654" y="2530"/>
              <a:ext cx="138" cy="392"/>
            </a:xfrm>
            <a:custGeom>
              <a:avLst/>
              <a:gdLst>
                <a:gd name="T0" fmla="*/ 92 w 93"/>
                <a:gd name="T1" fmla="*/ 149 h 265"/>
                <a:gd name="T2" fmla="*/ 92 w 93"/>
                <a:gd name="T3" fmla="*/ 142 h 265"/>
                <a:gd name="T4" fmla="*/ 75 w 93"/>
                <a:gd name="T5" fmla="*/ 0 h 265"/>
                <a:gd name="T6" fmla="*/ 74 w 93"/>
                <a:gd name="T7" fmla="*/ 1 h 265"/>
                <a:gd name="T8" fmla="*/ 63 w 93"/>
                <a:gd name="T9" fmla="*/ 1 h 265"/>
                <a:gd name="T10" fmla="*/ 25 w 93"/>
                <a:gd name="T11" fmla="*/ 29 h 265"/>
                <a:gd name="T12" fmla="*/ 0 w 93"/>
                <a:gd name="T13" fmla="*/ 121 h 265"/>
                <a:gd name="T14" fmla="*/ 3 w 93"/>
                <a:gd name="T15" fmla="*/ 207 h 265"/>
                <a:gd name="T16" fmla="*/ 93 w 93"/>
                <a:gd name="T17" fmla="*/ 265 h 265"/>
                <a:gd name="T18" fmla="*/ 92 w 93"/>
                <a:gd name="T19" fmla="*/ 14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265">
                  <a:moveTo>
                    <a:pt x="92" y="149"/>
                  </a:moveTo>
                  <a:cubicBezTo>
                    <a:pt x="92" y="146"/>
                    <a:pt x="92" y="144"/>
                    <a:pt x="92" y="142"/>
                  </a:cubicBezTo>
                  <a:cubicBezTo>
                    <a:pt x="90" y="84"/>
                    <a:pt x="85" y="32"/>
                    <a:pt x="75" y="0"/>
                  </a:cubicBezTo>
                  <a:cubicBezTo>
                    <a:pt x="74" y="0"/>
                    <a:pt x="74" y="1"/>
                    <a:pt x="74" y="1"/>
                  </a:cubicBezTo>
                  <a:cubicBezTo>
                    <a:pt x="70" y="0"/>
                    <a:pt x="65" y="1"/>
                    <a:pt x="63" y="1"/>
                  </a:cubicBezTo>
                  <a:cubicBezTo>
                    <a:pt x="48" y="6"/>
                    <a:pt x="29" y="25"/>
                    <a:pt x="25" y="29"/>
                  </a:cubicBezTo>
                  <a:cubicBezTo>
                    <a:pt x="25" y="29"/>
                    <a:pt x="0" y="58"/>
                    <a:pt x="0" y="121"/>
                  </a:cubicBezTo>
                  <a:cubicBezTo>
                    <a:pt x="0" y="154"/>
                    <a:pt x="2" y="183"/>
                    <a:pt x="3" y="207"/>
                  </a:cubicBezTo>
                  <a:cubicBezTo>
                    <a:pt x="31" y="230"/>
                    <a:pt x="61" y="249"/>
                    <a:pt x="93" y="265"/>
                  </a:cubicBezTo>
                  <a:cubicBezTo>
                    <a:pt x="91" y="227"/>
                    <a:pt x="90" y="188"/>
                    <a:pt x="92" y="149"/>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5" name="Freeform 79"/>
            <p:cNvSpPr>
              <a:spLocks noChangeArrowheads="1"/>
            </p:cNvSpPr>
            <p:nvPr/>
          </p:nvSpPr>
          <p:spPr bwMode="auto">
            <a:xfrm>
              <a:off x="2951" y="2452"/>
              <a:ext cx="96" cy="133"/>
            </a:xfrm>
            <a:custGeom>
              <a:avLst/>
              <a:gdLst>
                <a:gd name="T0" fmla="*/ 26 w 65"/>
                <a:gd name="T1" fmla="*/ 83 h 90"/>
                <a:gd name="T2" fmla="*/ 65 w 65"/>
                <a:gd name="T3" fmla="*/ 48 h 90"/>
                <a:gd name="T4" fmla="*/ 15 w 65"/>
                <a:gd name="T5" fmla="*/ 0 h 90"/>
                <a:gd name="T6" fmla="*/ 11 w 65"/>
                <a:gd name="T7" fmla="*/ 9 h 90"/>
                <a:gd name="T8" fmla="*/ 6 w 65"/>
                <a:gd name="T9" fmla="*/ 90 h 90"/>
                <a:gd name="T10" fmla="*/ 26 w 65"/>
                <a:gd name="T11" fmla="*/ 83 h 90"/>
              </a:gdLst>
              <a:ahLst/>
              <a:cxnLst>
                <a:cxn ang="0">
                  <a:pos x="T0" y="T1"/>
                </a:cxn>
                <a:cxn ang="0">
                  <a:pos x="T2" y="T3"/>
                </a:cxn>
                <a:cxn ang="0">
                  <a:pos x="T4" y="T5"/>
                </a:cxn>
                <a:cxn ang="0">
                  <a:pos x="T6" y="T7"/>
                </a:cxn>
                <a:cxn ang="0">
                  <a:pos x="T8" y="T9"/>
                </a:cxn>
                <a:cxn ang="0">
                  <a:pos x="T10" y="T11"/>
                </a:cxn>
              </a:cxnLst>
              <a:rect l="0" t="0" r="r" b="b"/>
              <a:pathLst>
                <a:path w="65" h="90">
                  <a:moveTo>
                    <a:pt x="26" y="83"/>
                  </a:moveTo>
                  <a:cubicBezTo>
                    <a:pt x="37" y="76"/>
                    <a:pt x="49" y="63"/>
                    <a:pt x="65" y="48"/>
                  </a:cubicBezTo>
                  <a:cubicBezTo>
                    <a:pt x="15" y="0"/>
                    <a:pt x="15" y="0"/>
                    <a:pt x="15" y="0"/>
                  </a:cubicBezTo>
                  <a:cubicBezTo>
                    <a:pt x="14" y="3"/>
                    <a:pt x="12" y="6"/>
                    <a:pt x="11" y="9"/>
                  </a:cubicBezTo>
                  <a:cubicBezTo>
                    <a:pt x="4" y="32"/>
                    <a:pt x="0" y="57"/>
                    <a:pt x="6" y="90"/>
                  </a:cubicBezTo>
                  <a:cubicBezTo>
                    <a:pt x="13" y="90"/>
                    <a:pt x="19" y="87"/>
                    <a:pt x="26" y="83"/>
                  </a:cubicBez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6" name="Freeform 80"/>
            <p:cNvSpPr>
              <a:spLocks noChangeArrowheads="1"/>
            </p:cNvSpPr>
            <p:nvPr/>
          </p:nvSpPr>
          <p:spPr bwMode="auto">
            <a:xfrm>
              <a:off x="2990" y="2523"/>
              <a:ext cx="100" cy="392"/>
            </a:xfrm>
            <a:custGeom>
              <a:avLst/>
              <a:gdLst>
                <a:gd name="T0" fmla="*/ 68 w 68"/>
                <a:gd name="T1" fmla="*/ 168 h 265"/>
                <a:gd name="T2" fmla="*/ 39 w 68"/>
                <a:gd name="T3" fmla="*/ 0 h 265"/>
                <a:gd name="T4" fmla="*/ 0 w 68"/>
                <a:gd name="T5" fmla="*/ 35 h 265"/>
                <a:gd name="T6" fmla="*/ 68 w 68"/>
                <a:gd name="T7" fmla="*/ 265 h 265"/>
                <a:gd name="T8" fmla="*/ 68 w 68"/>
                <a:gd name="T9" fmla="*/ 168 h 265"/>
              </a:gdLst>
              <a:ahLst/>
              <a:cxnLst>
                <a:cxn ang="0">
                  <a:pos x="T0" y="T1"/>
                </a:cxn>
                <a:cxn ang="0">
                  <a:pos x="T2" y="T3"/>
                </a:cxn>
                <a:cxn ang="0">
                  <a:pos x="T4" y="T5"/>
                </a:cxn>
                <a:cxn ang="0">
                  <a:pos x="T6" y="T7"/>
                </a:cxn>
                <a:cxn ang="0">
                  <a:pos x="T8" y="T9"/>
                </a:cxn>
              </a:cxnLst>
              <a:rect l="0" t="0" r="r" b="b"/>
              <a:pathLst>
                <a:path w="68" h="265">
                  <a:moveTo>
                    <a:pt x="68" y="168"/>
                  </a:moveTo>
                  <a:cubicBezTo>
                    <a:pt x="44" y="131"/>
                    <a:pt x="41" y="86"/>
                    <a:pt x="39" y="0"/>
                  </a:cubicBezTo>
                  <a:cubicBezTo>
                    <a:pt x="23" y="15"/>
                    <a:pt x="11" y="28"/>
                    <a:pt x="0" y="35"/>
                  </a:cubicBezTo>
                  <a:cubicBezTo>
                    <a:pt x="6" y="113"/>
                    <a:pt x="34" y="190"/>
                    <a:pt x="68" y="265"/>
                  </a:cubicBezTo>
                  <a:lnTo>
                    <a:pt x="68" y="168"/>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7" name="Freeform 81"/>
            <p:cNvSpPr>
              <a:spLocks noChangeArrowheads="1"/>
            </p:cNvSpPr>
            <p:nvPr/>
          </p:nvSpPr>
          <p:spPr bwMode="auto">
            <a:xfrm>
              <a:off x="2892" y="2465"/>
              <a:ext cx="198" cy="462"/>
            </a:xfrm>
            <a:custGeom>
              <a:avLst/>
              <a:gdLst>
                <a:gd name="T0" fmla="*/ 24 w 134"/>
                <a:gd name="T1" fmla="*/ 114 h 312"/>
                <a:gd name="T2" fmla="*/ 50 w 134"/>
                <a:gd name="T3" fmla="*/ 113 h 312"/>
                <a:gd name="T4" fmla="*/ 31 w 134"/>
                <a:gd name="T5" fmla="*/ 130 h 312"/>
                <a:gd name="T6" fmla="*/ 134 w 134"/>
                <a:gd name="T7" fmla="*/ 312 h 312"/>
                <a:gd name="T8" fmla="*/ 134 w 134"/>
                <a:gd name="T9" fmla="*/ 304 h 312"/>
                <a:gd name="T10" fmla="*/ 66 w 134"/>
                <a:gd name="T11" fmla="*/ 74 h 312"/>
                <a:gd name="T12" fmla="*/ 46 w 134"/>
                <a:gd name="T13" fmla="*/ 81 h 312"/>
                <a:gd name="T14" fmla="*/ 43 w 134"/>
                <a:gd name="T15" fmla="*/ 47 h 312"/>
                <a:gd name="T16" fmla="*/ 43 w 134"/>
                <a:gd name="T17" fmla="*/ 45 h 312"/>
                <a:gd name="T18" fmla="*/ 44 w 134"/>
                <a:gd name="T19" fmla="*/ 43 h 312"/>
                <a:gd name="T20" fmla="*/ 44 w 134"/>
                <a:gd name="T21" fmla="*/ 40 h 312"/>
                <a:gd name="T22" fmla="*/ 44 w 134"/>
                <a:gd name="T23" fmla="*/ 33 h 312"/>
                <a:gd name="T24" fmla="*/ 44 w 134"/>
                <a:gd name="T25" fmla="*/ 31 h 312"/>
                <a:gd name="T26" fmla="*/ 45 w 134"/>
                <a:gd name="T27" fmla="*/ 30 h 312"/>
                <a:gd name="T28" fmla="*/ 45 w 134"/>
                <a:gd name="T29" fmla="*/ 26 h 312"/>
                <a:gd name="T30" fmla="*/ 46 w 134"/>
                <a:gd name="T31" fmla="*/ 24 h 312"/>
                <a:gd name="T32" fmla="*/ 46 w 134"/>
                <a:gd name="T33" fmla="*/ 20 h 312"/>
                <a:gd name="T34" fmla="*/ 48 w 134"/>
                <a:gd name="T35" fmla="*/ 14 h 312"/>
                <a:gd name="T36" fmla="*/ 49 w 134"/>
                <a:gd name="T37" fmla="*/ 8 h 312"/>
                <a:gd name="T38" fmla="*/ 49 w 134"/>
                <a:gd name="T39" fmla="*/ 8 h 312"/>
                <a:gd name="T40" fmla="*/ 51 w 134"/>
                <a:gd name="T41" fmla="*/ 0 h 312"/>
                <a:gd name="T42" fmla="*/ 16 w 134"/>
                <a:gd name="T43" fmla="*/ 17 h 312"/>
                <a:gd name="T44" fmla="*/ 16 w 134"/>
                <a:gd name="T45" fmla="*/ 17 h 312"/>
                <a:gd name="T46" fmla="*/ 1 w 134"/>
                <a:gd name="T47" fmla="*/ 20 h 312"/>
                <a:gd name="T48" fmla="*/ 20 w 134"/>
                <a:gd name="T49" fmla="*/ 107 h 312"/>
                <a:gd name="T50" fmla="*/ 24 w 134"/>
                <a:gd name="T51" fmla="*/ 11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4" h="312">
                  <a:moveTo>
                    <a:pt x="24" y="114"/>
                  </a:moveTo>
                  <a:cubicBezTo>
                    <a:pt x="27" y="115"/>
                    <a:pt x="36" y="118"/>
                    <a:pt x="50" y="113"/>
                  </a:cubicBezTo>
                  <a:cubicBezTo>
                    <a:pt x="34" y="121"/>
                    <a:pt x="36" y="122"/>
                    <a:pt x="31" y="130"/>
                  </a:cubicBezTo>
                  <a:cubicBezTo>
                    <a:pt x="65" y="231"/>
                    <a:pt x="103" y="280"/>
                    <a:pt x="134" y="312"/>
                  </a:cubicBezTo>
                  <a:cubicBezTo>
                    <a:pt x="134" y="304"/>
                    <a:pt x="134" y="304"/>
                    <a:pt x="134" y="304"/>
                  </a:cubicBezTo>
                  <a:cubicBezTo>
                    <a:pt x="100" y="229"/>
                    <a:pt x="72" y="152"/>
                    <a:pt x="66" y="74"/>
                  </a:cubicBezTo>
                  <a:cubicBezTo>
                    <a:pt x="59" y="78"/>
                    <a:pt x="53" y="81"/>
                    <a:pt x="46" y="81"/>
                  </a:cubicBezTo>
                  <a:cubicBezTo>
                    <a:pt x="44" y="69"/>
                    <a:pt x="43" y="57"/>
                    <a:pt x="43" y="47"/>
                  </a:cubicBezTo>
                  <a:cubicBezTo>
                    <a:pt x="43" y="46"/>
                    <a:pt x="43" y="46"/>
                    <a:pt x="43" y="45"/>
                  </a:cubicBezTo>
                  <a:cubicBezTo>
                    <a:pt x="43" y="44"/>
                    <a:pt x="44" y="43"/>
                    <a:pt x="44" y="43"/>
                  </a:cubicBezTo>
                  <a:cubicBezTo>
                    <a:pt x="44" y="42"/>
                    <a:pt x="44" y="41"/>
                    <a:pt x="44" y="40"/>
                  </a:cubicBezTo>
                  <a:cubicBezTo>
                    <a:pt x="44" y="37"/>
                    <a:pt x="44" y="35"/>
                    <a:pt x="44" y="33"/>
                  </a:cubicBezTo>
                  <a:cubicBezTo>
                    <a:pt x="44" y="32"/>
                    <a:pt x="44" y="32"/>
                    <a:pt x="44" y="31"/>
                  </a:cubicBezTo>
                  <a:cubicBezTo>
                    <a:pt x="45" y="31"/>
                    <a:pt x="45" y="30"/>
                    <a:pt x="45" y="30"/>
                  </a:cubicBezTo>
                  <a:cubicBezTo>
                    <a:pt x="45" y="28"/>
                    <a:pt x="45" y="27"/>
                    <a:pt x="45" y="26"/>
                  </a:cubicBezTo>
                  <a:cubicBezTo>
                    <a:pt x="45" y="26"/>
                    <a:pt x="45" y="25"/>
                    <a:pt x="46" y="24"/>
                  </a:cubicBezTo>
                  <a:cubicBezTo>
                    <a:pt x="46" y="23"/>
                    <a:pt x="46" y="21"/>
                    <a:pt x="46" y="20"/>
                  </a:cubicBezTo>
                  <a:cubicBezTo>
                    <a:pt x="47" y="18"/>
                    <a:pt x="47" y="16"/>
                    <a:pt x="48" y="14"/>
                  </a:cubicBezTo>
                  <a:cubicBezTo>
                    <a:pt x="48" y="12"/>
                    <a:pt x="49" y="10"/>
                    <a:pt x="49" y="8"/>
                  </a:cubicBezTo>
                  <a:cubicBezTo>
                    <a:pt x="49" y="8"/>
                    <a:pt x="49" y="8"/>
                    <a:pt x="49" y="8"/>
                  </a:cubicBezTo>
                  <a:cubicBezTo>
                    <a:pt x="50" y="5"/>
                    <a:pt x="51" y="3"/>
                    <a:pt x="51" y="0"/>
                  </a:cubicBezTo>
                  <a:cubicBezTo>
                    <a:pt x="45" y="8"/>
                    <a:pt x="30" y="13"/>
                    <a:pt x="16" y="17"/>
                  </a:cubicBezTo>
                  <a:cubicBezTo>
                    <a:pt x="16" y="17"/>
                    <a:pt x="16" y="17"/>
                    <a:pt x="16" y="17"/>
                  </a:cubicBezTo>
                  <a:cubicBezTo>
                    <a:pt x="11" y="18"/>
                    <a:pt x="6" y="19"/>
                    <a:pt x="1" y="20"/>
                  </a:cubicBezTo>
                  <a:cubicBezTo>
                    <a:pt x="0" y="65"/>
                    <a:pt x="9" y="84"/>
                    <a:pt x="20" y="107"/>
                  </a:cubicBezTo>
                  <a:cubicBezTo>
                    <a:pt x="21" y="109"/>
                    <a:pt x="23" y="111"/>
                    <a:pt x="24" y="114"/>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18" name="Rectangle 82"/>
            <p:cNvSpPr>
              <a:spLocks noChangeArrowheads="1"/>
            </p:cNvSpPr>
            <p:nvPr/>
          </p:nvSpPr>
          <p:spPr bwMode="auto">
            <a:xfrm>
              <a:off x="3220" y="2871"/>
              <a:ext cx="117" cy="29"/>
            </a:xfrm>
            <a:prstGeom prst="rect">
              <a:avLst/>
            </a:prstGeom>
            <a:solidFill>
              <a:srgbClr val="2B5B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519" name="Freeform 83"/>
            <p:cNvSpPr>
              <a:spLocks noChangeArrowheads="1"/>
            </p:cNvSpPr>
            <p:nvPr/>
          </p:nvSpPr>
          <p:spPr bwMode="auto">
            <a:xfrm>
              <a:off x="3237" y="2813"/>
              <a:ext cx="89" cy="58"/>
            </a:xfrm>
            <a:custGeom>
              <a:avLst/>
              <a:gdLst>
                <a:gd name="T0" fmla="*/ 69 w 89"/>
                <a:gd name="T1" fmla="*/ 0 h 58"/>
                <a:gd name="T2" fmla="*/ 0 w 89"/>
                <a:gd name="T3" fmla="*/ 58 h 58"/>
                <a:gd name="T4" fmla="*/ 89 w 89"/>
                <a:gd name="T5" fmla="*/ 58 h 58"/>
                <a:gd name="T6" fmla="*/ 69 w 89"/>
                <a:gd name="T7" fmla="*/ 0 h 58"/>
              </a:gdLst>
              <a:ahLst/>
              <a:cxnLst>
                <a:cxn ang="0">
                  <a:pos x="T0" y="T1"/>
                </a:cxn>
                <a:cxn ang="0">
                  <a:pos x="T2" y="T3"/>
                </a:cxn>
                <a:cxn ang="0">
                  <a:pos x="T4" y="T5"/>
                </a:cxn>
                <a:cxn ang="0">
                  <a:pos x="T6" y="T7"/>
                </a:cxn>
              </a:cxnLst>
              <a:rect l="0" t="0" r="r" b="b"/>
              <a:pathLst>
                <a:path w="89" h="58">
                  <a:moveTo>
                    <a:pt x="69" y="0"/>
                  </a:moveTo>
                  <a:lnTo>
                    <a:pt x="0" y="58"/>
                  </a:lnTo>
                  <a:lnTo>
                    <a:pt x="89" y="58"/>
                  </a:lnTo>
                  <a:lnTo>
                    <a:pt x="69" y="0"/>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0" name="Freeform 84"/>
            <p:cNvSpPr>
              <a:spLocks noChangeArrowheads="1"/>
            </p:cNvSpPr>
            <p:nvPr/>
          </p:nvSpPr>
          <p:spPr bwMode="auto">
            <a:xfrm>
              <a:off x="2892" y="1772"/>
              <a:ext cx="198" cy="113"/>
            </a:xfrm>
            <a:custGeom>
              <a:avLst/>
              <a:gdLst>
                <a:gd name="T0" fmla="*/ 123 w 134"/>
                <a:gd name="T1" fmla="*/ 1 h 76"/>
                <a:gd name="T2" fmla="*/ 0 w 134"/>
                <a:gd name="T3" fmla="*/ 76 h 76"/>
                <a:gd name="T4" fmla="*/ 129 w 134"/>
                <a:gd name="T5" fmla="*/ 9 h 76"/>
                <a:gd name="T6" fmla="*/ 134 w 134"/>
                <a:gd name="T7" fmla="*/ 2 h 76"/>
                <a:gd name="T8" fmla="*/ 123 w 134"/>
                <a:gd name="T9" fmla="*/ 1 h 76"/>
              </a:gdLst>
              <a:ahLst/>
              <a:cxnLst>
                <a:cxn ang="0">
                  <a:pos x="T0" y="T1"/>
                </a:cxn>
                <a:cxn ang="0">
                  <a:pos x="T2" y="T3"/>
                </a:cxn>
                <a:cxn ang="0">
                  <a:pos x="T4" y="T5"/>
                </a:cxn>
                <a:cxn ang="0">
                  <a:pos x="T6" y="T7"/>
                </a:cxn>
                <a:cxn ang="0">
                  <a:pos x="T8" y="T9"/>
                </a:cxn>
              </a:cxnLst>
              <a:rect l="0" t="0" r="r" b="b"/>
              <a:pathLst>
                <a:path w="134" h="76">
                  <a:moveTo>
                    <a:pt x="123" y="1"/>
                  </a:moveTo>
                  <a:cubicBezTo>
                    <a:pt x="80" y="1"/>
                    <a:pt x="25" y="23"/>
                    <a:pt x="0" y="76"/>
                  </a:cubicBezTo>
                  <a:cubicBezTo>
                    <a:pt x="31" y="46"/>
                    <a:pt x="88" y="18"/>
                    <a:pt x="129" y="9"/>
                  </a:cubicBezTo>
                  <a:cubicBezTo>
                    <a:pt x="130" y="6"/>
                    <a:pt x="132" y="3"/>
                    <a:pt x="134" y="2"/>
                  </a:cubicBezTo>
                  <a:cubicBezTo>
                    <a:pt x="126" y="0"/>
                    <a:pt x="131" y="1"/>
                    <a:pt x="123" y="1"/>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1" name="Freeform 85"/>
            <p:cNvSpPr>
              <a:spLocks noChangeArrowheads="1"/>
            </p:cNvSpPr>
            <p:nvPr/>
          </p:nvSpPr>
          <p:spPr bwMode="auto">
            <a:xfrm>
              <a:off x="2880" y="1786"/>
              <a:ext cx="203" cy="133"/>
            </a:xfrm>
            <a:custGeom>
              <a:avLst/>
              <a:gdLst>
                <a:gd name="T0" fmla="*/ 137 w 137"/>
                <a:gd name="T1" fmla="*/ 0 h 90"/>
                <a:gd name="T2" fmla="*/ 8 w 137"/>
                <a:gd name="T3" fmla="*/ 67 h 90"/>
                <a:gd name="T4" fmla="*/ 0 w 137"/>
                <a:gd name="T5" fmla="*/ 90 h 90"/>
                <a:gd name="T6" fmla="*/ 135 w 137"/>
                <a:gd name="T7" fmla="*/ 13 h 90"/>
                <a:gd name="T8" fmla="*/ 137 w 137"/>
                <a:gd name="T9" fmla="*/ 0 h 90"/>
              </a:gdLst>
              <a:ahLst/>
              <a:cxnLst>
                <a:cxn ang="0">
                  <a:pos x="T0" y="T1"/>
                </a:cxn>
                <a:cxn ang="0">
                  <a:pos x="T2" y="T3"/>
                </a:cxn>
                <a:cxn ang="0">
                  <a:pos x="T4" y="T5"/>
                </a:cxn>
                <a:cxn ang="0">
                  <a:pos x="T6" y="T7"/>
                </a:cxn>
                <a:cxn ang="0">
                  <a:pos x="T8" y="T9"/>
                </a:cxn>
              </a:cxnLst>
              <a:rect l="0" t="0" r="r" b="b"/>
              <a:pathLst>
                <a:path w="137" h="90">
                  <a:moveTo>
                    <a:pt x="137" y="0"/>
                  </a:moveTo>
                  <a:cubicBezTo>
                    <a:pt x="96" y="9"/>
                    <a:pt x="39" y="37"/>
                    <a:pt x="8" y="67"/>
                  </a:cubicBezTo>
                  <a:cubicBezTo>
                    <a:pt x="5" y="74"/>
                    <a:pt x="2" y="82"/>
                    <a:pt x="0" y="90"/>
                  </a:cubicBezTo>
                  <a:cubicBezTo>
                    <a:pt x="41" y="57"/>
                    <a:pt x="87" y="32"/>
                    <a:pt x="135" y="13"/>
                  </a:cubicBezTo>
                  <a:cubicBezTo>
                    <a:pt x="135" y="8"/>
                    <a:pt x="136" y="4"/>
                    <a:pt x="137" y="0"/>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2" name="Freeform 86"/>
            <p:cNvSpPr>
              <a:spLocks noChangeArrowheads="1"/>
            </p:cNvSpPr>
            <p:nvPr/>
          </p:nvSpPr>
          <p:spPr bwMode="auto">
            <a:xfrm>
              <a:off x="2874" y="1818"/>
              <a:ext cx="205" cy="179"/>
            </a:xfrm>
            <a:custGeom>
              <a:avLst/>
              <a:gdLst>
                <a:gd name="T0" fmla="*/ 138 w 138"/>
                <a:gd name="T1" fmla="*/ 0 h 121"/>
                <a:gd name="T2" fmla="*/ 0 w 138"/>
                <a:gd name="T3" fmla="*/ 98 h 121"/>
                <a:gd name="T4" fmla="*/ 0 w 138"/>
                <a:gd name="T5" fmla="*/ 106 h 121"/>
                <a:gd name="T6" fmla="*/ 0 w 138"/>
                <a:gd name="T7" fmla="*/ 121 h 121"/>
                <a:gd name="T8" fmla="*/ 138 w 138"/>
                <a:gd name="T9" fmla="*/ 11 h 121"/>
                <a:gd name="T10" fmla="*/ 138 w 138"/>
                <a:gd name="T11" fmla="*/ 0 h 121"/>
              </a:gdLst>
              <a:ahLst/>
              <a:cxnLst>
                <a:cxn ang="0">
                  <a:pos x="T0" y="T1"/>
                </a:cxn>
                <a:cxn ang="0">
                  <a:pos x="T2" y="T3"/>
                </a:cxn>
                <a:cxn ang="0">
                  <a:pos x="T4" y="T5"/>
                </a:cxn>
                <a:cxn ang="0">
                  <a:pos x="T6" y="T7"/>
                </a:cxn>
                <a:cxn ang="0">
                  <a:pos x="T8" y="T9"/>
                </a:cxn>
                <a:cxn ang="0">
                  <a:pos x="T10" y="T11"/>
                </a:cxn>
              </a:cxnLst>
              <a:rect l="0" t="0" r="r" b="b"/>
              <a:pathLst>
                <a:path w="138" h="121">
                  <a:moveTo>
                    <a:pt x="138" y="0"/>
                  </a:moveTo>
                  <a:cubicBezTo>
                    <a:pt x="95" y="13"/>
                    <a:pt x="32" y="64"/>
                    <a:pt x="0" y="98"/>
                  </a:cubicBezTo>
                  <a:cubicBezTo>
                    <a:pt x="0" y="101"/>
                    <a:pt x="0" y="103"/>
                    <a:pt x="0" y="106"/>
                  </a:cubicBezTo>
                  <a:cubicBezTo>
                    <a:pt x="0" y="111"/>
                    <a:pt x="0" y="116"/>
                    <a:pt x="0" y="121"/>
                  </a:cubicBezTo>
                  <a:cubicBezTo>
                    <a:pt x="32" y="88"/>
                    <a:pt x="102" y="19"/>
                    <a:pt x="138" y="11"/>
                  </a:cubicBezTo>
                  <a:cubicBezTo>
                    <a:pt x="138" y="7"/>
                    <a:pt x="138" y="3"/>
                    <a:pt x="138" y="0"/>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3" name="Freeform 87"/>
            <p:cNvSpPr>
              <a:spLocks noChangeArrowheads="1"/>
            </p:cNvSpPr>
            <p:nvPr/>
          </p:nvSpPr>
          <p:spPr bwMode="auto">
            <a:xfrm>
              <a:off x="2874" y="1835"/>
              <a:ext cx="205" cy="189"/>
            </a:xfrm>
            <a:custGeom>
              <a:avLst/>
              <a:gdLst>
                <a:gd name="T0" fmla="*/ 138 w 138"/>
                <a:gd name="T1" fmla="*/ 0 h 128"/>
                <a:gd name="T2" fmla="*/ 0 w 138"/>
                <a:gd name="T3" fmla="*/ 110 h 128"/>
                <a:gd name="T4" fmla="*/ 3 w 138"/>
                <a:gd name="T5" fmla="*/ 128 h 128"/>
                <a:gd name="T6" fmla="*/ 138 w 138"/>
                <a:gd name="T7" fmla="*/ 15 h 128"/>
                <a:gd name="T8" fmla="*/ 138 w 138"/>
                <a:gd name="T9" fmla="*/ 0 h 128"/>
              </a:gdLst>
              <a:ahLst/>
              <a:cxnLst>
                <a:cxn ang="0">
                  <a:pos x="T0" y="T1"/>
                </a:cxn>
                <a:cxn ang="0">
                  <a:pos x="T2" y="T3"/>
                </a:cxn>
                <a:cxn ang="0">
                  <a:pos x="T4" y="T5"/>
                </a:cxn>
                <a:cxn ang="0">
                  <a:pos x="T6" y="T7"/>
                </a:cxn>
                <a:cxn ang="0">
                  <a:pos x="T8" y="T9"/>
                </a:cxn>
              </a:cxnLst>
              <a:rect l="0" t="0" r="r" b="b"/>
              <a:pathLst>
                <a:path w="138" h="128">
                  <a:moveTo>
                    <a:pt x="138" y="0"/>
                  </a:moveTo>
                  <a:cubicBezTo>
                    <a:pt x="102" y="8"/>
                    <a:pt x="32" y="77"/>
                    <a:pt x="0" y="110"/>
                  </a:cubicBezTo>
                  <a:cubicBezTo>
                    <a:pt x="1" y="116"/>
                    <a:pt x="2" y="122"/>
                    <a:pt x="3" y="128"/>
                  </a:cubicBezTo>
                  <a:cubicBezTo>
                    <a:pt x="33" y="92"/>
                    <a:pt x="111" y="34"/>
                    <a:pt x="138" y="15"/>
                  </a:cubicBezTo>
                  <a:cubicBezTo>
                    <a:pt x="138" y="10"/>
                    <a:pt x="138" y="5"/>
                    <a:pt x="138" y="0"/>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4" name="Freeform 88"/>
            <p:cNvSpPr>
              <a:spLocks noChangeArrowheads="1"/>
            </p:cNvSpPr>
            <p:nvPr/>
          </p:nvSpPr>
          <p:spPr bwMode="auto">
            <a:xfrm>
              <a:off x="2878" y="1857"/>
              <a:ext cx="204" cy="205"/>
            </a:xfrm>
            <a:custGeom>
              <a:avLst/>
              <a:gdLst>
                <a:gd name="T0" fmla="*/ 137 w 137"/>
                <a:gd name="T1" fmla="*/ 16 h 139"/>
                <a:gd name="T2" fmla="*/ 135 w 137"/>
                <a:gd name="T3" fmla="*/ 0 h 139"/>
                <a:gd name="T4" fmla="*/ 0 w 137"/>
                <a:gd name="T5" fmla="*/ 113 h 139"/>
                <a:gd name="T6" fmla="*/ 5 w 137"/>
                <a:gd name="T7" fmla="*/ 139 h 139"/>
                <a:gd name="T8" fmla="*/ 137 w 137"/>
                <a:gd name="T9" fmla="*/ 16 h 139"/>
              </a:gdLst>
              <a:ahLst/>
              <a:cxnLst>
                <a:cxn ang="0">
                  <a:pos x="T0" y="T1"/>
                </a:cxn>
                <a:cxn ang="0">
                  <a:pos x="T2" y="T3"/>
                </a:cxn>
                <a:cxn ang="0">
                  <a:pos x="T4" y="T5"/>
                </a:cxn>
                <a:cxn ang="0">
                  <a:pos x="T6" y="T7"/>
                </a:cxn>
                <a:cxn ang="0">
                  <a:pos x="T8" y="T9"/>
                </a:cxn>
              </a:cxnLst>
              <a:rect l="0" t="0" r="r" b="b"/>
              <a:pathLst>
                <a:path w="137" h="139">
                  <a:moveTo>
                    <a:pt x="137" y="16"/>
                  </a:moveTo>
                  <a:cubicBezTo>
                    <a:pt x="136" y="10"/>
                    <a:pt x="136" y="5"/>
                    <a:pt x="135" y="0"/>
                  </a:cubicBezTo>
                  <a:cubicBezTo>
                    <a:pt x="108" y="19"/>
                    <a:pt x="30" y="77"/>
                    <a:pt x="0" y="113"/>
                  </a:cubicBezTo>
                  <a:cubicBezTo>
                    <a:pt x="1" y="122"/>
                    <a:pt x="3" y="131"/>
                    <a:pt x="5" y="139"/>
                  </a:cubicBezTo>
                  <a:cubicBezTo>
                    <a:pt x="27" y="77"/>
                    <a:pt x="107" y="65"/>
                    <a:pt x="137" y="16"/>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5" name="Freeform 89"/>
            <p:cNvSpPr>
              <a:spLocks noChangeArrowheads="1"/>
            </p:cNvSpPr>
            <p:nvPr/>
          </p:nvSpPr>
          <p:spPr bwMode="auto">
            <a:xfrm>
              <a:off x="2886" y="1880"/>
              <a:ext cx="199" cy="221"/>
            </a:xfrm>
            <a:custGeom>
              <a:avLst/>
              <a:gdLst>
                <a:gd name="T0" fmla="*/ 134 w 134"/>
                <a:gd name="T1" fmla="*/ 17 h 149"/>
                <a:gd name="T2" fmla="*/ 132 w 134"/>
                <a:gd name="T3" fmla="*/ 0 h 149"/>
                <a:gd name="T4" fmla="*/ 0 w 134"/>
                <a:gd name="T5" fmla="*/ 123 h 149"/>
                <a:gd name="T6" fmla="*/ 8 w 134"/>
                <a:gd name="T7" fmla="*/ 148 h 149"/>
                <a:gd name="T8" fmla="*/ 12 w 134"/>
                <a:gd name="T9" fmla="*/ 149 h 149"/>
                <a:gd name="T10" fmla="*/ 134 w 134"/>
                <a:gd name="T11" fmla="*/ 17 h 149"/>
              </a:gdLst>
              <a:ahLst/>
              <a:cxnLst>
                <a:cxn ang="0">
                  <a:pos x="T0" y="T1"/>
                </a:cxn>
                <a:cxn ang="0">
                  <a:pos x="T2" y="T3"/>
                </a:cxn>
                <a:cxn ang="0">
                  <a:pos x="T4" y="T5"/>
                </a:cxn>
                <a:cxn ang="0">
                  <a:pos x="T6" y="T7"/>
                </a:cxn>
                <a:cxn ang="0">
                  <a:pos x="T8" y="T9"/>
                </a:cxn>
                <a:cxn ang="0">
                  <a:pos x="T10" y="T11"/>
                </a:cxn>
              </a:cxnLst>
              <a:rect l="0" t="0" r="r" b="b"/>
              <a:pathLst>
                <a:path w="134" h="149">
                  <a:moveTo>
                    <a:pt x="134" y="17"/>
                  </a:moveTo>
                  <a:cubicBezTo>
                    <a:pt x="133" y="12"/>
                    <a:pt x="132" y="6"/>
                    <a:pt x="132" y="0"/>
                  </a:cubicBezTo>
                  <a:cubicBezTo>
                    <a:pt x="102" y="49"/>
                    <a:pt x="22" y="61"/>
                    <a:pt x="0" y="123"/>
                  </a:cubicBezTo>
                  <a:cubicBezTo>
                    <a:pt x="2" y="132"/>
                    <a:pt x="5" y="140"/>
                    <a:pt x="8" y="148"/>
                  </a:cubicBezTo>
                  <a:cubicBezTo>
                    <a:pt x="9" y="147"/>
                    <a:pt x="10" y="148"/>
                    <a:pt x="12" y="149"/>
                  </a:cubicBezTo>
                  <a:cubicBezTo>
                    <a:pt x="16" y="47"/>
                    <a:pt x="95" y="76"/>
                    <a:pt x="134" y="17"/>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6" name="Freeform 90"/>
            <p:cNvSpPr>
              <a:spLocks noChangeArrowheads="1"/>
            </p:cNvSpPr>
            <p:nvPr/>
          </p:nvSpPr>
          <p:spPr bwMode="auto">
            <a:xfrm>
              <a:off x="2903" y="1906"/>
              <a:ext cx="187" cy="248"/>
            </a:xfrm>
            <a:custGeom>
              <a:avLst/>
              <a:gdLst>
                <a:gd name="T0" fmla="*/ 0 w 126"/>
                <a:gd name="T1" fmla="*/ 132 h 168"/>
                <a:gd name="T2" fmla="*/ 7 w 126"/>
                <a:gd name="T3" fmla="*/ 138 h 168"/>
                <a:gd name="T4" fmla="*/ 14 w 126"/>
                <a:gd name="T5" fmla="*/ 168 h 168"/>
                <a:gd name="T6" fmla="*/ 13 w 126"/>
                <a:gd name="T7" fmla="*/ 142 h 168"/>
                <a:gd name="T8" fmla="*/ 25 w 126"/>
                <a:gd name="T9" fmla="*/ 84 h 168"/>
                <a:gd name="T10" fmla="*/ 126 w 126"/>
                <a:gd name="T11" fmla="*/ 18 h 168"/>
                <a:gd name="T12" fmla="*/ 122 w 126"/>
                <a:gd name="T13" fmla="*/ 0 h 168"/>
                <a:gd name="T14" fmla="*/ 0 w 126"/>
                <a:gd name="T15" fmla="*/ 132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168">
                  <a:moveTo>
                    <a:pt x="0" y="132"/>
                  </a:moveTo>
                  <a:cubicBezTo>
                    <a:pt x="2" y="133"/>
                    <a:pt x="4" y="135"/>
                    <a:pt x="7" y="138"/>
                  </a:cubicBezTo>
                  <a:cubicBezTo>
                    <a:pt x="14" y="168"/>
                    <a:pt x="14" y="168"/>
                    <a:pt x="14" y="168"/>
                  </a:cubicBezTo>
                  <a:cubicBezTo>
                    <a:pt x="14" y="159"/>
                    <a:pt x="13" y="150"/>
                    <a:pt x="13" y="142"/>
                  </a:cubicBezTo>
                  <a:cubicBezTo>
                    <a:pt x="13" y="121"/>
                    <a:pt x="14" y="101"/>
                    <a:pt x="25" y="84"/>
                  </a:cubicBezTo>
                  <a:cubicBezTo>
                    <a:pt x="67" y="35"/>
                    <a:pt x="103" y="59"/>
                    <a:pt x="126" y="18"/>
                  </a:cubicBezTo>
                  <a:cubicBezTo>
                    <a:pt x="124" y="13"/>
                    <a:pt x="123" y="7"/>
                    <a:pt x="122" y="0"/>
                  </a:cubicBezTo>
                  <a:cubicBezTo>
                    <a:pt x="83" y="59"/>
                    <a:pt x="4" y="30"/>
                    <a:pt x="0" y="132"/>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7" name="Freeform 91"/>
            <p:cNvSpPr>
              <a:spLocks noChangeArrowheads="1"/>
            </p:cNvSpPr>
            <p:nvPr/>
          </p:nvSpPr>
          <p:spPr bwMode="auto">
            <a:xfrm>
              <a:off x="2874" y="1805"/>
              <a:ext cx="206" cy="158"/>
            </a:xfrm>
            <a:custGeom>
              <a:avLst/>
              <a:gdLst>
                <a:gd name="T0" fmla="*/ 138 w 139"/>
                <a:gd name="T1" fmla="*/ 1 h 107"/>
                <a:gd name="T2" fmla="*/ 139 w 139"/>
                <a:gd name="T3" fmla="*/ 0 h 107"/>
                <a:gd name="T4" fmla="*/ 4 w 139"/>
                <a:gd name="T5" fmla="*/ 77 h 107"/>
                <a:gd name="T6" fmla="*/ 0 w 139"/>
                <a:gd name="T7" fmla="*/ 107 h 107"/>
                <a:gd name="T8" fmla="*/ 138 w 139"/>
                <a:gd name="T9" fmla="*/ 9 h 107"/>
                <a:gd name="T10" fmla="*/ 138 w 139"/>
                <a:gd name="T11" fmla="*/ 1 h 107"/>
              </a:gdLst>
              <a:ahLst/>
              <a:cxnLst>
                <a:cxn ang="0">
                  <a:pos x="T0" y="T1"/>
                </a:cxn>
                <a:cxn ang="0">
                  <a:pos x="T2" y="T3"/>
                </a:cxn>
                <a:cxn ang="0">
                  <a:pos x="T4" y="T5"/>
                </a:cxn>
                <a:cxn ang="0">
                  <a:pos x="T6" y="T7"/>
                </a:cxn>
                <a:cxn ang="0">
                  <a:pos x="T8" y="T9"/>
                </a:cxn>
                <a:cxn ang="0">
                  <a:pos x="T10" y="T11"/>
                </a:cxn>
              </a:cxnLst>
              <a:rect l="0" t="0" r="r" b="b"/>
              <a:pathLst>
                <a:path w="139" h="107">
                  <a:moveTo>
                    <a:pt x="138" y="1"/>
                  </a:moveTo>
                  <a:cubicBezTo>
                    <a:pt x="138" y="1"/>
                    <a:pt x="139" y="1"/>
                    <a:pt x="139" y="0"/>
                  </a:cubicBezTo>
                  <a:cubicBezTo>
                    <a:pt x="91" y="19"/>
                    <a:pt x="45" y="44"/>
                    <a:pt x="4" y="77"/>
                  </a:cubicBezTo>
                  <a:cubicBezTo>
                    <a:pt x="2" y="87"/>
                    <a:pt x="0" y="97"/>
                    <a:pt x="0" y="107"/>
                  </a:cubicBezTo>
                  <a:cubicBezTo>
                    <a:pt x="32" y="73"/>
                    <a:pt x="95" y="22"/>
                    <a:pt x="138" y="9"/>
                  </a:cubicBezTo>
                  <a:cubicBezTo>
                    <a:pt x="138" y="6"/>
                    <a:pt x="138" y="4"/>
                    <a:pt x="138" y="1"/>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8" name="Freeform 92"/>
            <p:cNvSpPr>
              <a:spLocks noChangeArrowheads="1"/>
            </p:cNvSpPr>
            <p:nvPr/>
          </p:nvSpPr>
          <p:spPr bwMode="auto">
            <a:xfrm>
              <a:off x="3079" y="1835"/>
              <a:ext cx="221" cy="82"/>
            </a:xfrm>
            <a:custGeom>
              <a:avLst/>
              <a:gdLst>
                <a:gd name="T0" fmla="*/ 35 w 149"/>
                <a:gd name="T1" fmla="*/ 17 h 56"/>
                <a:gd name="T2" fmla="*/ 149 w 149"/>
                <a:gd name="T3" fmla="*/ 56 h 56"/>
                <a:gd name="T4" fmla="*/ 134 w 149"/>
                <a:gd name="T5" fmla="*/ 20 h 56"/>
                <a:gd name="T6" fmla="*/ 0 w 149"/>
                <a:gd name="T7" fmla="*/ 0 h 56"/>
                <a:gd name="T8" fmla="*/ 1 w 149"/>
                <a:gd name="T9" fmla="*/ 18 h 56"/>
                <a:gd name="T10" fmla="*/ 35 w 149"/>
                <a:gd name="T11" fmla="*/ 17 h 56"/>
              </a:gdLst>
              <a:ahLst/>
              <a:cxnLst>
                <a:cxn ang="0">
                  <a:pos x="T0" y="T1"/>
                </a:cxn>
                <a:cxn ang="0">
                  <a:pos x="T2" y="T3"/>
                </a:cxn>
                <a:cxn ang="0">
                  <a:pos x="T4" y="T5"/>
                </a:cxn>
                <a:cxn ang="0">
                  <a:pos x="T6" y="T7"/>
                </a:cxn>
                <a:cxn ang="0">
                  <a:pos x="T8" y="T9"/>
                </a:cxn>
                <a:cxn ang="0">
                  <a:pos x="T10" y="T11"/>
                </a:cxn>
              </a:cxnLst>
              <a:rect l="0" t="0" r="r" b="b"/>
              <a:pathLst>
                <a:path w="149" h="56">
                  <a:moveTo>
                    <a:pt x="35" y="17"/>
                  </a:moveTo>
                  <a:cubicBezTo>
                    <a:pt x="93" y="17"/>
                    <a:pt x="130" y="40"/>
                    <a:pt x="149" y="56"/>
                  </a:cubicBezTo>
                  <a:cubicBezTo>
                    <a:pt x="146" y="43"/>
                    <a:pt x="141" y="31"/>
                    <a:pt x="134" y="20"/>
                  </a:cubicBezTo>
                  <a:cubicBezTo>
                    <a:pt x="88" y="0"/>
                    <a:pt x="12" y="0"/>
                    <a:pt x="0" y="0"/>
                  </a:cubicBezTo>
                  <a:cubicBezTo>
                    <a:pt x="0" y="6"/>
                    <a:pt x="0" y="12"/>
                    <a:pt x="1" y="18"/>
                  </a:cubicBezTo>
                  <a:cubicBezTo>
                    <a:pt x="12" y="17"/>
                    <a:pt x="24" y="17"/>
                    <a:pt x="35" y="17"/>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29" name="Freeform 93"/>
            <p:cNvSpPr>
              <a:spLocks noChangeArrowheads="1"/>
            </p:cNvSpPr>
            <p:nvPr/>
          </p:nvSpPr>
          <p:spPr bwMode="auto">
            <a:xfrm>
              <a:off x="3083" y="1772"/>
              <a:ext cx="132" cy="31"/>
            </a:xfrm>
            <a:custGeom>
              <a:avLst/>
              <a:gdLst>
                <a:gd name="T0" fmla="*/ 89 w 89"/>
                <a:gd name="T1" fmla="*/ 21 h 21"/>
                <a:gd name="T2" fmla="*/ 16 w 89"/>
                <a:gd name="T3" fmla="*/ 1 h 21"/>
                <a:gd name="T4" fmla="*/ 5 w 89"/>
                <a:gd name="T5" fmla="*/ 2 h 21"/>
                <a:gd name="T6" fmla="*/ 0 w 89"/>
                <a:gd name="T7" fmla="*/ 10 h 21"/>
                <a:gd name="T8" fmla="*/ 9 w 89"/>
                <a:gd name="T9" fmla="*/ 9 h 21"/>
                <a:gd name="T10" fmla="*/ 89 w 89"/>
                <a:gd name="T11" fmla="*/ 21 h 21"/>
              </a:gdLst>
              <a:ahLst/>
              <a:cxnLst>
                <a:cxn ang="0">
                  <a:pos x="T0" y="T1"/>
                </a:cxn>
                <a:cxn ang="0">
                  <a:pos x="T2" y="T3"/>
                </a:cxn>
                <a:cxn ang="0">
                  <a:pos x="T4" y="T5"/>
                </a:cxn>
                <a:cxn ang="0">
                  <a:pos x="T6" y="T7"/>
                </a:cxn>
                <a:cxn ang="0">
                  <a:pos x="T8" y="T9"/>
                </a:cxn>
                <a:cxn ang="0">
                  <a:pos x="T10" y="T11"/>
                </a:cxn>
              </a:cxnLst>
              <a:rect l="0" t="0" r="r" b="b"/>
              <a:pathLst>
                <a:path w="89" h="21">
                  <a:moveTo>
                    <a:pt x="89" y="21"/>
                  </a:moveTo>
                  <a:cubicBezTo>
                    <a:pt x="66" y="7"/>
                    <a:pt x="39" y="1"/>
                    <a:pt x="16" y="1"/>
                  </a:cubicBezTo>
                  <a:cubicBezTo>
                    <a:pt x="8" y="1"/>
                    <a:pt x="13" y="0"/>
                    <a:pt x="5" y="2"/>
                  </a:cubicBezTo>
                  <a:cubicBezTo>
                    <a:pt x="3" y="3"/>
                    <a:pt x="1" y="6"/>
                    <a:pt x="0" y="10"/>
                  </a:cubicBezTo>
                  <a:cubicBezTo>
                    <a:pt x="3" y="9"/>
                    <a:pt x="6" y="9"/>
                    <a:pt x="9" y="9"/>
                  </a:cubicBezTo>
                  <a:cubicBezTo>
                    <a:pt x="44" y="9"/>
                    <a:pt x="70" y="14"/>
                    <a:pt x="89" y="21"/>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0" name="Freeform 94"/>
            <p:cNvSpPr>
              <a:spLocks noChangeArrowheads="1"/>
            </p:cNvSpPr>
            <p:nvPr/>
          </p:nvSpPr>
          <p:spPr bwMode="auto">
            <a:xfrm>
              <a:off x="3079" y="1786"/>
              <a:ext cx="179" cy="53"/>
            </a:xfrm>
            <a:custGeom>
              <a:avLst/>
              <a:gdLst>
                <a:gd name="T0" fmla="*/ 12 w 121"/>
                <a:gd name="T1" fmla="*/ 0 h 36"/>
                <a:gd name="T2" fmla="*/ 3 w 121"/>
                <a:gd name="T3" fmla="*/ 1 h 36"/>
                <a:gd name="T4" fmla="*/ 0 w 121"/>
                <a:gd name="T5" fmla="*/ 14 h 36"/>
                <a:gd name="T6" fmla="*/ 0 w 121"/>
                <a:gd name="T7" fmla="*/ 17 h 36"/>
                <a:gd name="T8" fmla="*/ 21 w 121"/>
                <a:gd name="T9" fmla="*/ 15 h 36"/>
                <a:gd name="T10" fmla="*/ 121 w 121"/>
                <a:gd name="T11" fmla="*/ 36 h 36"/>
                <a:gd name="T12" fmla="*/ 92 w 121"/>
                <a:gd name="T13" fmla="*/ 12 h 36"/>
                <a:gd name="T14" fmla="*/ 12 w 121"/>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36">
                  <a:moveTo>
                    <a:pt x="12" y="0"/>
                  </a:moveTo>
                  <a:cubicBezTo>
                    <a:pt x="9" y="0"/>
                    <a:pt x="6" y="0"/>
                    <a:pt x="3" y="1"/>
                  </a:cubicBezTo>
                  <a:cubicBezTo>
                    <a:pt x="2" y="4"/>
                    <a:pt x="1" y="9"/>
                    <a:pt x="0" y="14"/>
                  </a:cubicBezTo>
                  <a:cubicBezTo>
                    <a:pt x="0" y="15"/>
                    <a:pt x="0" y="16"/>
                    <a:pt x="0" y="17"/>
                  </a:cubicBezTo>
                  <a:cubicBezTo>
                    <a:pt x="7" y="15"/>
                    <a:pt x="14" y="15"/>
                    <a:pt x="21" y="15"/>
                  </a:cubicBezTo>
                  <a:cubicBezTo>
                    <a:pt x="33" y="15"/>
                    <a:pt x="79" y="19"/>
                    <a:pt x="121" y="36"/>
                  </a:cubicBezTo>
                  <a:cubicBezTo>
                    <a:pt x="112" y="27"/>
                    <a:pt x="102" y="19"/>
                    <a:pt x="92" y="12"/>
                  </a:cubicBezTo>
                  <a:cubicBezTo>
                    <a:pt x="73" y="5"/>
                    <a:pt x="47" y="0"/>
                    <a:pt x="12" y="0"/>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1" name="Freeform 95"/>
            <p:cNvSpPr>
              <a:spLocks noChangeArrowheads="1"/>
            </p:cNvSpPr>
            <p:nvPr/>
          </p:nvSpPr>
          <p:spPr bwMode="auto">
            <a:xfrm>
              <a:off x="3079" y="1808"/>
              <a:ext cx="198" cy="56"/>
            </a:xfrm>
            <a:custGeom>
              <a:avLst/>
              <a:gdLst>
                <a:gd name="T0" fmla="*/ 121 w 134"/>
                <a:gd name="T1" fmla="*/ 21 h 38"/>
                <a:gd name="T2" fmla="*/ 21 w 134"/>
                <a:gd name="T3" fmla="*/ 0 h 38"/>
                <a:gd name="T4" fmla="*/ 0 w 134"/>
                <a:gd name="T5" fmla="*/ 2 h 38"/>
                <a:gd name="T6" fmla="*/ 0 w 134"/>
                <a:gd name="T7" fmla="*/ 18 h 38"/>
                <a:gd name="T8" fmla="*/ 134 w 134"/>
                <a:gd name="T9" fmla="*/ 38 h 38"/>
                <a:gd name="T10" fmla="*/ 121 w 134"/>
                <a:gd name="T11" fmla="*/ 21 h 38"/>
              </a:gdLst>
              <a:ahLst/>
              <a:cxnLst>
                <a:cxn ang="0">
                  <a:pos x="T0" y="T1"/>
                </a:cxn>
                <a:cxn ang="0">
                  <a:pos x="T2" y="T3"/>
                </a:cxn>
                <a:cxn ang="0">
                  <a:pos x="T4" y="T5"/>
                </a:cxn>
                <a:cxn ang="0">
                  <a:pos x="T6" y="T7"/>
                </a:cxn>
                <a:cxn ang="0">
                  <a:pos x="T8" y="T9"/>
                </a:cxn>
                <a:cxn ang="0">
                  <a:pos x="T10" y="T11"/>
                </a:cxn>
              </a:cxnLst>
              <a:rect l="0" t="0" r="r" b="b"/>
              <a:pathLst>
                <a:path w="134" h="38">
                  <a:moveTo>
                    <a:pt x="121" y="21"/>
                  </a:moveTo>
                  <a:cubicBezTo>
                    <a:pt x="79" y="4"/>
                    <a:pt x="33" y="0"/>
                    <a:pt x="21" y="0"/>
                  </a:cubicBezTo>
                  <a:cubicBezTo>
                    <a:pt x="14" y="0"/>
                    <a:pt x="7" y="0"/>
                    <a:pt x="0" y="2"/>
                  </a:cubicBezTo>
                  <a:cubicBezTo>
                    <a:pt x="0" y="7"/>
                    <a:pt x="0" y="12"/>
                    <a:pt x="0" y="18"/>
                  </a:cubicBezTo>
                  <a:cubicBezTo>
                    <a:pt x="12" y="18"/>
                    <a:pt x="88" y="18"/>
                    <a:pt x="134" y="38"/>
                  </a:cubicBezTo>
                  <a:cubicBezTo>
                    <a:pt x="130" y="32"/>
                    <a:pt x="126" y="26"/>
                    <a:pt x="121" y="21"/>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2" name="Freeform 96"/>
            <p:cNvSpPr>
              <a:spLocks noChangeArrowheads="1"/>
            </p:cNvSpPr>
            <p:nvPr/>
          </p:nvSpPr>
          <p:spPr bwMode="auto">
            <a:xfrm>
              <a:off x="3080" y="1860"/>
              <a:ext cx="227" cy="106"/>
            </a:xfrm>
            <a:custGeom>
              <a:avLst/>
              <a:gdLst>
                <a:gd name="T0" fmla="*/ 148 w 153"/>
                <a:gd name="T1" fmla="*/ 39 h 72"/>
                <a:gd name="T2" fmla="*/ 34 w 153"/>
                <a:gd name="T3" fmla="*/ 0 h 72"/>
                <a:gd name="T4" fmla="*/ 0 w 153"/>
                <a:gd name="T5" fmla="*/ 1 h 72"/>
                <a:gd name="T6" fmla="*/ 0 w 153"/>
                <a:gd name="T7" fmla="*/ 10 h 72"/>
                <a:gd name="T8" fmla="*/ 153 w 153"/>
                <a:gd name="T9" fmla="*/ 72 h 72"/>
                <a:gd name="T10" fmla="*/ 148 w 153"/>
                <a:gd name="T11" fmla="*/ 39 h 72"/>
              </a:gdLst>
              <a:ahLst/>
              <a:cxnLst>
                <a:cxn ang="0">
                  <a:pos x="T0" y="T1"/>
                </a:cxn>
                <a:cxn ang="0">
                  <a:pos x="T2" y="T3"/>
                </a:cxn>
                <a:cxn ang="0">
                  <a:pos x="T4" y="T5"/>
                </a:cxn>
                <a:cxn ang="0">
                  <a:pos x="T6" y="T7"/>
                </a:cxn>
                <a:cxn ang="0">
                  <a:pos x="T8" y="T9"/>
                </a:cxn>
                <a:cxn ang="0">
                  <a:pos x="T10" y="T11"/>
                </a:cxn>
              </a:cxnLst>
              <a:rect l="0" t="0" r="r" b="b"/>
              <a:pathLst>
                <a:path w="153" h="72">
                  <a:moveTo>
                    <a:pt x="148" y="39"/>
                  </a:moveTo>
                  <a:cubicBezTo>
                    <a:pt x="129" y="23"/>
                    <a:pt x="92" y="0"/>
                    <a:pt x="34" y="0"/>
                  </a:cubicBezTo>
                  <a:cubicBezTo>
                    <a:pt x="23" y="0"/>
                    <a:pt x="11" y="0"/>
                    <a:pt x="0" y="1"/>
                  </a:cubicBezTo>
                  <a:cubicBezTo>
                    <a:pt x="0" y="4"/>
                    <a:pt x="0" y="7"/>
                    <a:pt x="0" y="10"/>
                  </a:cubicBezTo>
                  <a:cubicBezTo>
                    <a:pt x="20" y="15"/>
                    <a:pt x="105" y="16"/>
                    <a:pt x="153" y="72"/>
                  </a:cubicBezTo>
                  <a:cubicBezTo>
                    <a:pt x="152" y="60"/>
                    <a:pt x="151" y="49"/>
                    <a:pt x="148" y="39"/>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3" name="Freeform 97"/>
            <p:cNvSpPr>
              <a:spLocks noChangeArrowheads="1"/>
            </p:cNvSpPr>
            <p:nvPr/>
          </p:nvSpPr>
          <p:spPr bwMode="auto">
            <a:xfrm>
              <a:off x="3080" y="1875"/>
              <a:ext cx="227" cy="136"/>
            </a:xfrm>
            <a:custGeom>
              <a:avLst/>
              <a:gdLst>
                <a:gd name="T0" fmla="*/ 153 w 153"/>
                <a:gd name="T1" fmla="*/ 62 h 92"/>
                <a:gd name="T2" fmla="*/ 0 w 153"/>
                <a:gd name="T3" fmla="*/ 0 h 92"/>
                <a:gd name="T4" fmla="*/ 1 w 153"/>
                <a:gd name="T5" fmla="*/ 6 h 92"/>
                <a:gd name="T6" fmla="*/ 151 w 153"/>
                <a:gd name="T7" fmla="*/ 92 h 92"/>
                <a:gd name="T8" fmla="*/ 153 w 153"/>
                <a:gd name="T9" fmla="*/ 68 h 92"/>
                <a:gd name="T10" fmla="*/ 153 w 153"/>
                <a:gd name="T11" fmla="*/ 62 h 92"/>
              </a:gdLst>
              <a:ahLst/>
              <a:cxnLst>
                <a:cxn ang="0">
                  <a:pos x="T0" y="T1"/>
                </a:cxn>
                <a:cxn ang="0">
                  <a:pos x="T2" y="T3"/>
                </a:cxn>
                <a:cxn ang="0">
                  <a:pos x="T4" y="T5"/>
                </a:cxn>
                <a:cxn ang="0">
                  <a:pos x="T6" y="T7"/>
                </a:cxn>
                <a:cxn ang="0">
                  <a:pos x="T8" y="T9"/>
                </a:cxn>
                <a:cxn ang="0">
                  <a:pos x="T10" y="T11"/>
                </a:cxn>
              </a:cxnLst>
              <a:rect l="0" t="0" r="r" b="b"/>
              <a:pathLst>
                <a:path w="153" h="92">
                  <a:moveTo>
                    <a:pt x="153" y="62"/>
                  </a:moveTo>
                  <a:cubicBezTo>
                    <a:pt x="105" y="6"/>
                    <a:pt x="20" y="5"/>
                    <a:pt x="0" y="0"/>
                  </a:cubicBezTo>
                  <a:cubicBezTo>
                    <a:pt x="0" y="2"/>
                    <a:pt x="1" y="4"/>
                    <a:pt x="1" y="6"/>
                  </a:cubicBezTo>
                  <a:cubicBezTo>
                    <a:pt x="40" y="28"/>
                    <a:pt x="120" y="29"/>
                    <a:pt x="151" y="92"/>
                  </a:cubicBezTo>
                  <a:cubicBezTo>
                    <a:pt x="152" y="84"/>
                    <a:pt x="153" y="76"/>
                    <a:pt x="153" y="68"/>
                  </a:cubicBezTo>
                  <a:cubicBezTo>
                    <a:pt x="153" y="66"/>
                    <a:pt x="153" y="64"/>
                    <a:pt x="153" y="62"/>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4" name="Freeform 98"/>
            <p:cNvSpPr>
              <a:spLocks noChangeArrowheads="1"/>
            </p:cNvSpPr>
            <p:nvPr/>
          </p:nvSpPr>
          <p:spPr bwMode="auto">
            <a:xfrm>
              <a:off x="3083" y="1894"/>
              <a:ext cx="214" cy="205"/>
            </a:xfrm>
            <a:custGeom>
              <a:avLst/>
              <a:gdLst>
                <a:gd name="T0" fmla="*/ 144 w 144"/>
                <a:gd name="T1" fmla="*/ 109 h 139"/>
                <a:gd name="T2" fmla="*/ 0 w 144"/>
                <a:gd name="T3" fmla="*/ 0 h 139"/>
                <a:gd name="T4" fmla="*/ 2 w 144"/>
                <a:gd name="T5" fmla="*/ 14 h 139"/>
                <a:gd name="T6" fmla="*/ 134 w 144"/>
                <a:gd name="T7" fmla="*/ 139 h 139"/>
                <a:gd name="T8" fmla="*/ 135 w 144"/>
                <a:gd name="T9" fmla="*/ 139 h 139"/>
                <a:gd name="T10" fmla="*/ 144 w 144"/>
                <a:gd name="T11" fmla="*/ 109 h 139"/>
              </a:gdLst>
              <a:ahLst/>
              <a:cxnLst>
                <a:cxn ang="0">
                  <a:pos x="T0" y="T1"/>
                </a:cxn>
                <a:cxn ang="0">
                  <a:pos x="T2" y="T3"/>
                </a:cxn>
                <a:cxn ang="0">
                  <a:pos x="T4" y="T5"/>
                </a:cxn>
                <a:cxn ang="0">
                  <a:pos x="T6" y="T7"/>
                </a:cxn>
                <a:cxn ang="0">
                  <a:pos x="T8" y="T9"/>
                </a:cxn>
                <a:cxn ang="0">
                  <a:pos x="T10" y="T11"/>
                </a:cxn>
              </a:cxnLst>
              <a:rect l="0" t="0" r="r" b="b"/>
              <a:pathLst>
                <a:path w="144" h="139">
                  <a:moveTo>
                    <a:pt x="144" y="109"/>
                  </a:moveTo>
                  <a:cubicBezTo>
                    <a:pt x="120" y="20"/>
                    <a:pt x="25" y="34"/>
                    <a:pt x="0" y="0"/>
                  </a:cubicBezTo>
                  <a:cubicBezTo>
                    <a:pt x="0" y="5"/>
                    <a:pt x="1" y="10"/>
                    <a:pt x="2" y="14"/>
                  </a:cubicBezTo>
                  <a:cubicBezTo>
                    <a:pt x="40" y="53"/>
                    <a:pt x="100" y="27"/>
                    <a:pt x="134" y="139"/>
                  </a:cubicBezTo>
                  <a:cubicBezTo>
                    <a:pt x="134" y="139"/>
                    <a:pt x="135" y="138"/>
                    <a:pt x="135" y="139"/>
                  </a:cubicBezTo>
                  <a:cubicBezTo>
                    <a:pt x="139" y="129"/>
                    <a:pt x="142" y="119"/>
                    <a:pt x="144" y="109"/>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5" name="Freeform 99"/>
            <p:cNvSpPr>
              <a:spLocks noChangeArrowheads="1"/>
            </p:cNvSpPr>
            <p:nvPr/>
          </p:nvSpPr>
          <p:spPr bwMode="auto">
            <a:xfrm>
              <a:off x="3086" y="1914"/>
              <a:ext cx="196" cy="240"/>
            </a:xfrm>
            <a:custGeom>
              <a:avLst/>
              <a:gdLst>
                <a:gd name="T0" fmla="*/ 0 w 132"/>
                <a:gd name="T1" fmla="*/ 0 h 162"/>
                <a:gd name="T2" fmla="*/ 3 w 132"/>
                <a:gd name="T3" fmla="*/ 12 h 162"/>
                <a:gd name="T4" fmla="*/ 103 w 132"/>
                <a:gd name="T5" fmla="*/ 77 h 162"/>
                <a:gd name="T6" fmla="*/ 116 w 132"/>
                <a:gd name="T7" fmla="*/ 136 h 162"/>
                <a:gd name="T8" fmla="*/ 114 w 132"/>
                <a:gd name="T9" fmla="*/ 162 h 162"/>
                <a:gd name="T10" fmla="*/ 121 w 132"/>
                <a:gd name="T11" fmla="*/ 132 h 162"/>
                <a:gd name="T12" fmla="*/ 132 w 132"/>
                <a:gd name="T13" fmla="*/ 125 h 162"/>
                <a:gd name="T14" fmla="*/ 0 w 132"/>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62">
                  <a:moveTo>
                    <a:pt x="0" y="0"/>
                  </a:moveTo>
                  <a:cubicBezTo>
                    <a:pt x="1" y="5"/>
                    <a:pt x="2" y="9"/>
                    <a:pt x="3" y="12"/>
                  </a:cubicBezTo>
                  <a:cubicBezTo>
                    <a:pt x="25" y="53"/>
                    <a:pt x="62" y="29"/>
                    <a:pt x="103" y="77"/>
                  </a:cubicBezTo>
                  <a:cubicBezTo>
                    <a:pt x="115" y="94"/>
                    <a:pt x="116" y="115"/>
                    <a:pt x="116" y="136"/>
                  </a:cubicBezTo>
                  <a:cubicBezTo>
                    <a:pt x="116" y="144"/>
                    <a:pt x="115" y="153"/>
                    <a:pt x="114" y="162"/>
                  </a:cubicBezTo>
                  <a:cubicBezTo>
                    <a:pt x="121" y="132"/>
                    <a:pt x="121" y="132"/>
                    <a:pt x="121" y="132"/>
                  </a:cubicBezTo>
                  <a:cubicBezTo>
                    <a:pt x="126" y="127"/>
                    <a:pt x="129" y="125"/>
                    <a:pt x="132" y="125"/>
                  </a:cubicBezTo>
                  <a:cubicBezTo>
                    <a:pt x="98" y="13"/>
                    <a:pt x="38" y="39"/>
                    <a:pt x="0" y="0"/>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6" name="Freeform 100"/>
            <p:cNvSpPr>
              <a:spLocks noChangeArrowheads="1"/>
            </p:cNvSpPr>
            <p:nvPr/>
          </p:nvSpPr>
          <p:spPr bwMode="auto">
            <a:xfrm>
              <a:off x="3082" y="1883"/>
              <a:ext cx="222" cy="172"/>
            </a:xfrm>
            <a:custGeom>
              <a:avLst/>
              <a:gdLst>
                <a:gd name="T0" fmla="*/ 0 w 150"/>
                <a:gd name="T1" fmla="*/ 0 h 116"/>
                <a:gd name="T2" fmla="*/ 1 w 150"/>
                <a:gd name="T3" fmla="*/ 7 h 116"/>
                <a:gd name="T4" fmla="*/ 145 w 150"/>
                <a:gd name="T5" fmla="*/ 116 h 116"/>
                <a:gd name="T6" fmla="*/ 150 w 150"/>
                <a:gd name="T7" fmla="*/ 86 h 116"/>
                <a:gd name="T8" fmla="*/ 0 w 150"/>
                <a:gd name="T9" fmla="*/ 0 h 116"/>
              </a:gdLst>
              <a:ahLst/>
              <a:cxnLst>
                <a:cxn ang="0">
                  <a:pos x="T0" y="T1"/>
                </a:cxn>
                <a:cxn ang="0">
                  <a:pos x="T2" y="T3"/>
                </a:cxn>
                <a:cxn ang="0">
                  <a:pos x="T4" y="T5"/>
                </a:cxn>
                <a:cxn ang="0">
                  <a:pos x="T6" y="T7"/>
                </a:cxn>
                <a:cxn ang="0">
                  <a:pos x="T8" y="T9"/>
                </a:cxn>
              </a:cxnLst>
              <a:rect l="0" t="0" r="r" b="b"/>
              <a:pathLst>
                <a:path w="150" h="116">
                  <a:moveTo>
                    <a:pt x="0" y="0"/>
                  </a:moveTo>
                  <a:cubicBezTo>
                    <a:pt x="0" y="2"/>
                    <a:pt x="0" y="5"/>
                    <a:pt x="1" y="7"/>
                  </a:cubicBezTo>
                  <a:cubicBezTo>
                    <a:pt x="26" y="41"/>
                    <a:pt x="121" y="27"/>
                    <a:pt x="145" y="116"/>
                  </a:cubicBezTo>
                  <a:cubicBezTo>
                    <a:pt x="147" y="106"/>
                    <a:pt x="149" y="96"/>
                    <a:pt x="150" y="86"/>
                  </a:cubicBezTo>
                  <a:cubicBezTo>
                    <a:pt x="119" y="23"/>
                    <a:pt x="39" y="22"/>
                    <a:pt x="0" y="0"/>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7" name="Freeform 101"/>
            <p:cNvSpPr>
              <a:spLocks noChangeArrowheads="1"/>
            </p:cNvSpPr>
            <p:nvPr/>
          </p:nvSpPr>
          <p:spPr bwMode="auto">
            <a:xfrm>
              <a:off x="3205" y="2422"/>
              <a:ext cx="34" cy="67"/>
            </a:xfrm>
            <a:custGeom>
              <a:avLst/>
              <a:gdLst>
                <a:gd name="T0" fmla="*/ 22 w 23"/>
                <a:gd name="T1" fmla="*/ 37 h 45"/>
                <a:gd name="T2" fmla="*/ 0 w 23"/>
                <a:gd name="T3" fmla="*/ 0 h 45"/>
                <a:gd name="T4" fmla="*/ 10 w 23"/>
                <a:gd name="T5" fmla="*/ 40 h 45"/>
                <a:gd name="T6" fmla="*/ 21 w 23"/>
                <a:gd name="T7" fmla="*/ 45 h 45"/>
                <a:gd name="T8" fmla="*/ 22 w 23"/>
                <a:gd name="T9" fmla="*/ 37 h 45"/>
              </a:gdLst>
              <a:ahLst/>
              <a:cxnLst>
                <a:cxn ang="0">
                  <a:pos x="T0" y="T1"/>
                </a:cxn>
                <a:cxn ang="0">
                  <a:pos x="T2" y="T3"/>
                </a:cxn>
                <a:cxn ang="0">
                  <a:pos x="T4" y="T5"/>
                </a:cxn>
                <a:cxn ang="0">
                  <a:pos x="T6" y="T7"/>
                </a:cxn>
                <a:cxn ang="0">
                  <a:pos x="T8" y="T9"/>
                </a:cxn>
              </a:cxnLst>
              <a:rect l="0" t="0" r="r" b="b"/>
              <a:pathLst>
                <a:path w="23" h="45">
                  <a:moveTo>
                    <a:pt x="22" y="37"/>
                  </a:moveTo>
                  <a:cubicBezTo>
                    <a:pt x="22" y="22"/>
                    <a:pt x="14" y="6"/>
                    <a:pt x="0" y="0"/>
                  </a:cubicBezTo>
                  <a:cubicBezTo>
                    <a:pt x="1" y="17"/>
                    <a:pt x="4" y="31"/>
                    <a:pt x="10" y="40"/>
                  </a:cubicBezTo>
                  <a:cubicBezTo>
                    <a:pt x="14" y="42"/>
                    <a:pt x="17" y="44"/>
                    <a:pt x="21" y="45"/>
                  </a:cubicBezTo>
                  <a:cubicBezTo>
                    <a:pt x="23" y="45"/>
                    <a:pt x="22" y="40"/>
                    <a:pt x="22" y="37"/>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8" name="Freeform 102"/>
            <p:cNvSpPr>
              <a:spLocks noChangeArrowheads="1"/>
            </p:cNvSpPr>
            <p:nvPr/>
          </p:nvSpPr>
          <p:spPr bwMode="auto">
            <a:xfrm>
              <a:off x="3159" y="2481"/>
              <a:ext cx="77" cy="139"/>
            </a:xfrm>
            <a:custGeom>
              <a:avLst/>
              <a:gdLst>
                <a:gd name="T0" fmla="*/ 11 w 52"/>
                <a:gd name="T1" fmla="*/ 83 h 94"/>
                <a:gd name="T2" fmla="*/ 52 w 52"/>
                <a:gd name="T3" fmla="*/ 5 h 94"/>
                <a:gd name="T4" fmla="*/ 41 w 52"/>
                <a:gd name="T5" fmla="*/ 0 h 94"/>
                <a:gd name="T6" fmla="*/ 43 w 52"/>
                <a:gd name="T7" fmla="*/ 3 h 94"/>
                <a:gd name="T8" fmla="*/ 0 w 52"/>
                <a:gd name="T9" fmla="*/ 69 h 94"/>
                <a:gd name="T10" fmla="*/ 4 w 52"/>
                <a:gd name="T11" fmla="*/ 94 h 94"/>
                <a:gd name="T12" fmla="*/ 11 w 52"/>
                <a:gd name="T13" fmla="*/ 83 h 94"/>
              </a:gdLst>
              <a:ahLst/>
              <a:cxnLst>
                <a:cxn ang="0">
                  <a:pos x="T0" y="T1"/>
                </a:cxn>
                <a:cxn ang="0">
                  <a:pos x="T2" y="T3"/>
                </a:cxn>
                <a:cxn ang="0">
                  <a:pos x="T4" y="T5"/>
                </a:cxn>
                <a:cxn ang="0">
                  <a:pos x="T6" y="T7"/>
                </a:cxn>
                <a:cxn ang="0">
                  <a:pos x="T8" y="T9"/>
                </a:cxn>
                <a:cxn ang="0">
                  <a:pos x="T10" y="T11"/>
                </a:cxn>
                <a:cxn ang="0">
                  <a:pos x="T12" y="T13"/>
                </a:cxn>
              </a:cxnLst>
              <a:rect l="0" t="0" r="r" b="b"/>
              <a:pathLst>
                <a:path w="52" h="94">
                  <a:moveTo>
                    <a:pt x="11" y="83"/>
                  </a:moveTo>
                  <a:cubicBezTo>
                    <a:pt x="16" y="40"/>
                    <a:pt x="46" y="25"/>
                    <a:pt x="52" y="5"/>
                  </a:cubicBezTo>
                  <a:cubicBezTo>
                    <a:pt x="48" y="4"/>
                    <a:pt x="45" y="2"/>
                    <a:pt x="41" y="0"/>
                  </a:cubicBezTo>
                  <a:cubicBezTo>
                    <a:pt x="42" y="1"/>
                    <a:pt x="42" y="2"/>
                    <a:pt x="43" y="3"/>
                  </a:cubicBezTo>
                  <a:cubicBezTo>
                    <a:pt x="26" y="24"/>
                    <a:pt x="0" y="33"/>
                    <a:pt x="0" y="69"/>
                  </a:cubicBezTo>
                  <a:cubicBezTo>
                    <a:pt x="0" y="78"/>
                    <a:pt x="2" y="86"/>
                    <a:pt x="4" y="94"/>
                  </a:cubicBezTo>
                  <a:cubicBezTo>
                    <a:pt x="6" y="90"/>
                    <a:pt x="9" y="86"/>
                    <a:pt x="11" y="83"/>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39" name="Freeform 103"/>
            <p:cNvSpPr>
              <a:spLocks noChangeArrowheads="1"/>
            </p:cNvSpPr>
            <p:nvPr/>
          </p:nvSpPr>
          <p:spPr bwMode="auto">
            <a:xfrm>
              <a:off x="3175" y="2390"/>
              <a:ext cx="92" cy="214"/>
            </a:xfrm>
            <a:custGeom>
              <a:avLst/>
              <a:gdLst>
                <a:gd name="T0" fmla="*/ 41 w 62"/>
                <a:gd name="T1" fmla="*/ 67 h 145"/>
                <a:gd name="T2" fmla="*/ 0 w 62"/>
                <a:gd name="T3" fmla="*/ 145 h 145"/>
                <a:gd name="T4" fmla="*/ 5 w 62"/>
                <a:gd name="T5" fmla="*/ 139 h 145"/>
                <a:gd name="T6" fmla="*/ 24 w 62"/>
                <a:gd name="T7" fmla="*/ 121 h 145"/>
                <a:gd name="T8" fmla="*/ 62 w 62"/>
                <a:gd name="T9" fmla="*/ 52 h 145"/>
                <a:gd name="T10" fmla="*/ 19 w 62"/>
                <a:gd name="T11" fmla="*/ 0 h 145"/>
                <a:gd name="T12" fmla="*/ 19 w 62"/>
                <a:gd name="T13" fmla="*/ 3 h 145"/>
                <a:gd name="T14" fmla="*/ 20 w 62"/>
                <a:gd name="T15" fmla="*/ 22 h 145"/>
                <a:gd name="T16" fmla="*/ 42 w 62"/>
                <a:gd name="T17" fmla="*/ 59 h 145"/>
                <a:gd name="T18" fmla="*/ 41 w 62"/>
                <a:gd name="T19" fmla="*/ 6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145">
                  <a:moveTo>
                    <a:pt x="41" y="67"/>
                  </a:moveTo>
                  <a:cubicBezTo>
                    <a:pt x="35" y="87"/>
                    <a:pt x="5" y="102"/>
                    <a:pt x="0" y="145"/>
                  </a:cubicBezTo>
                  <a:cubicBezTo>
                    <a:pt x="2" y="143"/>
                    <a:pt x="4" y="141"/>
                    <a:pt x="5" y="139"/>
                  </a:cubicBezTo>
                  <a:cubicBezTo>
                    <a:pt x="10" y="132"/>
                    <a:pt x="17" y="126"/>
                    <a:pt x="24" y="121"/>
                  </a:cubicBezTo>
                  <a:cubicBezTo>
                    <a:pt x="38" y="97"/>
                    <a:pt x="62" y="73"/>
                    <a:pt x="62" y="52"/>
                  </a:cubicBezTo>
                  <a:cubicBezTo>
                    <a:pt x="62" y="29"/>
                    <a:pt x="46" y="8"/>
                    <a:pt x="19" y="0"/>
                  </a:cubicBezTo>
                  <a:cubicBezTo>
                    <a:pt x="19" y="1"/>
                    <a:pt x="19" y="2"/>
                    <a:pt x="19" y="3"/>
                  </a:cubicBezTo>
                  <a:cubicBezTo>
                    <a:pt x="19" y="10"/>
                    <a:pt x="19" y="16"/>
                    <a:pt x="20" y="22"/>
                  </a:cubicBezTo>
                  <a:cubicBezTo>
                    <a:pt x="34" y="28"/>
                    <a:pt x="42" y="44"/>
                    <a:pt x="42" y="59"/>
                  </a:cubicBezTo>
                  <a:cubicBezTo>
                    <a:pt x="42" y="62"/>
                    <a:pt x="43" y="67"/>
                    <a:pt x="41" y="67"/>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0" name="Freeform 104"/>
            <p:cNvSpPr>
              <a:spLocks noChangeArrowheads="1"/>
            </p:cNvSpPr>
            <p:nvPr/>
          </p:nvSpPr>
          <p:spPr bwMode="auto">
            <a:xfrm>
              <a:off x="3203" y="2366"/>
              <a:ext cx="97" cy="203"/>
            </a:xfrm>
            <a:custGeom>
              <a:avLst/>
              <a:gdLst>
                <a:gd name="T0" fmla="*/ 43 w 65"/>
                <a:gd name="T1" fmla="*/ 68 h 137"/>
                <a:gd name="T2" fmla="*/ 5 w 65"/>
                <a:gd name="T3" fmla="*/ 137 h 137"/>
                <a:gd name="T4" fmla="*/ 65 w 65"/>
                <a:gd name="T5" fmla="*/ 76 h 137"/>
                <a:gd name="T6" fmla="*/ 1 w 65"/>
                <a:gd name="T7" fmla="*/ 0 h 137"/>
                <a:gd name="T8" fmla="*/ 0 w 65"/>
                <a:gd name="T9" fmla="*/ 16 h 137"/>
                <a:gd name="T10" fmla="*/ 43 w 65"/>
                <a:gd name="T11" fmla="*/ 68 h 137"/>
              </a:gdLst>
              <a:ahLst/>
              <a:cxnLst>
                <a:cxn ang="0">
                  <a:pos x="T0" y="T1"/>
                </a:cxn>
                <a:cxn ang="0">
                  <a:pos x="T2" y="T3"/>
                </a:cxn>
                <a:cxn ang="0">
                  <a:pos x="T4" y="T5"/>
                </a:cxn>
                <a:cxn ang="0">
                  <a:pos x="T6" y="T7"/>
                </a:cxn>
                <a:cxn ang="0">
                  <a:pos x="T8" y="T9"/>
                </a:cxn>
                <a:cxn ang="0">
                  <a:pos x="T10" y="T11"/>
                </a:cxn>
              </a:cxnLst>
              <a:rect l="0" t="0" r="r" b="b"/>
              <a:pathLst>
                <a:path w="65" h="137">
                  <a:moveTo>
                    <a:pt x="43" y="68"/>
                  </a:moveTo>
                  <a:cubicBezTo>
                    <a:pt x="43" y="89"/>
                    <a:pt x="19" y="113"/>
                    <a:pt x="5" y="137"/>
                  </a:cubicBezTo>
                  <a:cubicBezTo>
                    <a:pt x="31" y="118"/>
                    <a:pt x="65" y="105"/>
                    <a:pt x="65" y="76"/>
                  </a:cubicBezTo>
                  <a:cubicBezTo>
                    <a:pt x="65" y="51"/>
                    <a:pt x="49" y="21"/>
                    <a:pt x="1" y="0"/>
                  </a:cubicBezTo>
                  <a:cubicBezTo>
                    <a:pt x="0" y="5"/>
                    <a:pt x="0" y="10"/>
                    <a:pt x="0" y="16"/>
                  </a:cubicBezTo>
                  <a:cubicBezTo>
                    <a:pt x="27" y="24"/>
                    <a:pt x="43" y="45"/>
                    <a:pt x="43" y="68"/>
                  </a:cubicBezTo>
                  <a:close/>
                </a:path>
              </a:pathLst>
            </a:custGeom>
            <a:solidFill>
              <a:srgbClr val="2F22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1" name="Freeform 105"/>
            <p:cNvSpPr>
              <a:spLocks noChangeArrowheads="1"/>
            </p:cNvSpPr>
            <p:nvPr/>
          </p:nvSpPr>
          <p:spPr bwMode="auto">
            <a:xfrm>
              <a:off x="3182" y="2358"/>
              <a:ext cx="142" cy="237"/>
            </a:xfrm>
            <a:custGeom>
              <a:avLst/>
              <a:gdLst>
                <a:gd name="T0" fmla="*/ 43 w 95"/>
                <a:gd name="T1" fmla="*/ 136 h 160"/>
                <a:gd name="T2" fmla="*/ 92 w 95"/>
                <a:gd name="T3" fmla="*/ 97 h 160"/>
                <a:gd name="T4" fmla="*/ 95 w 95"/>
                <a:gd name="T5" fmla="*/ 77 h 160"/>
                <a:gd name="T6" fmla="*/ 15 w 95"/>
                <a:gd name="T7" fmla="*/ 0 h 160"/>
                <a:gd name="T8" fmla="*/ 15 w 95"/>
                <a:gd name="T9" fmla="*/ 5 h 160"/>
                <a:gd name="T10" fmla="*/ 79 w 95"/>
                <a:gd name="T11" fmla="*/ 81 h 160"/>
                <a:gd name="T12" fmla="*/ 19 w 95"/>
                <a:gd name="T13" fmla="*/ 142 h 160"/>
                <a:gd name="T14" fmla="*/ 0 w 95"/>
                <a:gd name="T15" fmla="*/ 160 h 160"/>
                <a:gd name="T16" fmla="*/ 16 w 95"/>
                <a:gd name="T17" fmla="*/ 148 h 160"/>
                <a:gd name="T18" fmla="*/ 43 w 95"/>
                <a:gd name="T19"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60">
                  <a:moveTo>
                    <a:pt x="43" y="136"/>
                  </a:moveTo>
                  <a:cubicBezTo>
                    <a:pt x="65" y="128"/>
                    <a:pt x="85" y="120"/>
                    <a:pt x="92" y="97"/>
                  </a:cubicBezTo>
                  <a:cubicBezTo>
                    <a:pt x="94" y="91"/>
                    <a:pt x="95" y="85"/>
                    <a:pt x="95" y="77"/>
                  </a:cubicBezTo>
                  <a:cubicBezTo>
                    <a:pt x="95" y="47"/>
                    <a:pt x="64" y="6"/>
                    <a:pt x="15" y="0"/>
                  </a:cubicBezTo>
                  <a:cubicBezTo>
                    <a:pt x="15" y="2"/>
                    <a:pt x="15" y="3"/>
                    <a:pt x="15" y="5"/>
                  </a:cubicBezTo>
                  <a:cubicBezTo>
                    <a:pt x="63" y="26"/>
                    <a:pt x="79" y="56"/>
                    <a:pt x="79" y="81"/>
                  </a:cubicBezTo>
                  <a:cubicBezTo>
                    <a:pt x="79" y="110"/>
                    <a:pt x="45" y="123"/>
                    <a:pt x="19" y="142"/>
                  </a:cubicBezTo>
                  <a:cubicBezTo>
                    <a:pt x="12" y="147"/>
                    <a:pt x="5" y="153"/>
                    <a:pt x="0" y="160"/>
                  </a:cubicBezTo>
                  <a:cubicBezTo>
                    <a:pt x="5" y="155"/>
                    <a:pt x="10" y="152"/>
                    <a:pt x="16" y="148"/>
                  </a:cubicBezTo>
                  <a:cubicBezTo>
                    <a:pt x="25" y="143"/>
                    <a:pt x="34" y="140"/>
                    <a:pt x="43" y="136"/>
                  </a:cubicBezTo>
                  <a:close/>
                </a:path>
              </a:pathLst>
            </a:custGeom>
            <a:solidFill>
              <a:srgbClr val="271B1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542" name="Group 108"/>
          <p:cNvGrpSpPr>
            <a:grpSpLocks noChangeAspect="1"/>
          </p:cNvGrpSpPr>
          <p:nvPr/>
        </p:nvGrpSpPr>
        <p:grpSpPr bwMode="auto">
          <a:xfrm>
            <a:off x="6661150" y="1778000"/>
            <a:ext cx="2122488" cy="2141538"/>
            <a:chOff x="3925" y="1652"/>
            <a:chExt cx="1337" cy="1349"/>
          </a:xfrm>
        </p:grpSpPr>
        <p:sp>
          <p:nvSpPr>
            <p:cNvPr id="17543" name="Freeform 109"/>
            <p:cNvSpPr>
              <a:spLocks noChangeArrowheads="1"/>
            </p:cNvSpPr>
            <p:nvPr/>
          </p:nvSpPr>
          <p:spPr bwMode="auto">
            <a:xfrm>
              <a:off x="3925" y="1855"/>
              <a:ext cx="1147" cy="1145"/>
            </a:xfrm>
            <a:custGeom>
              <a:avLst/>
              <a:gdLst>
                <a:gd name="T0" fmla="*/ 0 w 773"/>
                <a:gd name="T1" fmla="*/ 318 h 773"/>
                <a:gd name="T2" fmla="*/ 451 w 773"/>
                <a:gd name="T3" fmla="*/ 773 h 773"/>
                <a:gd name="T4" fmla="*/ 773 w 773"/>
                <a:gd name="T5" fmla="*/ 636 h 773"/>
                <a:gd name="T6" fmla="*/ 128 w 773"/>
                <a:gd name="T7" fmla="*/ 0 h 773"/>
                <a:gd name="T8" fmla="*/ 0 w 773"/>
                <a:gd name="T9" fmla="*/ 318 h 773"/>
              </a:gdLst>
              <a:ahLst/>
              <a:cxnLst>
                <a:cxn ang="0">
                  <a:pos x="T0" y="T1"/>
                </a:cxn>
                <a:cxn ang="0">
                  <a:pos x="T2" y="T3"/>
                </a:cxn>
                <a:cxn ang="0">
                  <a:pos x="T4" y="T5"/>
                </a:cxn>
                <a:cxn ang="0">
                  <a:pos x="T6" y="T7"/>
                </a:cxn>
                <a:cxn ang="0">
                  <a:pos x="T8" y="T9"/>
                </a:cxn>
              </a:cxnLst>
              <a:rect l="0" t="0" r="r" b="b"/>
              <a:pathLst>
                <a:path w="773" h="773">
                  <a:moveTo>
                    <a:pt x="0" y="318"/>
                  </a:moveTo>
                  <a:cubicBezTo>
                    <a:pt x="0" y="569"/>
                    <a:pt x="202" y="773"/>
                    <a:pt x="451" y="773"/>
                  </a:cubicBezTo>
                  <a:cubicBezTo>
                    <a:pt x="577" y="773"/>
                    <a:pt x="691" y="720"/>
                    <a:pt x="773" y="636"/>
                  </a:cubicBezTo>
                  <a:cubicBezTo>
                    <a:pt x="128" y="0"/>
                    <a:pt x="128" y="0"/>
                    <a:pt x="128" y="0"/>
                  </a:cubicBezTo>
                  <a:cubicBezTo>
                    <a:pt x="49" y="82"/>
                    <a:pt x="0" y="194"/>
                    <a:pt x="0" y="318"/>
                  </a:cubicBezTo>
                  <a:close/>
                </a:path>
              </a:pathLst>
            </a:custGeom>
            <a:solidFill>
              <a:srgbClr val="A7B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4" name="Freeform 110"/>
            <p:cNvSpPr>
              <a:spLocks noChangeArrowheads="1"/>
            </p:cNvSpPr>
            <p:nvPr/>
          </p:nvSpPr>
          <p:spPr bwMode="auto">
            <a:xfrm>
              <a:off x="4594" y="1652"/>
              <a:ext cx="668" cy="674"/>
            </a:xfrm>
            <a:custGeom>
              <a:avLst/>
              <a:gdLst>
                <a:gd name="T0" fmla="*/ 450 w 450"/>
                <a:gd name="T1" fmla="*/ 455 h 455"/>
                <a:gd name="T2" fmla="*/ 0 w 450"/>
                <a:gd name="T3" fmla="*/ 0 h 455"/>
              </a:gdLst>
              <a:ahLst/>
              <a:cxnLst>
                <a:cxn ang="0">
                  <a:pos x="T0" y="T1"/>
                </a:cxn>
                <a:cxn ang="0">
                  <a:pos x="T2" y="T3"/>
                </a:cxn>
              </a:cxnLst>
              <a:rect l="0" t="0" r="r" b="b"/>
              <a:pathLst>
                <a:path w="450" h="455">
                  <a:moveTo>
                    <a:pt x="450" y="455"/>
                  </a:moveTo>
                  <a:cubicBezTo>
                    <a:pt x="450" y="204"/>
                    <a:pt x="249" y="0"/>
                    <a:pt x="0" y="0"/>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5" name="Freeform 111"/>
            <p:cNvSpPr>
              <a:spLocks noChangeArrowheads="1"/>
            </p:cNvSpPr>
            <p:nvPr/>
          </p:nvSpPr>
          <p:spPr bwMode="auto">
            <a:xfrm>
              <a:off x="4115" y="1652"/>
              <a:ext cx="1147" cy="1145"/>
            </a:xfrm>
            <a:custGeom>
              <a:avLst/>
              <a:gdLst>
                <a:gd name="T0" fmla="*/ 323 w 773"/>
                <a:gd name="T1" fmla="*/ 0 h 773"/>
                <a:gd name="T2" fmla="*/ 0 w 773"/>
                <a:gd name="T3" fmla="*/ 137 h 773"/>
                <a:gd name="T4" fmla="*/ 645 w 773"/>
                <a:gd name="T5" fmla="*/ 773 h 773"/>
                <a:gd name="T6" fmla="*/ 773 w 773"/>
                <a:gd name="T7" fmla="*/ 455 h 773"/>
              </a:gdLst>
              <a:ahLst/>
              <a:cxnLst>
                <a:cxn ang="0">
                  <a:pos x="T0" y="T1"/>
                </a:cxn>
                <a:cxn ang="0">
                  <a:pos x="T2" y="T3"/>
                </a:cxn>
                <a:cxn ang="0">
                  <a:pos x="T4" y="T5"/>
                </a:cxn>
                <a:cxn ang="0">
                  <a:pos x="T6" y="T7"/>
                </a:cxn>
              </a:cxnLst>
              <a:rect l="0" t="0" r="r" b="b"/>
              <a:pathLst>
                <a:path w="773" h="773">
                  <a:moveTo>
                    <a:pt x="323" y="0"/>
                  </a:moveTo>
                  <a:cubicBezTo>
                    <a:pt x="196" y="0"/>
                    <a:pt x="82" y="52"/>
                    <a:pt x="0" y="137"/>
                  </a:cubicBezTo>
                  <a:cubicBezTo>
                    <a:pt x="645" y="773"/>
                    <a:pt x="645" y="773"/>
                    <a:pt x="645" y="773"/>
                  </a:cubicBezTo>
                  <a:cubicBezTo>
                    <a:pt x="725" y="691"/>
                    <a:pt x="773" y="578"/>
                    <a:pt x="773" y="455"/>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6" name="Freeform 112"/>
            <p:cNvSpPr>
              <a:spLocks noChangeArrowheads="1"/>
            </p:cNvSpPr>
            <p:nvPr/>
          </p:nvSpPr>
          <p:spPr bwMode="auto">
            <a:xfrm>
              <a:off x="4109" y="2373"/>
              <a:ext cx="969" cy="627"/>
            </a:xfrm>
            <a:custGeom>
              <a:avLst/>
              <a:gdLst>
                <a:gd name="T0" fmla="*/ 653 w 653"/>
                <a:gd name="T1" fmla="*/ 281 h 423"/>
                <a:gd name="T2" fmla="*/ 610 w 653"/>
                <a:gd name="T3" fmla="*/ 174 h 423"/>
                <a:gd name="T4" fmla="*/ 454 w 653"/>
                <a:gd name="T5" fmla="*/ 110 h 423"/>
                <a:gd name="T6" fmla="*/ 454 w 653"/>
                <a:gd name="T7" fmla="*/ 110 h 423"/>
                <a:gd name="T8" fmla="*/ 439 w 653"/>
                <a:gd name="T9" fmla="*/ 106 h 423"/>
                <a:gd name="T10" fmla="*/ 424 w 653"/>
                <a:gd name="T11" fmla="*/ 102 h 423"/>
                <a:gd name="T12" fmla="*/ 418 w 653"/>
                <a:gd name="T13" fmla="*/ 51 h 423"/>
                <a:gd name="T14" fmla="*/ 412 w 653"/>
                <a:gd name="T15" fmla="*/ 0 h 423"/>
                <a:gd name="T16" fmla="*/ 412 w 653"/>
                <a:gd name="T17" fmla="*/ 0 h 423"/>
                <a:gd name="T18" fmla="*/ 412 w 653"/>
                <a:gd name="T19" fmla="*/ 0 h 423"/>
                <a:gd name="T20" fmla="*/ 410 w 653"/>
                <a:gd name="T21" fmla="*/ 3 h 423"/>
                <a:gd name="T22" fmla="*/ 397 w 653"/>
                <a:gd name="T23" fmla="*/ 18 h 423"/>
                <a:gd name="T24" fmla="*/ 382 w 653"/>
                <a:gd name="T25" fmla="*/ 32 h 423"/>
                <a:gd name="T26" fmla="*/ 367 w 653"/>
                <a:gd name="T27" fmla="*/ 45 h 423"/>
                <a:gd name="T28" fmla="*/ 367 w 653"/>
                <a:gd name="T29" fmla="*/ 45 h 423"/>
                <a:gd name="T30" fmla="*/ 367 w 653"/>
                <a:gd name="T31" fmla="*/ 45 h 423"/>
                <a:gd name="T32" fmla="*/ 357 w 653"/>
                <a:gd name="T33" fmla="*/ 49 h 423"/>
                <a:gd name="T34" fmla="*/ 347 w 653"/>
                <a:gd name="T35" fmla="*/ 51 h 423"/>
                <a:gd name="T36" fmla="*/ 337 w 653"/>
                <a:gd name="T37" fmla="*/ 52 h 423"/>
                <a:gd name="T38" fmla="*/ 327 w 653"/>
                <a:gd name="T39" fmla="*/ 52 h 423"/>
                <a:gd name="T40" fmla="*/ 317 w 653"/>
                <a:gd name="T41" fmla="*/ 52 h 423"/>
                <a:gd name="T42" fmla="*/ 306 w 653"/>
                <a:gd name="T43" fmla="*/ 52 h 423"/>
                <a:gd name="T44" fmla="*/ 296 w 653"/>
                <a:gd name="T45" fmla="*/ 49 h 423"/>
                <a:gd name="T46" fmla="*/ 287 w 653"/>
                <a:gd name="T47" fmla="*/ 45 h 423"/>
                <a:gd name="T48" fmla="*/ 287 w 653"/>
                <a:gd name="T49" fmla="*/ 45 h 423"/>
                <a:gd name="T50" fmla="*/ 287 w 653"/>
                <a:gd name="T51" fmla="*/ 45 h 423"/>
                <a:gd name="T52" fmla="*/ 271 w 653"/>
                <a:gd name="T53" fmla="*/ 33 h 423"/>
                <a:gd name="T54" fmla="*/ 256 w 653"/>
                <a:gd name="T55" fmla="*/ 19 h 423"/>
                <a:gd name="T56" fmla="*/ 243 w 653"/>
                <a:gd name="T57" fmla="*/ 4 h 423"/>
                <a:gd name="T58" fmla="*/ 241 w 653"/>
                <a:gd name="T59" fmla="*/ 2 h 423"/>
                <a:gd name="T60" fmla="*/ 241 w 653"/>
                <a:gd name="T61" fmla="*/ 2 h 423"/>
                <a:gd name="T62" fmla="*/ 240 w 653"/>
                <a:gd name="T63" fmla="*/ 10 h 423"/>
                <a:gd name="T64" fmla="*/ 235 w 653"/>
                <a:gd name="T65" fmla="*/ 53 h 423"/>
                <a:gd name="T66" fmla="*/ 230 w 653"/>
                <a:gd name="T67" fmla="*/ 104 h 423"/>
                <a:gd name="T68" fmla="*/ 215 w 653"/>
                <a:gd name="T69" fmla="*/ 108 h 423"/>
                <a:gd name="T70" fmla="*/ 200 w 653"/>
                <a:gd name="T71" fmla="*/ 112 h 423"/>
                <a:gd name="T72" fmla="*/ 200 w 653"/>
                <a:gd name="T73" fmla="*/ 112 h 423"/>
                <a:gd name="T74" fmla="*/ 43 w 653"/>
                <a:gd name="T75" fmla="*/ 174 h 423"/>
                <a:gd name="T76" fmla="*/ 0 w 653"/>
                <a:gd name="T77" fmla="*/ 281 h 423"/>
                <a:gd name="T78" fmla="*/ 327 w 653"/>
                <a:gd name="T79" fmla="*/ 423 h 423"/>
                <a:gd name="T80" fmla="*/ 653 w 653"/>
                <a:gd name="T81" fmla="*/ 28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3" h="423">
                  <a:moveTo>
                    <a:pt x="653" y="281"/>
                  </a:moveTo>
                  <a:cubicBezTo>
                    <a:pt x="647" y="236"/>
                    <a:pt x="634" y="195"/>
                    <a:pt x="610" y="174"/>
                  </a:cubicBezTo>
                  <a:cubicBezTo>
                    <a:pt x="454" y="110"/>
                    <a:pt x="454" y="110"/>
                    <a:pt x="454" y="110"/>
                  </a:cubicBezTo>
                  <a:cubicBezTo>
                    <a:pt x="454" y="110"/>
                    <a:pt x="454" y="110"/>
                    <a:pt x="454" y="110"/>
                  </a:cubicBezTo>
                  <a:cubicBezTo>
                    <a:pt x="439" y="106"/>
                    <a:pt x="439" y="106"/>
                    <a:pt x="439" y="106"/>
                  </a:cubicBezTo>
                  <a:cubicBezTo>
                    <a:pt x="434" y="105"/>
                    <a:pt x="429" y="104"/>
                    <a:pt x="424" y="102"/>
                  </a:cubicBezTo>
                  <a:cubicBezTo>
                    <a:pt x="421" y="86"/>
                    <a:pt x="420" y="68"/>
                    <a:pt x="418" y="51"/>
                  </a:cubicBezTo>
                  <a:cubicBezTo>
                    <a:pt x="416" y="34"/>
                    <a:pt x="415" y="17"/>
                    <a:pt x="412" y="0"/>
                  </a:cubicBezTo>
                  <a:cubicBezTo>
                    <a:pt x="412" y="0"/>
                    <a:pt x="412" y="0"/>
                    <a:pt x="412" y="0"/>
                  </a:cubicBezTo>
                  <a:cubicBezTo>
                    <a:pt x="412" y="0"/>
                    <a:pt x="412" y="0"/>
                    <a:pt x="412" y="0"/>
                  </a:cubicBezTo>
                  <a:cubicBezTo>
                    <a:pt x="412" y="0"/>
                    <a:pt x="410" y="3"/>
                    <a:pt x="410" y="3"/>
                  </a:cubicBezTo>
                  <a:cubicBezTo>
                    <a:pt x="406" y="9"/>
                    <a:pt x="401" y="14"/>
                    <a:pt x="397" y="18"/>
                  </a:cubicBezTo>
                  <a:cubicBezTo>
                    <a:pt x="392" y="23"/>
                    <a:pt x="387" y="28"/>
                    <a:pt x="382" y="32"/>
                  </a:cubicBezTo>
                  <a:cubicBezTo>
                    <a:pt x="377" y="37"/>
                    <a:pt x="372" y="41"/>
                    <a:pt x="367" y="45"/>
                  </a:cubicBezTo>
                  <a:cubicBezTo>
                    <a:pt x="367" y="45"/>
                    <a:pt x="367" y="45"/>
                    <a:pt x="367" y="45"/>
                  </a:cubicBezTo>
                  <a:cubicBezTo>
                    <a:pt x="367" y="45"/>
                    <a:pt x="367" y="45"/>
                    <a:pt x="367" y="45"/>
                  </a:cubicBezTo>
                  <a:cubicBezTo>
                    <a:pt x="364" y="46"/>
                    <a:pt x="360" y="48"/>
                    <a:pt x="357" y="49"/>
                  </a:cubicBezTo>
                  <a:cubicBezTo>
                    <a:pt x="354" y="50"/>
                    <a:pt x="351" y="51"/>
                    <a:pt x="347" y="51"/>
                  </a:cubicBezTo>
                  <a:cubicBezTo>
                    <a:pt x="344" y="52"/>
                    <a:pt x="340" y="52"/>
                    <a:pt x="337" y="52"/>
                  </a:cubicBezTo>
                  <a:cubicBezTo>
                    <a:pt x="334" y="52"/>
                    <a:pt x="330" y="52"/>
                    <a:pt x="327" y="52"/>
                  </a:cubicBezTo>
                  <a:cubicBezTo>
                    <a:pt x="323" y="52"/>
                    <a:pt x="320" y="52"/>
                    <a:pt x="317" y="52"/>
                  </a:cubicBezTo>
                  <a:cubicBezTo>
                    <a:pt x="313" y="52"/>
                    <a:pt x="310" y="52"/>
                    <a:pt x="306" y="52"/>
                  </a:cubicBezTo>
                  <a:cubicBezTo>
                    <a:pt x="303" y="51"/>
                    <a:pt x="299" y="50"/>
                    <a:pt x="296" y="49"/>
                  </a:cubicBezTo>
                  <a:cubicBezTo>
                    <a:pt x="293" y="48"/>
                    <a:pt x="290" y="47"/>
                    <a:pt x="287" y="45"/>
                  </a:cubicBezTo>
                  <a:cubicBezTo>
                    <a:pt x="287" y="45"/>
                    <a:pt x="287" y="45"/>
                    <a:pt x="287" y="45"/>
                  </a:cubicBezTo>
                  <a:cubicBezTo>
                    <a:pt x="287" y="45"/>
                    <a:pt x="287" y="45"/>
                    <a:pt x="287" y="45"/>
                  </a:cubicBezTo>
                  <a:cubicBezTo>
                    <a:pt x="281" y="42"/>
                    <a:pt x="276" y="37"/>
                    <a:pt x="271" y="33"/>
                  </a:cubicBezTo>
                  <a:cubicBezTo>
                    <a:pt x="266" y="29"/>
                    <a:pt x="261" y="24"/>
                    <a:pt x="256" y="19"/>
                  </a:cubicBezTo>
                  <a:cubicBezTo>
                    <a:pt x="252" y="15"/>
                    <a:pt x="247" y="10"/>
                    <a:pt x="243" y="4"/>
                  </a:cubicBezTo>
                  <a:cubicBezTo>
                    <a:pt x="242" y="4"/>
                    <a:pt x="241" y="2"/>
                    <a:pt x="241" y="2"/>
                  </a:cubicBezTo>
                  <a:cubicBezTo>
                    <a:pt x="241" y="2"/>
                    <a:pt x="241" y="2"/>
                    <a:pt x="241" y="2"/>
                  </a:cubicBezTo>
                  <a:cubicBezTo>
                    <a:pt x="240" y="4"/>
                    <a:pt x="240" y="7"/>
                    <a:pt x="240" y="10"/>
                  </a:cubicBezTo>
                  <a:cubicBezTo>
                    <a:pt x="238" y="24"/>
                    <a:pt x="237" y="38"/>
                    <a:pt x="235" y="53"/>
                  </a:cubicBezTo>
                  <a:cubicBezTo>
                    <a:pt x="234" y="70"/>
                    <a:pt x="233" y="87"/>
                    <a:pt x="230" y="104"/>
                  </a:cubicBezTo>
                  <a:cubicBezTo>
                    <a:pt x="225" y="105"/>
                    <a:pt x="220" y="106"/>
                    <a:pt x="215" y="108"/>
                  </a:cubicBezTo>
                  <a:cubicBezTo>
                    <a:pt x="200" y="112"/>
                    <a:pt x="200" y="112"/>
                    <a:pt x="200" y="112"/>
                  </a:cubicBezTo>
                  <a:cubicBezTo>
                    <a:pt x="200" y="112"/>
                    <a:pt x="200" y="112"/>
                    <a:pt x="200" y="112"/>
                  </a:cubicBezTo>
                  <a:cubicBezTo>
                    <a:pt x="200" y="112"/>
                    <a:pt x="42" y="172"/>
                    <a:pt x="43" y="174"/>
                  </a:cubicBezTo>
                  <a:cubicBezTo>
                    <a:pt x="19" y="195"/>
                    <a:pt x="7" y="236"/>
                    <a:pt x="0" y="281"/>
                  </a:cubicBezTo>
                  <a:cubicBezTo>
                    <a:pt x="82" y="368"/>
                    <a:pt x="198" y="423"/>
                    <a:pt x="327" y="423"/>
                  </a:cubicBezTo>
                  <a:cubicBezTo>
                    <a:pt x="455" y="423"/>
                    <a:pt x="571" y="368"/>
                    <a:pt x="653" y="281"/>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7" name="Freeform 113"/>
            <p:cNvSpPr>
              <a:spLocks noChangeArrowheads="1"/>
            </p:cNvSpPr>
            <p:nvPr/>
          </p:nvSpPr>
          <p:spPr bwMode="auto">
            <a:xfrm>
              <a:off x="4465" y="2373"/>
              <a:ext cx="613" cy="511"/>
            </a:xfrm>
            <a:custGeom>
              <a:avLst/>
              <a:gdLst>
                <a:gd name="T0" fmla="*/ 413 w 413"/>
                <a:gd name="T1" fmla="*/ 281 h 345"/>
                <a:gd name="T2" fmla="*/ 370 w 413"/>
                <a:gd name="T3" fmla="*/ 174 h 345"/>
                <a:gd name="T4" fmla="*/ 214 w 413"/>
                <a:gd name="T5" fmla="*/ 110 h 345"/>
                <a:gd name="T6" fmla="*/ 214 w 413"/>
                <a:gd name="T7" fmla="*/ 110 h 345"/>
                <a:gd name="T8" fmla="*/ 199 w 413"/>
                <a:gd name="T9" fmla="*/ 106 h 345"/>
                <a:gd name="T10" fmla="*/ 184 w 413"/>
                <a:gd name="T11" fmla="*/ 102 h 345"/>
                <a:gd name="T12" fmla="*/ 178 w 413"/>
                <a:gd name="T13" fmla="*/ 51 h 345"/>
                <a:gd name="T14" fmla="*/ 172 w 413"/>
                <a:gd name="T15" fmla="*/ 0 h 345"/>
                <a:gd name="T16" fmla="*/ 172 w 413"/>
                <a:gd name="T17" fmla="*/ 0 h 345"/>
                <a:gd name="T18" fmla="*/ 172 w 413"/>
                <a:gd name="T19" fmla="*/ 0 h 345"/>
                <a:gd name="T20" fmla="*/ 170 w 413"/>
                <a:gd name="T21" fmla="*/ 3 h 345"/>
                <a:gd name="T22" fmla="*/ 157 w 413"/>
                <a:gd name="T23" fmla="*/ 18 h 345"/>
                <a:gd name="T24" fmla="*/ 142 w 413"/>
                <a:gd name="T25" fmla="*/ 32 h 345"/>
                <a:gd name="T26" fmla="*/ 127 w 413"/>
                <a:gd name="T27" fmla="*/ 45 h 345"/>
                <a:gd name="T28" fmla="*/ 127 w 413"/>
                <a:gd name="T29" fmla="*/ 45 h 345"/>
                <a:gd name="T30" fmla="*/ 127 w 413"/>
                <a:gd name="T31" fmla="*/ 45 h 345"/>
                <a:gd name="T32" fmla="*/ 117 w 413"/>
                <a:gd name="T33" fmla="*/ 49 h 345"/>
                <a:gd name="T34" fmla="*/ 107 w 413"/>
                <a:gd name="T35" fmla="*/ 51 h 345"/>
                <a:gd name="T36" fmla="*/ 97 w 413"/>
                <a:gd name="T37" fmla="*/ 52 h 345"/>
                <a:gd name="T38" fmla="*/ 87 w 413"/>
                <a:gd name="T39" fmla="*/ 52 h 345"/>
                <a:gd name="T40" fmla="*/ 77 w 413"/>
                <a:gd name="T41" fmla="*/ 52 h 345"/>
                <a:gd name="T42" fmla="*/ 66 w 413"/>
                <a:gd name="T43" fmla="*/ 52 h 345"/>
                <a:gd name="T44" fmla="*/ 56 w 413"/>
                <a:gd name="T45" fmla="*/ 49 h 345"/>
                <a:gd name="T46" fmla="*/ 47 w 413"/>
                <a:gd name="T47" fmla="*/ 45 h 345"/>
                <a:gd name="T48" fmla="*/ 47 w 413"/>
                <a:gd name="T49" fmla="*/ 45 h 345"/>
                <a:gd name="T50" fmla="*/ 47 w 413"/>
                <a:gd name="T51" fmla="*/ 45 h 345"/>
                <a:gd name="T52" fmla="*/ 31 w 413"/>
                <a:gd name="T53" fmla="*/ 33 h 345"/>
                <a:gd name="T54" fmla="*/ 16 w 413"/>
                <a:gd name="T55" fmla="*/ 19 h 345"/>
                <a:gd name="T56" fmla="*/ 3 w 413"/>
                <a:gd name="T57" fmla="*/ 4 h 345"/>
                <a:gd name="T58" fmla="*/ 1 w 413"/>
                <a:gd name="T59" fmla="*/ 2 h 345"/>
                <a:gd name="T60" fmla="*/ 1 w 413"/>
                <a:gd name="T61" fmla="*/ 2 h 345"/>
                <a:gd name="T62" fmla="*/ 0 w 413"/>
                <a:gd name="T63" fmla="*/ 10 h 345"/>
                <a:gd name="T64" fmla="*/ 339 w 413"/>
                <a:gd name="T65" fmla="*/ 345 h 345"/>
                <a:gd name="T66" fmla="*/ 413 w 413"/>
                <a:gd name="T67" fmla="*/ 28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3" h="345">
                  <a:moveTo>
                    <a:pt x="413" y="281"/>
                  </a:moveTo>
                  <a:cubicBezTo>
                    <a:pt x="407" y="236"/>
                    <a:pt x="394" y="195"/>
                    <a:pt x="370" y="174"/>
                  </a:cubicBezTo>
                  <a:cubicBezTo>
                    <a:pt x="214" y="110"/>
                    <a:pt x="214" y="110"/>
                    <a:pt x="214" y="110"/>
                  </a:cubicBezTo>
                  <a:cubicBezTo>
                    <a:pt x="214" y="110"/>
                    <a:pt x="214" y="110"/>
                    <a:pt x="214" y="110"/>
                  </a:cubicBezTo>
                  <a:cubicBezTo>
                    <a:pt x="199" y="106"/>
                    <a:pt x="199" y="106"/>
                    <a:pt x="199" y="106"/>
                  </a:cubicBezTo>
                  <a:cubicBezTo>
                    <a:pt x="194" y="105"/>
                    <a:pt x="189" y="104"/>
                    <a:pt x="184" y="102"/>
                  </a:cubicBezTo>
                  <a:cubicBezTo>
                    <a:pt x="181" y="86"/>
                    <a:pt x="180" y="68"/>
                    <a:pt x="178" y="51"/>
                  </a:cubicBezTo>
                  <a:cubicBezTo>
                    <a:pt x="176" y="34"/>
                    <a:pt x="175" y="17"/>
                    <a:pt x="172" y="0"/>
                  </a:cubicBezTo>
                  <a:cubicBezTo>
                    <a:pt x="172" y="0"/>
                    <a:pt x="172" y="0"/>
                    <a:pt x="172" y="0"/>
                  </a:cubicBezTo>
                  <a:cubicBezTo>
                    <a:pt x="172" y="0"/>
                    <a:pt x="172" y="0"/>
                    <a:pt x="172" y="0"/>
                  </a:cubicBezTo>
                  <a:cubicBezTo>
                    <a:pt x="172" y="0"/>
                    <a:pt x="170" y="3"/>
                    <a:pt x="170" y="3"/>
                  </a:cubicBezTo>
                  <a:cubicBezTo>
                    <a:pt x="166" y="9"/>
                    <a:pt x="161" y="14"/>
                    <a:pt x="157" y="18"/>
                  </a:cubicBezTo>
                  <a:cubicBezTo>
                    <a:pt x="152" y="23"/>
                    <a:pt x="147" y="28"/>
                    <a:pt x="142" y="32"/>
                  </a:cubicBezTo>
                  <a:cubicBezTo>
                    <a:pt x="137" y="37"/>
                    <a:pt x="132" y="41"/>
                    <a:pt x="127" y="45"/>
                  </a:cubicBezTo>
                  <a:cubicBezTo>
                    <a:pt x="127" y="45"/>
                    <a:pt x="127" y="45"/>
                    <a:pt x="127" y="45"/>
                  </a:cubicBezTo>
                  <a:cubicBezTo>
                    <a:pt x="127" y="45"/>
                    <a:pt x="127" y="45"/>
                    <a:pt x="127" y="45"/>
                  </a:cubicBezTo>
                  <a:cubicBezTo>
                    <a:pt x="124" y="46"/>
                    <a:pt x="120" y="48"/>
                    <a:pt x="117" y="49"/>
                  </a:cubicBezTo>
                  <a:cubicBezTo>
                    <a:pt x="114" y="50"/>
                    <a:pt x="111" y="51"/>
                    <a:pt x="107" y="51"/>
                  </a:cubicBezTo>
                  <a:cubicBezTo>
                    <a:pt x="104" y="52"/>
                    <a:pt x="100" y="52"/>
                    <a:pt x="97" y="52"/>
                  </a:cubicBezTo>
                  <a:cubicBezTo>
                    <a:pt x="94" y="52"/>
                    <a:pt x="90" y="52"/>
                    <a:pt x="87" y="52"/>
                  </a:cubicBezTo>
                  <a:cubicBezTo>
                    <a:pt x="83" y="52"/>
                    <a:pt x="80" y="52"/>
                    <a:pt x="77" y="52"/>
                  </a:cubicBezTo>
                  <a:cubicBezTo>
                    <a:pt x="73" y="52"/>
                    <a:pt x="70" y="52"/>
                    <a:pt x="66" y="52"/>
                  </a:cubicBezTo>
                  <a:cubicBezTo>
                    <a:pt x="63" y="51"/>
                    <a:pt x="59" y="50"/>
                    <a:pt x="56" y="49"/>
                  </a:cubicBezTo>
                  <a:cubicBezTo>
                    <a:pt x="53" y="48"/>
                    <a:pt x="50" y="47"/>
                    <a:pt x="47" y="45"/>
                  </a:cubicBezTo>
                  <a:cubicBezTo>
                    <a:pt x="47" y="45"/>
                    <a:pt x="47" y="45"/>
                    <a:pt x="47" y="45"/>
                  </a:cubicBezTo>
                  <a:cubicBezTo>
                    <a:pt x="47" y="45"/>
                    <a:pt x="47" y="45"/>
                    <a:pt x="47" y="45"/>
                  </a:cubicBezTo>
                  <a:cubicBezTo>
                    <a:pt x="41" y="42"/>
                    <a:pt x="36" y="37"/>
                    <a:pt x="31" y="33"/>
                  </a:cubicBezTo>
                  <a:cubicBezTo>
                    <a:pt x="26" y="29"/>
                    <a:pt x="21" y="24"/>
                    <a:pt x="16" y="19"/>
                  </a:cubicBezTo>
                  <a:cubicBezTo>
                    <a:pt x="12" y="15"/>
                    <a:pt x="7" y="10"/>
                    <a:pt x="3" y="4"/>
                  </a:cubicBezTo>
                  <a:cubicBezTo>
                    <a:pt x="2" y="4"/>
                    <a:pt x="1" y="2"/>
                    <a:pt x="1" y="2"/>
                  </a:cubicBezTo>
                  <a:cubicBezTo>
                    <a:pt x="1" y="2"/>
                    <a:pt x="1" y="2"/>
                    <a:pt x="1" y="2"/>
                  </a:cubicBezTo>
                  <a:cubicBezTo>
                    <a:pt x="0" y="4"/>
                    <a:pt x="0" y="7"/>
                    <a:pt x="0" y="10"/>
                  </a:cubicBezTo>
                  <a:cubicBezTo>
                    <a:pt x="339" y="345"/>
                    <a:pt x="339" y="345"/>
                    <a:pt x="339" y="345"/>
                  </a:cubicBezTo>
                  <a:cubicBezTo>
                    <a:pt x="366" y="326"/>
                    <a:pt x="391" y="305"/>
                    <a:pt x="413" y="281"/>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8" name="Freeform 114"/>
            <p:cNvSpPr>
              <a:spLocks noChangeArrowheads="1"/>
            </p:cNvSpPr>
            <p:nvPr/>
          </p:nvSpPr>
          <p:spPr bwMode="auto">
            <a:xfrm>
              <a:off x="4370" y="1830"/>
              <a:ext cx="224" cy="620"/>
            </a:xfrm>
            <a:custGeom>
              <a:avLst/>
              <a:gdLst>
                <a:gd name="T0" fmla="*/ 1 w 151"/>
                <a:gd name="T1" fmla="*/ 227 h 419"/>
                <a:gd name="T2" fmla="*/ 4 w 151"/>
                <a:gd name="T3" fmla="*/ 244 h 419"/>
                <a:gd name="T4" fmla="*/ 12 w 151"/>
                <a:gd name="T5" fmla="*/ 261 h 419"/>
                <a:gd name="T6" fmla="*/ 16 w 151"/>
                <a:gd name="T7" fmla="*/ 269 h 419"/>
                <a:gd name="T8" fmla="*/ 21 w 151"/>
                <a:gd name="T9" fmla="*/ 276 h 419"/>
                <a:gd name="T10" fmla="*/ 25 w 151"/>
                <a:gd name="T11" fmla="*/ 278 h 419"/>
                <a:gd name="T12" fmla="*/ 30 w 151"/>
                <a:gd name="T13" fmla="*/ 277 h 419"/>
                <a:gd name="T14" fmla="*/ 34 w 151"/>
                <a:gd name="T15" fmla="*/ 269 h 419"/>
                <a:gd name="T16" fmla="*/ 36 w 151"/>
                <a:gd name="T17" fmla="*/ 276 h 419"/>
                <a:gd name="T18" fmla="*/ 41 w 151"/>
                <a:gd name="T19" fmla="*/ 303 h 419"/>
                <a:gd name="T20" fmla="*/ 48 w 151"/>
                <a:gd name="T21" fmla="*/ 329 h 419"/>
                <a:gd name="T22" fmla="*/ 56 w 151"/>
                <a:gd name="T23" fmla="*/ 355 h 419"/>
                <a:gd name="T24" fmla="*/ 61 w 151"/>
                <a:gd name="T25" fmla="*/ 363 h 419"/>
                <a:gd name="T26" fmla="*/ 65 w 151"/>
                <a:gd name="T27" fmla="*/ 369 h 419"/>
                <a:gd name="T28" fmla="*/ 65 w 151"/>
                <a:gd name="T29" fmla="*/ 369 h 419"/>
                <a:gd name="T30" fmla="*/ 66 w 151"/>
                <a:gd name="T31" fmla="*/ 370 h 419"/>
                <a:gd name="T32" fmla="*/ 67 w 151"/>
                <a:gd name="T33" fmla="*/ 371 h 419"/>
                <a:gd name="T34" fmla="*/ 80 w 151"/>
                <a:gd name="T35" fmla="*/ 386 h 419"/>
                <a:gd name="T36" fmla="*/ 95 w 151"/>
                <a:gd name="T37" fmla="*/ 400 h 419"/>
                <a:gd name="T38" fmla="*/ 111 w 151"/>
                <a:gd name="T39" fmla="*/ 412 h 419"/>
                <a:gd name="T40" fmla="*/ 111 w 151"/>
                <a:gd name="T41" fmla="*/ 412 h 419"/>
                <a:gd name="T42" fmla="*/ 120 w 151"/>
                <a:gd name="T43" fmla="*/ 416 h 419"/>
                <a:gd name="T44" fmla="*/ 130 w 151"/>
                <a:gd name="T45" fmla="*/ 419 h 419"/>
                <a:gd name="T46" fmla="*/ 141 w 151"/>
                <a:gd name="T47" fmla="*/ 419 h 419"/>
                <a:gd name="T48" fmla="*/ 151 w 151"/>
                <a:gd name="T49" fmla="*/ 419 h 419"/>
                <a:gd name="T50" fmla="*/ 151 w 151"/>
                <a:gd name="T51" fmla="*/ 0 h 419"/>
                <a:gd name="T52" fmla="*/ 147 w 151"/>
                <a:gd name="T53" fmla="*/ 1 h 419"/>
                <a:gd name="T54" fmla="*/ 138 w 151"/>
                <a:gd name="T55" fmla="*/ 0 h 419"/>
                <a:gd name="T56" fmla="*/ 46 w 151"/>
                <a:gd name="T57" fmla="*/ 34 h 419"/>
                <a:gd name="T58" fmla="*/ 9 w 151"/>
                <a:gd name="T59" fmla="*/ 143 h 419"/>
                <a:gd name="T60" fmla="*/ 10 w 151"/>
                <a:gd name="T61" fmla="*/ 155 h 419"/>
                <a:gd name="T62" fmla="*/ 11 w 151"/>
                <a:gd name="T63" fmla="*/ 175 h 419"/>
                <a:gd name="T64" fmla="*/ 9 w 151"/>
                <a:gd name="T65" fmla="*/ 173 h 419"/>
                <a:gd name="T66" fmla="*/ 7 w 151"/>
                <a:gd name="T67" fmla="*/ 173 h 419"/>
                <a:gd name="T68" fmla="*/ 4 w 151"/>
                <a:gd name="T69" fmla="*/ 174 h 419"/>
                <a:gd name="T70" fmla="*/ 2 w 151"/>
                <a:gd name="T71" fmla="*/ 178 h 419"/>
                <a:gd name="T72" fmla="*/ 1 w 151"/>
                <a:gd name="T73" fmla="*/ 182 h 419"/>
                <a:gd name="T74" fmla="*/ 0 w 151"/>
                <a:gd name="T75" fmla="*/ 188 h 419"/>
                <a:gd name="T76" fmla="*/ 0 w 151"/>
                <a:gd name="T77" fmla="*/ 189 h 419"/>
                <a:gd name="T78" fmla="*/ 0 w 151"/>
                <a:gd name="T79" fmla="*/ 191 h 419"/>
                <a:gd name="T80" fmla="*/ 0 w 151"/>
                <a:gd name="T81" fmla="*/ 209 h 419"/>
                <a:gd name="T82" fmla="*/ 1 w 151"/>
                <a:gd name="T83" fmla="*/ 22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 h="419">
                  <a:moveTo>
                    <a:pt x="1" y="227"/>
                  </a:moveTo>
                  <a:cubicBezTo>
                    <a:pt x="1" y="233"/>
                    <a:pt x="2" y="239"/>
                    <a:pt x="4" y="244"/>
                  </a:cubicBezTo>
                  <a:cubicBezTo>
                    <a:pt x="6" y="250"/>
                    <a:pt x="9" y="255"/>
                    <a:pt x="12" y="261"/>
                  </a:cubicBezTo>
                  <a:cubicBezTo>
                    <a:pt x="13" y="263"/>
                    <a:pt x="15" y="266"/>
                    <a:pt x="16" y="269"/>
                  </a:cubicBezTo>
                  <a:cubicBezTo>
                    <a:pt x="18" y="271"/>
                    <a:pt x="19" y="274"/>
                    <a:pt x="21" y="276"/>
                  </a:cubicBezTo>
                  <a:cubicBezTo>
                    <a:pt x="22" y="277"/>
                    <a:pt x="24" y="278"/>
                    <a:pt x="25" y="278"/>
                  </a:cubicBezTo>
                  <a:cubicBezTo>
                    <a:pt x="27" y="278"/>
                    <a:pt x="28" y="278"/>
                    <a:pt x="30" y="277"/>
                  </a:cubicBezTo>
                  <a:cubicBezTo>
                    <a:pt x="32" y="275"/>
                    <a:pt x="33" y="272"/>
                    <a:pt x="34" y="269"/>
                  </a:cubicBezTo>
                  <a:cubicBezTo>
                    <a:pt x="34" y="270"/>
                    <a:pt x="35" y="274"/>
                    <a:pt x="36" y="276"/>
                  </a:cubicBezTo>
                  <a:cubicBezTo>
                    <a:pt x="37" y="285"/>
                    <a:pt x="39" y="294"/>
                    <a:pt x="41" y="303"/>
                  </a:cubicBezTo>
                  <a:cubicBezTo>
                    <a:pt x="43" y="311"/>
                    <a:pt x="45" y="320"/>
                    <a:pt x="48" y="329"/>
                  </a:cubicBezTo>
                  <a:cubicBezTo>
                    <a:pt x="50" y="338"/>
                    <a:pt x="52" y="346"/>
                    <a:pt x="56" y="355"/>
                  </a:cubicBezTo>
                  <a:cubicBezTo>
                    <a:pt x="57" y="358"/>
                    <a:pt x="59" y="361"/>
                    <a:pt x="61" y="363"/>
                  </a:cubicBezTo>
                  <a:cubicBezTo>
                    <a:pt x="62" y="365"/>
                    <a:pt x="63" y="367"/>
                    <a:pt x="65" y="369"/>
                  </a:cubicBezTo>
                  <a:cubicBezTo>
                    <a:pt x="65" y="369"/>
                    <a:pt x="65" y="369"/>
                    <a:pt x="65" y="369"/>
                  </a:cubicBezTo>
                  <a:cubicBezTo>
                    <a:pt x="65" y="369"/>
                    <a:pt x="65" y="369"/>
                    <a:pt x="66" y="370"/>
                  </a:cubicBezTo>
                  <a:cubicBezTo>
                    <a:pt x="66" y="370"/>
                    <a:pt x="66" y="371"/>
                    <a:pt x="67" y="371"/>
                  </a:cubicBezTo>
                  <a:cubicBezTo>
                    <a:pt x="71" y="377"/>
                    <a:pt x="76" y="382"/>
                    <a:pt x="80" y="386"/>
                  </a:cubicBezTo>
                  <a:cubicBezTo>
                    <a:pt x="85" y="391"/>
                    <a:pt x="90" y="396"/>
                    <a:pt x="95" y="400"/>
                  </a:cubicBezTo>
                  <a:cubicBezTo>
                    <a:pt x="100" y="404"/>
                    <a:pt x="105" y="409"/>
                    <a:pt x="111" y="412"/>
                  </a:cubicBezTo>
                  <a:cubicBezTo>
                    <a:pt x="111" y="412"/>
                    <a:pt x="111" y="412"/>
                    <a:pt x="111" y="412"/>
                  </a:cubicBezTo>
                  <a:cubicBezTo>
                    <a:pt x="114" y="414"/>
                    <a:pt x="117" y="415"/>
                    <a:pt x="120" y="416"/>
                  </a:cubicBezTo>
                  <a:cubicBezTo>
                    <a:pt x="123" y="417"/>
                    <a:pt x="127" y="418"/>
                    <a:pt x="130" y="419"/>
                  </a:cubicBezTo>
                  <a:cubicBezTo>
                    <a:pt x="134" y="419"/>
                    <a:pt x="137" y="419"/>
                    <a:pt x="141" y="419"/>
                  </a:cubicBezTo>
                  <a:cubicBezTo>
                    <a:pt x="144" y="419"/>
                    <a:pt x="147" y="419"/>
                    <a:pt x="151" y="419"/>
                  </a:cubicBezTo>
                  <a:cubicBezTo>
                    <a:pt x="151" y="0"/>
                    <a:pt x="151" y="0"/>
                    <a:pt x="151" y="0"/>
                  </a:cubicBezTo>
                  <a:cubicBezTo>
                    <a:pt x="149" y="0"/>
                    <a:pt x="148" y="0"/>
                    <a:pt x="147" y="1"/>
                  </a:cubicBezTo>
                  <a:cubicBezTo>
                    <a:pt x="144" y="0"/>
                    <a:pt x="141" y="0"/>
                    <a:pt x="138" y="0"/>
                  </a:cubicBezTo>
                  <a:cubicBezTo>
                    <a:pt x="98" y="1"/>
                    <a:pt x="67" y="12"/>
                    <a:pt x="46" y="34"/>
                  </a:cubicBezTo>
                  <a:cubicBezTo>
                    <a:pt x="21" y="58"/>
                    <a:pt x="9" y="95"/>
                    <a:pt x="9" y="143"/>
                  </a:cubicBezTo>
                  <a:cubicBezTo>
                    <a:pt x="9" y="146"/>
                    <a:pt x="9" y="150"/>
                    <a:pt x="10" y="155"/>
                  </a:cubicBezTo>
                  <a:cubicBezTo>
                    <a:pt x="10" y="160"/>
                    <a:pt x="11" y="166"/>
                    <a:pt x="11" y="175"/>
                  </a:cubicBezTo>
                  <a:cubicBezTo>
                    <a:pt x="11" y="174"/>
                    <a:pt x="10" y="174"/>
                    <a:pt x="9" y="173"/>
                  </a:cubicBezTo>
                  <a:cubicBezTo>
                    <a:pt x="8" y="173"/>
                    <a:pt x="8" y="173"/>
                    <a:pt x="7" y="173"/>
                  </a:cubicBezTo>
                  <a:cubicBezTo>
                    <a:pt x="6" y="173"/>
                    <a:pt x="5" y="173"/>
                    <a:pt x="4" y="174"/>
                  </a:cubicBezTo>
                  <a:cubicBezTo>
                    <a:pt x="3" y="175"/>
                    <a:pt x="3" y="176"/>
                    <a:pt x="2" y="178"/>
                  </a:cubicBezTo>
                  <a:cubicBezTo>
                    <a:pt x="2" y="179"/>
                    <a:pt x="1" y="181"/>
                    <a:pt x="1" y="182"/>
                  </a:cubicBezTo>
                  <a:cubicBezTo>
                    <a:pt x="1" y="184"/>
                    <a:pt x="0" y="186"/>
                    <a:pt x="0" y="188"/>
                  </a:cubicBezTo>
                  <a:cubicBezTo>
                    <a:pt x="0" y="189"/>
                    <a:pt x="0" y="189"/>
                    <a:pt x="0" y="189"/>
                  </a:cubicBezTo>
                  <a:cubicBezTo>
                    <a:pt x="0" y="189"/>
                    <a:pt x="0" y="190"/>
                    <a:pt x="0" y="191"/>
                  </a:cubicBezTo>
                  <a:cubicBezTo>
                    <a:pt x="0" y="197"/>
                    <a:pt x="0" y="203"/>
                    <a:pt x="0" y="209"/>
                  </a:cubicBezTo>
                  <a:cubicBezTo>
                    <a:pt x="0" y="215"/>
                    <a:pt x="0" y="221"/>
                    <a:pt x="1" y="227"/>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49" name="Freeform 115"/>
            <p:cNvSpPr>
              <a:spLocks noChangeArrowheads="1"/>
            </p:cNvSpPr>
            <p:nvPr/>
          </p:nvSpPr>
          <p:spPr bwMode="auto">
            <a:xfrm>
              <a:off x="4594" y="1829"/>
              <a:ext cx="220" cy="621"/>
            </a:xfrm>
            <a:custGeom>
              <a:avLst/>
              <a:gdLst>
                <a:gd name="T0" fmla="*/ 10 w 148"/>
                <a:gd name="T1" fmla="*/ 420 h 420"/>
                <a:gd name="T2" fmla="*/ 20 w 148"/>
                <a:gd name="T3" fmla="*/ 419 h 420"/>
                <a:gd name="T4" fmla="*/ 30 w 148"/>
                <a:gd name="T5" fmla="*/ 417 h 420"/>
                <a:gd name="T6" fmla="*/ 40 w 148"/>
                <a:gd name="T7" fmla="*/ 413 h 420"/>
                <a:gd name="T8" fmla="*/ 40 w 148"/>
                <a:gd name="T9" fmla="*/ 413 h 420"/>
                <a:gd name="T10" fmla="*/ 40 w 148"/>
                <a:gd name="T11" fmla="*/ 413 h 420"/>
                <a:gd name="T12" fmla="*/ 55 w 148"/>
                <a:gd name="T13" fmla="*/ 400 h 420"/>
                <a:gd name="T14" fmla="*/ 61 w 148"/>
                <a:gd name="T15" fmla="*/ 395 h 420"/>
                <a:gd name="T16" fmla="*/ 64 w 148"/>
                <a:gd name="T17" fmla="*/ 392 h 420"/>
                <a:gd name="T18" fmla="*/ 67 w 148"/>
                <a:gd name="T19" fmla="*/ 389 h 420"/>
                <a:gd name="T20" fmla="*/ 70 w 148"/>
                <a:gd name="T21" fmla="*/ 386 h 420"/>
                <a:gd name="T22" fmla="*/ 83 w 148"/>
                <a:gd name="T23" fmla="*/ 371 h 420"/>
                <a:gd name="T24" fmla="*/ 84 w 148"/>
                <a:gd name="T25" fmla="*/ 370 h 420"/>
                <a:gd name="T26" fmla="*/ 85 w 148"/>
                <a:gd name="T27" fmla="*/ 368 h 420"/>
                <a:gd name="T28" fmla="*/ 85 w 148"/>
                <a:gd name="T29" fmla="*/ 368 h 420"/>
                <a:gd name="T30" fmla="*/ 89 w 148"/>
                <a:gd name="T31" fmla="*/ 363 h 420"/>
                <a:gd name="T32" fmla="*/ 94 w 148"/>
                <a:gd name="T33" fmla="*/ 354 h 420"/>
                <a:gd name="T34" fmla="*/ 101 w 148"/>
                <a:gd name="T35" fmla="*/ 332 h 420"/>
                <a:gd name="T36" fmla="*/ 102 w 148"/>
                <a:gd name="T37" fmla="*/ 328 h 420"/>
                <a:gd name="T38" fmla="*/ 105 w 148"/>
                <a:gd name="T39" fmla="*/ 315 h 420"/>
                <a:gd name="T40" fmla="*/ 108 w 148"/>
                <a:gd name="T41" fmla="*/ 302 h 420"/>
                <a:gd name="T42" fmla="*/ 113 w 148"/>
                <a:gd name="T43" fmla="*/ 276 h 420"/>
                <a:gd name="T44" fmla="*/ 114 w 148"/>
                <a:gd name="T45" fmla="*/ 269 h 420"/>
                <a:gd name="T46" fmla="*/ 114 w 148"/>
                <a:gd name="T47" fmla="*/ 269 h 420"/>
                <a:gd name="T48" fmla="*/ 116 w 148"/>
                <a:gd name="T49" fmla="*/ 272 h 420"/>
                <a:gd name="T50" fmla="*/ 118 w 148"/>
                <a:gd name="T51" fmla="*/ 275 h 420"/>
                <a:gd name="T52" fmla="*/ 119 w 148"/>
                <a:gd name="T53" fmla="*/ 276 h 420"/>
                <a:gd name="T54" fmla="*/ 123 w 148"/>
                <a:gd name="T55" fmla="*/ 277 h 420"/>
                <a:gd name="T56" fmla="*/ 128 w 148"/>
                <a:gd name="T57" fmla="*/ 275 h 420"/>
                <a:gd name="T58" fmla="*/ 128 w 148"/>
                <a:gd name="T59" fmla="*/ 275 h 420"/>
                <a:gd name="T60" fmla="*/ 132 w 148"/>
                <a:gd name="T61" fmla="*/ 268 h 420"/>
                <a:gd name="T62" fmla="*/ 134 w 148"/>
                <a:gd name="T63" fmla="*/ 264 h 420"/>
                <a:gd name="T64" fmla="*/ 136 w 148"/>
                <a:gd name="T65" fmla="*/ 260 h 420"/>
                <a:gd name="T66" fmla="*/ 144 w 148"/>
                <a:gd name="T67" fmla="*/ 243 h 420"/>
                <a:gd name="T68" fmla="*/ 147 w 148"/>
                <a:gd name="T69" fmla="*/ 226 h 420"/>
                <a:gd name="T70" fmla="*/ 148 w 148"/>
                <a:gd name="T71" fmla="*/ 208 h 420"/>
                <a:gd name="T72" fmla="*/ 148 w 148"/>
                <a:gd name="T73" fmla="*/ 190 h 420"/>
                <a:gd name="T74" fmla="*/ 147 w 148"/>
                <a:gd name="T75" fmla="*/ 187 h 420"/>
                <a:gd name="T76" fmla="*/ 147 w 148"/>
                <a:gd name="T77" fmla="*/ 184 h 420"/>
                <a:gd name="T78" fmla="*/ 147 w 148"/>
                <a:gd name="T79" fmla="*/ 183 h 420"/>
                <a:gd name="T80" fmla="*/ 146 w 148"/>
                <a:gd name="T81" fmla="*/ 181 h 420"/>
                <a:gd name="T82" fmla="*/ 145 w 148"/>
                <a:gd name="T83" fmla="*/ 177 h 420"/>
                <a:gd name="T84" fmla="*/ 144 w 148"/>
                <a:gd name="T85" fmla="*/ 175 h 420"/>
                <a:gd name="T86" fmla="*/ 143 w 148"/>
                <a:gd name="T87" fmla="*/ 173 h 420"/>
                <a:gd name="T88" fmla="*/ 143 w 148"/>
                <a:gd name="T89" fmla="*/ 173 h 420"/>
                <a:gd name="T90" fmla="*/ 141 w 148"/>
                <a:gd name="T91" fmla="*/ 172 h 420"/>
                <a:gd name="T92" fmla="*/ 138 w 148"/>
                <a:gd name="T93" fmla="*/ 172 h 420"/>
                <a:gd name="T94" fmla="*/ 138 w 148"/>
                <a:gd name="T95" fmla="*/ 172 h 420"/>
                <a:gd name="T96" fmla="*/ 137 w 148"/>
                <a:gd name="T97" fmla="*/ 173 h 420"/>
                <a:gd name="T98" fmla="*/ 137 w 148"/>
                <a:gd name="T99" fmla="*/ 173 h 420"/>
                <a:gd name="T100" fmla="*/ 136 w 148"/>
                <a:gd name="T101" fmla="*/ 174 h 420"/>
                <a:gd name="T102" fmla="*/ 135 w 148"/>
                <a:gd name="T103" fmla="*/ 174 h 420"/>
                <a:gd name="T104" fmla="*/ 136 w 148"/>
                <a:gd name="T105" fmla="*/ 153 h 420"/>
                <a:gd name="T106" fmla="*/ 137 w 148"/>
                <a:gd name="T107" fmla="*/ 140 h 420"/>
                <a:gd name="T108" fmla="*/ 111 w 148"/>
                <a:gd name="T109" fmla="*/ 48 h 420"/>
                <a:gd name="T110" fmla="*/ 98 w 148"/>
                <a:gd name="T111" fmla="*/ 32 h 420"/>
                <a:gd name="T112" fmla="*/ 0 w 148"/>
                <a:gd name="T113" fmla="*/ 1 h 420"/>
                <a:gd name="T114" fmla="*/ 0 w 148"/>
                <a:gd name="T115" fmla="*/ 420 h 420"/>
                <a:gd name="T116" fmla="*/ 10 w 148"/>
                <a:gd name="T117"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 h="420">
                  <a:moveTo>
                    <a:pt x="10" y="420"/>
                  </a:moveTo>
                  <a:cubicBezTo>
                    <a:pt x="13" y="420"/>
                    <a:pt x="17" y="420"/>
                    <a:pt x="20" y="419"/>
                  </a:cubicBezTo>
                  <a:cubicBezTo>
                    <a:pt x="24" y="419"/>
                    <a:pt x="27" y="418"/>
                    <a:pt x="30" y="417"/>
                  </a:cubicBezTo>
                  <a:cubicBezTo>
                    <a:pt x="33" y="416"/>
                    <a:pt x="37" y="414"/>
                    <a:pt x="40" y="413"/>
                  </a:cubicBezTo>
                  <a:cubicBezTo>
                    <a:pt x="40" y="413"/>
                    <a:pt x="40" y="413"/>
                    <a:pt x="40" y="413"/>
                  </a:cubicBezTo>
                  <a:cubicBezTo>
                    <a:pt x="40" y="413"/>
                    <a:pt x="40" y="413"/>
                    <a:pt x="40" y="413"/>
                  </a:cubicBezTo>
                  <a:cubicBezTo>
                    <a:pt x="45" y="409"/>
                    <a:pt x="50" y="405"/>
                    <a:pt x="55" y="400"/>
                  </a:cubicBezTo>
                  <a:cubicBezTo>
                    <a:pt x="57" y="399"/>
                    <a:pt x="59" y="397"/>
                    <a:pt x="61" y="395"/>
                  </a:cubicBezTo>
                  <a:cubicBezTo>
                    <a:pt x="62" y="394"/>
                    <a:pt x="63" y="393"/>
                    <a:pt x="64" y="392"/>
                  </a:cubicBezTo>
                  <a:cubicBezTo>
                    <a:pt x="65" y="391"/>
                    <a:pt x="66" y="390"/>
                    <a:pt x="67" y="389"/>
                  </a:cubicBezTo>
                  <a:cubicBezTo>
                    <a:pt x="68" y="388"/>
                    <a:pt x="69" y="387"/>
                    <a:pt x="70" y="386"/>
                  </a:cubicBezTo>
                  <a:cubicBezTo>
                    <a:pt x="74" y="382"/>
                    <a:pt x="79" y="377"/>
                    <a:pt x="83" y="371"/>
                  </a:cubicBezTo>
                  <a:cubicBezTo>
                    <a:pt x="83" y="371"/>
                    <a:pt x="84" y="370"/>
                    <a:pt x="84" y="370"/>
                  </a:cubicBezTo>
                  <a:cubicBezTo>
                    <a:pt x="85" y="369"/>
                    <a:pt x="85" y="369"/>
                    <a:pt x="85" y="368"/>
                  </a:cubicBezTo>
                  <a:cubicBezTo>
                    <a:pt x="85" y="368"/>
                    <a:pt x="85" y="368"/>
                    <a:pt x="85" y="368"/>
                  </a:cubicBezTo>
                  <a:cubicBezTo>
                    <a:pt x="87" y="367"/>
                    <a:pt x="88" y="365"/>
                    <a:pt x="89" y="363"/>
                  </a:cubicBezTo>
                  <a:cubicBezTo>
                    <a:pt x="91" y="361"/>
                    <a:pt x="93" y="358"/>
                    <a:pt x="94" y="354"/>
                  </a:cubicBezTo>
                  <a:cubicBezTo>
                    <a:pt x="97" y="347"/>
                    <a:pt x="99" y="339"/>
                    <a:pt x="101" y="332"/>
                  </a:cubicBezTo>
                  <a:cubicBezTo>
                    <a:pt x="101" y="331"/>
                    <a:pt x="101" y="330"/>
                    <a:pt x="102" y="328"/>
                  </a:cubicBezTo>
                  <a:cubicBezTo>
                    <a:pt x="103" y="324"/>
                    <a:pt x="104" y="320"/>
                    <a:pt x="105" y="315"/>
                  </a:cubicBezTo>
                  <a:cubicBezTo>
                    <a:pt x="106" y="311"/>
                    <a:pt x="107" y="307"/>
                    <a:pt x="108" y="302"/>
                  </a:cubicBezTo>
                  <a:cubicBezTo>
                    <a:pt x="110" y="293"/>
                    <a:pt x="111" y="285"/>
                    <a:pt x="113" y="276"/>
                  </a:cubicBezTo>
                  <a:cubicBezTo>
                    <a:pt x="113" y="274"/>
                    <a:pt x="114" y="271"/>
                    <a:pt x="114" y="269"/>
                  </a:cubicBezTo>
                  <a:cubicBezTo>
                    <a:pt x="114" y="269"/>
                    <a:pt x="114" y="269"/>
                    <a:pt x="114" y="269"/>
                  </a:cubicBezTo>
                  <a:cubicBezTo>
                    <a:pt x="115" y="270"/>
                    <a:pt x="115" y="271"/>
                    <a:pt x="116" y="272"/>
                  </a:cubicBezTo>
                  <a:cubicBezTo>
                    <a:pt x="116" y="273"/>
                    <a:pt x="117" y="274"/>
                    <a:pt x="118" y="275"/>
                  </a:cubicBezTo>
                  <a:cubicBezTo>
                    <a:pt x="118" y="275"/>
                    <a:pt x="119" y="276"/>
                    <a:pt x="119" y="276"/>
                  </a:cubicBezTo>
                  <a:cubicBezTo>
                    <a:pt x="120" y="277"/>
                    <a:pt x="122" y="277"/>
                    <a:pt x="123" y="277"/>
                  </a:cubicBezTo>
                  <a:cubicBezTo>
                    <a:pt x="125" y="277"/>
                    <a:pt x="127" y="277"/>
                    <a:pt x="128" y="275"/>
                  </a:cubicBezTo>
                  <a:cubicBezTo>
                    <a:pt x="128" y="275"/>
                    <a:pt x="128" y="275"/>
                    <a:pt x="128" y="275"/>
                  </a:cubicBezTo>
                  <a:cubicBezTo>
                    <a:pt x="130" y="273"/>
                    <a:pt x="131" y="270"/>
                    <a:pt x="132" y="268"/>
                  </a:cubicBezTo>
                  <a:cubicBezTo>
                    <a:pt x="133" y="266"/>
                    <a:pt x="134" y="265"/>
                    <a:pt x="134" y="264"/>
                  </a:cubicBezTo>
                  <a:cubicBezTo>
                    <a:pt x="135" y="262"/>
                    <a:pt x="136" y="261"/>
                    <a:pt x="136" y="260"/>
                  </a:cubicBezTo>
                  <a:cubicBezTo>
                    <a:pt x="139" y="254"/>
                    <a:pt x="142" y="249"/>
                    <a:pt x="144" y="243"/>
                  </a:cubicBezTo>
                  <a:cubicBezTo>
                    <a:pt x="146" y="238"/>
                    <a:pt x="147" y="232"/>
                    <a:pt x="147" y="226"/>
                  </a:cubicBezTo>
                  <a:cubicBezTo>
                    <a:pt x="148" y="220"/>
                    <a:pt x="148" y="214"/>
                    <a:pt x="148" y="208"/>
                  </a:cubicBezTo>
                  <a:cubicBezTo>
                    <a:pt x="148" y="202"/>
                    <a:pt x="148" y="196"/>
                    <a:pt x="148" y="190"/>
                  </a:cubicBezTo>
                  <a:cubicBezTo>
                    <a:pt x="148" y="189"/>
                    <a:pt x="147" y="188"/>
                    <a:pt x="147" y="187"/>
                  </a:cubicBezTo>
                  <a:cubicBezTo>
                    <a:pt x="147" y="186"/>
                    <a:pt x="147" y="185"/>
                    <a:pt x="147" y="184"/>
                  </a:cubicBezTo>
                  <a:cubicBezTo>
                    <a:pt x="147" y="184"/>
                    <a:pt x="147" y="184"/>
                    <a:pt x="147" y="183"/>
                  </a:cubicBezTo>
                  <a:cubicBezTo>
                    <a:pt x="147" y="183"/>
                    <a:pt x="147" y="182"/>
                    <a:pt x="146" y="181"/>
                  </a:cubicBezTo>
                  <a:cubicBezTo>
                    <a:pt x="146" y="180"/>
                    <a:pt x="146" y="178"/>
                    <a:pt x="145" y="177"/>
                  </a:cubicBezTo>
                  <a:cubicBezTo>
                    <a:pt x="145" y="176"/>
                    <a:pt x="145" y="175"/>
                    <a:pt x="144" y="175"/>
                  </a:cubicBezTo>
                  <a:cubicBezTo>
                    <a:pt x="144" y="174"/>
                    <a:pt x="144" y="174"/>
                    <a:pt x="143" y="173"/>
                  </a:cubicBezTo>
                  <a:cubicBezTo>
                    <a:pt x="143" y="173"/>
                    <a:pt x="143" y="173"/>
                    <a:pt x="143" y="173"/>
                  </a:cubicBezTo>
                  <a:cubicBezTo>
                    <a:pt x="142" y="172"/>
                    <a:pt x="141" y="172"/>
                    <a:pt x="141" y="172"/>
                  </a:cubicBezTo>
                  <a:cubicBezTo>
                    <a:pt x="140" y="172"/>
                    <a:pt x="139" y="172"/>
                    <a:pt x="138" y="172"/>
                  </a:cubicBezTo>
                  <a:cubicBezTo>
                    <a:pt x="138" y="172"/>
                    <a:pt x="138" y="172"/>
                    <a:pt x="138" y="172"/>
                  </a:cubicBezTo>
                  <a:cubicBezTo>
                    <a:pt x="138" y="172"/>
                    <a:pt x="138" y="173"/>
                    <a:pt x="137" y="173"/>
                  </a:cubicBezTo>
                  <a:cubicBezTo>
                    <a:pt x="137" y="173"/>
                    <a:pt x="137" y="173"/>
                    <a:pt x="137" y="173"/>
                  </a:cubicBezTo>
                  <a:cubicBezTo>
                    <a:pt x="137" y="173"/>
                    <a:pt x="136" y="174"/>
                    <a:pt x="136" y="174"/>
                  </a:cubicBezTo>
                  <a:cubicBezTo>
                    <a:pt x="136" y="174"/>
                    <a:pt x="136" y="174"/>
                    <a:pt x="135" y="174"/>
                  </a:cubicBezTo>
                  <a:cubicBezTo>
                    <a:pt x="136" y="166"/>
                    <a:pt x="136" y="158"/>
                    <a:pt x="136" y="153"/>
                  </a:cubicBezTo>
                  <a:cubicBezTo>
                    <a:pt x="137" y="148"/>
                    <a:pt x="137" y="144"/>
                    <a:pt x="137" y="140"/>
                  </a:cubicBezTo>
                  <a:cubicBezTo>
                    <a:pt x="136" y="102"/>
                    <a:pt x="128" y="71"/>
                    <a:pt x="111" y="48"/>
                  </a:cubicBezTo>
                  <a:cubicBezTo>
                    <a:pt x="107" y="42"/>
                    <a:pt x="103" y="37"/>
                    <a:pt x="98" y="32"/>
                  </a:cubicBezTo>
                  <a:cubicBezTo>
                    <a:pt x="75" y="10"/>
                    <a:pt x="42" y="0"/>
                    <a:pt x="0" y="1"/>
                  </a:cubicBezTo>
                  <a:cubicBezTo>
                    <a:pt x="0" y="420"/>
                    <a:pt x="0" y="420"/>
                    <a:pt x="0" y="420"/>
                  </a:cubicBezTo>
                  <a:cubicBezTo>
                    <a:pt x="3" y="420"/>
                    <a:pt x="7" y="420"/>
                    <a:pt x="10" y="420"/>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0" name="Freeform 116"/>
            <p:cNvSpPr>
              <a:spLocks noChangeArrowheads="1"/>
            </p:cNvSpPr>
            <p:nvPr/>
          </p:nvSpPr>
          <p:spPr bwMode="auto">
            <a:xfrm>
              <a:off x="4947" y="2631"/>
              <a:ext cx="131" cy="260"/>
            </a:xfrm>
            <a:custGeom>
              <a:avLst/>
              <a:gdLst>
                <a:gd name="T0" fmla="*/ 88 w 88"/>
                <a:gd name="T1" fmla="*/ 107 h 176"/>
                <a:gd name="T2" fmla="*/ 45 w 88"/>
                <a:gd name="T3" fmla="*/ 0 h 176"/>
                <a:gd name="T4" fmla="*/ 25 w 88"/>
                <a:gd name="T5" fmla="*/ 25 h 176"/>
                <a:gd name="T6" fmla="*/ 1 w 88"/>
                <a:gd name="T7" fmla="*/ 100 h 176"/>
                <a:gd name="T8" fmla="*/ 6 w 88"/>
                <a:gd name="T9" fmla="*/ 176 h 176"/>
                <a:gd name="T10" fmla="*/ 88 w 88"/>
                <a:gd name="T11" fmla="*/ 107 h 176"/>
              </a:gdLst>
              <a:ahLst/>
              <a:cxnLst>
                <a:cxn ang="0">
                  <a:pos x="T0" y="T1"/>
                </a:cxn>
                <a:cxn ang="0">
                  <a:pos x="T2" y="T3"/>
                </a:cxn>
                <a:cxn ang="0">
                  <a:pos x="T4" y="T5"/>
                </a:cxn>
                <a:cxn ang="0">
                  <a:pos x="T6" y="T7"/>
                </a:cxn>
                <a:cxn ang="0">
                  <a:pos x="T8" y="T9"/>
                </a:cxn>
                <a:cxn ang="0">
                  <a:pos x="T10" y="T11"/>
                </a:cxn>
              </a:cxnLst>
              <a:rect l="0" t="0" r="r" b="b"/>
              <a:pathLst>
                <a:path w="88" h="176">
                  <a:moveTo>
                    <a:pt x="88" y="107"/>
                  </a:moveTo>
                  <a:cubicBezTo>
                    <a:pt x="82" y="62"/>
                    <a:pt x="69" y="21"/>
                    <a:pt x="45" y="0"/>
                  </a:cubicBezTo>
                  <a:cubicBezTo>
                    <a:pt x="45" y="0"/>
                    <a:pt x="34" y="12"/>
                    <a:pt x="25" y="25"/>
                  </a:cubicBezTo>
                  <a:cubicBezTo>
                    <a:pt x="18" y="35"/>
                    <a:pt x="0" y="66"/>
                    <a:pt x="1" y="100"/>
                  </a:cubicBezTo>
                  <a:cubicBezTo>
                    <a:pt x="1" y="113"/>
                    <a:pt x="3" y="146"/>
                    <a:pt x="6" y="176"/>
                  </a:cubicBezTo>
                  <a:cubicBezTo>
                    <a:pt x="36" y="157"/>
                    <a:pt x="64" y="134"/>
                    <a:pt x="88" y="107"/>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1" name="Freeform 117"/>
            <p:cNvSpPr>
              <a:spLocks noChangeArrowheads="1"/>
            </p:cNvSpPr>
            <p:nvPr/>
          </p:nvSpPr>
          <p:spPr bwMode="auto">
            <a:xfrm>
              <a:off x="4594" y="2715"/>
              <a:ext cx="362" cy="285"/>
            </a:xfrm>
            <a:custGeom>
              <a:avLst/>
              <a:gdLst>
                <a:gd name="T0" fmla="*/ 137 w 244"/>
                <a:gd name="T1" fmla="*/ 0 h 192"/>
                <a:gd name="T2" fmla="*/ 0 w 244"/>
                <a:gd name="T3" fmla="*/ 192 h 192"/>
                <a:gd name="T4" fmla="*/ 244 w 244"/>
                <a:gd name="T5" fmla="*/ 119 h 192"/>
                <a:gd name="T6" fmla="*/ 242 w 244"/>
                <a:gd name="T7" fmla="*/ 104 h 192"/>
                <a:gd name="T8" fmla="*/ 137 w 244"/>
                <a:gd name="T9" fmla="*/ 0 h 192"/>
              </a:gdLst>
              <a:ahLst/>
              <a:cxnLst>
                <a:cxn ang="0">
                  <a:pos x="T0" y="T1"/>
                </a:cxn>
                <a:cxn ang="0">
                  <a:pos x="T2" y="T3"/>
                </a:cxn>
                <a:cxn ang="0">
                  <a:pos x="T4" y="T5"/>
                </a:cxn>
                <a:cxn ang="0">
                  <a:pos x="T6" y="T7"/>
                </a:cxn>
                <a:cxn ang="0">
                  <a:pos x="T8" y="T9"/>
                </a:cxn>
              </a:cxnLst>
              <a:rect l="0" t="0" r="r" b="b"/>
              <a:pathLst>
                <a:path w="244" h="192">
                  <a:moveTo>
                    <a:pt x="137" y="0"/>
                  </a:moveTo>
                  <a:cubicBezTo>
                    <a:pt x="0" y="192"/>
                    <a:pt x="0" y="192"/>
                    <a:pt x="0" y="192"/>
                  </a:cubicBezTo>
                  <a:cubicBezTo>
                    <a:pt x="90" y="192"/>
                    <a:pt x="173" y="165"/>
                    <a:pt x="244" y="119"/>
                  </a:cubicBezTo>
                  <a:cubicBezTo>
                    <a:pt x="243" y="114"/>
                    <a:pt x="243" y="109"/>
                    <a:pt x="242" y="104"/>
                  </a:cubicBezTo>
                  <a:lnTo>
                    <a:pt x="137" y="0"/>
                  </a:ln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2" name="Freeform 118"/>
            <p:cNvSpPr>
              <a:spLocks noChangeArrowheads="1"/>
            </p:cNvSpPr>
            <p:nvPr/>
          </p:nvSpPr>
          <p:spPr bwMode="auto">
            <a:xfrm>
              <a:off x="4594" y="3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3" name="Freeform 119"/>
            <p:cNvSpPr>
              <a:spLocks noChangeArrowheads="1"/>
            </p:cNvSpPr>
            <p:nvPr/>
          </p:nvSpPr>
          <p:spPr bwMode="auto">
            <a:xfrm>
              <a:off x="4772" y="2567"/>
              <a:ext cx="242" cy="302"/>
            </a:xfrm>
            <a:custGeom>
              <a:avLst/>
              <a:gdLst>
                <a:gd name="T0" fmla="*/ 17 w 163"/>
                <a:gd name="T1" fmla="*/ 100 h 204"/>
                <a:gd name="T2" fmla="*/ 122 w 163"/>
                <a:gd name="T3" fmla="*/ 204 h 204"/>
                <a:gd name="T4" fmla="*/ 121 w 163"/>
                <a:gd name="T5" fmla="*/ 190 h 204"/>
                <a:gd name="T6" fmla="*/ 121 w 163"/>
                <a:gd name="T7" fmla="*/ 188 h 204"/>
                <a:gd name="T8" fmla="*/ 121 w 163"/>
                <a:gd name="T9" fmla="*/ 178 h 204"/>
                <a:gd name="T10" fmla="*/ 120 w 163"/>
                <a:gd name="T11" fmla="*/ 170 h 204"/>
                <a:gd name="T12" fmla="*/ 120 w 163"/>
                <a:gd name="T13" fmla="*/ 168 h 204"/>
                <a:gd name="T14" fmla="*/ 120 w 163"/>
                <a:gd name="T15" fmla="*/ 164 h 204"/>
                <a:gd name="T16" fmla="*/ 119 w 163"/>
                <a:gd name="T17" fmla="*/ 143 h 204"/>
                <a:gd name="T18" fmla="*/ 143 w 163"/>
                <a:gd name="T19" fmla="*/ 68 h 204"/>
                <a:gd name="T20" fmla="*/ 163 w 163"/>
                <a:gd name="T21" fmla="*/ 43 h 204"/>
                <a:gd name="T22" fmla="*/ 58 w 163"/>
                <a:gd name="T23" fmla="*/ 0 h 204"/>
                <a:gd name="T24" fmla="*/ 0 w 163"/>
                <a:gd name="T25" fmla="*/ 50 h 204"/>
                <a:gd name="T26" fmla="*/ 24 w 163"/>
                <a:gd name="T27" fmla="*/ 90 h 204"/>
                <a:gd name="T28" fmla="*/ 17 w 163"/>
                <a:gd name="T29" fmla="*/ 10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04">
                  <a:moveTo>
                    <a:pt x="17" y="100"/>
                  </a:moveTo>
                  <a:cubicBezTo>
                    <a:pt x="122" y="204"/>
                    <a:pt x="122" y="204"/>
                    <a:pt x="122" y="204"/>
                  </a:cubicBezTo>
                  <a:cubicBezTo>
                    <a:pt x="122" y="199"/>
                    <a:pt x="122" y="195"/>
                    <a:pt x="121" y="190"/>
                  </a:cubicBezTo>
                  <a:cubicBezTo>
                    <a:pt x="121" y="189"/>
                    <a:pt x="121" y="189"/>
                    <a:pt x="121" y="188"/>
                  </a:cubicBezTo>
                  <a:cubicBezTo>
                    <a:pt x="121" y="185"/>
                    <a:pt x="121" y="181"/>
                    <a:pt x="121" y="178"/>
                  </a:cubicBezTo>
                  <a:cubicBezTo>
                    <a:pt x="120" y="176"/>
                    <a:pt x="120" y="173"/>
                    <a:pt x="120" y="170"/>
                  </a:cubicBezTo>
                  <a:cubicBezTo>
                    <a:pt x="120" y="169"/>
                    <a:pt x="120" y="169"/>
                    <a:pt x="120" y="168"/>
                  </a:cubicBezTo>
                  <a:cubicBezTo>
                    <a:pt x="120" y="167"/>
                    <a:pt x="120" y="165"/>
                    <a:pt x="120" y="164"/>
                  </a:cubicBezTo>
                  <a:cubicBezTo>
                    <a:pt x="119" y="155"/>
                    <a:pt x="119" y="148"/>
                    <a:pt x="119" y="143"/>
                  </a:cubicBezTo>
                  <a:cubicBezTo>
                    <a:pt x="118" y="109"/>
                    <a:pt x="136" y="78"/>
                    <a:pt x="143" y="68"/>
                  </a:cubicBezTo>
                  <a:cubicBezTo>
                    <a:pt x="152" y="55"/>
                    <a:pt x="163" y="43"/>
                    <a:pt x="163" y="43"/>
                  </a:cubicBezTo>
                  <a:cubicBezTo>
                    <a:pt x="58" y="0"/>
                    <a:pt x="58" y="0"/>
                    <a:pt x="58" y="0"/>
                  </a:cubicBezTo>
                  <a:cubicBezTo>
                    <a:pt x="0" y="50"/>
                    <a:pt x="0" y="50"/>
                    <a:pt x="0" y="50"/>
                  </a:cubicBezTo>
                  <a:cubicBezTo>
                    <a:pt x="24" y="90"/>
                    <a:pt x="24" y="90"/>
                    <a:pt x="24" y="90"/>
                  </a:cubicBezTo>
                  <a:lnTo>
                    <a:pt x="17" y="100"/>
                  </a:lnTo>
                  <a:close/>
                </a:path>
              </a:pathLst>
            </a:custGeom>
            <a:solidFill>
              <a:srgbClr val="3B688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4" name="Freeform 120"/>
            <p:cNvSpPr>
              <a:spLocks noChangeArrowheads="1"/>
            </p:cNvSpPr>
            <p:nvPr/>
          </p:nvSpPr>
          <p:spPr bwMode="auto">
            <a:xfrm>
              <a:off x="4947" y="2631"/>
              <a:ext cx="131" cy="253"/>
            </a:xfrm>
            <a:custGeom>
              <a:avLst/>
              <a:gdLst>
                <a:gd name="T0" fmla="*/ 88 w 88"/>
                <a:gd name="T1" fmla="*/ 107 h 171"/>
                <a:gd name="T2" fmla="*/ 45 w 88"/>
                <a:gd name="T3" fmla="*/ 0 h 171"/>
                <a:gd name="T4" fmla="*/ 25 w 88"/>
                <a:gd name="T5" fmla="*/ 25 h 171"/>
                <a:gd name="T6" fmla="*/ 1 w 88"/>
                <a:gd name="T7" fmla="*/ 100 h 171"/>
                <a:gd name="T8" fmla="*/ 4 w 88"/>
                <a:gd name="T9" fmla="*/ 161 h 171"/>
                <a:gd name="T10" fmla="*/ 14 w 88"/>
                <a:gd name="T11" fmla="*/ 171 h 171"/>
                <a:gd name="T12" fmla="*/ 88 w 88"/>
                <a:gd name="T13" fmla="*/ 107 h 171"/>
              </a:gdLst>
              <a:ahLst/>
              <a:cxnLst>
                <a:cxn ang="0">
                  <a:pos x="T0" y="T1"/>
                </a:cxn>
                <a:cxn ang="0">
                  <a:pos x="T2" y="T3"/>
                </a:cxn>
                <a:cxn ang="0">
                  <a:pos x="T4" y="T5"/>
                </a:cxn>
                <a:cxn ang="0">
                  <a:pos x="T6" y="T7"/>
                </a:cxn>
                <a:cxn ang="0">
                  <a:pos x="T8" y="T9"/>
                </a:cxn>
                <a:cxn ang="0">
                  <a:pos x="T10" y="T11"/>
                </a:cxn>
                <a:cxn ang="0">
                  <a:pos x="T12" y="T13"/>
                </a:cxn>
              </a:cxnLst>
              <a:rect l="0" t="0" r="r" b="b"/>
              <a:pathLst>
                <a:path w="88" h="171">
                  <a:moveTo>
                    <a:pt x="88" y="107"/>
                  </a:moveTo>
                  <a:cubicBezTo>
                    <a:pt x="82" y="62"/>
                    <a:pt x="69" y="21"/>
                    <a:pt x="45" y="0"/>
                  </a:cubicBezTo>
                  <a:cubicBezTo>
                    <a:pt x="45" y="0"/>
                    <a:pt x="34" y="12"/>
                    <a:pt x="25" y="25"/>
                  </a:cubicBezTo>
                  <a:cubicBezTo>
                    <a:pt x="18" y="35"/>
                    <a:pt x="0" y="66"/>
                    <a:pt x="1" y="100"/>
                  </a:cubicBezTo>
                  <a:cubicBezTo>
                    <a:pt x="1" y="111"/>
                    <a:pt x="2" y="135"/>
                    <a:pt x="4" y="161"/>
                  </a:cubicBezTo>
                  <a:cubicBezTo>
                    <a:pt x="14" y="171"/>
                    <a:pt x="14" y="171"/>
                    <a:pt x="14" y="171"/>
                  </a:cubicBezTo>
                  <a:cubicBezTo>
                    <a:pt x="41" y="152"/>
                    <a:pt x="66" y="131"/>
                    <a:pt x="88" y="107"/>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5" name="Rectangle 121"/>
            <p:cNvSpPr>
              <a:spLocks noChangeArrowheads="1"/>
            </p:cNvSpPr>
            <p:nvPr/>
          </p:nvSpPr>
          <p:spPr bwMode="auto">
            <a:xfrm>
              <a:off x="4594" y="3000"/>
              <a:ext cx="1" cy="1"/>
            </a:xfrm>
            <a:prstGeom prst="rect">
              <a:avLst/>
            </a:prstGeom>
            <a:solidFill>
              <a:srgbClr val="D40C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556" name="Freeform 122"/>
            <p:cNvSpPr>
              <a:spLocks noChangeArrowheads="1"/>
            </p:cNvSpPr>
            <p:nvPr/>
          </p:nvSpPr>
          <p:spPr bwMode="auto">
            <a:xfrm>
              <a:off x="4594" y="2544"/>
              <a:ext cx="61" cy="456"/>
            </a:xfrm>
            <a:custGeom>
              <a:avLst/>
              <a:gdLst>
                <a:gd name="T0" fmla="*/ 31 w 61"/>
                <a:gd name="T1" fmla="*/ 93 h 456"/>
                <a:gd name="T2" fmla="*/ 53 w 61"/>
                <a:gd name="T3" fmla="*/ 51 h 456"/>
                <a:gd name="T4" fmla="*/ 0 w 61"/>
                <a:gd name="T5" fmla="*/ 0 h 456"/>
                <a:gd name="T6" fmla="*/ 0 w 61"/>
                <a:gd name="T7" fmla="*/ 456 h 456"/>
                <a:gd name="T8" fmla="*/ 0 w 61"/>
                <a:gd name="T9" fmla="*/ 456 h 456"/>
                <a:gd name="T10" fmla="*/ 61 w 61"/>
                <a:gd name="T11" fmla="*/ 266 h 456"/>
                <a:gd name="T12" fmla="*/ 31 w 61"/>
                <a:gd name="T13" fmla="*/ 93 h 456"/>
              </a:gdLst>
              <a:ahLst/>
              <a:cxnLst>
                <a:cxn ang="0">
                  <a:pos x="T0" y="T1"/>
                </a:cxn>
                <a:cxn ang="0">
                  <a:pos x="T2" y="T3"/>
                </a:cxn>
                <a:cxn ang="0">
                  <a:pos x="T4" y="T5"/>
                </a:cxn>
                <a:cxn ang="0">
                  <a:pos x="T6" y="T7"/>
                </a:cxn>
                <a:cxn ang="0">
                  <a:pos x="T8" y="T9"/>
                </a:cxn>
                <a:cxn ang="0">
                  <a:pos x="T10" y="T11"/>
                </a:cxn>
                <a:cxn ang="0">
                  <a:pos x="T12" y="T13"/>
                </a:cxn>
              </a:cxnLst>
              <a:rect l="0" t="0" r="r" b="b"/>
              <a:pathLst>
                <a:path w="61" h="456">
                  <a:moveTo>
                    <a:pt x="31" y="93"/>
                  </a:moveTo>
                  <a:lnTo>
                    <a:pt x="53" y="51"/>
                  </a:lnTo>
                  <a:lnTo>
                    <a:pt x="0" y="0"/>
                  </a:lnTo>
                  <a:lnTo>
                    <a:pt x="0" y="456"/>
                  </a:lnTo>
                  <a:lnTo>
                    <a:pt x="61" y="266"/>
                  </a:lnTo>
                  <a:lnTo>
                    <a:pt x="31" y="93"/>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7" name="Rectangle 123"/>
            <p:cNvSpPr>
              <a:spLocks noChangeArrowheads="1"/>
            </p:cNvSpPr>
            <p:nvPr/>
          </p:nvSpPr>
          <p:spPr bwMode="auto">
            <a:xfrm>
              <a:off x="4594" y="3000"/>
              <a:ext cx="1" cy="1"/>
            </a:xfrm>
            <a:prstGeom prst="rect">
              <a:avLst/>
            </a:prstGeom>
            <a:solidFill>
              <a:srgbClr val="2B5B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558" name="Freeform 124"/>
            <p:cNvSpPr>
              <a:spLocks noChangeArrowheads="1"/>
            </p:cNvSpPr>
            <p:nvPr/>
          </p:nvSpPr>
          <p:spPr bwMode="auto">
            <a:xfrm>
              <a:off x="4594" y="2631"/>
              <a:ext cx="203" cy="369"/>
            </a:xfrm>
            <a:custGeom>
              <a:avLst/>
              <a:gdLst>
                <a:gd name="T0" fmla="*/ 119 w 203"/>
                <a:gd name="T1" fmla="*/ 0 h 369"/>
                <a:gd name="T2" fmla="*/ 61 w 203"/>
                <a:gd name="T3" fmla="*/ 179 h 369"/>
                <a:gd name="T4" fmla="*/ 0 w 203"/>
                <a:gd name="T5" fmla="*/ 369 h 369"/>
                <a:gd name="T6" fmla="*/ 0 w 203"/>
                <a:gd name="T7" fmla="*/ 369 h 369"/>
                <a:gd name="T8" fmla="*/ 203 w 203"/>
                <a:gd name="T9" fmla="*/ 84 h 369"/>
                <a:gd name="T10" fmla="*/ 119 w 203"/>
                <a:gd name="T11" fmla="*/ 0 h 369"/>
              </a:gdLst>
              <a:ahLst/>
              <a:cxnLst>
                <a:cxn ang="0">
                  <a:pos x="T0" y="T1"/>
                </a:cxn>
                <a:cxn ang="0">
                  <a:pos x="T2" y="T3"/>
                </a:cxn>
                <a:cxn ang="0">
                  <a:pos x="T4" y="T5"/>
                </a:cxn>
                <a:cxn ang="0">
                  <a:pos x="T6" y="T7"/>
                </a:cxn>
                <a:cxn ang="0">
                  <a:pos x="T8" y="T9"/>
                </a:cxn>
                <a:cxn ang="0">
                  <a:pos x="T10" y="T11"/>
                </a:cxn>
              </a:cxnLst>
              <a:rect l="0" t="0" r="r" b="b"/>
              <a:pathLst>
                <a:path w="203" h="369">
                  <a:moveTo>
                    <a:pt x="119" y="0"/>
                  </a:moveTo>
                  <a:lnTo>
                    <a:pt x="61" y="179"/>
                  </a:lnTo>
                  <a:lnTo>
                    <a:pt x="0" y="369"/>
                  </a:lnTo>
                  <a:lnTo>
                    <a:pt x="203" y="84"/>
                  </a:lnTo>
                  <a:lnTo>
                    <a:pt x="119" y="0"/>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59" name="Freeform 125"/>
            <p:cNvSpPr>
              <a:spLocks noChangeArrowheads="1"/>
            </p:cNvSpPr>
            <p:nvPr/>
          </p:nvSpPr>
          <p:spPr bwMode="auto">
            <a:xfrm>
              <a:off x="4713" y="2520"/>
              <a:ext cx="148" cy="195"/>
            </a:xfrm>
            <a:custGeom>
              <a:avLst/>
              <a:gdLst>
                <a:gd name="T0" fmla="*/ 57 w 100"/>
                <a:gd name="T1" fmla="*/ 132 h 132"/>
                <a:gd name="T2" fmla="*/ 64 w 100"/>
                <a:gd name="T3" fmla="*/ 122 h 132"/>
                <a:gd name="T4" fmla="*/ 40 w 100"/>
                <a:gd name="T5" fmla="*/ 82 h 132"/>
                <a:gd name="T6" fmla="*/ 98 w 100"/>
                <a:gd name="T7" fmla="*/ 32 h 132"/>
                <a:gd name="T8" fmla="*/ 100 w 100"/>
                <a:gd name="T9" fmla="*/ 31 h 132"/>
                <a:gd name="T10" fmla="*/ 51 w 100"/>
                <a:gd name="T11" fmla="*/ 6 h 132"/>
                <a:gd name="T12" fmla="*/ 24 w 100"/>
                <a:gd name="T13" fmla="*/ 0 h 132"/>
                <a:gd name="T14" fmla="*/ 22 w 100"/>
                <a:gd name="T15" fmla="*/ 5 h 132"/>
                <a:gd name="T16" fmla="*/ 0 w 100"/>
                <a:gd name="T17" fmla="*/ 75 h 132"/>
                <a:gd name="T18" fmla="*/ 57 w 100"/>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32">
                  <a:moveTo>
                    <a:pt x="57" y="132"/>
                  </a:moveTo>
                  <a:cubicBezTo>
                    <a:pt x="64" y="122"/>
                    <a:pt x="64" y="122"/>
                    <a:pt x="64" y="122"/>
                  </a:cubicBezTo>
                  <a:cubicBezTo>
                    <a:pt x="40" y="82"/>
                    <a:pt x="40" y="82"/>
                    <a:pt x="40" y="82"/>
                  </a:cubicBezTo>
                  <a:cubicBezTo>
                    <a:pt x="98" y="32"/>
                    <a:pt x="98" y="32"/>
                    <a:pt x="98" y="32"/>
                  </a:cubicBezTo>
                  <a:cubicBezTo>
                    <a:pt x="100" y="31"/>
                    <a:pt x="100" y="31"/>
                    <a:pt x="100" y="31"/>
                  </a:cubicBezTo>
                  <a:cubicBezTo>
                    <a:pt x="100" y="31"/>
                    <a:pt x="68" y="11"/>
                    <a:pt x="51" y="6"/>
                  </a:cubicBezTo>
                  <a:cubicBezTo>
                    <a:pt x="33" y="1"/>
                    <a:pt x="24" y="0"/>
                    <a:pt x="24" y="0"/>
                  </a:cubicBezTo>
                  <a:cubicBezTo>
                    <a:pt x="22" y="5"/>
                    <a:pt x="22" y="5"/>
                    <a:pt x="22" y="5"/>
                  </a:cubicBezTo>
                  <a:cubicBezTo>
                    <a:pt x="0" y="75"/>
                    <a:pt x="0" y="75"/>
                    <a:pt x="0" y="75"/>
                  </a:cubicBezTo>
                  <a:cubicBezTo>
                    <a:pt x="57" y="132"/>
                    <a:pt x="57" y="132"/>
                    <a:pt x="57" y="132"/>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0" name="Line 126"/>
            <p:cNvSpPr>
              <a:spLocks noChangeShapeType="1"/>
            </p:cNvSpPr>
            <p:nvPr/>
          </p:nvSpPr>
          <p:spPr bwMode="auto">
            <a:xfrm>
              <a:off x="4854" y="2566"/>
              <a:ext cx="0" cy="0"/>
            </a:xfrm>
            <a:prstGeom prst="line">
              <a:avLst/>
            </a:prstGeom>
            <a:noFill/>
            <a:ln w="9525">
              <a:solidFill>
                <a:srgbClr val="000000"/>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7561" name="Freeform 127"/>
            <p:cNvSpPr>
              <a:spLocks noChangeArrowheads="1"/>
            </p:cNvSpPr>
            <p:nvPr/>
          </p:nvSpPr>
          <p:spPr bwMode="auto">
            <a:xfrm>
              <a:off x="4613" y="2478"/>
              <a:ext cx="135" cy="135"/>
            </a:xfrm>
            <a:custGeom>
              <a:avLst/>
              <a:gdLst>
                <a:gd name="T0" fmla="*/ 119 w 135"/>
                <a:gd name="T1" fmla="*/ 91 h 135"/>
                <a:gd name="T2" fmla="*/ 135 w 135"/>
                <a:gd name="T3" fmla="*/ 42 h 135"/>
                <a:gd name="T4" fmla="*/ 119 w 135"/>
                <a:gd name="T5" fmla="*/ 0 h 135"/>
                <a:gd name="T6" fmla="*/ 0 w 135"/>
                <a:gd name="T7" fmla="*/ 57 h 135"/>
                <a:gd name="T8" fmla="*/ 81 w 135"/>
                <a:gd name="T9" fmla="*/ 135 h 135"/>
                <a:gd name="T10" fmla="*/ 119 w 135"/>
                <a:gd name="T11" fmla="*/ 91 h 135"/>
              </a:gdLst>
              <a:ahLst/>
              <a:cxnLst>
                <a:cxn ang="0">
                  <a:pos x="T0" y="T1"/>
                </a:cxn>
                <a:cxn ang="0">
                  <a:pos x="T2" y="T3"/>
                </a:cxn>
                <a:cxn ang="0">
                  <a:pos x="T4" y="T5"/>
                </a:cxn>
                <a:cxn ang="0">
                  <a:pos x="T6" y="T7"/>
                </a:cxn>
                <a:cxn ang="0">
                  <a:pos x="T8" y="T9"/>
                </a:cxn>
                <a:cxn ang="0">
                  <a:pos x="T10" y="T11"/>
                </a:cxn>
              </a:cxnLst>
              <a:rect l="0" t="0" r="r" b="b"/>
              <a:pathLst>
                <a:path w="135" h="135">
                  <a:moveTo>
                    <a:pt x="119" y="91"/>
                  </a:moveTo>
                  <a:lnTo>
                    <a:pt x="135" y="42"/>
                  </a:lnTo>
                  <a:lnTo>
                    <a:pt x="119" y="0"/>
                  </a:lnTo>
                  <a:lnTo>
                    <a:pt x="0" y="57"/>
                  </a:lnTo>
                  <a:lnTo>
                    <a:pt x="81" y="135"/>
                  </a:lnTo>
                  <a:lnTo>
                    <a:pt x="119" y="91"/>
                  </a:lnTo>
                  <a:close/>
                </a:path>
              </a:pathLst>
            </a:custGeom>
            <a:solidFill>
              <a:srgbClr val="DFE4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2" name="Freeform 128"/>
            <p:cNvSpPr>
              <a:spLocks noChangeArrowheads="1"/>
            </p:cNvSpPr>
            <p:nvPr/>
          </p:nvSpPr>
          <p:spPr bwMode="auto">
            <a:xfrm>
              <a:off x="4594" y="2535"/>
              <a:ext cx="100" cy="93"/>
            </a:xfrm>
            <a:custGeom>
              <a:avLst/>
              <a:gdLst>
                <a:gd name="T0" fmla="*/ 88 w 100"/>
                <a:gd name="T1" fmla="*/ 93 h 93"/>
                <a:gd name="T2" fmla="*/ 100 w 100"/>
                <a:gd name="T3" fmla="*/ 78 h 93"/>
                <a:gd name="T4" fmla="*/ 19 w 100"/>
                <a:gd name="T5" fmla="*/ 0 h 93"/>
                <a:gd name="T6" fmla="*/ 0 w 100"/>
                <a:gd name="T7" fmla="*/ 9 h 93"/>
                <a:gd name="T8" fmla="*/ 53 w 100"/>
                <a:gd name="T9" fmla="*/ 60 h 93"/>
                <a:gd name="T10" fmla="*/ 88 w 100"/>
                <a:gd name="T11" fmla="*/ 93 h 93"/>
              </a:gdLst>
              <a:ahLst/>
              <a:cxnLst>
                <a:cxn ang="0">
                  <a:pos x="T0" y="T1"/>
                </a:cxn>
                <a:cxn ang="0">
                  <a:pos x="T2" y="T3"/>
                </a:cxn>
                <a:cxn ang="0">
                  <a:pos x="T4" y="T5"/>
                </a:cxn>
                <a:cxn ang="0">
                  <a:pos x="T6" y="T7"/>
                </a:cxn>
                <a:cxn ang="0">
                  <a:pos x="T8" y="T9"/>
                </a:cxn>
                <a:cxn ang="0">
                  <a:pos x="T10" y="T11"/>
                </a:cxn>
              </a:cxnLst>
              <a:rect l="0" t="0" r="r" b="b"/>
              <a:pathLst>
                <a:path w="100" h="93">
                  <a:moveTo>
                    <a:pt x="88" y="93"/>
                  </a:moveTo>
                  <a:lnTo>
                    <a:pt x="100" y="78"/>
                  </a:lnTo>
                  <a:lnTo>
                    <a:pt x="19" y="0"/>
                  </a:lnTo>
                  <a:lnTo>
                    <a:pt x="0" y="9"/>
                  </a:lnTo>
                  <a:lnTo>
                    <a:pt x="53" y="60"/>
                  </a:lnTo>
                  <a:lnTo>
                    <a:pt x="88" y="93"/>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3" name="Freeform 129"/>
            <p:cNvSpPr>
              <a:spLocks noChangeArrowheads="1"/>
            </p:cNvSpPr>
            <p:nvPr/>
          </p:nvSpPr>
          <p:spPr bwMode="auto">
            <a:xfrm>
              <a:off x="4694" y="2520"/>
              <a:ext cx="54" cy="111"/>
            </a:xfrm>
            <a:custGeom>
              <a:avLst/>
              <a:gdLst>
                <a:gd name="T0" fmla="*/ 54 w 54"/>
                <a:gd name="T1" fmla="*/ 0 h 111"/>
                <a:gd name="T2" fmla="*/ 38 w 54"/>
                <a:gd name="T3" fmla="*/ 49 h 111"/>
                <a:gd name="T4" fmla="*/ 0 w 54"/>
                <a:gd name="T5" fmla="*/ 93 h 111"/>
                <a:gd name="T6" fmla="*/ 19 w 54"/>
                <a:gd name="T7" fmla="*/ 111 h 111"/>
                <a:gd name="T8" fmla="*/ 54 w 54"/>
                <a:gd name="T9" fmla="*/ 0 h 111"/>
              </a:gdLst>
              <a:ahLst/>
              <a:cxnLst>
                <a:cxn ang="0">
                  <a:pos x="T0" y="T1"/>
                </a:cxn>
                <a:cxn ang="0">
                  <a:pos x="T2" y="T3"/>
                </a:cxn>
                <a:cxn ang="0">
                  <a:pos x="T4" y="T5"/>
                </a:cxn>
                <a:cxn ang="0">
                  <a:pos x="T6" y="T7"/>
                </a:cxn>
                <a:cxn ang="0">
                  <a:pos x="T8" y="T9"/>
                </a:cxn>
              </a:cxnLst>
              <a:rect l="0" t="0" r="r" b="b"/>
              <a:pathLst>
                <a:path w="54" h="111">
                  <a:moveTo>
                    <a:pt x="54" y="0"/>
                  </a:moveTo>
                  <a:lnTo>
                    <a:pt x="38" y="49"/>
                  </a:lnTo>
                  <a:lnTo>
                    <a:pt x="0" y="93"/>
                  </a:lnTo>
                  <a:lnTo>
                    <a:pt x="19" y="111"/>
                  </a:lnTo>
                  <a:lnTo>
                    <a:pt x="54" y="0"/>
                  </a:lnTo>
                  <a:close/>
                </a:path>
              </a:pathLst>
            </a:custGeom>
            <a:solidFill>
              <a:srgbClr val="BAC8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4" name="Freeform 130"/>
            <p:cNvSpPr>
              <a:spLocks noChangeArrowheads="1"/>
            </p:cNvSpPr>
            <p:nvPr/>
          </p:nvSpPr>
          <p:spPr bwMode="auto">
            <a:xfrm>
              <a:off x="4625" y="2595"/>
              <a:ext cx="88" cy="215"/>
            </a:xfrm>
            <a:custGeom>
              <a:avLst/>
              <a:gdLst>
                <a:gd name="T0" fmla="*/ 88 w 88"/>
                <a:gd name="T1" fmla="*/ 36 h 215"/>
                <a:gd name="T2" fmla="*/ 69 w 88"/>
                <a:gd name="T3" fmla="*/ 18 h 215"/>
                <a:gd name="T4" fmla="*/ 57 w 88"/>
                <a:gd name="T5" fmla="*/ 33 h 215"/>
                <a:gd name="T6" fmla="*/ 22 w 88"/>
                <a:gd name="T7" fmla="*/ 0 h 215"/>
                <a:gd name="T8" fmla="*/ 0 w 88"/>
                <a:gd name="T9" fmla="*/ 42 h 215"/>
                <a:gd name="T10" fmla="*/ 30 w 88"/>
                <a:gd name="T11" fmla="*/ 215 h 215"/>
                <a:gd name="T12" fmla="*/ 88 w 88"/>
                <a:gd name="T13" fmla="*/ 36 h 215"/>
              </a:gdLst>
              <a:ahLst/>
              <a:cxnLst>
                <a:cxn ang="0">
                  <a:pos x="T0" y="T1"/>
                </a:cxn>
                <a:cxn ang="0">
                  <a:pos x="T2" y="T3"/>
                </a:cxn>
                <a:cxn ang="0">
                  <a:pos x="T4" y="T5"/>
                </a:cxn>
                <a:cxn ang="0">
                  <a:pos x="T6" y="T7"/>
                </a:cxn>
                <a:cxn ang="0">
                  <a:pos x="T8" y="T9"/>
                </a:cxn>
                <a:cxn ang="0">
                  <a:pos x="T10" y="T11"/>
                </a:cxn>
                <a:cxn ang="0">
                  <a:pos x="T12" y="T13"/>
                </a:cxn>
              </a:cxnLst>
              <a:rect l="0" t="0" r="r" b="b"/>
              <a:pathLst>
                <a:path w="88" h="215">
                  <a:moveTo>
                    <a:pt x="88" y="36"/>
                  </a:moveTo>
                  <a:lnTo>
                    <a:pt x="69" y="18"/>
                  </a:lnTo>
                  <a:lnTo>
                    <a:pt x="57" y="33"/>
                  </a:lnTo>
                  <a:lnTo>
                    <a:pt x="22" y="0"/>
                  </a:lnTo>
                  <a:lnTo>
                    <a:pt x="0" y="42"/>
                  </a:lnTo>
                  <a:lnTo>
                    <a:pt x="30" y="215"/>
                  </a:lnTo>
                  <a:lnTo>
                    <a:pt x="88" y="36"/>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5" name="Freeform 131"/>
            <p:cNvSpPr>
              <a:spLocks noChangeArrowheads="1"/>
            </p:cNvSpPr>
            <p:nvPr/>
          </p:nvSpPr>
          <p:spPr bwMode="auto">
            <a:xfrm>
              <a:off x="4172" y="2567"/>
              <a:ext cx="422" cy="433"/>
            </a:xfrm>
            <a:custGeom>
              <a:avLst/>
              <a:gdLst>
                <a:gd name="T0" fmla="*/ 147 w 284"/>
                <a:gd name="T1" fmla="*/ 100 h 292"/>
                <a:gd name="T2" fmla="*/ 139 w 284"/>
                <a:gd name="T3" fmla="*/ 90 h 292"/>
                <a:gd name="T4" fmla="*/ 163 w 284"/>
                <a:gd name="T5" fmla="*/ 50 h 292"/>
                <a:gd name="T6" fmla="*/ 105 w 284"/>
                <a:gd name="T7" fmla="*/ 0 h 292"/>
                <a:gd name="T8" fmla="*/ 0 w 284"/>
                <a:gd name="T9" fmla="*/ 43 h 292"/>
                <a:gd name="T10" fmla="*/ 20 w 284"/>
                <a:gd name="T11" fmla="*/ 68 h 292"/>
                <a:gd name="T12" fmla="*/ 45 w 284"/>
                <a:gd name="T13" fmla="*/ 143 h 292"/>
                <a:gd name="T14" fmla="*/ 44 w 284"/>
                <a:gd name="T15" fmla="*/ 164 h 292"/>
                <a:gd name="T16" fmla="*/ 44 w 284"/>
                <a:gd name="T17" fmla="*/ 168 h 292"/>
                <a:gd name="T18" fmla="*/ 44 w 284"/>
                <a:gd name="T19" fmla="*/ 170 h 292"/>
                <a:gd name="T20" fmla="*/ 43 w 284"/>
                <a:gd name="T21" fmla="*/ 178 h 292"/>
                <a:gd name="T22" fmla="*/ 42 w 284"/>
                <a:gd name="T23" fmla="*/ 188 h 292"/>
                <a:gd name="T24" fmla="*/ 42 w 284"/>
                <a:gd name="T25" fmla="*/ 190 h 292"/>
                <a:gd name="T26" fmla="*/ 41 w 284"/>
                <a:gd name="T27" fmla="*/ 204 h 292"/>
                <a:gd name="T28" fmla="*/ 40 w 284"/>
                <a:gd name="T29" fmla="*/ 219 h 292"/>
                <a:gd name="T30" fmla="*/ 284 w 284"/>
                <a:gd name="T31" fmla="*/ 292 h 292"/>
                <a:gd name="T32" fmla="*/ 284 w 284"/>
                <a:gd name="T33" fmla="*/ 292 h 292"/>
                <a:gd name="T34" fmla="*/ 147 w 284"/>
                <a:gd name="T35" fmla="*/ 10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4" h="292">
                  <a:moveTo>
                    <a:pt x="147" y="100"/>
                  </a:moveTo>
                  <a:cubicBezTo>
                    <a:pt x="139" y="90"/>
                    <a:pt x="139" y="90"/>
                    <a:pt x="139" y="90"/>
                  </a:cubicBezTo>
                  <a:cubicBezTo>
                    <a:pt x="163" y="50"/>
                    <a:pt x="163" y="50"/>
                    <a:pt x="163" y="50"/>
                  </a:cubicBezTo>
                  <a:cubicBezTo>
                    <a:pt x="105" y="0"/>
                    <a:pt x="105" y="0"/>
                    <a:pt x="105" y="0"/>
                  </a:cubicBezTo>
                  <a:cubicBezTo>
                    <a:pt x="0" y="43"/>
                    <a:pt x="0" y="43"/>
                    <a:pt x="0" y="43"/>
                  </a:cubicBezTo>
                  <a:cubicBezTo>
                    <a:pt x="0" y="43"/>
                    <a:pt x="12" y="55"/>
                    <a:pt x="20" y="68"/>
                  </a:cubicBezTo>
                  <a:cubicBezTo>
                    <a:pt x="27" y="78"/>
                    <a:pt x="45" y="109"/>
                    <a:pt x="45" y="143"/>
                  </a:cubicBezTo>
                  <a:cubicBezTo>
                    <a:pt x="45" y="148"/>
                    <a:pt x="44" y="155"/>
                    <a:pt x="44" y="164"/>
                  </a:cubicBezTo>
                  <a:cubicBezTo>
                    <a:pt x="44" y="165"/>
                    <a:pt x="44" y="167"/>
                    <a:pt x="44" y="168"/>
                  </a:cubicBezTo>
                  <a:cubicBezTo>
                    <a:pt x="44" y="169"/>
                    <a:pt x="44" y="169"/>
                    <a:pt x="44" y="170"/>
                  </a:cubicBezTo>
                  <a:cubicBezTo>
                    <a:pt x="43" y="173"/>
                    <a:pt x="43" y="176"/>
                    <a:pt x="43" y="178"/>
                  </a:cubicBezTo>
                  <a:cubicBezTo>
                    <a:pt x="43" y="181"/>
                    <a:pt x="43" y="184"/>
                    <a:pt x="42" y="188"/>
                  </a:cubicBezTo>
                  <a:cubicBezTo>
                    <a:pt x="42" y="189"/>
                    <a:pt x="42" y="189"/>
                    <a:pt x="42" y="190"/>
                  </a:cubicBezTo>
                  <a:cubicBezTo>
                    <a:pt x="42" y="195"/>
                    <a:pt x="41" y="199"/>
                    <a:pt x="41" y="204"/>
                  </a:cubicBezTo>
                  <a:cubicBezTo>
                    <a:pt x="41" y="209"/>
                    <a:pt x="40" y="214"/>
                    <a:pt x="40" y="219"/>
                  </a:cubicBezTo>
                  <a:cubicBezTo>
                    <a:pt x="110" y="265"/>
                    <a:pt x="194" y="292"/>
                    <a:pt x="284" y="292"/>
                  </a:cubicBezTo>
                  <a:cubicBezTo>
                    <a:pt x="284" y="292"/>
                    <a:pt x="284" y="292"/>
                    <a:pt x="284" y="292"/>
                  </a:cubicBezTo>
                  <a:lnTo>
                    <a:pt x="147" y="100"/>
                  </a:ln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6" name="Freeform 132"/>
            <p:cNvSpPr>
              <a:spLocks noChangeArrowheads="1"/>
            </p:cNvSpPr>
            <p:nvPr/>
          </p:nvSpPr>
          <p:spPr bwMode="auto">
            <a:xfrm>
              <a:off x="4109" y="2631"/>
              <a:ext cx="130" cy="260"/>
            </a:xfrm>
            <a:custGeom>
              <a:avLst/>
              <a:gdLst>
                <a:gd name="T0" fmla="*/ 86 w 88"/>
                <a:gd name="T1" fmla="*/ 138 h 176"/>
                <a:gd name="T2" fmla="*/ 86 w 88"/>
                <a:gd name="T3" fmla="*/ 133 h 176"/>
                <a:gd name="T4" fmla="*/ 86 w 88"/>
                <a:gd name="T5" fmla="*/ 133 h 176"/>
                <a:gd name="T6" fmla="*/ 86 w 88"/>
                <a:gd name="T7" fmla="*/ 129 h 176"/>
                <a:gd name="T8" fmla="*/ 86 w 88"/>
                <a:gd name="T9" fmla="*/ 129 h 176"/>
                <a:gd name="T10" fmla="*/ 87 w 88"/>
                <a:gd name="T11" fmla="*/ 125 h 176"/>
                <a:gd name="T12" fmla="*/ 87 w 88"/>
                <a:gd name="T13" fmla="*/ 125 h 176"/>
                <a:gd name="T14" fmla="*/ 87 w 88"/>
                <a:gd name="T15" fmla="*/ 121 h 176"/>
                <a:gd name="T16" fmla="*/ 87 w 88"/>
                <a:gd name="T17" fmla="*/ 121 h 176"/>
                <a:gd name="T18" fmla="*/ 87 w 88"/>
                <a:gd name="T19" fmla="*/ 118 h 176"/>
                <a:gd name="T20" fmla="*/ 87 w 88"/>
                <a:gd name="T21" fmla="*/ 117 h 176"/>
                <a:gd name="T22" fmla="*/ 87 w 88"/>
                <a:gd name="T23" fmla="*/ 114 h 176"/>
                <a:gd name="T24" fmla="*/ 87 w 88"/>
                <a:gd name="T25" fmla="*/ 113 h 176"/>
                <a:gd name="T26" fmla="*/ 87 w 88"/>
                <a:gd name="T27" fmla="*/ 111 h 176"/>
                <a:gd name="T28" fmla="*/ 87 w 88"/>
                <a:gd name="T29" fmla="*/ 110 h 176"/>
                <a:gd name="T30" fmla="*/ 88 w 88"/>
                <a:gd name="T31" fmla="*/ 108 h 176"/>
                <a:gd name="T32" fmla="*/ 88 w 88"/>
                <a:gd name="T33" fmla="*/ 107 h 176"/>
                <a:gd name="T34" fmla="*/ 88 w 88"/>
                <a:gd name="T35" fmla="*/ 105 h 176"/>
                <a:gd name="T36" fmla="*/ 88 w 88"/>
                <a:gd name="T37" fmla="*/ 105 h 176"/>
                <a:gd name="T38" fmla="*/ 88 w 88"/>
                <a:gd name="T39" fmla="*/ 102 h 176"/>
                <a:gd name="T40" fmla="*/ 88 w 88"/>
                <a:gd name="T41" fmla="*/ 102 h 176"/>
                <a:gd name="T42" fmla="*/ 88 w 88"/>
                <a:gd name="T43" fmla="*/ 100 h 176"/>
                <a:gd name="T44" fmla="*/ 63 w 88"/>
                <a:gd name="T45" fmla="*/ 25 h 176"/>
                <a:gd name="T46" fmla="*/ 43 w 88"/>
                <a:gd name="T47" fmla="*/ 0 h 176"/>
                <a:gd name="T48" fmla="*/ 0 w 88"/>
                <a:gd name="T49" fmla="*/ 107 h 176"/>
                <a:gd name="T50" fmla="*/ 83 w 88"/>
                <a:gd name="T51" fmla="*/ 176 h 176"/>
                <a:gd name="T52" fmla="*/ 86 w 88"/>
                <a:gd name="T53" fmla="*/ 138 h 176"/>
                <a:gd name="T54" fmla="*/ 86 w 88"/>
                <a:gd name="T55" fmla="*/ 13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176">
                  <a:moveTo>
                    <a:pt x="86" y="138"/>
                  </a:moveTo>
                  <a:cubicBezTo>
                    <a:pt x="86" y="136"/>
                    <a:pt x="86" y="135"/>
                    <a:pt x="86" y="133"/>
                  </a:cubicBezTo>
                  <a:cubicBezTo>
                    <a:pt x="86" y="133"/>
                    <a:pt x="86" y="133"/>
                    <a:pt x="86" y="133"/>
                  </a:cubicBezTo>
                  <a:cubicBezTo>
                    <a:pt x="86" y="132"/>
                    <a:pt x="86" y="131"/>
                    <a:pt x="86" y="129"/>
                  </a:cubicBezTo>
                  <a:cubicBezTo>
                    <a:pt x="86" y="129"/>
                    <a:pt x="86" y="129"/>
                    <a:pt x="86" y="129"/>
                  </a:cubicBezTo>
                  <a:cubicBezTo>
                    <a:pt x="86" y="128"/>
                    <a:pt x="87" y="126"/>
                    <a:pt x="87" y="125"/>
                  </a:cubicBezTo>
                  <a:cubicBezTo>
                    <a:pt x="87" y="125"/>
                    <a:pt x="87" y="125"/>
                    <a:pt x="87" y="125"/>
                  </a:cubicBezTo>
                  <a:cubicBezTo>
                    <a:pt x="87" y="124"/>
                    <a:pt x="87" y="123"/>
                    <a:pt x="87" y="121"/>
                  </a:cubicBezTo>
                  <a:cubicBezTo>
                    <a:pt x="87" y="121"/>
                    <a:pt x="87" y="121"/>
                    <a:pt x="87" y="121"/>
                  </a:cubicBezTo>
                  <a:cubicBezTo>
                    <a:pt x="87" y="120"/>
                    <a:pt x="87" y="119"/>
                    <a:pt x="87" y="118"/>
                  </a:cubicBezTo>
                  <a:cubicBezTo>
                    <a:pt x="87" y="118"/>
                    <a:pt x="87" y="117"/>
                    <a:pt x="87" y="117"/>
                  </a:cubicBezTo>
                  <a:cubicBezTo>
                    <a:pt x="87" y="116"/>
                    <a:pt x="87" y="115"/>
                    <a:pt x="87" y="114"/>
                  </a:cubicBezTo>
                  <a:cubicBezTo>
                    <a:pt x="87" y="114"/>
                    <a:pt x="87" y="114"/>
                    <a:pt x="87" y="113"/>
                  </a:cubicBezTo>
                  <a:cubicBezTo>
                    <a:pt x="87" y="112"/>
                    <a:pt x="87" y="112"/>
                    <a:pt x="87" y="111"/>
                  </a:cubicBezTo>
                  <a:cubicBezTo>
                    <a:pt x="87" y="111"/>
                    <a:pt x="87" y="111"/>
                    <a:pt x="87" y="110"/>
                  </a:cubicBezTo>
                  <a:cubicBezTo>
                    <a:pt x="88" y="109"/>
                    <a:pt x="88" y="109"/>
                    <a:pt x="88" y="108"/>
                  </a:cubicBezTo>
                  <a:cubicBezTo>
                    <a:pt x="88" y="107"/>
                    <a:pt x="88" y="107"/>
                    <a:pt x="88" y="107"/>
                  </a:cubicBezTo>
                  <a:cubicBezTo>
                    <a:pt x="88" y="106"/>
                    <a:pt x="88" y="105"/>
                    <a:pt x="88" y="105"/>
                  </a:cubicBezTo>
                  <a:cubicBezTo>
                    <a:pt x="88" y="105"/>
                    <a:pt x="88" y="105"/>
                    <a:pt x="88" y="105"/>
                  </a:cubicBezTo>
                  <a:cubicBezTo>
                    <a:pt x="88" y="104"/>
                    <a:pt x="88" y="103"/>
                    <a:pt x="88" y="102"/>
                  </a:cubicBezTo>
                  <a:cubicBezTo>
                    <a:pt x="88" y="102"/>
                    <a:pt x="88" y="102"/>
                    <a:pt x="88" y="102"/>
                  </a:cubicBezTo>
                  <a:cubicBezTo>
                    <a:pt x="88" y="101"/>
                    <a:pt x="88" y="100"/>
                    <a:pt x="88" y="100"/>
                  </a:cubicBezTo>
                  <a:cubicBezTo>
                    <a:pt x="88" y="66"/>
                    <a:pt x="70" y="35"/>
                    <a:pt x="63" y="25"/>
                  </a:cubicBezTo>
                  <a:cubicBezTo>
                    <a:pt x="55" y="12"/>
                    <a:pt x="43" y="0"/>
                    <a:pt x="43" y="0"/>
                  </a:cubicBezTo>
                  <a:cubicBezTo>
                    <a:pt x="19" y="21"/>
                    <a:pt x="7" y="62"/>
                    <a:pt x="0" y="107"/>
                  </a:cubicBezTo>
                  <a:cubicBezTo>
                    <a:pt x="25" y="134"/>
                    <a:pt x="53" y="157"/>
                    <a:pt x="83" y="176"/>
                  </a:cubicBezTo>
                  <a:cubicBezTo>
                    <a:pt x="84" y="163"/>
                    <a:pt x="85" y="150"/>
                    <a:pt x="86" y="138"/>
                  </a:cubicBezTo>
                  <a:cubicBezTo>
                    <a:pt x="86" y="138"/>
                    <a:pt x="86" y="138"/>
                    <a:pt x="86" y="138"/>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7" name="Freeform 133"/>
            <p:cNvSpPr>
              <a:spLocks noChangeArrowheads="1"/>
            </p:cNvSpPr>
            <p:nvPr/>
          </p:nvSpPr>
          <p:spPr bwMode="auto">
            <a:xfrm>
              <a:off x="4533" y="2544"/>
              <a:ext cx="61" cy="456"/>
            </a:xfrm>
            <a:custGeom>
              <a:avLst/>
              <a:gdLst>
                <a:gd name="T0" fmla="*/ 61 w 61"/>
                <a:gd name="T1" fmla="*/ 456 h 456"/>
                <a:gd name="T2" fmla="*/ 61 w 61"/>
                <a:gd name="T3" fmla="*/ 0 h 456"/>
                <a:gd name="T4" fmla="*/ 6 w 61"/>
                <a:gd name="T5" fmla="*/ 51 h 456"/>
                <a:gd name="T6" fmla="*/ 28 w 61"/>
                <a:gd name="T7" fmla="*/ 93 h 456"/>
                <a:gd name="T8" fmla="*/ 0 w 61"/>
                <a:gd name="T9" fmla="*/ 266 h 456"/>
                <a:gd name="T10" fmla="*/ 61 w 61"/>
                <a:gd name="T11" fmla="*/ 456 h 456"/>
              </a:gdLst>
              <a:ahLst/>
              <a:cxnLst>
                <a:cxn ang="0">
                  <a:pos x="T0" y="T1"/>
                </a:cxn>
                <a:cxn ang="0">
                  <a:pos x="T2" y="T3"/>
                </a:cxn>
                <a:cxn ang="0">
                  <a:pos x="T4" y="T5"/>
                </a:cxn>
                <a:cxn ang="0">
                  <a:pos x="T6" y="T7"/>
                </a:cxn>
                <a:cxn ang="0">
                  <a:pos x="T8" y="T9"/>
                </a:cxn>
                <a:cxn ang="0">
                  <a:pos x="T10" y="T11"/>
                </a:cxn>
              </a:cxnLst>
              <a:rect l="0" t="0" r="r" b="b"/>
              <a:pathLst>
                <a:path w="61" h="456">
                  <a:moveTo>
                    <a:pt x="61" y="456"/>
                  </a:moveTo>
                  <a:lnTo>
                    <a:pt x="61" y="0"/>
                  </a:lnTo>
                  <a:lnTo>
                    <a:pt x="6" y="51"/>
                  </a:lnTo>
                  <a:lnTo>
                    <a:pt x="28" y="93"/>
                  </a:lnTo>
                  <a:lnTo>
                    <a:pt x="0" y="266"/>
                  </a:lnTo>
                  <a:lnTo>
                    <a:pt x="61" y="456"/>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8" name="Freeform 134"/>
            <p:cNvSpPr>
              <a:spLocks noChangeArrowheads="1"/>
            </p:cNvSpPr>
            <p:nvPr/>
          </p:nvSpPr>
          <p:spPr bwMode="auto">
            <a:xfrm>
              <a:off x="4327" y="2520"/>
              <a:ext cx="267" cy="480"/>
            </a:xfrm>
            <a:custGeom>
              <a:avLst/>
              <a:gdLst>
                <a:gd name="T0" fmla="*/ 59 w 180"/>
                <a:gd name="T1" fmla="*/ 82 h 324"/>
                <a:gd name="T2" fmla="*/ 35 w 180"/>
                <a:gd name="T3" fmla="*/ 122 h 324"/>
                <a:gd name="T4" fmla="*/ 43 w 180"/>
                <a:gd name="T5" fmla="*/ 132 h 324"/>
                <a:gd name="T6" fmla="*/ 180 w 180"/>
                <a:gd name="T7" fmla="*/ 324 h 324"/>
                <a:gd name="T8" fmla="*/ 139 w 180"/>
                <a:gd name="T9" fmla="*/ 196 h 324"/>
                <a:gd name="T10" fmla="*/ 100 w 180"/>
                <a:gd name="T11" fmla="*/ 75 h 324"/>
                <a:gd name="T12" fmla="*/ 100 w 180"/>
                <a:gd name="T13" fmla="*/ 75 h 324"/>
                <a:gd name="T14" fmla="*/ 77 w 180"/>
                <a:gd name="T15" fmla="*/ 5 h 324"/>
                <a:gd name="T16" fmla="*/ 76 w 180"/>
                <a:gd name="T17" fmla="*/ 0 h 324"/>
                <a:gd name="T18" fmla="*/ 49 w 180"/>
                <a:gd name="T19" fmla="*/ 6 h 324"/>
                <a:gd name="T20" fmla="*/ 0 w 180"/>
                <a:gd name="T21" fmla="*/ 31 h 324"/>
                <a:gd name="T22" fmla="*/ 1 w 180"/>
                <a:gd name="T23" fmla="*/ 32 h 324"/>
                <a:gd name="T24" fmla="*/ 59 w 180"/>
                <a:gd name="T25" fmla="*/ 8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324">
                  <a:moveTo>
                    <a:pt x="59" y="82"/>
                  </a:moveTo>
                  <a:cubicBezTo>
                    <a:pt x="35" y="122"/>
                    <a:pt x="35" y="122"/>
                    <a:pt x="35" y="122"/>
                  </a:cubicBezTo>
                  <a:cubicBezTo>
                    <a:pt x="43" y="132"/>
                    <a:pt x="43" y="132"/>
                    <a:pt x="43" y="132"/>
                  </a:cubicBezTo>
                  <a:cubicBezTo>
                    <a:pt x="180" y="324"/>
                    <a:pt x="180" y="324"/>
                    <a:pt x="180" y="324"/>
                  </a:cubicBezTo>
                  <a:cubicBezTo>
                    <a:pt x="139" y="196"/>
                    <a:pt x="139" y="196"/>
                    <a:pt x="139" y="196"/>
                  </a:cubicBezTo>
                  <a:cubicBezTo>
                    <a:pt x="100" y="75"/>
                    <a:pt x="100" y="75"/>
                    <a:pt x="100" y="75"/>
                  </a:cubicBezTo>
                  <a:cubicBezTo>
                    <a:pt x="100" y="75"/>
                    <a:pt x="100" y="75"/>
                    <a:pt x="100" y="75"/>
                  </a:cubicBezTo>
                  <a:cubicBezTo>
                    <a:pt x="77" y="5"/>
                    <a:pt x="77" y="5"/>
                    <a:pt x="77" y="5"/>
                  </a:cubicBezTo>
                  <a:cubicBezTo>
                    <a:pt x="76" y="0"/>
                    <a:pt x="76" y="0"/>
                    <a:pt x="76" y="0"/>
                  </a:cubicBezTo>
                  <a:cubicBezTo>
                    <a:pt x="76" y="0"/>
                    <a:pt x="66" y="1"/>
                    <a:pt x="49" y="6"/>
                  </a:cubicBezTo>
                  <a:cubicBezTo>
                    <a:pt x="31" y="11"/>
                    <a:pt x="0" y="31"/>
                    <a:pt x="0" y="31"/>
                  </a:cubicBezTo>
                  <a:cubicBezTo>
                    <a:pt x="1" y="32"/>
                    <a:pt x="1" y="32"/>
                    <a:pt x="1" y="32"/>
                  </a:cubicBezTo>
                  <a:lnTo>
                    <a:pt x="59" y="82"/>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69" name="Freeform 135"/>
            <p:cNvSpPr>
              <a:spLocks noChangeArrowheads="1"/>
            </p:cNvSpPr>
            <p:nvPr/>
          </p:nvSpPr>
          <p:spPr bwMode="auto">
            <a:xfrm>
              <a:off x="4440" y="2478"/>
              <a:ext cx="154" cy="150"/>
            </a:xfrm>
            <a:custGeom>
              <a:avLst/>
              <a:gdLst>
                <a:gd name="T0" fmla="*/ 53 w 154"/>
                <a:gd name="T1" fmla="*/ 135 h 150"/>
                <a:gd name="T2" fmla="*/ 66 w 154"/>
                <a:gd name="T3" fmla="*/ 150 h 150"/>
                <a:gd name="T4" fmla="*/ 99 w 154"/>
                <a:gd name="T5" fmla="*/ 117 h 150"/>
                <a:gd name="T6" fmla="*/ 154 w 154"/>
                <a:gd name="T7" fmla="*/ 66 h 150"/>
                <a:gd name="T8" fmla="*/ 135 w 154"/>
                <a:gd name="T9" fmla="*/ 57 h 150"/>
                <a:gd name="T10" fmla="*/ 16 w 154"/>
                <a:gd name="T11" fmla="*/ 0 h 150"/>
                <a:gd name="T12" fmla="*/ 0 w 154"/>
                <a:gd name="T13" fmla="*/ 42 h 150"/>
                <a:gd name="T14" fmla="*/ 15 w 154"/>
                <a:gd name="T15" fmla="*/ 91 h 150"/>
                <a:gd name="T16" fmla="*/ 53 w 154"/>
                <a:gd name="T17"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0">
                  <a:moveTo>
                    <a:pt x="53" y="135"/>
                  </a:moveTo>
                  <a:lnTo>
                    <a:pt x="66" y="150"/>
                  </a:lnTo>
                  <a:lnTo>
                    <a:pt x="99" y="117"/>
                  </a:lnTo>
                  <a:lnTo>
                    <a:pt x="154" y="66"/>
                  </a:lnTo>
                  <a:lnTo>
                    <a:pt x="135" y="57"/>
                  </a:lnTo>
                  <a:lnTo>
                    <a:pt x="16" y="0"/>
                  </a:lnTo>
                  <a:lnTo>
                    <a:pt x="0" y="42"/>
                  </a:lnTo>
                  <a:lnTo>
                    <a:pt x="15" y="91"/>
                  </a:lnTo>
                  <a:lnTo>
                    <a:pt x="53" y="135"/>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0" name="Freeform 136"/>
            <p:cNvSpPr>
              <a:spLocks noChangeArrowheads="1"/>
            </p:cNvSpPr>
            <p:nvPr/>
          </p:nvSpPr>
          <p:spPr bwMode="auto">
            <a:xfrm>
              <a:off x="4440" y="2520"/>
              <a:ext cx="121" cy="290"/>
            </a:xfrm>
            <a:custGeom>
              <a:avLst/>
              <a:gdLst>
                <a:gd name="T0" fmla="*/ 93 w 121"/>
                <a:gd name="T1" fmla="*/ 290 h 290"/>
                <a:gd name="T2" fmla="*/ 121 w 121"/>
                <a:gd name="T3" fmla="*/ 117 h 290"/>
                <a:gd name="T4" fmla="*/ 99 w 121"/>
                <a:gd name="T5" fmla="*/ 75 h 290"/>
                <a:gd name="T6" fmla="*/ 66 w 121"/>
                <a:gd name="T7" fmla="*/ 108 h 290"/>
                <a:gd name="T8" fmla="*/ 53 w 121"/>
                <a:gd name="T9" fmla="*/ 93 h 290"/>
                <a:gd name="T10" fmla="*/ 15 w 121"/>
                <a:gd name="T11" fmla="*/ 49 h 290"/>
                <a:gd name="T12" fmla="*/ 0 w 121"/>
                <a:gd name="T13" fmla="*/ 0 h 290"/>
                <a:gd name="T14" fmla="*/ 35 w 121"/>
                <a:gd name="T15" fmla="*/ 111 h 290"/>
                <a:gd name="T16" fmla="*/ 93 w 121"/>
                <a:gd name="T17" fmla="*/ 2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90">
                  <a:moveTo>
                    <a:pt x="93" y="290"/>
                  </a:moveTo>
                  <a:lnTo>
                    <a:pt x="121" y="117"/>
                  </a:lnTo>
                  <a:lnTo>
                    <a:pt x="99" y="75"/>
                  </a:lnTo>
                  <a:lnTo>
                    <a:pt x="66" y="108"/>
                  </a:lnTo>
                  <a:lnTo>
                    <a:pt x="53" y="93"/>
                  </a:lnTo>
                  <a:lnTo>
                    <a:pt x="15" y="49"/>
                  </a:lnTo>
                  <a:lnTo>
                    <a:pt x="0" y="0"/>
                  </a:lnTo>
                  <a:lnTo>
                    <a:pt x="35" y="111"/>
                  </a:lnTo>
                  <a:lnTo>
                    <a:pt x="93" y="290"/>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1" name="Freeform 137"/>
            <p:cNvSpPr>
              <a:spLocks noChangeArrowheads="1"/>
            </p:cNvSpPr>
            <p:nvPr/>
          </p:nvSpPr>
          <p:spPr bwMode="auto">
            <a:xfrm>
              <a:off x="4708" y="1855"/>
              <a:ext cx="127" cy="305"/>
            </a:xfrm>
            <a:custGeom>
              <a:avLst/>
              <a:gdLst>
                <a:gd name="T0" fmla="*/ 40 w 85"/>
                <a:gd name="T1" fmla="*/ 3 h 206"/>
                <a:gd name="T2" fmla="*/ 29 w 85"/>
                <a:gd name="T3" fmla="*/ 0 h 206"/>
                <a:gd name="T4" fmla="*/ 18 w 85"/>
                <a:gd name="T5" fmla="*/ 4 h 206"/>
                <a:gd name="T6" fmla="*/ 0 w 85"/>
                <a:gd name="T7" fmla="*/ 47 h 206"/>
                <a:gd name="T8" fmla="*/ 1 w 85"/>
                <a:gd name="T9" fmla="*/ 49 h 206"/>
                <a:gd name="T10" fmla="*/ 29 w 85"/>
                <a:gd name="T11" fmla="*/ 94 h 206"/>
                <a:gd name="T12" fmla="*/ 27 w 85"/>
                <a:gd name="T13" fmla="*/ 112 h 206"/>
                <a:gd name="T14" fmla="*/ 26 w 85"/>
                <a:gd name="T15" fmla="*/ 121 h 206"/>
                <a:gd name="T16" fmla="*/ 26 w 85"/>
                <a:gd name="T17" fmla="*/ 122 h 206"/>
                <a:gd name="T18" fmla="*/ 39 w 85"/>
                <a:gd name="T19" fmla="*/ 179 h 206"/>
                <a:gd name="T20" fmla="*/ 37 w 85"/>
                <a:gd name="T21" fmla="*/ 204 h 206"/>
                <a:gd name="T22" fmla="*/ 39 w 85"/>
                <a:gd name="T23" fmla="*/ 206 h 206"/>
                <a:gd name="T24" fmla="*/ 39 w 85"/>
                <a:gd name="T25" fmla="*/ 206 h 206"/>
                <a:gd name="T26" fmla="*/ 40 w 85"/>
                <a:gd name="T27" fmla="*/ 205 h 206"/>
                <a:gd name="T28" fmla="*/ 53 w 85"/>
                <a:gd name="T29" fmla="*/ 166 h 206"/>
                <a:gd name="T30" fmla="*/ 56 w 85"/>
                <a:gd name="T31" fmla="*/ 163 h 206"/>
                <a:gd name="T32" fmla="*/ 59 w 85"/>
                <a:gd name="T33" fmla="*/ 159 h 206"/>
                <a:gd name="T34" fmla="*/ 63 w 85"/>
                <a:gd name="T35" fmla="*/ 157 h 206"/>
                <a:gd name="T36" fmla="*/ 69 w 85"/>
                <a:gd name="T37" fmla="*/ 186 h 206"/>
                <a:gd name="T38" fmla="*/ 70 w 85"/>
                <a:gd name="T39" fmla="*/ 187 h 206"/>
                <a:gd name="T40" fmla="*/ 72 w 85"/>
                <a:gd name="T41" fmla="*/ 187 h 206"/>
                <a:gd name="T42" fmla="*/ 85 w 85"/>
                <a:gd name="T43" fmla="*/ 132 h 206"/>
                <a:gd name="T44" fmla="*/ 40 w 85"/>
                <a:gd name="T45" fmla="*/ 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206">
                  <a:moveTo>
                    <a:pt x="40" y="3"/>
                  </a:moveTo>
                  <a:cubicBezTo>
                    <a:pt x="36" y="1"/>
                    <a:pt x="31" y="0"/>
                    <a:pt x="29" y="0"/>
                  </a:cubicBezTo>
                  <a:cubicBezTo>
                    <a:pt x="25" y="0"/>
                    <a:pt x="20" y="1"/>
                    <a:pt x="18" y="4"/>
                  </a:cubicBezTo>
                  <a:cubicBezTo>
                    <a:pt x="10" y="12"/>
                    <a:pt x="4" y="26"/>
                    <a:pt x="0" y="47"/>
                  </a:cubicBezTo>
                  <a:cubicBezTo>
                    <a:pt x="0" y="48"/>
                    <a:pt x="1" y="49"/>
                    <a:pt x="1" y="49"/>
                  </a:cubicBezTo>
                  <a:cubicBezTo>
                    <a:pt x="19" y="57"/>
                    <a:pt x="30" y="73"/>
                    <a:pt x="29" y="94"/>
                  </a:cubicBezTo>
                  <a:cubicBezTo>
                    <a:pt x="29" y="100"/>
                    <a:pt x="28" y="106"/>
                    <a:pt x="27" y="112"/>
                  </a:cubicBezTo>
                  <a:cubicBezTo>
                    <a:pt x="27" y="115"/>
                    <a:pt x="26" y="118"/>
                    <a:pt x="26" y="121"/>
                  </a:cubicBezTo>
                  <a:cubicBezTo>
                    <a:pt x="26" y="122"/>
                    <a:pt x="26" y="122"/>
                    <a:pt x="26" y="122"/>
                  </a:cubicBezTo>
                  <a:cubicBezTo>
                    <a:pt x="38" y="139"/>
                    <a:pt x="39" y="159"/>
                    <a:pt x="39" y="179"/>
                  </a:cubicBezTo>
                  <a:cubicBezTo>
                    <a:pt x="39" y="187"/>
                    <a:pt x="38" y="196"/>
                    <a:pt x="37" y="204"/>
                  </a:cubicBezTo>
                  <a:cubicBezTo>
                    <a:pt x="37" y="205"/>
                    <a:pt x="38" y="205"/>
                    <a:pt x="39" y="206"/>
                  </a:cubicBezTo>
                  <a:cubicBezTo>
                    <a:pt x="39" y="206"/>
                    <a:pt x="39" y="206"/>
                    <a:pt x="39" y="206"/>
                  </a:cubicBezTo>
                  <a:cubicBezTo>
                    <a:pt x="40" y="206"/>
                    <a:pt x="40" y="205"/>
                    <a:pt x="40" y="205"/>
                  </a:cubicBezTo>
                  <a:cubicBezTo>
                    <a:pt x="53" y="166"/>
                    <a:pt x="53" y="166"/>
                    <a:pt x="53" y="166"/>
                  </a:cubicBezTo>
                  <a:cubicBezTo>
                    <a:pt x="54" y="165"/>
                    <a:pt x="55" y="164"/>
                    <a:pt x="56" y="163"/>
                  </a:cubicBezTo>
                  <a:cubicBezTo>
                    <a:pt x="57" y="162"/>
                    <a:pt x="58" y="160"/>
                    <a:pt x="59" y="159"/>
                  </a:cubicBezTo>
                  <a:cubicBezTo>
                    <a:pt x="61" y="158"/>
                    <a:pt x="62" y="157"/>
                    <a:pt x="63" y="157"/>
                  </a:cubicBezTo>
                  <a:cubicBezTo>
                    <a:pt x="65" y="157"/>
                    <a:pt x="69" y="160"/>
                    <a:pt x="69" y="186"/>
                  </a:cubicBezTo>
                  <a:cubicBezTo>
                    <a:pt x="69" y="186"/>
                    <a:pt x="69" y="187"/>
                    <a:pt x="70" y="187"/>
                  </a:cubicBezTo>
                  <a:cubicBezTo>
                    <a:pt x="70" y="187"/>
                    <a:pt x="71" y="187"/>
                    <a:pt x="72" y="187"/>
                  </a:cubicBezTo>
                  <a:cubicBezTo>
                    <a:pt x="84" y="176"/>
                    <a:pt x="85" y="153"/>
                    <a:pt x="85" y="132"/>
                  </a:cubicBezTo>
                  <a:cubicBezTo>
                    <a:pt x="85" y="81"/>
                    <a:pt x="57" y="15"/>
                    <a:pt x="40" y="3"/>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2" name="Freeform 138"/>
            <p:cNvSpPr>
              <a:spLocks noChangeArrowheads="1"/>
            </p:cNvSpPr>
            <p:nvPr/>
          </p:nvSpPr>
          <p:spPr bwMode="auto">
            <a:xfrm>
              <a:off x="4351" y="1938"/>
              <a:ext cx="68" cy="222"/>
            </a:xfrm>
            <a:custGeom>
              <a:avLst/>
              <a:gdLst>
                <a:gd name="T0" fmla="*/ 46 w 46"/>
                <a:gd name="T1" fmla="*/ 94 h 150"/>
                <a:gd name="T2" fmla="*/ 46 w 46"/>
                <a:gd name="T3" fmla="*/ 94 h 150"/>
                <a:gd name="T4" fmla="*/ 38 w 46"/>
                <a:gd name="T5" fmla="*/ 79 h 150"/>
                <a:gd name="T6" fmla="*/ 18 w 46"/>
                <a:gd name="T7" fmla="*/ 26 h 150"/>
                <a:gd name="T8" fmla="*/ 20 w 46"/>
                <a:gd name="T9" fmla="*/ 11 h 150"/>
                <a:gd name="T10" fmla="*/ 22 w 46"/>
                <a:gd name="T11" fmla="*/ 2 h 150"/>
                <a:gd name="T12" fmla="*/ 21 w 46"/>
                <a:gd name="T13" fmla="*/ 0 h 150"/>
                <a:gd name="T14" fmla="*/ 19 w 46"/>
                <a:gd name="T15" fmla="*/ 1 h 150"/>
                <a:gd name="T16" fmla="*/ 2 w 46"/>
                <a:gd name="T17" fmla="*/ 89 h 150"/>
                <a:gd name="T18" fmla="*/ 2 w 46"/>
                <a:gd name="T19" fmla="*/ 102 h 150"/>
                <a:gd name="T20" fmla="*/ 2 w 46"/>
                <a:gd name="T21" fmla="*/ 104 h 150"/>
                <a:gd name="T22" fmla="*/ 11 w 46"/>
                <a:gd name="T23" fmla="*/ 138 h 150"/>
                <a:gd name="T24" fmla="*/ 13 w 46"/>
                <a:gd name="T25" fmla="*/ 138 h 150"/>
                <a:gd name="T26" fmla="*/ 14 w 46"/>
                <a:gd name="T27" fmla="*/ 136 h 150"/>
                <a:gd name="T28" fmla="*/ 19 w 46"/>
                <a:gd name="T29" fmla="*/ 102 h 150"/>
                <a:gd name="T30" fmla="*/ 20 w 46"/>
                <a:gd name="T31" fmla="*/ 101 h 150"/>
                <a:gd name="T32" fmla="*/ 27 w 46"/>
                <a:gd name="T33" fmla="*/ 107 h 150"/>
                <a:gd name="T34" fmla="*/ 30 w 46"/>
                <a:gd name="T35" fmla="*/ 110 h 150"/>
                <a:gd name="T36" fmla="*/ 43 w 46"/>
                <a:gd name="T37" fmla="*/ 149 h 150"/>
                <a:gd name="T38" fmla="*/ 44 w 46"/>
                <a:gd name="T39" fmla="*/ 150 h 150"/>
                <a:gd name="T40" fmla="*/ 44 w 46"/>
                <a:gd name="T41" fmla="*/ 150 h 150"/>
                <a:gd name="T42" fmla="*/ 46 w 46"/>
                <a:gd name="T43" fmla="*/ 148 h 150"/>
                <a:gd name="T44" fmla="*/ 46 w 46"/>
                <a:gd name="T45" fmla="*/ 147 h 150"/>
                <a:gd name="T46" fmla="*/ 44 w 46"/>
                <a:gd name="T47" fmla="*/ 123 h 150"/>
                <a:gd name="T48" fmla="*/ 46 w 46"/>
                <a:gd name="T49" fmla="*/ 95 h 150"/>
                <a:gd name="T50" fmla="*/ 46 w 46"/>
                <a:gd name="T51" fmla="*/ 9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150">
                  <a:moveTo>
                    <a:pt x="46" y="94"/>
                  </a:moveTo>
                  <a:cubicBezTo>
                    <a:pt x="46" y="94"/>
                    <a:pt x="46" y="94"/>
                    <a:pt x="46" y="94"/>
                  </a:cubicBezTo>
                  <a:cubicBezTo>
                    <a:pt x="43" y="89"/>
                    <a:pt x="41" y="84"/>
                    <a:pt x="38" y="79"/>
                  </a:cubicBezTo>
                  <a:cubicBezTo>
                    <a:pt x="28" y="61"/>
                    <a:pt x="18" y="42"/>
                    <a:pt x="18" y="26"/>
                  </a:cubicBezTo>
                  <a:cubicBezTo>
                    <a:pt x="18" y="23"/>
                    <a:pt x="19" y="17"/>
                    <a:pt x="20" y="11"/>
                  </a:cubicBezTo>
                  <a:cubicBezTo>
                    <a:pt x="21" y="7"/>
                    <a:pt x="22" y="4"/>
                    <a:pt x="22" y="2"/>
                  </a:cubicBezTo>
                  <a:cubicBezTo>
                    <a:pt x="22" y="1"/>
                    <a:pt x="22" y="1"/>
                    <a:pt x="21" y="0"/>
                  </a:cubicBezTo>
                  <a:cubicBezTo>
                    <a:pt x="21" y="0"/>
                    <a:pt x="20" y="0"/>
                    <a:pt x="19" y="1"/>
                  </a:cubicBezTo>
                  <a:cubicBezTo>
                    <a:pt x="0" y="21"/>
                    <a:pt x="1" y="62"/>
                    <a:pt x="2" y="89"/>
                  </a:cubicBezTo>
                  <a:cubicBezTo>
                    <a:pt x="2" y="94"/>
                    <a:pt x="2" y="98"/>
                    <a:pt x="2" y="102"/>
                  </a:cubicBezTo>
                  <a:cubicBezTo>
                    <a:pt x="2" y="104"/>
                    <a:pt x="2" y="104"/>
                    <a:pt x="2" y="104"/>
                  </a:cubicBezTo>
                  <a:cubicBezTo>
                    <a:pt x="2" y="118"/>
                    <a:pt x="2" y="128"/>
                    <a:pt x="11" y="138"/>
                  </a:cubicBezTo>
                  <a:cubicBezTo>
                    <a:pt x="12" y="138"/>
                    <a:pt x="13" y="138"/>
                    <a:pt x="13" y="138"/>
                  </a:cubicBezTo>
                  <a:cubicBezTo>
                    <a:pt x="14" y="138"/>
                    <a:pt x="14" y="137"/>
                    <a:pt x="14" y="136"/>
                  </a:cubicBezTo>
                  <a:cubicBezTo>
                    <a:pt x="14" y="112"/>
                    <a:pt x="16" y="104"/>
                    <a:pt x="19" y="102"/>
                  </a:cubicBezTo>
                  <a:cubicBezTo>
                    <a:pt x="19" y="101"/>
                    <a:pt x="20" y="101"/>
                    <a:pt x="20" y="101"/>
                  </a:cubicBezTo>
                  <a:cubicBezTo>
                    <a:pt x="22" y="101"/>
                    <a:pt x="25" y="104"/>
                    <a:pt x="27" y="107"/>
                  </a:cubicBezTo>
                  <a:cubicBezTo>
                    <a:pt x="28" y="108"/>
                    <a:pt x="29" y="109"/>
                    <a:pt x="30" y="110"/>
                  </a:cubicBezTo>
                  <a:cubicBezTo>
                    <a:pt x="43" y="149"/>
                    <a:pt x="43" y="149"/>
                    <a:pt x="43" y="149"/>
                  </a:cubicBezTo>
                  <a:cubicBezTo>
                    <a:pt x="43" y="149"/>
                    <a:pt x="44" y="150"/>
                    <a:pt x="44" y="150"/>
                  </a:cubicBezTo>
                  <a:cubicBezTo>
                    <a:pt x="44" y="150"/>
                    <a:pt x="44" y="150"/>
                    <a:pt x="44" y="150"/>
                  </a:cubicBezTo>
                  <a:cubicBezTo>
                    <a:pt x="45" y="150"/>
                    <a:pt x="46" y="149"/>
                    <a:pt x="46" y="148"/>
                  </a:cubicBezTo>
                  <a:cubicBezTo>
                    <a:pt x="46" y="148"/>
                    <a:pt x="46" y="148"/>
                    <a:pt x="46" y="147"/>
                  </a:cubicBezTo>
                  <a:cubicBezTo>
                    <a:pt x="45" y="140"/>
                    <a:pt x="44" y="131"/>
                    <a:pt x="44" y="123"/>
                  </a:cubicBezTo>
                  <a:cubicBezTo>
                    <a:pt x="44" y="113"/>
                    <a:pt x="45" y="103"/>
                    <a:pt x="46" y="95"/>
                  </a:cubicBezTo>
                  <a:cubicBezTo>
                    <a:pt x="46" y="95"/>
                    <a:pt x="46" y="94"/>
                    <a:pt x="46" y="94"/>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3" name="Freeform 139"/>
            <p:cNvSpPr>
              <a:spLocks noChangeArrowheads="1"/>
            </p:cNvSpPr>
            <p:nvPr/>
          </p:nvSpPr>
          <p:spPr bwMode="auto">
            <a:xfrm>
              <a:off x="4368" y="1784"/>
              <a:ext cx="372" cy="326"/>
            </a:xfrm>
            <a:custGeom>
              <a:avLst/>
              <a:gdLst>
                <a:gd name="T0" fmla="*/ 227 w 250"/>
                <a:gd name="T1" fmla="*/ 16 h 220"/>
                <a:gd name="T2" fmla="*/ 148 w 250"/>
                <a:gd name="T3" fmla="*/ 0 h 220"/>
                <a:gd name="T4" fmla="*/ 21 w 250"/>
                <a:gd name="T5" fmla="*/ 52 h 220"/>
                <a:gd name="T6" fmla="*/ 4 w 250"/>
                <a:gd name="T7" fmla="*/ 115 h 220"/>
                <a:gd name="T8" fmla="*/ 3 w 250"/>
                <a:gd name="T9" fmla="*/ 130 h 220"/>
                <a:gd name="T10" fmla="*/ 23 w 250"/>
                <a:gd name="T11" fmla="*/ 185 h 220"/>
                <a:gd name="T12" fmla="*/ 31 w 250"/>
                <a:gd name="T13" fmla="*/ 199 h 220"/>
                <a:gd name="T14" fmla="*/ 32 w 250"/>
                <a:gd name="T15" fmla="*/ 198 h 220"/>
                <a:gd name="T16" fmla="*/ 31 w 250"/>
                <a:gd name="T17" fmla="*/ 199 h 220"/>
                <a:gd name="T18" fmla="*/ 51 w 250"/>
                <a:gd name="T19" fmla="*/ 220 h 220"/>
                <a:gd name="T20" fmla="*/ 51 w 250"/>
                <a:gd name="T21" fmla="*/ 220 h 220"/>
                <a:gd name="T22" fmla="*/ 52 w 250"/>
                <a:gd name="T23" fmla="*/ 220 h 220"/>
                <a:gd name="T24" fmla="*/ 53 w 250"/>
                <a:gd name="T25" fmla="*/ 218 h 220"/>
                <a:gd name="T26" fmla="*/ 74 w 250"/>
                <a:gd name="T27" fmla="*/ 132 h 220"/>
                <a:gd name="T28" fmla="*/ 155 w 250"/>
                <a:gd name="T29" fmla="*/ 105 h 220"/>
                <a:gd name="T30" fmla="*/ 185 w 250"/>
                <a:gd name="T31" fmla="*/ 106 h 220"/>
                <a:gd name="T32" fmla="*/ 207 w 250"/>
                <a:gd name="T33" fmla="*/ 107 h 220"/>
                <a:gd name="T34" fmla="*/ 233 w 250"/>
                <a:gd name="T35" fmla="*/ 96 h 220"/>
                <a:gd name="T36" fmla="*/ 249 w 250"/>
                <a:gd name="T37" fmla="*/ 54 h 220"/>
                <a:gd name="T38" fmla="*/ 250 w 250"/>
                <a:gd name="T39" fmla="*/ 53 h 220"/>
                <a:gd name="T40" fmla="*/ 250 w 250"/>
                <a:gd name="T41" fmla="*/ 52 h 220"/>
                <a:gd name="T42" fmla="*/ 227 w 250"/>
                <a:gd name="T43" fmla="*/ 1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0" h="220">
                  <a:moveTo>
                    <a:pt x="227" y="16"/>
                  </a:moveTo>
                  <a:cubicBezTo>
                    <a:pt x="202" y="5"/>
                    <a:pt x="175" y="0"/>
                    <a:pt x="148" y="0"/>
                  </a:cubicBezTo>
                  <a:cubicBezTo>
                    <a:pt x="95" y="0"/>
                    <a:pt x="47" y="20"/>
                    <a:pt x="21" y="52"/>
                  </a:cubicBezTo>
                  <a:cubicBezTo>
                    <a:pt x="6" y="71"/>
                    <a:pt x="0" y="92"/>
                    <a:pt x="4" y="115"/>
                  </a:cubicBezTo>
                  <a:cubicBezTo>
                    <a:pt x="3" y="120"/>
                    <a:pt x="3" y="125"/>
                    <a:pt x="3" y="130"/>
                  </a:cubicBezTo>
                  <a:cubicBezTo>
                    <a:pt x="3" y="147"/>
                    <a:pt x="13" y="166"/>
                    <a:pt x="23" y="185"/>
                  </a:cubicBezTo>
                  <a:cubicBezTo>
                    <a:pt x="26" y="190"/>
                    <a:pt x="29" y="194"/>
                    <a:pt x="31" y="199"/>
                  </a:cubicBezTo>
                  <a:cubicBezTo>
                    <a:pt x="32" y="198"/>
                    <a:pt x="32" y="198"/>
                    <a:pt x="32" y="198"/>
                  </a:cubicBezTo>
                  <a:cubicBezTo>
                    <a:pt x="31" y="199"/>
                    <a:pt x="31" y="199"/>
                    <a:pt x="31" y="199"/>
                  </a:cubicBezTo>
                  <a:cubicBezTo>
                    <a:pt x="36" y="209"/>
                    <a:pt x="44" y="215"/>
                    <a:pt x="51" y="220"/>
                  </a:cubicBezTo>
                  <a:cubicBezTo>
                    <a:pt x="51" y="220"/>
                    <a:pt x="51" y="220"/>
                    <a:pt x="51" y="220"/>
                  </a:cubicBezTo>
                  <a:cubicBezTo>
                    <a:pt x="52" y="220"/>
                    <a:pt x="52" y="220"/>
                    <a:pt x="52" y="220"/>
                  </a:cubicBezTo>
                  <a:cubicBezTo>
                    <a:pt x="53" y="219"/>
                    <a:pt x="53" y="219"/>
                    <a:pt x="53" y="218"/>
                  </a:cubicBezTo>
                  <a:cubicBezTo>
                    <a:pt x="51" y="180"/>
                    <a:pt x="58" y="151"/>
                    <a:pt x="74" y="132"/>
                  </a:cubicBezTo>
                  <a:cubicBezTo>
                    <a:pt x="96" y="108"/>
                    <a:pt x="131" y="105"/>
                    <a:pt x="155" y="105"/>
                  </a:cubicBezTo>
                  <a:cubicBezTo>
                    <a:pt x="166" y="105"/>
                    <a:pt x="176" y="106"/>
                    <a:pt x="185" y="106"/>
                  </a:cubicBezTo>
                  <a:cubicBezTo>
                    <a:pt x="193" y="107"/>
                    <a:pt x="201" y="107"/>
                    <a:pt x="207" y="107"/>
                  </a:cubicBezTo>
                  <a:cubicBezTo>
                    <a:pt x="220" y="107"/>
                    <a:pt x="232" y="106"/>
                    <a:pt x="233" y="96"/>
                  </a:cubicBezTo>
                  <a:cubicBezTo>
                    <a:pt x="236" y="76"/>
                    <a:pt x="241" y="62"/>
                    <a:pt x="249" y="54"/>
                  </a:cubicBezTo>
                  <a:cubicBezTo>
                    <a:pt x="250" y="54"/>
                    <a:pt x="250" y="53"/>
                    <a:pt x="250" y="53"/>
                  </a:cubicBezTo>
                  <a:cubicBezTo>
                    <a:pt x="250" y="53"/>
                    <a:pt x="250" y="53"/>
                    <a:pt x="250" y="52"/>
                  </a:cubicBezTo>
                  <a:cubicBezTo>
                    <a:pt x="250" y="35"/>
                    <a:pt x="242" y="22"/>
                    <a:pt x="227" y="16"/>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4" name="Freeform 140"/>
            <p:cNvSpPr>
              <a:spLocks noEditPoints="1" noChangeArrowheads="1"/>
            </p:cNvSpPr>
            <p:nvPr/>
          </p:nvSpPr>
          <p:spPr bwMode="auto">
            <a:xfrm>
              <a:off x="4410" y="2086"/>
              <a:ext cx="361" cy="139"/>
            </a:xfrm>
            <a:custGeom>
              <a:avLst/>
              <a:gdLst>
                <a:gd name="T0" fmla="*/ 242 w 243"/>
                <a:gd name="T1" fmla="*/ 25 h 94"/>
                <a:gd name="T2" fmla="*/ 237 w 243"/>
                <a:gd name="T3" fmla="*/ 19 h 94"/>
                <a:gd name="T4" fmla="*/ 202 w 243"/>
                <a:gd name="T5" fmla="*/ 0 h 94"/>
                <a:gd name="T6" fmla="*/ 39 w 243"/>
                <a:gd name="T7" fmla="*/ 0 h 94"/>
                <a:gd name="T8" fmla="*/ 7 w 243"/>
                <a:gd name="T9" fmla="*/ 18 h 94"/>
                <a:gd name="T10" fmla="*/ 1 w 243"/>
                <a:gd name="T11" fmla="*/ 25 h 94"/>
                <a:gd name="T12" fmla="*/ 0 w 243"/>
                <a:gd name="T13" fmla="*/ 27 h 94"/>
                <a:gd name="T14" fmla="*/ 0 w 243"/>
                <a:gd name="T15" fmla="*/ 43 h 94"/>
                <a:gd name="T16" fmla="*/ 1 w 243"/>
                <a:gd name="T17" fmla="*/ 45 h 94"/>
                <a:gd name="T18" fmla="*/ 7 w 243"/>
                <a:gd name="T19" fmla="*/ 54 h 94"/>
                <a:gd name="T20" fmla="*/ 48 w 243"/>
                <a:gd name="T21" fmla="*/ 92 h 94"/>
                <a:gd name="T22" fmla="*/ 50 w 243"/>
                <a:gd name="T23" fmla="*/ 92 h 94"/>
                <a:gd name="T24" fmla="*/ 76 w 243"/>
                <a:gd name="T25" fmla="*/ 92 h 94"/>
                <a:gd name="T26" fmla="*/ 81 w 243"/>
                <a:gd name="T27" fmla="*/ 91 h 94"/>
                <a:gd name="T28" fmla="*/ 110 w 243"/>
                <a:gd name="T29" fmla="*/ 58 h 94"/>
                <a:gd name="T30" fmla="*/ 117 w 243"/>
                <a:gd name="T31" fmla="*/ 31 h 94"/>
                <a:gd name="T32" fmla="*/ 127 w 243"/>
                <a:gd name="T33" fmla="*/ 31 h 94"/>
                <a:gd name="T34" fmla="*/ 133 w 243"/>
                <a:gd name="T35" fmla="*/ 58 h 94"/>
                <a:gd name="T36" fmla="*/ 163 w 243"/>
                <a:gd name="T37" fmla="*/ 92 h 94"/>
                <a:gd name="T38" fmla="*/ 167 w 243"/>
                <a:gd name="T39" fmla="*/ 92 h 94"/>
                <a:gd name="T40" fmla="*/ 195 w 243"/>
                <a:gd name="T41" fmla="*/ 92 h 94"/>
                <a:gd name="T42" fmla="*/ 198 w 243"/>
                <a:gd name="T43" fmla="*/ 92 h 94"/>
                <a:gd name="T44" fmla="*/ 237 w 243"/>
                <a:gd name="T45" fmla="*/ 54 h 94"/>
                <a:gd name="T46" fmla="*/ 242 w 243"/>
                <a:gd name="T47" fmla="*/ 45 h 94"/>
                <a:gd name="T48" fmla="*/ 243 w 243"/>
                <a:gd name="T49" fmla="*/ 43 h 94"/>
                <a:gd name="T50" fmla="*/ 243 w 243"/>
                <a:gd name="T51" fmla="*/ 27 h 94"/>
                <a:gd name="T52" fmla="*/ 242 w 243"/>
                <a:gd name="T53" fmla="*/ 25 h 94"/>
                <a:gd name="T54" fmla="*/ 111 w 243"/>
                <a:gd name="T55" fmla="*/ 34 h 94"/>
                <a:gd name="T56" fmla="*/ 64 w 243"/>
                <a:gd name="T57" fmla="*/ 89 h 94"/>
                <a:gd name="T58" fmla="*/ 18 w 243"/>
                <a:gd name="T59" fmla="*/ 70 h 94"/>
                <a:gd name="T60" fmla="*/ 10 w 243"/>
                <a:gd name="T61" fmla="*/ 27 h 94"/>
                <a:gd name="T62" fmla="*/ 36 w 243"/>
                <a:gd name="T63" fmla="*/ 4 h 94"/>
                <a:gd name="T64" fmla="*/ 93 w 243"/>
                <a:gd name="T65" fmla="*/ 6 h 94"/>
                <a:gd name="T66" fmla="*/ 111 w 243"/>
                <a:gd name="T67" fmla="*/ 34 h 94"/>
                <a:gd name="T68" fmla="*/ 226 w 243"/>
                <a:gd name="T69" fmla="*/ 70 h 94"/>
                <a:gd name="T70" fmla="*/ 180 w 243"/>
                <a:gd name="T71" fmla="*/ 88 h 94"/>
                <a:gd name="T72" fmla="*/ 132 w 243"/>
                <a:gd name="T73" fmla="*/ 33 h 94"/>
                <a:gd name="T74" fmla="*/ 151 w 243"/>
                <a:gd name="T75" fmla="*/ 6 h 94"/>
                <a:gd name="T76" fmla="*/ 207 w 243"/>
                <a:gd name="T77" fmla="*/ 4 h 94"/>
                <a:gd name="T78" fmla="*/ 233 w 243"/>
                <a:gd name="T79" fmla="*/ 27 h 94"/>
                <a:gd name="T80" fmla="*/ 226 w 243"/>
                <a:gd name="T81"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3" h="94">
                  <a:moveTo>
                    <a:pt x="242" y="25"/>
                  </a:moveTo>
                  <a:cubicBezTo>
                    <a:pt x="240" y="24"/>
                    <a:pt x="238" y="23"/>
                    <a:pt x="237" y="19"/>
                  </a:cubicBezTo>
                  <a:cubicBezTo>
                    <a:pt x="232" y="6"/>
                    <a:pt x="224" y="0"/>
                    <a:pt x="202" y="0"/>
                  </a:cubicBezTo>
                  <a:cubicBezTo>
                    <a:pt x="39" y="0"/>
                    <a:pt x="39" y="0"/>
                    <a:pt x="39" y="0"/>
                  </a:cubicBezTo>
                  <a:cubicBezTo>
                    <a:pt x="22" y="1"/>
                    <a:pt x="13" y="4"/>
                    <a:pt x="7" y="18"/>
                  </a:cubicBezTo>
                  <a:cubicBezTo>
                    <a:pt x="6" y="23"/>
                    <a:pt x="4" y="25"/>
                    <a:pt x="1" y="25"/>
                  </a:cubicBezTo>
                  <a:cubicBezTo>
                    <a:pt x="0" y="26"/>
                    <a:pt x="0" y="26"/>
                    <a:pt x="0" y="27"/>
                  </a:cubicBezTo>
                  <a:cubicBezTo>
                    <a:pt x="0" y="43"/>
                    <a:pt x="0" y="43"/>
                    <a:pt x="0" y="43"/>
                  </a:cubicBezTo>
                  <a:cubicBezTo>
                    <a:pt x="0" y="44"/>
                    <a:pt x="0" y="44"/>
                    <a:pt x="1" y="45"/>
                  </a:cubicBezTo>
                  <a:cubicBezTo>
                    <a:pt x="4" y="46"/>
                    <a:pt x="6" y="49"/>
                    <a:pt x="7" y="54"/>
                  </a:cubicBezTo>
                  <a:cubicBezTo>
                    <a:pt x="9" y="73"/>
                    <a:pt x="20" y="89"/>
                    <a:pt x="48" y="92"/>
                  </a:cubicBezTo>
                  <a:cubicBezTo>
                    <a:pt x="48" y="92"/>
                    <a:pt x="49" y="92"/>
                    <a:pt x="50" y="92"/>
                  </a:cubicBezTo>
                  <a:cubicBezTo>
                    <a:pt x="60" y="93"/>
                    <a:pt x="67" y="93"/>
                    <a:pt x="76" y="92"/>
                  </a:cubicBezTo>
                  <a:cubicBezTo>
                    <a:pt x="78" y="92"/>
                    <a:pt x="80" y="92"/>
                    <a:pt x="81" y="91"/>
                  </a:cubicBezTo>
                  <a:cubicBezTo>
                    <a:pt x="96" y="86"/>
                    <a:pt x="104" y="79"/>
                    <a:pt x="110" y="58"/>
                  </a:cubicBezTo>
                  <a:cubicBezTo>
                    <a:pt x="117" y="31"/>
                    <a:pt x="117" y="31"/>
                    <a:pt x="117" y="31"/>
                  </a:cubicBezTo>
                  <a:cubicBezTo>
                    <a:pt x="117" y="26"/>
                    <a:pt x="126" y="25"/>
                    <a:pt x="127" y="31"/>
                  </a:cubicBezTo>
                  <a:cubicBezTo>
                    <a:pt x="133" y="58"/>
                    <a:pt x="133" y="58"/>
                    <a:pt x="133" y="58"/>
                  </a:cubicBezTo>
                  <a:cubicBezTo>
                    <a:pt x="139" y="77"/>
                    <a:pt x="148" y="87"/>
                    <a:pt x="163" y="92"/>
                  </a:cubicBezTo>
                  <a:cubicBezTo>
                    <a:pt x="164" y="92"/>
                    <a:pt x="165" y="92"/>
                    <a:pt x="167" y="92"/>
                  </a:cubicBezTo>
                  <a:cubicBezTo>
                    <a:pt x="180" y="93"/>
                    <a:pt x="186" y="94"/>
                    <a:pt x="195" y="92"/>
                  </a:cubicBezTo>
                  <a:cubicBezTo>
                    <a:pt x="196" y="92"/>
                    <a:pt x="197" y="92"/>
                    <a:pt x="198" y="92"/>
                  </a:cubicBezTo>
                  <a:cubicBezTo>
                    <a:pt x="220" y="87"/>
                    <a:pt x="232" y="79"/>
                    <a:pt x="237" y="54"/>
                  </a:cubicBezTo>
                  <a:cubicBezTo>
                    <a:pt x="238" y="50"/>
                    <a:pt x="238" y="47"/>
                    <a:pt x="242" y="45"/>
                  </a:cubicBezTo>
                  <a:cubicBezTo>
                    <a:pt x="243" y="44"/>
                    <a:pt x="243" y="44"/>
                    <a:pt x="243" y="43"/>
                  </a:cubicBezTo>
                  <a:cubicBezTo>
                    <a:pt x="243" y="27"/>
                    <a:pt x="243" y="27"/>
                    <a:pt x="243" y="27"/>
                  </a:cubicBezTo>
                  <a:cubicBezTo>
                    <a:pt x="243" y="26"/>
                    <a:pt x="243" y="26"/>
                    <a:pt x="242" y="25"/>
                  </a:cubicBezTo>
                  <a:close/>
                  <a:moveTo>
                    <a:pt x="111" y="34"/>
                  </a:moveTo>
                  <a:cubicBezTo>
                    <a:pt x="105" y="81"/>
                    <a:pt x="83" y="90"/>
                    <a:pt x="64" y="89"/>
                  </a:cubicBezTo>
                  <a:cubicBezTo>
                    <a:pt x="35" y="88"/>
                    <a:pt x="25" y="82"/>
                    <a:pt x="18" y="70"/>
                  </a:cubicBezTo>
                  <a:cubicBezTo>
                    <a:pt x="10" y="53"/>
                    <a:pt x="8" y="43"/>
                    <a:pt x="10" y="27"/>
                  </a:cubicBezTo>
                  <a:cubicBezTo>
                    <a:pt x="13" y="13"/>
                    <a:pt x="20" y="8"/>
                    <a:pt x="36" y="4"/>
                  </a:cubicBezTo>
                  <a:cubicBezTo>
                    <a:pt x="64" y="3"/>
                    <a:pt x="79" y="4"/>
                    <a:pt x="93" y="6"/>
                  </a:cubicBezTo>
                  <a:cubicBezTo>
                    <a:pt x="110" y="9"/>
                    <a:pt x="113" y="21"/>
                    <a:pt x="111" y="34"/>
                  </a:cubicBezTo>
                  <a:close/>
                  <a:moveTo>
                    <a:pt x="226" y="70"/>
                  </a:moveTo>
                  <a:cubicBezTo>
                    <a:pt x="219" y="82"/>
                    <a:pt x="208" y="88"/>
                    <a:pt x="180" y="88"/>
                  </a:cubicBezTo>
                  <a:cubicBezTo>
                    <a:pt x="160" y="90"/>
                    <a:pt x="139" y="80"/>
                    <a:pt x="132" y="33"/>
                  </a:cubicBezTo>
                  <a:cubicBezTo>
                    <a:pt x="130" y="20"/>
                    <a:pt x="134" y="9"/>
                    <a:pt x="151" y="6"/>
                  </a:cubicBezTo>
                  <a:cubicBezTo>
                    <a:pt x="165" y="3"/>
                    <a:pt x="180" y="2"/>
                    <a:pt x="207" y="4"/>
                  </a:cubicBezTo>
                  <a:cubicBezTo>
                    <a:pt x="224" y="8"/>
                    <a:pt x="231" y="13"/>
                    <a:pt x="233" y="27"/>
                  </a:cubicBezTo>
                  <a:cubicBezTo>
                    <a:pt x="235" y="42"/>
                    <a:pt x="234" y="53"/>
                    <a:pt x="226" y="70"/>
                  </a:cubicBez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575" name="Group 143"/>
          <p:cNvGrpSpPr>
            <a:grpSpLocks noChangeAspect="1"/>
          </p:cNvGrpSpPr>
          <p:nvPr/>
        </p:nvGrpSpPr>
        <p:grpSpPr bwMode="auto">
          <a:xfrm>
            <a:off x="9577388" y="1778000"/>
            <a:ext cx="2135187" cy="2132013"/>
            <a:chOff x="5425" y="1652"/>
            <a:chExt cx="1345" cy="1343"/>
          </a:xfrm>
        </p:grpSpPr>
        <p:sp>
          <p:nvSpPr>
            <p:cNvPr id="17576" name="Freeform 144"/>
            <p:cNvSpPr>
              <a:spLocks noChangeArrowheads="1"/>
            </p:cNvSpPr>
            <p:nvPr/>
          </p:nvSpPr>
          <p:spPr bwMode="auto">
            <a:xfrm>
              <a:off x="5425" y="1854"/>
              <a:ext cx="1154" cy="1141"/>
            </a:xfrm>
            <a:custGeom>
              <a:avLst/>
              <a:gdLst>
                <a:gd name="T0" fmla="*/ 454 w 778"/>
                <a:gd name="T1" fmla="*/ 771 h 771"/>
                <a:gd name="T2" fmla="*/ 778 w 778"/>
                <a:gd name="T3" fmla="*/ 634 h 771"/>
                <a:gd name="T4" fmla="*/ 129 w 778"/>
                <a:gd name="T5" fmla="*/ 0 h 771"/>
                <a:gd name="T6" fmla="*/ 0 w 778"/>
                <a:gd name="T7" fmla="*/ 317 h 771"/>
                <a:gd name="T8" fmla="*/ 454 w 778"/>
                <a:gd name="T9" fmla="*/ 771 h 771"/>
              </a:gdLst>
              <a:ahLst/>
              <a:cxnLst>
                <a:cxn ang="0">
                  <a:pos x="T0" y="T1"/>
                </a:cxn>
                <a:cxn ang="0">
                  <a:pos x="T2" y="T3"/>
                </a:cxn>
                <a:cxn ang="0">
                  <a:pos x="T4" y="T5"/>
                </a:cxn>
                <a:cxn ang="0">
                  <a:pos x="T6" y="T7"/>
                </a:cxn>
                <a:cxn ang="0">
                  <a:pos x="T8" y="T9"/>
                </a:cxn>
              </a:cxnLst>
              <a:rect l="0" t="0" r="r" b="b"/>
              <a:pathLst>
                <a:path w="778" h="771">
                  <a:moveTo>
                    <a:pt x="454" y="771"/>
                  </a:moveTo>
                  <a:cubicBezTo>
                    <a:pt x="581" y="771"/>
                    <a:pt x="696" y="718"/>
                    <a:pt x="778" y="634"/>
                  </a:cubicBezTo>
                  <a:cubicBezTo>
                    <a:pt x="129" y="0"/>
                    <a:pt x="129" y="0"/>
                    <a:pt x="129" y="0"/>
                  </a:cubicBezTo>
                  <a:cubicBezTo>
                    <a:pt x="49" y="82"/>
                    <a:pt x="0" y="194"/>
                    <a:pt x="0" y="317"/>
                  </a:cubicBezTo>
                  <a:cubicBezTo>
                    <a:pt x="0" y="568"/>
                    <a:pt x="203" y="771"/>
                    <a:pt x="454" y="771"/>
                  </a:cubicBezTo>
                </a:path>
              </a:pathLst>
            </a:custGeom>
            <a:solidFill>
              <a:srgbClr val="A7B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7" name="Freeform 145"/>
            <p:cNvSpPr>
              <a:spLocks noChangeArrowheads="1"/>
            </p:cNvSpPr>
            <p:nvPr/>
          </p:nvSpPr>
          <p:spPr bwMode="auto">
            <a:xfrm>
              <a:off x="5616" y="1652"/>
              <a:ext cx="1154" cy="1141"/>
            </a:xfrm>
            <a:custGeom>
              <a:avLst/>
              <a:gdLst>
                <a:gd name="T0" fmla="*/ 325 w 778"/>
                <a:gd name="T1" fmla="*/ 0 h 770"/>
                <a:gd name="T2" fmla="*/ 0 w 778"/>
                <a:gd name="T3" fmla="*/ 136 h 770"/>
                <a:gd name="T4" fmla="*/ 649 w 778"/>
                <a:gd name="T5" fmla="*/ 770 h 770"/>
                <a:gd name="T6" fmla="*/ 778 w 778"/>
                <a:gd name="T7" fmla="*/ 453 h 770"/>
                <a:gd name="T8" fmla="*/ 325 w 778"/>
                <a:gd name="T9" fmla="*/ 0 h 770"/>
              </a:gdLst>
              <a:ahLst/>
              <a:cxnLst>
                <a:cxn ang="0">
                  <a:pos x="T0" y="T1"/>
                </a:cxn>
                <a:cxn ang="0">
                  <a:pos x="T2" y="T3"/>
                </a:cxn>
                <a:cxn ang="0">
                  <a:pos x="T4" y="T5"/>
                </a:cxn>
                <a:cxn ang="0">
                  <a:pos x="T6" y="T7"/>
                </a:cxn>
                <a:cxn ang="0">
                  <a:pos x="T8" y="T9"/>
                </a:cxn>
              </a:cxnLst>
              <a:rect l="0" t="0" r="r" b="b"/>
              <a:pathLst>
                <a:path w="778" h="770">
                  <a:moveTo>
                    <a:pt x="325" y="0"/>
                  </a:moveTo>
                  <a:cubicBezTo>
                    <a:pt x="197" y="0"/>
                    <a:pt x="82" y="52"/>
                    <a:pt x="0" y="136"/>
                  </a:cubicBezTo>
                  <a:cubicBezTo>
                    <a:pt x="649" y="770"/>
                    <a:pt x="649" y="770"/>
                    <a:pt x="649" y="770"/>
                  </a:cubicBezTo>
                  <a:cubicBezTo>
                    <a:pt x="729" y="688"/>
                    <a:pt x="778" y="576"/>
                    <a:pt x="778" y="453"/>
                  </a:cubicBezTo>
                  <a:cubicBezTo>
                    <a:pt x="778" y="203"/>
                    <a:pt x="575" y="0"/>
                    <a:pt x="325" y="0"/>
                  </a:cubicBezTo>
                  <a:close/>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8" name="Freeform 146"/>
            <p:cNvSpPr>
              <a:spLocks noChangeArrowheads="1"/>
            </p:cNvSpPr>
            <p:nvPr/>
          </p:nvSpPr>
          <p:spPr bwMode="auto">
            <a:xfrm>
              <a:off x="5610" y="2372"/>
              <a:ext cx="975" cy="623"/>
            </a:xfrm>
            <a:custGeom>
              <a:avLst/>
              <a:gdLst>
                <a:gd name="T0" fmla="*/ 329 w 657"/>
                <a:gd name="T1" fmla="*/ 421 h 421"/>
                <a:gd name="T2" fmla="*/ 657 w 657"/>
                <a:gd name="T3" fmla="*/ 280 h 421"/>
                <a:gd name="T4" fmla="*/ 614 w 657"/>
                <a:gd name="T5" fmla="*/ 172 h 421"/>
                <a:gd name="T6" fmla="*/ 457 w 657"/>
                <a:gd name="T7" fmla="*/ 109 h 421"/>
                <a:gd name="T8" fmla="*/ 457 w 657"/>
                <a:gd name="T9" fmla="*/ 109 h 421"/>
                <a:gd name="T10" fmla="*/ 442 w 657"/>
                <a:gd name="T11" fmla="*/ 105 h 421"/>
                <a:gd name="T12" fmla="*/ 427 w 657"/>
                <a:gd name="T13" fmla="*/ 101 h 421"/>
                <a:gd name="T14" fmla="*/ 420 w 657"/>
                <a:gd name="T15" fmla="*/ 51 h 421"/>
                <a:gd name="T16" fmla="*/ 415 w 657"/>
                <a:gd name="T17" fmla="*/ 0 h 421"/>
                <a:gd name="T18" fmla="*/ 415 w 657"/>
                <a:gd name="T19" fmla="*/ 0 h 421"/>
                <a:gd name="T20" fmla="*/ 415 w 657"/>
                <a:gd name="T21" fmla="*/ 0 h 421"/>
                <a:gd name="T22" fmla="*/ 412 w 657"/>
                <a:gd name="T23" fmla="*/ 3 h 421"/>
                <a:gd name="T24" fmla="*/ 399 w 657"/>
                <a:gd name="T25" fmla="*/ 18 h 421"/>
                <a:gd name="T26" fmla="*/ 384 w 657"/>
                <a:gd name="T27" fmla="*/ 31 h 421"/>
                <a:gd name="T28" fmla="*/ 369 w 657"/>
                <a:gd name="T29" fmla="*/ 44 h 421"/>
                <a:gd name="T30" fmla="*/ 369 w 657"/>
                <a:gd name="T31" fmla="*/ 44 h 421"/>
                <a:gd name="T32" fmla="*/ 369 w 657"/>
                <a:gd name="T33" fmla="*/ 44 h 421"/>
                <a:gd name="T34" fmla="*/ 359 w 657"/>
                <a:gd name="T35" fmla="*/ 48 h 421"/>
                <a:gd name="T36" fmla="*/ 349 w 657"/>
                <a:gd name="T37" fmla="*/ 50 h 421"/>
                <a:gd name="T38" fmla="*/ 339 w 657"/>
                <a:gd name="T39" fmla="*/ 51 h 421"/>
                <a:gd name="T40" fmla="*/ 329 w 657"/>
                <a:gd name="T41" fmla="*/ 51 h 421"/>
                <a:gd name="T42" fmla="*/ 318 w 657"/>
                <a:gd name="T43" fmla="*/ 51 h 421"/>
                <a:gd name="T44" fmla="*/ 308 w 657"/>
                <a:gd name="T45" fmla="*/ 51 h 421"/>
                <a:gd name="T46" fmla="*/ 298 w 657"/>
                <a:gd name="T47" fmla="*/ 49 h 421"/>
                <a:gd name="T48" fmla="*/ 288 w 657"/>
                <a:gd name="T49" fmla="*/ 44 h 421"/>
                <a:gd name="T50" fmla="*/ 288 w 657"/>
                <a:gd name="T51" fmla="*/ 44 h 421"/>
                <a:gd name="T52" fmla="*/ 288 w 657"/>
                <a:gd name="T53" fmla="*/ 44 h 421"/>
                <a:gd name="T54" fmla="*/ 273 w 657"/>
                <a:gd name="T55" fmla="*/ 32 h 421"/>
                <a:gd name="T56" fmla="*/ 258 w 657"/>
                <a:gd name="T57" fmla="*/ 19 h 421"/>
                <a:gd name="T58" fmla="*/ 244 w 657"/>
                <a:gd name="T59" fmla="*/ 4 h 421"/>
                <a:gd name="T60" fmla="*/ 242 w 657"/>
                <a:gd name="T61" fmla="*/ 1 h 421"/>
                <a:gd name="T62" fmla="*/ 242 w 657"/>
                <a:gd name="T63" fmla="*/ 1 h 421"/>
                <a:gd name="T64" fmla="*/ 241 w 657"/>
                <a:gd name="T65" fmla="*/ 9 h 421"/>
                <a:gd name="T66" fmla="*/ 237 w 657"/>
                <a:gd name="T67" fmla="*/ 52 h 421"/>
                <a:gd name="T68" fmla="*/ 231 w 657"/>
                <a:gd name="T69" fmla="*/ 103 h 421"/>
                <a:gd name="T70" fmla="*/ 216 w 657"/>
                <a:gd name="T71" fmla="*/ 107 h 421"/>
                <a:gd name="T72" fmla="*/ 201 w 657"/>
                <a:gd name="T73" fmla="*/ 111 h 421"/>
                <a:gd name="T74" fmla="*/ 201 w 657"/>
                <a:gd name="T75" fmla="*/ 111 h 421"/>
                <a:gd name="T76" fmla="*/ 44 w 657"/>
                <a:gd name="T77" fmla="*/ 172 h 421"/>
                <a:gd name="T78" fmla="*/ 0 w 657"/>
                <a:gd name="T79" fmla="*/ 280 h 421"/>
                <a:gd name="T80" fmla="*/ 329 w 657"/>
                <a:gd name="T81" fmla="*/ 4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7" h="421">
                  <a:moveTo>
                    <a:pt x="329" y="421"/>
                  </a:moveTo>
                  <a:cubicBezTo>
                    <a:pt x="458" y="421"/>
                    <a:pt x="575" y="367"/>
                    <a:pt x="657" y="280"/>
                  </a:cubicBezTo>
                  <a:cubicBezTo>
                    <a:pt x="651" y="234"/>
                    <a:pt x="638" y="194"/>
                    <a:pt x="614" y="172"/>
                  </a:cubicBezTo>
                  <a:cubicBezTo>
                    <a:pt x="457" y="109"/>
                    <a:pt x="457" y="109"/>
                    <a:pt x="457" y="109"/>
                  </a:cubicBezTo>
                  <a:cubicBezTo>
                    <a:pt x="457" y="109"/>
                    <a:pt x="457" y="109"/>
                    <a:pt x="457" y="109"/>
                  </a:cubicBezTo>
                  <a:cubicBezTo>
                    <a:pt x="442" y="105"/>
                    <a:pt x="442" y="105"/>
                    <a:pt x="442" y="105"/>
                  </a:cubicBezTo>
                  <a:cubicBezTo>
                    <a:pt x="437" y="104"/>
                    <a:pt x="432" y="103"/>
                    <a:pt x="427" y="101"/>
                  </a:cubicBezTo>
                  <a:cubicBezTo>
                    <a:pt x="424" y="85"/>
                    <a:pt x="422" y="68"/>
                    <a:pt x="420" y="51"/>
                  </a:cubicBezTo>
                  <a:cubicBezTo>
                    <a:pt x="419" y="34"/>
                    <a:pt x="417" y="17"/>
                    <a:pt x="415" y="0"/>
                  </a:cubicBezTo>
                  <a:cubicBezTo>
                    <a:pt x="415" y="0"/>
                    <a:pt x="415" y="0"/>
                    <a:pt x="415" y="0"/>
                  </a:cubicBezTo>
                  <a:cubicBezTo>
                    <a:pt x="415" y="0"/>
                    <a:pt x="415" y="0"/>
                    <a:pt x="415" y="0"/>
                  </a:cubicBezTo>
                  <a:cubicBezTo>
                    <a:pt x="415" y="0"/>
                    <a:pt x="413" y="2"/>
                    <a:pt x="412" y="3"/>
                  </a:cubicBezTo>
                  <a:cubicBezTo>
                    <a:pt x="408" y="8"/>
                    <a:pt x="404" y="13"/>
                    <a:pt x="399" y="18"/>
                  </a:cubicBezTo>
                  <a:cubicBezTo>
                    <a:pt x="394" y="22"/>
                    <a:pt x="389" y="27"/>
                    <a:pt x="384" y="31"/>
                  </a:cubicBezTo>
                  <a:cubicBezTo>
                    <a:pt x="379" y="36"/>
                    <a:pt x="374" y="40"/>
                    <a:pt x="369" y="44"/>
                  </a:cubicBezTo>
                  <a:cubicBezTo>
                    <a:pt x="369" y="44"/>
                    <a:pt x="369" y="44"/>
                    <a:pt x="369" y="44"/>
                  </a:cubicBezTo>
                  <a:cubicBezTo>
                    <a:pt x="369" y="44"/>
                    <a:pt x="369" y="44"/>
                    <a:pt x="369" y="44"/>
                  </a:cubicBezTo>
                  <a:cubicBezTo>
                    <a:pt x="366" y="45"/>
                    <a:pt x="363" y="47"/>
                    <a:pt x="359" y="48"/>
                  </a:cubicBezTo>
                  <a:cubicBezTo>
                    <a:pt x="356" y="49"/>
                    <a:pt x="353" y="50"/>
                    <a:pt x="349" y="50"/>
                  </a:cubicBezTo>
                  <a:cubicBezTo>
                    <a:pt x="346" y="51"/>
                    <a:pt x="342" y="51"/>
                    <a:pt x="339" y="51"/>
                  </a:cubicBezTo>
                  <a:cubicBezTo>
                    <a:pt x="335" y="51"/>
                    <a:pt x="332" y="51"/>
                    <a:pt x="329" y="51"/>
                  </a:cubicBezTo>
                  <a:cubicBezTo>
                    <a:pt x="325" y="51"/>
                    <a:pt x="322" y="51"/>
                    <a:pt x="318" y="51"/>
                  </a:cubicBezTo>
                  <a:cubicBezTo>
                    <a:pt x="315" y="51"/>
                    <a:pt x="311" y="51"/>
                    <a:pt x="308" y="51"/>
                  </a:cubicBezTo>
                  <a:cubicBezTo>
                    <a:pt x="305" y="50"/>
                    <a:pt x="301" y="50"/>
                    <a:pt x="298" y="49"/>
                  </a:cubicBezTo>
                  <a:cubicBezTo>
                    <a:pt x="295" y="47"/>
                    <a:pt x="292" y="46"/>
                    <a:pt x="288" y="44"/>
                  </a:cubicBezTo>
                  <a:cubicBezTo>
                    <a:pt x="288" y="44"/>
                    <a:pt x="288" y="44"/>
                    <a:pt x="288" y="44"/>
                  </a:cubicBezTo>
                  <a:cubicBezTo>
                    <a:pt x="288" y="44"/>
                    <a:pt x="288" y="44"/>
                    <a:pt x="288" y="44"/>
                  </a:cubicBezTo>
                  <a:cubicBezTo>
                    <a:pt x="283" y="41"/>
                    <a:pt x="278" y="36"/>
                    <a:pt x="273" y="32"/>
                  </a:cubicBezTo>
                  <a:cubicBezTo>
                    <a:pt x="267" y="28"/>
                    <a:pt x="263" y="23"/>
                    <a:pt x="258" y="19"/>
                  </a:cubicBezTo>
                  <a:cubicBezTo>
                    <a:pt x="253" y="14"/>
                    <a:pt x="249" y="9"/>
                    <a:pt x="244" y="4"/>
                  </a:cubicBezTo>
                  <a:cubicBezTo>
                    <a:pt x="244" y="3"/>
                    <a:pt x="242" y="1"/>
                    <a:pt x="242" y="1"/>
                  </a:cubicBezTo>
                  <a:cubicBezTo>
                    <a:pt x="242" y="1"/>
                    <a:pt x="242" y="1"/>
                    <a:pt x="242" y="1"/>
                  </a:cubicBezTo>
                  <a:cubicBezTo>
                    <a:pt x="242" y="4"/>
                    <a:pt x="241" y="6"/>
                    <a:pt x="241" y="9"/>
                  </a:cubicBezTo>
                  <a:cubicBezTo>
                    <a:pt x="239" y="23"/>
                    <a:pt x="238" y="38"/>
                    <a:pt x="237" y="52"/>
                  </a:cubicBezTo>
                  <a:cubicBezTo>
                    <a:pt x="235" y="69"/>
                    <a:pt x="234" y="86"/>
                    <a:pt x="231" y="103"/>
                  </a:cubicBezTo>
                  <a:cubicBezTo>
                    <a:pt x="226" y="104"/>
                    <a:pt x="221" y="105"/>
                    <a:pt x="216" y="107"/>
                  </a:cubicBezTo>
                  <a:cubicBezTo>
                    <a:pt x="201" y="111"/>
                    <a:pt x="201" y="111"/>
                    <a:pt x="201" y="111"/>
                  </a:cubicBezTo>
                  <a:cubicBezTo>
                    <a:pt x="201" y="111"/>
                    <a:pt x="201" y="111"/>
                    <a:pt x="201" y="111"/>
                  </a:cubicBezTo>
                  <a:cubicBezTo>
                    <a:pt x="201" y="111"/>
                    <a:pt x="42" y="171"/>
                    <a:pt x="44" y="172"/>
                  </a:cubicBezTo>
                  <a:cubicBezTo>
                    <a:pt x="19" y="194"/>
                    <a:pt x="7" y="234"/>
                    <a:pt x="0" y="280"/>
                  </a:cubicBezTo>
                  <a:cubicBezTo>
                    <a:pt x="83" y="367"/>
                    <a:pt x="199" y="421"/>
                    <a:pt x="329" y="421"/>
                  </a:cubicBezTo>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79" name="Freeform 147"/>
            <p:cNvSpPr>
              <a:spLocks noChangeArrowheads="1"/>
            </p:cNvSpPr>
            <p:nvPr/>
          </p:nvSpPr>
          <p:spPr bwMode="auto">
            <a:xfrm>
              <a:off x="5967" y="2372"/>
              <a:ext cx="618" cy="508"/>
            </a:xfrm>
            <a:custGeom>
              <a:avLst/>
              <a:gdLst>
                <a:gd name="T0" fmla="*/ 416 w 416"/>
                <a:gd name="T1" fmla="*/ 280 h 343"/>
                <a:gd name="T2" fmla="*/ 373 w 416"/>
                <a:gd name="T3" fmla="*/ 172 h 343"/>
                <a:gd name="T4" fmla="*/ 216 w 416"/>
                <a:gd name="T5" fmla="*/ 109 h 343"/>
                <a:gd name="T6" fmla="*/ 216 w 416"/>
                <a:gd name="T7" fmla="*/ 109 h 343"/>
                <a:gd name="T8" fmla="*/ 201 w 416"/>
                <a:gd name="T9" fmla="*/ 105 h 343"/>
                <a:gd name="T10" fmla="*/ 186 w 416"/>
                <a:gd name="T11" fmla="*/ 101 h 343"/>
                <a:gd name="T12" fmla="*/ 179 w 416"/>
                <a:gd name="T13" fmla="*/ 51 h 343"/>
                <a:gd name="T14" fmla="*/ 174 w 416"/>
                <a:gd name="T15" fmla="*/ 0 h 343"/>
                <a:gd name="T16" fmla="*/ 174 w 416"/>
                <a:gd name="T17" fmla="*/ 0 h 343"/>
                <a:gd name="T18" fmla="*/ 174 w 416"/>
                <a:gd name="T19" fmla="*/ 0 h 343"/>
                <a:gd name="T20" fmla="*/ 171 w 416"/>
                <a:gd name="T21" fmla="*/ 3 h 343"/>
                <a:gd name="T22" fmla="*/ 158 w 416"/>
                <a:gd name="T23" fmla="*/ 18 h 343"/>
                <a:gd name="T24" fmla="*/ 143 w 416"/>
                <a:gd name="T25" fmla="*/ 31 h 343"/>
                <a:gd name="T26" fmla="*/ 128 w 416"/>
                <a:gd name="T27" fmla="*/ 44 h 343"/>
                <a:gd name="T28" fmla="*/ 128 w 416"/>
                <a:gd name="T29" fmla="*/ 44 h 343"/>
                <a:gd name="T30" fmla="*/ 128 w 416"/>
                <a:gd name="T31" fmla="*/ 44 h 343"/>
                <a:gd name="T32" fmla="*/ 118 w 416"/>
                <a:gd name="T33" fmla="*/ 48 h 343"/>
                <a:gd name="T34" fmla="*/ 108 w 416"/>
                <a:gd name="T35" fmla="*/ 50 h 343"/>
                <a:gd name="T36" fmla="*/ 98 w 416"/>
                <a:gd name="T37" fmla="*/ 51 h 343"/>
                <a:gd name="T38" fmla="*/ 88 w 416"/>
                <a:gd name="T39" fmla="*/ 51 h 343"/>
                <a:gd name="T40" fmla="*/ 77 w 416"/>
                <a:gd name="T41" fmla="*/ 51 h 343"/>
                <a:gd name="T42" fmla="*/ 67 w 416"/>
                <a:gd name="T43" fmla="*/ 51 h 343"/>
                <a:gd name="T44" fmla="*/ 57 w 416"/>
                <a:gd name="T45" fmla="*/ 49 h 343"/>
                <a:gd name="T46" fmla="*/ 47 w 416"/>
                <a:gd name="T47" fmla="*/ 44 h 343"/>
                <a:gd name="T48" fmla="*/ 47 w 416"/>
                <a:gd name="T49" fmla="*/ 44 h 343"/>
                <a:gd name="T50" fmla="*/ 47 w 416"/>
                <a:gd name="T51" fmla="*/ 44 h 343"/>
                <a:gd name="T52" fmla="*/ 32 w 416"/>
                <a:gd name="T53" fmla="*/ 32 h 343"/>
                <a:gd name="T54" fmla="*/ 17 w 416"/>
                <a:gd name="T55" fmla="*/ 19 h 343"/>
                <a:gd name="T56" fmla="*/ 3 w 416"/>
                <a:gd name="T57" fmla="*/ 4 h 343"/>
                <a:gd name="T58" fmla="*/ 1 w 416"/>
                <a:gd name="T59" fmla="*/ 1 h 343"/>
                <a:gd name="T60" fmla="*/ 1 w 416"/>
                <a:gd name="T61" fmla="*/ 1 h 343"/>
                <a:gd name="T62" fmla="*/ 0 w 416"/>
                <a:gd name="T63" fmla="*/ 9 h 343"/>
                <a:gd name="T64" fmla="*/ 342 w 416"/>
                <a:gd name="T65" fmla="*/ 343 h 343"/>
                <a:gd name="T66" fmla="*/ 416 w 416"/>
                <a:gd name="T67" fmla="*/ 28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343">
                  <a:moveTo>
                    <a:pt x="416" y="280"/>
                  </a:moveTo>
                  <a:cubicBezTo>
                    <a:pt x="410" y="234"/>
                    <a:pt x="397" y="194"/>
                    <a:pt x="373" y="172"/>
                  </a:cubicBezTo>
                  <a:cubicBezTo>
                    <a:pt x="216" y="109"/>
                    <a:pt x="216" y="109"/>
                    <a:pt x="216" y="109"/>
                  </a:cubicBezTo>
                  <a:cubicBezTo>
                    <a:pt x="216" y="109"/>
                    <a:pt x="216" y="109"/>
                    <a:pt x="216" y="109"/>
                  </a:cubicBezTo>
                  <a:cubicBezTo>
                    <a:pt x="201" y="105"/>
                    <a:pt x="201" y="105"/>
                    <a:pt x="201" y="105"/>
                  </a:cubicBezTo>
                  <a:cubicBezTo>
                    <a:pt x="196" y="104"/>
                    <a:pt x="191" y="103"/>
                    <a:pt x="186" y="101"/>
                  </a:cubicBezTo>
                  <a:cubicBezTo>
                    <a:pt x="183" y="85"/>
                    <a:pt x="181" y="68"/>
                    <a:pt x="179" y="51"/>
                  </a:cubicBezTo>
                  <a:cubicBezTo>
                    <a:pt x="178" y="34"/>
                    <a:pt x="176" y="17"/>
                    <a:pt x="174" y="0"/>
                  </a:cubicBezTo>
                  <a:cubicBezTo>
                    <a:pt x="174" y="0"/>
                    <a:pt x="174" y="0"/>
                    <a:pt x="174" y="0"/>
                  </a:cubicBezTo>
                  <a:cubicBezTo>
                    <a:pt x="174" y="0"/>
                    <a:pt x="174" y="0"/>
                    <a:pt x="174" y="0"/>
                  </a:cubicBezTo>
                  <a:cubicBezTo>
                    <a:pt x="174" y="0"/>
                    <a:pt x="172" y="2"/>
                    <a:pt x="171" y="3"/>
                  </a:cubicBezTo>
                  <a:cubicBezTo>
                    <a:pt x="167" y="8"/>
                    <a:pt x="163" y="13"/>
                    <a:pt x="158" y="18"/>
                  </a:cubicBezTo>
                  <a:cubicBezTo>
                    <a:pt x="153" y="22"/>
                    <a:pt x="148" y="27"/>
                    <a:pt x="143" y="31"/>
                  </a:cubicBezTo>
                  <a:cubicBezTo>
                    <a:pt x="138" y="36"/>
                    <a:pt x="133" y="40"/>
                    <a:pt x="128" y="44"/>
                  </a:cubicBezTo>
                  <a:cubicBezTo>
                    <a:pt x="128" y="44"/>
                    <a:pt x="128" y="44"/>
                    <a:pt x="128" y="44"/>
                  </a:cubicBezTo>
                  <a:cubicBezTo>
                    <a:pt x="128" y="44"/>
                    <a:pt x="128" y="44"/>
                    <a:pt x="128" y="44"/>
                  </a:cubicBezTo>
                  <a:cubicBezTo>
                    <a:pt x="125" y="45"/>
                    <a:pt x="122" y="47"/>
                    <a:pt x="118" y="48"/>
                  </a:cubicBezTo>
                  <a:cubicBezTo>
                    <a:pt x="115" y="49"/>
                    <a:pt x="112" y="50"/>
                    <a:pt x="108" y="50"/>
                  </a:cubicBezTo>
                  <a:cubicBezTo>
                    <a:pt x="105" y="51"/>
                    <a:pt x="101" y="51"/>
                    <a:pt x="98" y="51"/>
                  </a:cubicBezTo>
                  <a:cubicBezTo>
                    <a:pt x="94" y="51"/>
                    <a:pt x="91" y="51"/>
                    <a:pt x="88" y="51"/>
                  </a:cubicBezTo>
                  <a:cubicBezTo>
                    <a:pt x="84" y="51"/>
                    <a:pt x="81" y="51"/>
                    <a:pt x="77" y="51"/>
                  </a:cubicBezTo>
                  <a:cubicBezTo>
                    <a:pt x="74" y="51"/>
                    <a:pt x="70" y="51"/>
                    <a:pt x="67" y="51"/>
                  </a:cubicBezTo>
                  <a:cubicBezTo>
                    <a:pt x="64" y="50"/>
                    <a:pt x="60" y="50"/>
                    <a:pt x="57" y="49"/>
                  </a:cubicBezTo>
                  <a:cubicBezTo>
                    <a:pt x="54" y="47"/>
                    <a:pt x="51" y="46"/>
                    <a:pt x="47" y="44"/>
                  </a:cubicBezTo>
                  <a:cubicBezTo>
                    <a:pt x="47" y="44"/>
                    <a:pt x="47" y="44"/>
                    <a:pt x="47" y="44"/>
                  </a:cubicBezTo>
                  <a:cubicBezTo>
                    <a:pt x="47" y="44"/>
                    <a:pt x="47" y="44"/>
                    <a:pt x="47" y="44"/>
                  </a:cubicBezTo>
                  <a:cubicBezTo>
                    <a:pt x="42" y="41"/>
                    <a:pt x="37" y="36"/>
                    <a:pt x="32" y="32"/>
                  </a:cubicBezTo>
                  <a:cubicBezTo>
                    <a:pt x="26" y="28"/>
                    <a:pt x="22" y="23"/>
                    <a:pt x="17" y="19"/>
                  </a:cubicBezTo>
                  <a:cubicBezTo>
                    <a:pt x="12" y="14"/>
                    <a:pt x="8" y="9"/>
                    <a:pt x="3" y="4"/>
                  </a:cubicBezTo>
                  <a:cubicBezTo>
                    <a:pt x="3" y="3"/>
                    <a:pt x="1" y="1"/>
                    <a:pt x="1" y="1"/>
                  </a:cubicBezTo>
                  <a:cubicBezTo>
                    <a:pt x="1" y="1"/>
                    <a:pt x="1" y="1"/>
                    <a:pt x="1" y="1"/>
                  </a:cubicBezTo>
                  <a:cubicBezTo>
                    <a:pt x="1" y="4"/>
                    <a:pt x="0" y="6"/>
                    <a:pt x="0" y="9"/>
                  </a:cubicBezTo>
                  <a:cubicBezTo>
                    <a:pt x="342" y="343"/>
                    <a:pt x="342" y="343"/>
                    <a:pt x="342" y="343"/>
                  </a:cubicBezTo>
                  <a:cubicBezTo>
                    <a:pt x="369" y="325"/>
                    <a:pt x="394" y="303"/>
                    <a:pt x="416" y="280"/>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0" name="Freeform 148"/>
            <p:cNvSpPr>
              <a:spLocks noChangeArrowheads="1"/>
            </p:cNvSpPr>
            <p:nvPr/>
          </p:nvSpPr>
          <p:spPr bwMode="auto">
            <a:xfrm>
              <a:off x="5871" y="1830"/>
              <a:ext cx="227" cy="618"/>
            </a:xfrm>
            <a:custGeom>
              <a:avLst/>
              <a:gdLst>
                <a:gd name="T0" fmla="*/ 1 w 153"/>
                <a:gd name="T1" fmla="*/ 226 h 417"/>
                <a:gd name="T2" fmla="*/ 5 w 153"/>
                <a:gd name="T3" fmla="*/ 243 h 417"/>
                <a:gd name="T4" fmla="*/ 13 w 153"/>
                <a:gd name="T5" fmla="*/ 259 h 417"/>
                <a:gd name="T6" fmla="*/ 17 w 153"/>
                <a:gd name="T7" fmla="*/ 267 h 417"/>
                <a:gd name="T8" fmla="*/ 22 w 153"/>
                <a:gd name="T9" fmla="*/ 275 h 417"/>
                <a:gd name="T10" fmla="*/ 26 w 153"/>
                <a:gd name="T11" fmla="*/ 276 h 417"/>
                <a:gd name="T12" fmla="*/ 31 w 153"/>
                <a:gd name="T13" fmla="*/ 275 h 417"/>
                <a:gd name="T14" fmla="*/ 35 w 153"/>
                <a:gd name="T15" fmla="*/ 268 h 417"/>
                <a:gd name="T16" fmla="*/ 37 w 153"/>
                <a:gd name="T17" fmla="*/ 275 h 417"/>
                <a:gd name="T18" fmla="*/ 43 w 153"/>
                <a:gd name="T19" fmla="*/ 301 h 417"/>
                <a:gd name="T20" fmla="*/ 49 w 153"/>
                <a:gd name="T21" fmla="*/ 327 h 417"/>
                <a:gd name="T22" fmla="*/ 57 w 153"/>
                <a:gd name="T23" fmla="*/ 353 h 417"/>
                <a:gd name="T24" fmla="*/ 62 w 153"/>
                <a:gd name="T25" fmla="*/ 362 h 417"/>
                <a:gd name="T26" fmla="*/ 66 w 153"/>
                <a:gd name="T27" fmla="*/ 367 h 417"/>
                <a:gd name="T28" fmla="*/ 66 w 153"/>
                <a:gd name="T29" fmla="*/ 367 h 417"/>
                <a:gd name="T30" fmla="*/ 67 w 153"/>
                <a:gd name="T31" fmla="*/ 368 h 417"/>
                <a:gd name="T32" fmla="*/ 68 w 153"/>
                <a:gd name="T33" fmla="*/ 370 h 417"/>
                <a:gd name="T34" fmla="*/ 82 w 153"/>
                <a:gd name="T35" fmla="*/ 385 h 417"/>
                <a:gd name="T36" fmla="*/ 97 w 153"/>
                <a:gd name="T37" fmla="*/ 398 h 417"/>
                <a:gd name="T38" fmla="*/ 112 w 153"/>
                <a:gd name="T39" fmla="*/ 410 h 417"/>
                <a:gd name="T40" fmla="*/ 112 w 153"/>
                <a:gd name="T41" fmla="*/ 410 h 417"/>
                <a:gd name="T42" fmla="*/ 122 w 153"/>
                <a:gd name="T43" fmla="*/ 415 h 417"/>
                <a:gd name="T44" fmla="*/ 132 w 153"/>
                <a:gd name="T45" fmla="*/ 417 h 417"/>
                <a:gd name="T46" fmla="*/ 142 w 153"/>
                <a:gd name="T47" fmla="*/ 417 h 417"/>
                <a:gd name="T48" fmla="*/ 153 w 153"/>
                <a:gd name="T49" fmla="*/ 417 h 417"/>
                <a:gd name="T50" fmla="*/ 153 w 153"/>
                <a:gd name="T51" fmla="*/ 0 h 417"/>
                <a:gd name="T52" fmla="*/ 149 w 153"/>
                <a:gd name="T53" fmla="*/ 0 h 417"/>
                <a:gd name="T54" fmla="*/ 140 w 153"/>
                <a:gd name="T55" fmla="*/ 0 h 417"/>
                <a:gd name="T56" fmla="*/ 47 w 153"/>
                <a:gd name="T57" fmla="*/ 33 h 417"/>
                <a:gd name="T58" fmla="*/ 10 w 153"/>
                <a:gd name="T59" fmla="*/ 142 h 417"/>
                <a:gd name="T60" fmla="*/ 11 w 153"/>
                <a:gd name="T61" fmla="*/ 154 h 417"/>
                <a:gd name="T62" fmla="*/ 12 w 153"/>
                <a:gd name="T63" fmla="*/ 173 h 417"/>
                <a:gd name="T64" fmla="*/ 10 w 153"/>
                <a:gd name="T65" fmla="*/ 172 h 417"/>
                <a:gd name="T66" fmla="*/ 8 w 153"/>
                <a:gd name="T67" fmla="*/ 172 h 417"/>
                <a:gd name="T68" fmla="*/ 5 w 153"/>
                <a:gd name="T69" fmla="*/ 173 h 417"/>
                <a:gd name="T70" fmla="*/ 3 w 153"/>
                <a:gd name="T71" fmla="*/ 177 h 417"/>
                <a:gd name="T72" fmla="*/ 2 w 153"/>
                <a:gd name="T73" fmla="*/ 181 h 417"/>
                <a:gd name="T74" fmla="*/ 1 w 153"/>
                <a:gd name="T75" fmla="*/ 187 h 417"/>
                <a:gd name="T76" fmla="*/ 1 w 153"/>
                <a:gd name="T77" fmla="*/ 187 h 417"/>
                <a:gd name="T78" fmla="*/ 1 w 153"/>
                <a:gd name="T79" fmla="*/ 190 h 417"/>
                <a:gd name="T80" fmla="*/ 1 w 153"/>
                <a:gd name="T81" fmla="*/ 208 h 417"/>
                <a:gd name="T82" fmla="*/ 1 w 153"/>
                <a:gd name="T83" fmla="*/ 226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3" h="417">
                  <a:moveTo>
                    <a:pt x="1" y="226"/>
                  </a:moveTo>
                  <a:cubicBezTo>
                    <a:pt x="2" y="232"/>
                    <a:pt x="3" y="237"/>
                    <a:pt x="5" y="243"/>
                  </a:cubicBezTo>
                  <a:cubicBezTo>
                    <a:pt x="7" y="249"/>
                    <a:pt x="10" y="254"/>
                    <a:pt x="13" y="259"/>
                  </a:cubicBezTo>
                  <a:cubicBezTo>
                    <a:pt x="14" y="262"/>
                    <a:pt x="16" y="265"/>
                    <a:pt x="17" y="267"/>
                  </a:cubicBezTo>
                  <a:cubicBezTo>
                    <a:pt x="19" y="270"/>
                    <a:pt x="20" y="273"/>
                    <a:pt x="22" y="275"/>
                  </a:cubicBezTo>
                  <a:cubicBezTo>
                    <a:pt x="23" y="276"/>
                    <a:pt x="25" y="276"/>
                    <a:pt x="26" y="276"/>
                  </a:cubicBezTo>
                  <a:cubicBezTo>
                    <a:pt x="28" y="276"/>
                    <a:pt x="29" y="276"/>
                    <a:pt x="31" y="275"/>
                  </a:cubicBezTo>
                  <a:cubicBezTo>
                    <a:pt x="33" y="273"/>
                    <a:pt x="34" y="271"/>
                    <a:pt x="35" y="268"/>
                  </a:cubicBezTo>
                  <a:cubicBezTo>
                    <a:pt x="35" y="268"/>
                    <a:pt x="36" y="273"/>
                    <a:pt x="37" y="275"/>
                  </a:cubicBezTo>
                  <a:cubicBezTo>
                    <a:pt x="39" y="284"/>
                    <a:pt x="40" y="292"/>
                    <a:pt x="43" y="301"/>
                  </a:cubicBezTo>
                  <a:cubicBezTo>
                    <a:pt x="45" y="310"/>
                    <a:pt x="47" y="319"/>
                    <a:pt x="49" y="327"/>
                  </a:cubicBezTo>
                  <a:cubicBezTo>
                    <a:pt x="51" y="336"/>
                    <a:pt x="54" y="345"/>
                    <a:pt x="57" y="353"/>
                  </a:cubicBezTo>
                  <a:cubicBezTo>
                    <a:pt x="58" y="356"/>
                    <a:pt x="60" y="359"/>
                    <a:pt x="62" y="362"/>
                  </a:cubicBezTo>
                  <a:cubicBezTo>
                    <a:pt x="63" y="364"/>
                    <a:pt x="65" y="365"/>
                    <a:pt x="66" y="367"/>
                  </a:cubicBezTo>
                  <a:cubicBezTo>
                    <a:pt x="66" y="367"/>
                    <a:pt x="66" y="367"/>
                    <a:pt x="66" y="367"/>
                  </a:cubicBezTo>
                  <a:cubicBezTo>
                    <a:pt x="66" y="367"/>
                    <a:pt x="67" y="368"/>
                    <a:pt x="67" y="368"/>
                  </a:cubicBezTo>
                  <a:cubicBezTo>
                    <a:pt x="67" y="369"/>
                    <a:pt x="68" y="369"/>
                    <a:pt x="68" y="370"/>
                  </a:cubicBezTo>
                  <a:cubicBezTo>
                    <a:pt x="73" y="375"/>
                    <a:pt x="77" y="380"/>
                    <a:pt x="82" y="385"/>
                  </a:cubicBezTo>
                  <a:cubicBezTo>
                    <a:pt x="87" y="389"/>
                    <a:pt x="91" y="394"/>
                    <a:pt x="97" y="398"/>
                  </a:cubicBezTo>
                  <a:cubicBezTo>
                    <a:pt x="102" y="402"/>
                    <a:pt x="107" y="407"/>
                    <a:pt x="112" y="410"/>
                  </a:cubicBezTo>
                  <a:cubicBezTo>
                    <a:pt x="112" y="410"/>
                    <a:pt x="112" y="410"/>
                    <a:pt x="112" y="410"/>
                  </a:cubicBezTo>
                  <a:cubicBezTo>
                    <a:pt x="116" y="412"/>
                    <a:pt x="119" y="413"/>
                    <a:pt x="122" y="415"/>
                  </a:cubicBezTo>
                  <a:cubicBezTo>
                    <a:pt x="125" y="416"/>
                    <a:pt x="129" y="416"/>
                    <a:pt x="132" y="417"/>
                  </a:cubicBezTo>
                  <a:cubicBezTo>
                    <a:pt x="135" y="417"/>
                    <a:pt x="139" y="417"/>
                    <a:pt x="142" y="417"/>
                  </a:cubicBezTo>
                  <a:cubicBezTo>
                    <a:pt x="146" y="417"/>
                    <a:pt x="149" y="417"/>
                    <a:pt x="153" y="417"/>
                  </a:cubicBezTo>
                  <a:cubicBezTo>
                    <a:pt x="153" y="0"/>
                    <a:pt x="153" y="0"/>
                    <a:pt x="153" y="0"/>
                  </a:cubicBezTo>
                  <a:cubicBezTo>
                    <a:pt x="151" y="0"/>
                    <a:pt x="150" y="0"/>
                    <a:pt x="149" y="0"/>
                  </a:cubicBezTo>
                  <a:cubicBezTo>
                    <a:pt x="146" y="0"/>
                    <a:pt x="143" y="0"/>
                    <a:pt x="140" y="0"/>
                  </a:cubicBezTo>
                  <a:cubicBezTo>
                    <a:pt x="100" y="0"/>
                    <a:pt x="69" y="11"/>
                    <a:pt x="47" y="33"/>
                  </a:cubicBezTo>
                  <a:cubicBezTo>
                    <a:pt x="22" y="57"/>
                    <a:pt x="10" y="95"/>
                    <a:pt x="10" y="142"/>
                  </a:cubicBezTo>
                  <a:cubicBezTo>
                    <a:pt x="10" y="145"/>
                    <a:pt x="10" y="149"/>
                    <a:pt x="11" y="154"/>
                  </a:cubicBezTo>
                  <a:cubicBezTo>
                    <a:pt x="11" y="159"/>
                    <a:pt x="12" y="165"/>
                    <a:pt x="12" y="173"/>
                  </a:cubicBezTo>
                  <a:cubicBezTo>
                    <a:pt x="11" y="173"/>
                    <a:pt x="11" y="172"/>
                    <a:pt x="10" y="172"/>
                  </a:cubicBezTo>
                  <a:cubicBezTo>
                    <a:pt x="9" y="172"/>
                    <a:pt x="8" y="172"/>
                    <a:pt x="8" y="172"/>
                  </a:cubicBezTo>
                  <a:cubicBezTo>
                    <a:pt x="7" y="172"/>
                    <a:pt x="6" y="172"/>
                    <a:pt x="5" y="173"/>
                  </a:cubicBezTo>
                  <a:cubicBezTo>
                    <a:pt x="4" y="174"/>
                    <a:pt x="4" y="175"/>
                    <a:pt x="3" y="177"/>
                  </a:cubicBezTo>
                  <a:cubicBezTo>
                    <a:pt x="3" y="178"/>
                    <a:pt x="2" y="179"/>
                    <a:pt x="2" y="181"/>
                  </a:cubicBezTo>
                  <a:cubicBezTo>
                    <a:pt x="2" y="183"/>
                    <a:pt x="1" y="185"/>
                    <a:pt x="1" y="187"/>
                  </a:cubicBezTo>
                  <a:cubicBezTo>
                    <a:pt x="1" y="187"/>
                    <a:pt x="1" y="187"/>
                    <a:pt x="1" y="187"/>
                  </a:cubicBezTo>
                  <a:cubicBezTo>
                    <a:pt x="1" y="188"/>
                    <a:pt x="1" y="189"/>
                    <a:pt x="1" y="190"/>
                  </a:cubicBezTo>
                  <a:cubicBezTo>
                    <a:pt x="0" y="196"/>
                    <a:pt x="0" y="202"/>
                    <a:pt x="1" y="208"/>
                  </a:cubicBezTo>
                  <a:cubicBezTo>
                    <a:pt x="1" y="214"/>
                    <a:pt x="1" y="220"/>
                    <a:pt x="1" y="226"/>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1" name="Freeform 149"/>
            <p:cNvSpPr>
              <a:spLocks noChangeArrowheads="1"/>
            </p:cNvSpPr>
            <p:nvPr/>
          </p:nvSpPr>
          <p:spPr bwMode="auto">
            <a:xfrm>
              <a:off x="6098" y="1827"/>
              <a:ext cx="221" cy="621"/>
            </a:xfrm>
            <a:custGeom>
              <a:avLst/>
              <a:gdLst>
                <a:gd name="T0" fmla="*/ 10 w 149"/>
                <a:gd name="T1" fmla="*/ 419 h 419"/>
                <a:gd name="T2" fmla="*/ 20 w 149"/>
                <a:gd name="T3" fmla="*/ 418 h 419"/>
                <a:gd name="T4" fmla="*/ 30 w 149"/>
                <a:gd name="T5" fmla="*/ 416 h 419"/>
                <a:gd name="T6" fmla="*/ 40 w 149"/>
                <a:gd name="T7" fmla="*/ 412 h 419"/>
                <a:gd name="T8" fmla="*/ 40 w 149"/>
                <a:gd name="T9" fmla="*/ 412 h 419"/>
                <a:gd name="T10" fmla="*/ 40 w 149"/>
                <a:gd name="T11" fmla="*/ 412 h 419"/>
                <a:gd name="T12" fmla="*/ 55 w 149"/>
                <a:gd name="T13" fmla="*/ 399 h 419"/>
                <a:gd name="T14" fmla="*/ 61 w 149"/>
                <a:gd name="T15" fmla="*/ 394 h 419"/>
                <a:gd name="T16" fmla="*/ 64 w 149"/>
                <a:gd name="T17" fmla="*/ 391 h 419"/>
                <a:gd name="T18" fmla="*/ 67 w 149"/>
                <a:gd name="T19" fmla="*/ 389 h 419"/>
                <a:gd name="T20" fmla="*/ 70 w 149"/>
                <a:gd name="T21" fmla="*/ 386 h 419"/>
                <a:gd name="T22" fmla="*/ 83 w 149"/>
                <a:gd name="T23" fmla="*/ 371 h 419"/>
                <a:gd name="T24" fmla="*/ 85 w 149"/>
                <a:gd name="T25" fmla="*/ 369 h 419"/>
                <a:gd name="T26" fmla="*/ 86 w 149"/>
                <a:gd name="T27" fmla="*/ 368 h 419"/>
                <a:gd name="T28" fmla="*/ 86 w 149"/>
                <a:gd name="T29" fmla="*/ 368 h 419"/>
                <a:gd name="T30" fmla="*/ 89 w 149"/>
                <a:gd name="T31" fmla="*/ 363 h 419"/>
                <a:gd name="T32" fmla="*/ 94 w 149"/>
                <a:gd name="T33" fmla="*/ 354 h 419"/>
                <a:gd name="T34" fmla="*/ 101 w 149"/>
                <a:gd name="T35" fmla="*/ 331 h 419"/>
                <a:gd name="T36" fmla="*/ 102 w 149"/>
                <a:gd name="T37" fmla="*/ 328 h 419"/>
                <a:gd name="T38" fmla="*/ 105 w 149"/>
                <a:gd name="T39" fmla="*/ 315 h 419"/>
                <a:gd name="T40" fmla="*/ 108 w 149"/>
                <a:gd name="T41" fmla="*/ 302 h 419"/>
                <a:gd name="T42" fmla="*/ 114 w 149"/>
                <a:gd name="T43" fmla="*/ 275 h 419"/>
                <a:gd name="T44" fmla="*/ 115 w 149"/>
                <a:gd name="T45" fmla="*/ 269 h 419"/>
                <a:gd name="T46" fmla="*/ 115 w 149"/>
                <a:gd name="T47" fmla="*/ 269 h 419"/>
                <a:gd name="T48" fmla="*/ 116 w 149"/>
                <a:gd name="T49" fmla="*/ 271 h 419"/>
                <a:gd name="T50" fmla="*/ 118 w 149"/>
                <a:gd name="T51" fmla="*/ 275 h 419"/>
                <a:gd name="T52" fmla="*/ 120 w 149"/>
                <a:gd name="T53" fmla="*/ 276 h 419"/>
                <a:gd name="T54" fmla="*/ 124 w 149"/>
                <a:gd name="T55" fmla="*/ 277 h 419"/>
                <a:gd name="T56" fmla="*/ 128 w 149"/>
                <a:gd name="T57" fmla="*/ 275 h 419"/>
                <a:gd name="T58" fmla="*/ 128 w 149"/>
                <a:gd name="T59" fmla="*/ 275 h 419"/>
                <a:gd name="T60" fmla="*/ 133 w 149"/>
                <a:gd name="T61" fmla="*/ 267 h 419"/>
                <a:gd name="T62" fmla="*/ 135 w 149"/>
                <a:gd name="T63" fmla="*/ 263 h 419"/>
                <a:gd name="T64" fmla="*/ 137 w 149"/>
                <a:gd name="T65" fmla="*/ 259 h 419"/>
                <a:gd name="T66" fmla="*/ 145 w 149"/>
                <a:gd name="T67" fmla="*/ 243 h 419"/>
                <a:gd name="T68" fmla="*/ 148 w 149"/>
                <a:gd name="T69" fmla="*/ 226 h 419"/>
                <a:gd name="T70" fmla="*/ 149 w 149"/>
                <a:gd name="T71" fmla="*/ 208 h 419"/>
                <a:gd name="T72" fmla="*/ 148 w 149"/>
                <a:gd name="T73" fmla="*/ 190 h 419"/>
                <a:gd name="T74" fmla="*/ 148 w 149"/>
                <a:gd name="T75" fmla="*/ 187 h 419"/>
                <a:gd name="T76" fmla="*/ 148 w 149"/>
                <a:gd name="T77" fmla="*/ 184 h 419"/>
                <a:gd name="T78" fmla="*/ 148 w 149"/>
                <a:gd name="T79" fmla="*/ 183 h 419"/>
                <a:gd name="T80" fmla="*/ 147 w 149"/>
                <a:gd name="T81" fmla="*/ 181 h 419"/>
                <a:gd name="T82" fmla="*/ 146 w 149"/>
                <a:gd name="T83" fmla="*/ 177 h 419"/>
                <a:gd name="T84" fmla="*/ 145 w 149"/>
                <a:gd name="T85" fmla="*/ 175 h 419"/>
                <a:gd name="T86" fmla="*/ 144 w 149"/>
                <a:gd name="T87" fmla="*/ 173 h 419"/>
                <a:gd name="T88" fmla="*/ 144 w 149"/>
                <a:gd name="T89" fmla="*/ 173 h 419"/>
                <a:gd name="T90" fmla="*/ 141 w 149"/>
                <a:gd name="T91" fmla="*/ 172 h 419"/>
                <a:gd name="T92" fmla="*/ 139 w 149"/>
                <a:gd name="T93" fmla="*/ 172 h 419"/>
                <a:gd name="T94" fmla="*/ 139 w 149"/>
                <a:gd name="T95" fmla="*/ 172 h 419"/>
                <a:gd name="T96" fmla="*/ 138 w 149"/>
                <a:gd name="T97" fmla="*/ 173 h 419"/>
                <a:gd name="T98" fmla="*/ 137 w 149"/>
                <a:gd name="T99" fmla="*/ 173 h 419"/>
                <a:gd name="T100" fmla="*/ 137 w 149"/>
                <a:gd name="T101" fmla="*/ 174 h 419"/>
                <a:gd name="T102" fmla="*/ 136 w 149"/>
                <a:gd name="T103" fmla="*/ 174 h 419"/>
                <a:gd name="T104" fmla="*/ 137 w 149"/>
                <a:gd name="T105" fmla="*/ 153 h 419"/>
                <a:gd name="T106" fmla="*/ 137 w 149"/>
                <a:gd name="T107" fmla="*/ 140 h 419"/>
                <a:gd name="T108" fmla="*/ 112 w 149"/>
                <a:gd name="T109" fmla="*/ 48 h 419"/>
                <a:gd name="T110" fmla="*/ 98 w 149"/>
                <a:gd name="T111" fmla="*/ 33 h 419"/>
                <a:gd name="T112" fmla="*/ 0 w 149"/>
                <a:gd name="T113" fmla="*/ 2 h 419"/>
                <a:gd name="T114" fmla="*/ 0 w 149"/>
                <a:gd name="T115" fmla="*/ 419 h 419"/>
                <a:gd name="T116" fmla="*/ 10 w 149"/>
                <a:gd name="T117" fmla="*/ 41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419">
                  <a:moveTo>
                    <a:pt x="10" y="419"/>
                  </a:moveTo>
                  <a:cubicBezTo>
                    <a:pt x="13" y="419"/>
                    <a:pt x="17" y="419"/>
                    <a:pt x="20" y="418"/>
                  </a:cubicBezTo>
                  <a:cubicBezTo>
                    <a:pt x="24" y="418"/>
                    <a:pt x="27" y="417"/>
                    <a:pt x="30" y="416"/>
                  </a:cubicBezTo>
                  <a:cubicBezTo>
                    <a:pt x="34" y="415"/>
                    <a:pt x="37" y="413"/>
                    <a:pt x="40" y="412"/>
                  </a:cubicBezTo>
                  <a:cubicBezTo>
                    <a:pt x="40" y="412"/>
                    <a:pt x="40" y="412"/>
                    <a:pt x="40" y="412"/>
                  </a:cubicBezTo>
                  <a:cubicBezTo>
                    <a:pt x="40" y="412"/>
                    <a:pt x="40" y="412"/>
                    <a:pt x="40" y="412"/>
                  </a:cubicBezTo>
                  <a:cubicBezTo>
                    <a:pt x="45" y="408"/>
                    <a:pt x="50" y="404"/>
                    <a:pt x="55" y="399"/>
                  </a:cubicBezTo>
                  <a:cubicBezTo>
                    <a:pt x="57" y="398"/>
                    <a:pt x="59" y="396"/>
                    <a:pt x="61" y="394"/>
                  </a:cubicBezTo>
                  <a:cubicBezTo>
                    <a:pt x="62" y="393"/>
                    <a:pt x="63" y="392"/>
                    <a:pt x="64" y="391"/>
                  </a:cubicBezTo>
                  <a:cubicBezTo>
                    <a:pt x="65" y="391"/>
                    <a:pt x="66" y="390"/>
                    <a:pt x="67" y="389"/>
                  </a:cubicBezTo>
                  <a:cubicBezTo>
                    <a:pt x="68" y="388"/>
                    <a:pt x="69" y="387"/>
                    <a:pt x="70" y="386"/>
                  </a:cubicBezTo>
                  <a:cubicBezTo>
                    <a:pt x="75" y="381"/>
                    <a:pt x="79" y="376"/>
                    <a:pt x="83" y="371"/>
                  </a:cubicBezTo>
                  <a:cubicBezTo>
                    <a:pt x="84" y="370"/>
                    <a:pt x="84" y="370"/>
                    <a:pt x="85" y="369"/>
                  </a:cubicBezTo>
                  <a:cubicBezTo>
                    <a:pt x="85" y="369"/>
                    <a:pt x="85" y="368"/>
                    <a:pt x="86" y="368"/>
                  </a:cubicBezTo>
                  <a:cubicBezTo>
                    <a:pt x="86" y="368"/>
                    <a:pt x="86" y="368"/>
                    <a:pt x="86" y="368"/>
                  </a:cubicBezTo>
                  <a:cubicBezTo>
                    <a:pt x="87" y="366"/>
                    <a:pt x="88" y="364"/>
                    <a:pt x="89" y="363"/>
                  </a:cubicBezTo>
                  <a:cubicBezTo>
                    <a:pt x="91" y="360"/>
                    <a:pt x="93" y="357"/>
                    <a:pt x="94" y="354"/>
                  </a:cubicBezTo>
                  <a:cubicBezTo>
                    <a:pt x="97" y="346"/>
                    <a:pt x="99" y="339"/>
                    <a:pt x="101" y="331"/>
                  </a:cubicBezTo>
                  <a:cubicBezTo>
                    <a:pt x="101" y="330"/>
                    <a:pt x="102" y="329"/>
                    <a:pt x="102" y="328"/>
                  </a:cubicBezTo>
                  <a:cubicBezTo>
                    <a:pt x="103" y="324"/>
                    <a:pt x="104" y="319"/>
                    <a:pt x="105" y="315"/>
                  </a:cubicBezTo>
                  <a:cubicBezTo>
                    <a:pt x="106" y="310"/>
                    <a:pt x="107" y="306"/>
                    <a:pt x="108" y="302"/>
                  </a:cubicBezTo>
                  <a:cubicBezTo>
                    <a:pt x="110" y="293"/>
                    <a:pt x="112" y="284"/>
                    <a:pt x="114" y="275"/>
                  </a:cubicBezTo>
                  <a:cubicBezTo>
                    <a:pt x="114" y="273"/>
                    <a:pt x="114" y="271"/>
                    <a:pt x="115" y="269"/>
                  </a:cubicBezTo>
                  <a:cubicBezTo>
                    <a:pt x="115" y="269"/>
                    <a:pt x="115" y="269"/>
                    <a:pt x="115" y="269"/>
                  </a:cubicBezTo>
                  <a:cubicBezTo>
                    <a:pt x="115" y="270"/>
                    <a:pt x="116" y="271"/>
                    <a:pt x="116" y="271"/>
                  </a:cubicBezTo>
                  <a:cubicBezTo>
                    <a:pt x="117" y="273"/>
                    <a:pt x="117" y="274"/>
                    <a:pt x="118" y="275"/>
                  </a:cubicBezTo>
                  <a:cubicBezTo>
                    <a:pt x="119" y="275"/>
                    <a:pt x="119" y="275"/>
                    <a:pt x="120" y="276"/>
                  </a:cubicBezTo>
                  <a:cubicBezTo>
                    <a:pt x="121" y="276"/>
                    <a:pt x="123" y="277"/>
                    <a:pt x="124" y="277"/>
                  </a:cubicBezTo>
                  <a:cubicBezTo>
                    <a:pt x="126" y="277"/>
                    <a:pt x="127" y="276"/>
                    <a:pt x="128" y="275"/>
                  </a:cubicBezTo>
                  <a:cubicBezTo>
                    <a:pt x="128" y="275"/>
                    <a:pt x="128" y="275"/>
                    <a:pt x="128" y="275"/>
                  </a:cubicBezTo>
                  <a:cubicBezTo>
                    <a:pt x="131" y="273"/>
                    <a:pt x="132" y="270"/>
                    <a:pt x="133" y="267"/>
                  </a:cubicBezTo>
                  <a:cubicBezTo>
                    <a:pt x="134" y="266"/>
                    <a:pt x="134" y="265"/>
                    <a:pt x="135" y="263"/>
                  </a:cubicBezTo>
                  <a:cubicBezTo>
                    <a:pt x="136" y="262"/>
                    <a:pt x="136" y="261"/>
                    <a:pt x="137" y="259"/>
                  </a:cubicBezTo>
                  <a:cubicBezTo>
                    <a:pt x="140" y="254"/>
                    <a:pt x="143" y="249"/>
                    <a:pt x="145" y="243"/>
                  </a:cubicBezTo>
                  <a:cubicBezTo>
                    <a:pt x="147" y="237"/>
                    <a:pt x="148" y="232"/>
                    <a:pt x="148" y="226"/>
                  </a:cubicBezTo>
                  <a:cubicBezTo>
                    <a:pt x="149" y="220"/>
                    <a:pt x="149" y="214"/>
                    <a:pt x="149" y="208"/>
                  </a:cubicBezTo>
                  <a:cubicBezTo>
                    <a:pt x="149" y="202"/>
                    <a:pt x="149" y="196"/>
                    <a:pt x="148" y="190"/>
                  </a:cubicBezTo>
                  <a:cubicBezTo>
                    <a:pt x="148" y="189"/>
                    <a:pt x="148" y="188"/>
                    <a:pt x="148" y="187"/>
                  </a:cubicBezTo>
                  <a:cubicBezTo>
                    <a:pt x="148" y="186"/>
                    <a:pt x="148" y="185"/>
                    <a:pt x="148" y="184"/>
                  </a:cubicBezTo>
                  <a:cubicBezTo>
                    <a:pt x="148" y="184"/>
                    <a:pt x="148" y="183"/>
                    <a:pt x="148" y="183"/>
                  </a:cubicBezTo>
                  <a:cubicBezTo>
                    <a:pt x="147" y="182"/>
                    <a:pt x="147" y="182"/>
                    <a:pt x="147" y="181"/>
                  </a:cubicBezTo>
                  <a:cubicBezTo>
                    <a:pt x="147" y="179"/>
                    <a:pt x="146" y="178"/>
                    <a:pt x="146" y="177"/>
                  </a:cubicBezTo>
                  <a:cubicBezTo>
                    <a:pt x="146" y="176"/>
                    <a:pt x="145" y="175"/>
                    <a:pt x="145" y="175"/>
                  </a:cubicBezTo>
                  <a:cubicBezTo>
                    <a:pt x="145" y="174"/>
                    <a:pt x="144" y="174"/>
                    <a:pt x="144" y="173"/>
                  </a:cubicBezTo>
                  <a:cubicBezTo>
                    <a:pt x="144" y="173"/>
                    <a:pt x="144" y="173"/>
                    <a:pt x="144" y="173"/>
                  </a:cubicBezTo>
                  <a:cubicBezTo>
                    <a:pt x="143" y="172"/>
                    <a:pt x="142" y="172"/>
                    <a:pt x="141" y="172"/>
                  </a:cubicBezTo>
                  <a:cubicBezTo>
                    <a:pt x="141" y="172"/>
                    <a:pt x="140" y="172"/>
                    <a:pt x="139" y="172"/>
                  </a:cubicBezTo>
                  <a:cubicBezTo>
                    <a:pt x="139" y="172"/>
                    <a:pt x="139" y="172"/>
                    <a:pt x="139" y="172"/>
                  </a:cubicBezTo>
                  <a:cubicBezTo>
                    <a:pt x="139" y="172"/>
                    <a:pt x="138" y="173"/>
                    <a:pt x="138" y="173"/>
                  </a:cubicBezTo>
                  <a:cubicBezTo>
                    <a:pt x="138" y="173"/>
                    <a:pt x="138" y="173"/>
                    <a:pt x="137" y="173"/>
                  </a:cubicBezTo>
                  <a:cubicBezTo>
                    <a:pt x="137" y="173"/>
                    <a:pt x="137" y="173"/>
                    <a:pt x="137" y="174"/>
                  </a:cubicBezTo>
                  <a:cubicBezTo>
                    <a:pt x="137" y="174"/>
                    <a:pt x="136" y="174"/>
                    <a:pt x="136" y="174"/>
                  </a:cubicBezTo>
                  <a:cubicBezTo>
                    <a:pt x="136" y="166"/>
                    <a:pt x="137" y="158"/>
                    <a:pt x="137" y="153"/>
                  </a:cubicBezTo>
                  <a:cubicBezTo>
                    <a:pt x="137" y="148"/>
                    <a:pt x="137" y="144"/>
                    <a:pt x="137" y="140"/>
                  </a:cubicBezTo>
                  <a:cubicBezTo>
                    <a:pt x="137" y="103"/>
                    <a:pt x="128" y="71"/>
                    <a:pt x="112" y="48"/>
                  </a:cubicBezTo>
                  <a:cubicBezTo>
                    <a:pt x="108" y="42"/>
                    <a:pt x="103" y="37"/>
                    <a:pt x="98" y="33"/>
                  </a:cubicBezTo>
                  <a:cubicBezTo>
                    <a:pt x="75" y="11"/>
                    <a:pt x="42" y="0"/>
                    <a:pt x="0" y="2"/>
                  </a:cubicBezTo>
                  <a:cubicBezTo>
                    <a:pt x="0" y="419"/>
                    <a:pt x="0" y="419"/>
                    <a:pt x="0" y="419"/>
                  </a:cubicBezTo>
                  <a:cubicBezTo>
                    <a:pt x="3" y="419"/>
                    <a:pt x="6" y="419"/>
                    <a:pt x="10" y="419"/>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2" name="Freeform 150"/>
            <p:cNvSpPr>
              <a:spLocks noChangeArrowheads="1"/>
            </p:cNvSpPr>
            <p:nvPr/>
          </p:nvSpPr>
          <p:spPr bwMode="auto">
            <a:xfrm>
              <a:off x="6454" y="2627"/>
              <a:ext cx="131" cy="262"/>
            </a:xfrm>
            <a:custGeom>
              <a:avLst/>
              <a:gdLst>
                <a:gd name="T0" fmla="*/ 88 w 88"/>
                <a:gd name="T1" fmla="*/ 108 h 177"/>
                <a:gd name="T2" fmla="*/ 45 w 88"/>
                <a:gd name="T3" fmla="*/ 0 h 177"/>
                <a:gd name="T4" fmla="*/ 25 w 88"/>
                <a:gd name="T5" fmla="*/ 25 h 177"/>
                <a:gd name="T6" fmla="*/ 0 w 88"/>
                <a:gd name="T7" fmla="*/ 100 h 177"/>
                <a:gd name="T8" fmla="*/ 5 w 88"/>
                <a:gd name="T9" fmla="*/ 177 h 177"/>
                <a:gd name="T10" fmla="*/ 88 w 88"/>
                <a:gd name="T11" fmla="*/ 108 h 177"/>
              </a:gdLst>
              <a:ahLst/>
              <a:cxnLst>
                <a:cxn ang="0">
                  <a:pos x="T0" y="T1"/>
                </a:cxn>
                <a:cxn ang="0">
                  <a:pos x="T2" y="T3"/>
                </a:cxn>
                <a:cxn ang="0">
                  <a:pos x="T4" y="T5"/>
                </a:cxn>
                <a:cxn ang="0">
                  <a:pos x="T6" y="T7"/>
                </a:cxn>
                <a:cxn ang="0">
                  <a:pos x="T8" y="T9"/>
                </a:cxn>
                <a:cxn ang="0">
                  <a:pos x="T10" y="T11"/>
                </a:cxn>
              </a:cxnLst>
              <a:rect l="0" t="0" r="r" b="b"/>
              <a:pathLst>
                <a:path w="88" h="177">
                  <a:moveTo>
                    <a:pt x="88" y="108"/>
                  </a:moveTo>
                  <a:cubicBezTo>
                    <a:pt x="82" y="62"/>
                    <a:pt x="69" y="22"/>
                    <a:pt x="45" y="0"/>
                  </a:cubicBezTo>
                  <a:cubicBezTo>
                    <a:pt x="45" y="0"/>
                    <a:pt x="33" y="13"/>
                    <a:pt x="25" y="25"/>
                  </a:cubicBezTo>
                  <a:cubicBezTo>
                    <a:pt x="18" y="36"/>
                    <a:pt x="0" y="66"/>
                    <a:pt x="0" y="100"/>
                  </a:cubicBezTo>
                  <a:cubicBezTo>
                    <a:pt x="0" y="114"/>
                    <a:pt x="3" y="146"/>
                    <a:pt x="5" y="177"/>
                  </a:cubicBezTo>
                  <a:cubicBezTo>
                    <a:pt x="35" y="157"/>
                    <a:pt x="63" y="134"/>
                    <a:pt x="88" y="108"/>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3" name="Freeform 151"/>
            <p:cNvSpPr>
              <a:spLocks noChangeArrowheads="1"/>
            </p:cNvSpPr>
            <p:nvPr/>
          </p:nvSpPr>
          <p:spPr bwMode="auto">
            <a:xfrm>
              <a:off x="6098" y="2711"/>
              <a:ext cx="363" cy="284"/>
            </a:xfrm>
            <a:custGeom>
              <a:avLst/>
              <a:gdLst>
                <a:gd name="T0" fmla="*/ 0 w 245"/>
                <a:gd name="T1" fmla="*/ 192 h 192"/>
                <a:gd name="T2" fmla="*/ 245 w 245"/>
                <a:gd name="T3" fmla="*/ 120 h 192"/>
                <a:gd name="T4" fmla="*/ 244 w 245"/>
                <a:gd name="T5" fmla="*/ 104 h 192"/>
                <a:gd name="T6" fmla="*/ 138 w 245"/>
                <a:gd name="T7" fmla="*/ 0 h 192"/>
                <a:gd name="T8" fmla="*/ 0 w 245"/>
                <a:gd name="T9" fmla="*/ 192 h 192"/>
              </a:gdLst>
              <a:ahLst/>
              <a:cxnLst>
                <a:cxn ang="0">
                  <a:pos x="T0" y="T1"/>
                </a:cxn>
                <a:cxn ang="0">
                  <a:pos x="T2" y="T3"/>
                </a:cxn>
                <a:cxn ang="0">
                  <a:pos x="T4" y="T5"/>
                </a:cxn>
                <a:cxn ang="0">
                  <a:pos x="T6" y="T7"/>
                </a:cxn>
                <a:cxn ang="0">
                  <a:pos x="T8" y="T9"/>
                </a:cxn>
              </a:cxnLst>
              <a:rect l="0" t="0" r="r" b="b"/>
              <a:pathLst>
                <a:path w="245" h="192">
                  <a:moveTo>
                    <a:pt x="0" y="192"/>
                  </a:moveTo>
                  <a:cubicBezTo>
                    <a:pt x="90" y="192"/>
                    <a:pt x="174" y="165"/>
                    <a:pt x="245" y="120"/>
                  </a:cubicBezTo>
                  <a:cubicBezTo>
                    <a:pt x="245" y="114"/>
                    <a:pt x="244" y="109"/>
                    <a:pt x="244" y="104"/>
                  </a:cubicBezTo>
                  <a:cubicBezTo>
                    <a:pt x="138" y="0"/>
                    <a:pt x="138" y="0"/>
                    <a:pt x="138" y="0"/>
                  </a:cubicBezTo>
                  <a:cubicBezTo>
                    <a:pt x="0" y="192"/>
                    <a:pt x="0" y="192"/>
                    <a:pt x="0" y="192"/>
                  </a:cubicBezTo>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4" name="Freeform 152"/>
            <p:cNvSpPr>
              <a:spLocks noChangeArrowheads="1"/>
            </p:cNvSpPr>
            <p:nvPr/>
          </p:nvSpPr>
          <p:spPr bwMode="auto">
            <a:xfrm>
              <a:off x="6277" y="2565"/>
              <a:ext cx="244" cy="300"/>
            </a:xfrm>
            <a:custGeom>
              <a:avLst/>
              <a:gdLst>
                <a:gd name="T0" fmla="*/ 17 w 164"/>
                <a:gd name="T1" fmla="*/ 99 h 203"/>
                <a:gd name="T2" fmla="*/ 123 w 164"/>
                <a:gd name="T3" fmla="*/ 203 h 203"/>
                <a:gd name="T4" fmla="*/ 122 w 164"/>
                <a:gd name="T5" fmla="*/ 190 h 203"/>
                <a:gd name="T6" fmla="*/ 122 w 164"/>
                <a:gd name="T7" fmla="*/ 187 h 203"/>
                <a:gd name="T8" fmla="*/ 121 w 164"/>
                <a:gd name="T9" fmla="*/ 178 h 203"/>
                <a:gd name="T10" fmla="*/ 120 w 164"/>
                <a:gd name="T11" fmla="*/ 170 h 203"/>
                <a:gd name="T12" fmla="*/ 120 w 164"/>
                <a:gd name="T13" fmla="*/ 167 h 203"/>
                <a:gd name="T14" fmla="*/ 120 w 164"/>
                <a:gd name="T15" fmla="*/ 163 h 203"/>
                <a:gd name="T16" fmla="*/ 119 w 164"/>
                <a:gd name="T17" fmla="*/ 142 h 203"/>
                <a:gd name="T18" fmla="*/ 144 w 164"/>
                <a:gd name="T19" fmla="*/ 67 h 203"/>
                <a:gd name="T20" fmla="*/ 164 w 164"/>
                <a:gd name="T21" fmla="*/ 42 h 203"/>
                <a:gd name="T22" fmla="*/ 58 w 164"/>
                <a:gd name="T23" fmla="*/ 0 h 203"/>
                <a:gd name="T24" fmla="*/ 0 w 164"/>
                <a:gd name="T25" fmla="*/ 49 h 203"/>
                <a:gd name="T26" fmla="*/ 24 w 164"/>
                <a:gd name="T27" fmla="*/ 89 h 203"/>
                <a:gd name="T28" fmla="*/ 17 w 164"/>
                <a:gd name="T29" fmla="*/ 9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203">
                  <a:moveTo>
                    <a:pt x="17" y="99"/>
                  </a:moveTo>
                  <a:cubicBezTo>
                    <a:pt x="123" y="203"/>
                    <a:pt x="123" y="203"/>
                    <a:pt x="123" y="203"/>
                  </a:cubicBezTo>
                  <a:cubicBezTo>
                    <a:pt x="122" y="199"/>
                    <a:pt x="122" y="194"/>
                    <a:pt x="122" y="190"/>
                  </a:cubicBezTo>
                  <a:cubicBezTo>
                    <a:pt x="122" y="189"/>
                    <a:pt x="122" y="188"/>
                    <a:pt x="122" y="187"/>
                  </a:cubicBezTo>
                  <a:cubicBezTo>
                    <a:pt x="121" y="184"/>
                    <a:pt x="121" y="181"/>
                    <a:pt x="121" y="178"/>
                  </a:cubicBezTo>
                  <a:cubicBezTo>
                    <a:pt x="121" y="175"/>
                    <a:pt x="121" y="172"/>
                    <a:pt x="120" y="170"/>
                  </a:cubicBezTo>
                  <a:cubicBezTo>
                    <a:pt x="120" y="169"/>
                    <a:pt x="120" y="168"/>
                    <a:pt x="120" y="167"/>
                  </a:cubicBezTo>
                  <a:cubicBezTo>
                    <a:pt x="120" y="166"/>
                    <a:pt x="120" y="165"/>
                    <a:pt x="120" y="163"/>
                  </a:cubicBezTo>
                  <a:cubicBezTo>
                    <a:pt x="119" y="155"/>
                    <a:pt x="119" y="147"/>
                    <a:pt x="119" y="142"/>
                  </a:cubicBezTo>
                  <a:cubicBezTo>
                    <a:pt x="119" y="108"/>
                    <a:pt x="137" y="78"/>
                    <a:pt x="144" y="67"/>
                  </a:cubicBezTo>
                  <a:cubicBezTo>
                    <a:pt x="152" y="55"/>
                    <a:pt x="164" y="42"/>
                    <a:pt x="164" y="42"/>
                  </a:cubicBezTo>
                  <a:cubicBezTo>
                    <a:pt x="58" y="0"/>
                    <a:pt x="58" y="0"/>
                    <a:pt x="58" y="0"/>
                  </a:cubicBezTo>
                  <a:cubicBezTo>
                    <a:pt x="0" y="49"/>
                    <a:pt x="0" y="49"/>
                    <a:pt x="0" y="49"/>
                  </a:cubicBezTo>
                  <a:cubicBezTo>
                    <a:pt x="24" y="89"/>
                    <a:pt x="24" y="89"/>
                    <a:pt x="24" y="89"/>
                  </a:cubicBezTo>
                  <a:lnTo>
                    <a:pt x="17" y="99"/>
                  </a:lnTo>
                  <a:close/>
                </a:path>
              </a:pathLst>
            </a:custGeom>
            <a:solidFill>
              <a:srgbClr val="3B688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5" name="Freeform 153"/>
            <p:cNvSpPr>
              <a:spLocks noChangeArrowheads="1"/>
            </p:cNvSpPr>
            <p:nvPr/>
          </p:nvSpPr>
          <p:spPr bwMode="auto">
            <a:xfrm>
              <a:off x="6454" y="2627"/>
              <a:ext cx="131" cy="253"/>
            </a:xfrm>
            <a:custGeom>
              <a:avLst/>
              <a:gdLst>
                <a:gd name="T0" fmla="*/ 88 w 88"/>
                <a:gd name="T1" fmla="*/ 108 h 171"/>
                <a:gd name="T2" fmla="*/ 45 w 88"/>
                <a:gd name="T3" fmla="*/ 0 h 171"/>
                <a:gd name="T4" fmla="*/ 25 w 88"/>
                <a:gd name="T5" fmla="*/ 25 h 171"/>
                <a:gd name="T6" fmla="*/ 0 w 88"/>
                <a:gd name="T7" fmla="*/ 100 h 171"/>
                <a:gd name="T8" fmla="*/ 4 w 88"/>
                <a:gd name="T9" fmla="*/ 161 h 171"/>
                <a:gd name="T10" fmla="*/ 14 w 88"/>
                <a:gd name="T11" fmla="*/ 171 h 171"/>
                <a:gd name="T12" fmla="*/ 88 w 88"/>
                <a:gd name="T13" fmla="*/ 108 h 171"/>
              </a:gdLst>
              <a:ahLst/>
              <a:cxnLst>
                <a:cxn ang="0">
                  <a:pos x="T0" y="T1"/>
                </a:cxn>
                <a:cxn ang="0">
                  <a:pos x="T2" y="T3"/>
                </a:cxn>
                <a:cxn ang="0">
                  <a:pos x="T4" y="T5"/>
                </a:cxn>
                <a:cxn ang="0">
                  <a:pos x="T6" y="T7"/>
                </a:cxn>
                <a:cxn ang="0">
                  <a:pos x="T8" y="T9"/>
                </a:cxn>
                <a:cxn ang="0">
                  <a:pos x="T10" y="T11"/>
                </a:cxn>
                <a:cxn ang="0">
                  <a:pos x="T12" y="T13"/>
                </a:cxn>
              </a:cxnLst>
              <a:rect l="0" t="0" r="r" b="b"/>
              <a:pathLst>
                <a:path w="88" h="171">
                  <a:moveTo>
                    <a:pt x="88" y="108"/>
                  </a:moveTo>
                  <a:cubicBezTo>
                    <a:pt x="82" y="62"/>
                    <a:pt x="69" y="22"/>
                    <a:pt x="45" y="0"/>
                  </a:cubicBezTo>
                  <a:cubicBezTo>
                    <a:pt x="45" y="0"/>
                    <a:pt x="33" y="13"/>
                    <a:pt x="25" y="25"/>
                  </a:cubicBezTo>
                  <a:cubicBezTo>
                    <a:pt x="18" y="36"/>
                    <a:pt x="0" y="66"/>
                    <a:pt x="0" y="100"/>
                  </a:cubicBezTo>
                  <a:cubicBezTo>
                    <a:pt x="0" y="112"/>
                    <a:pt x="2" y="136"/>
                    <a:pt x="4" y="161"/>
                  </a:cubicBezTo>
                  <a:cubicBezTo>
                    <a:pt x="14" y="171"/>
                    <a:pt x="14" y="171"/>
                    <a:pt x="14" y="171"/>
                  </a:cubicBezTo>
                  <a:cubicBezTo>
                    <a:pt x="41" y="153"/>
                    <a:pt x="66" y="131"/>
                    <a:pt x="88" y="108"/>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6" name="Freeform 154"/>
            <p:cNvSpPr>
              <a:spLocks noChangeArrowheads="1"/>
            </p:cNvSpPr>
            <p:nvPr/>
          </p:nvSpPr>
          <p:spPr bwMode="auto">
            <a:xfrm>
              <a:off x="6098" y="2541"/>
              <a:ext cx="61" cy="454"/>
            </a:xfrm>
            <a:custGeom>
              <a:avLst/>
              <a:gdLst>
                <a:gd name="T0" fmla="*/ 0 w 61"/>
                <a:gd name="T1" fmla="*/ 454 h 454"/>
                <a:gd name="T2" fmla="*/ 61 w 61"/>
                <a:gd name="T3" fmla="*/ 265 h 454"/>
                <a:gd name="T4" fmla="*/ 31 w 61"/>
                <a:gd name="T5" fmla="*/ 92 h 454"/>
                <a:gd name="T6" fmla="*/ 53 w 61"/>
                <a:gd name="T7" fmla="*/ 52 h 454"/>
                <a:gd name="T8" fmla="*/ 0 w 61"/>
                <a:gd name="T9" fmla="*/ 0 h 454"/>
                <a:gd name="T10" fmla="*/ 0 w 61"/>
                <a:gd name="T11" fmla="*/ 454 h 454"/>
              </a:gdLst>
              <a:ahLst/>
              <a:cxnLst>
                <a:cxn ang="0">
                  <a:pos x="T0" y="T1"/>
                </a:cxn>
                <a:cxn ang="0">
                  <a:pos x="T2" y="T3"/>
                </a:cxn>
                <a:cxn ang="0">
                  <a:pos x="T4" y="T5"/>
                </a:cxn>
                <a:cxn ang="0">
                  <a:pos x="T6" y="T7"/>
                </a:cxn>
                <a:cxn ang="0">
                  <a:pos x="T8" y="T9"/>
                </a:cxn>
                <a:cxn ang="0">
                  <a:pos x="T10" y="T11"/>
                </a:cxn>
              </a:cxnLst>
              <a:rect l="0" t="0" r="r" b="b"/>
              <a:pathLst>
                <a:path w="61" h="454">
                  <a:moveTo>
                    <a:pt x="0" y="454"/>
                  </a:moveTo>
                  <a:lnTo>
                    <a:pt x="61" y="265"/>
                  </a:lnTo>
                  <a:lnTo>
                    <a:pt x="31" y="92"/>
                  </a:lnTo>
                  <a:lnTo>
                    <a:pt x="53" y="52"/>
                  </a:lnTo>
                  <a:lnTo>
                    <a:pt x="0" y="0"/>
                  </a:lnTo>
                  <a:lnTo>
                    <a:pt x="0" y="454"/>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7" name="Freeform 155"/>
            <p:cNvSpPr>
              <a:spLocks noChangeArrowheads="1"/>
            </p:cNvSpPr>
            <p:nvPr/>
          </p:nvSpPr>
          <p:spPr bwMode="auto">
            <a:xfrm>
              <a:off x="6098" y="2541"/>
              <a:ext cx="61" cy="454"/>
            </a:xfrm>
            <a:custGeom>
              <a:avLst/>
              <a:gdLst>
                <a:gd name="T0" fmla="*/ 0 w 61"/>
                <a:gd name="T1" fmla="*/ 454 h 454"/>
                <a:gd name="T2" fmla="*/ 61 w 61"/>
                <a:gd name="T3" fmla="*/ 265 h 454"/>
                <a:gd name="T4" fmla="*/ 31 w 61"/>
                <a:gd name="T5" fmla="*/ 92 h 454"/>
                <a:gd name="T6" fmla="*/ 53 w 61"/>
                <a:gd name="T7" fmla="*/ 52 h 454"/>
                <a:gd name="T8" fmla="*/ 0 w 61"/>
                <a:gd name="T9" fmla="*/ 0 h 454"/>
                <a:gd name="T10" fmla="*/ 0 w 61"/>
                <a:gd name="T11" fmla="*/ 454 h 454"/>
              </a:gdLst>
              <a:ahLst/>
              <a:cxnLst>
                <a:cxn ang="0">
                  <a:pos x="T0" y="T1"/>
                </a:cxn>
                <a:cxn ang="0">
                  <a:pos x="T2" y="T3"/>
                </a:cxn>
                <a:cxn ang="0">
                  <a:pos x="T4" y="T5"/>
                </a:cxn>
                <a:cxn ang="0">
                  <a:pos x="T6" y="T7"/>
                </a:cxn>
                <a:cxn ang="0">
                  <a:pos x="T8" y="T9"/>
                </a:cxn>
                <a:cxn ang="0">
                  <a:pos x="T10" y="T11"/>
                </a:cxn>
              </a:cxnLst>
              <a:rect l="0" t="0" r="r" b="b"/>
              <a:pathLst>
                <a:path w="61" h="454">
                  <a:moveTo>
                    <a:pt x="0" y="454"/>
                  </a:moveTo>
                  <a:lnTo>
                    <a:pt x="61" y="265"/>
                  </a:lnTo>
                  <a:lnTo>
                    <a:pt x="31" y="92"/>
                  </a:lnTo>
                  <a:lnTo>
                    <a:pt x="53" y="52"/>
                  </a:lnTo>
                  <a:lnTo>
                    <a:pt x="0" y="0"/>
                  </a:lnTo>
                  <a:lnTo>
                    <a:pt x="0" y="4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8" name="Freeform 156"/>
            <p:cNvSpPr>
              <a:spLocks noChangeArrowheads="1"/>
            </p:cNvSpPr>
            <p:nvPr/>
          </p:nvSpPr>
          <p:spPr bwMode="auto">
            <a:xfrm>
              <a:off x="6098" y="2628"/>
              <a:ext cx="205" cy="367"/>
            </a:xfrm>
            <a:custGeom>
              <a:avLst/>
              <a:gdLst>
                <a:gd name="T0" fmla="*/ 0 w 205"/>
                <a:gd name="T1" fmla="*/ 367 h 367"/>
                <a:gd name="T2" fmla="*/ 205 w 205"/>
                <a:gd name="T3" fmla="*/ 83 h 367"/>
                <a:gd name="T4" fmla="*/ 119 w 205"/>
                <a:gd name="T5" fmla="*/ 0 h 367"/>
                <a:gd name="T6" fmla="*/ 61 w 205"/>
                <a:gd name="T7" fmla="*/ 178 h 367"/>
                <a:gd name="T8" fmla="*/ 0 w 205"/>
                <a:gd name="T9" fmla="*/ 367 h 367"/>
              </a:gdLst>
              <a:ahLst/>
              <a:cxnLst>
                <a:cxn ang="0">
                  <a:pos x="T0" y="T1"/>
                </a:cxn>
                <a:cxn ang="0">
                  <a:pos x="T2" y="T3"/>
                </a:cxn>
                <a:cxn ang="0">
                  <a:pos x="T4" y="T5"/>
                </a:cxn>
                <a:cxn ang="0">
                  <a:pos x="T6" y="T7"/>
                </a:cxn>
                <a:cxn ang="0">
                  <a:pos x="T8" y="T9"/>
                </a:cxn>
              </a:cxnLst>
              <a:rect l="0" t="0" r="r" b="b"/>
              <a:pathLst>
                <a:path w="205" h="367">
                  <a:moveTo>
                    <a:pt x="0" y="367"/>
                  </a:moveTo>
                  <a:lnTo>
                    <a:pt x="205" y="83"/>
                  </a:lnTo>
                  <a:lnTo>
                    <a:pt x="119" y="0"/>
                  </a:lnTo>
                  <a:lnTo>
                    <a:pt x="61" y="178"/>
                  </a:lnTo>
                  <a:lnTo>
                    <a:pt x="0" y="367"/>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89" name="Freeform 157"/>
            <p:cNvSpPr>
              <a:spLocks noChangeArrowheads="1"/>
            </p:cNvSpPr>
            <p:nvPr/>
          </p:nvSpPr>
          <p:spPr bwMode="auto">
            <a:xfrm>
              <a:off x="6098" y="2628"/>
              <a:ext cx="205" cy="367"/>
            </a:xfrm>
            <a:custGeom>
              <a:avLst/>
              <a:gdLst>
                <a:gd name="T0" fmla="*/ 0 w 205"/>
                <a:gd name="T1" fmla="*/ 367 h 367"/>
                <a:gd name="T2" fmla="*/ 205 w 205"/>
                <a:gd name="T3" fmla="*/ 83 h 367"/>
                <a:gd name="T4" fmla="*/ 119 w 205"/>
                <a:gd name="T5" fmla="*/ 0 h 367"/>
                <a:gd name="T6" fmla="*/ 61 w 205"/>
                <a:gd name="T7" fmla="*/ 178 h 367"/>
                <a:gd name="T8" fmla="*/ 0 w 205"/>
                <a:gd name="T9" fmla="*/ 367 h 367"/>
              </a:gdLst>
              <a:ahLst/>
              <a:cxnLst>
                <a:cxn ang="0">
                  <a:pos x="T0" y="T1"/>
                </a:cxn>
                <a:cxn ang="0">
                  <a:pos x="T2" y="T3"/>
                </a:cxn>
                <a:cxn ang="0">
                  <a:pos x="T4" y="T5"/>
                </a:cxn>
                <a:cxn ang="0">
                  <a:pos x="T6" y="T7"/>
                </a:cxn>
                <a:cxn ang="0">
                  <a:pos x="T8" y="T9"/>
                </a:cxn>
              </a:cxnLst>
              <a:rect l="0" t="0" r="r" b="b"/>
              <a:pathLst>
                <a:path w="205" h="367">
                  <a:moveTo>
                    <a:pt x="0" y="367"/>
                  </a:moveTo>
                  <a:lnTo>
                    <a:pt x="205" y="83"/>
                  </a:lnTo>
                  <a:lnTo>
                    <a:pt x="119" y="0"/>
                  </a:lnTo>
                  <a:lnTo>
                    <a:pt x="61" y="178"/>
                  </a:lnTo>
                  <a:lnTo>
                    <a:pt x="0" y="3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0" name="Freeform 158"/>
            <p:cNvSpPr>
              <a:spLocks noChangeArrowheads="1"/>
            </p:cNvSpPr>
            <p:nvPr/>
          </p:nvSpPr>
          <p:spPr bwMode="auto">
            <a:xfrm>
              <a:off x="6217" y="2517"/>
              <a:ext cx="149" cy="194"/>
            </a:xfrm>
            <a:custGeom>
              <a:avLst/>
              <a:gdLst>
                <a:gd name="T0" fmla="*/ 58 w 101"/>
                <a:gd name="T1" fmla="*/ 131 h 131"/>
                <a:gd name="T2" fmla="*/ 65 w 101"/>
                <a:gd name="T3" fmla="*/ 121 h 131"/>
                <a:gd name="T4" fmla="*/ 41 w 101"/>
                <a:gd name="T5" fmla="*/ 81 h 131"/>
                <a:gd name="T6" fmla="*/ 99 w 101"/>
                <a:gd name="T7" fmla="*/ 32 h 131"/>
                <a:gd name="T8" fmla="*/ 101 w 101"/>
                <a:gd name="T9" fmla="*/ 30 h 131"/>
                <a:gd name="T10" fmla="*/ 52 w 101"/>
                <a:gd name="T11" fmla="*/ 6 h 131"/>
                <a:gd name="T12" fmla="*/ 24 w 101"/>
                <a:gd name="T13" fmla="*/ 0 h 131"/>
                <a:gd name="T14" fmla="*/ 23 w 101"/>
                <a:gd name="T15" fmla="*/ 5 h 131"/>
                <a:gd name="T16" fmla="*/ 0 w 101"/>
                <a:gd name="T17" fmla="*/ 75 h 131"/>
                <a:gd name="T18" fmla="*/ 58 w 10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1">
                  <a:moveTo>
                    <a:pt x="58" y="131"/>
                  </a:moveTo>
                  <a:cubicBezTo>
                    <a:pt x="65" y="121"/>
                    <a:pt x="65" y="121"/>
                    <a:pt x="65" y="121"/>
                  </a:cubicBezTo>
                  <a:cubicBezTo>
                    <a:pt x="41" y="81"/>
                    <a:pt x="41" y="81"/>
                    <a:pt x="41" y="81"/>
                  </a:cubicBezTo>
                  <a:cubicBezTo>
                    <a:pt x="99" y="32"/>
                    <a:pt x="99" y="32"/>
                    <a:pt x="99" y="32"/>
                  </a:cubicBezTo>
                  <a:cubicBezTo>
                    <a:pt x="101" y="30"/>
                    <a:pt x="101" y="30"/>
                    <a:pt x="101" y="30"/>
                  </a:cubicBezTo>
                  <a:cubicBezTo>
                    <a:pt x="101" y="30"/>
                    <a:pt x="69" y="11"/>
                    <a:pt x="52" y="6"/>
                  </a:cubicBezTo>
                  <a:cubicBezTo>
                    <a:pt x="34" y="1"/>
                    <a:pt x="24" y="0"/>
                    <a:pt x="24" y="0"/>
                  </a:cubicBezTo>
                  <a:cubicBezTo>
                    <a:pt x="23" y="5"/>
                    <a:pt x="23" y="5"/>
                    <a:pt x="23" y="5"/>
                  </a:cubicBezTo>
                  <a:cubicBezTo>
                    <a:pt x="0" y="75"/>
                    <a:pt x="0" y="75"/>
                    <a:pt x="0" y="75"/>
                  </a:cubicBezTo>
                  <a:cubicBezTo>
                    <a:pt x="58" y="131"/>
                    <a:pt x="58" y="131"/>
                    <a:pt x="58" y="131"/>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1" name="Line 159"/>
            <p:cNvSpPr>
              <a:spLocks noChangeShapeType="1"/>
            </p:cNvSpPr>
            <p:nvPr/>
          </p:nvSpPr>
          <p:spPr bwMode="auto">
            <a:xfrm>
              <a:off x="6359" y="2562"/>
              <a:ext cx="0" cy="0"/>
            </a:xfrm>
            <a:prstGeom prst="line">
              <a:avLst/>
            </a:prstGeom>
            <a:noFill/>
            <a:ln w="9525">
              <a:solidFill>
                <a:srgbClr val="000000"/>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7592" name="Freeform 160"/>
            <p:cNvSpPr>
              <a:spLocks noChangeArrowheads="1"/>
            </p:cNvSpPr>
            <p:nvPr/>
          </p:nvSpPr>
          <p:spPr bwMode="auto">
            <a:xfrm>
              <a:off x="6117" y="2476"/>
              <a:ext cx="135" cy="134"/>
            </a:xfrm>
            <a:custGeom>
              <a:avLst/>
              <a:gdLst>
                <a:gd name="T0" fmla="*/ 120 w 135"/>
                <a:gd name="T1" fmla="*/ 90 h 134"/>
                <a:gd name="T2" fmla="*/ 135 w 135"/>
                <a:gd name="T3" fmla="*/ 41 h 134"/>
                <a:gd name="T4" fmla="*/ 119 w 135"/>
                <a:gd name="T5" fmla="*/ 0 h 134"/>
                <a:gd name="T6" fmla="*/ 0 w 135"/>
                <a:gd name="T7" fmla="*/ 56 h 134"/>
                <a:gd name="T8" fmla="*/ 80 w 135"/>
                <a:gd name="T9" fmla="*/ 134 h 134"/>
                <a:gd name="T10" fmla="*/ 120 w 135"/>
                <a:gd name="T11" fmla="*/ 90 h 134"/>
              </a:gdLst>
              <a:ahLst/>
              <a:cxnLst>
                <a:cxn ang="0">
                  <a:pos x="T0" y="T1"/>
                </a:cxn>
                <a:cxn ang="0">
                  <a:pos x="T2" y="T3"/>
                </a:cxn>
                <a:cxn ang="0">
                  <a:pos x="T4" y="T5"/>
                </a:cxn>
                <a:cxn ang="0">
                  <a:pos x="T6" y="T7"/>
                </a:cxn>
                <a:cxn ang="0">
                  <a:pos x="T8" y="T9"/>
                </a:cxn>
                <a:cxn ang="0">
                  <a:pos x="T10" y="T11"/>
                </a:cxn>
              </a:cxnLst>
              <a:rect l="0" t="0" r="r" b="b"/>
              <a:pathLst>
                <a:path w="135" h="134">
                  <a:moveTo>
                    <a:pt x="120" y="90"/>
                  </a:moveTo>
                  <a:lnTo>
                    <a:pt x="135" y="41"/>
                  </a:lnTo>
                  <a:lnTo>
                    <a:pt x="119" y="0"/>
                  </a:lnTo>
                  <a:lnTo>
                    <a:pt x="0" y="56"/>
                  </a:lnTo>
                  <a:lnTo>
                    <a:pt x="80" y="134"/>
                  </a:lnTo>
                  <a:lnTo>
                    <a:pt x="120" y="90"/>
                  </a:lnTo>
                  <a:close/>
                </a:path>
              </a:pathLst>
            </a:custGeom>
            <a:solidFill>
              <a:srgbClr val="DFE4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3" name="Freeform 161"/>
            <p:cNvSpPr>
              <a:spLocks noChangeArrowheads="1"/>
            </p:cNvSpPr>
            <p:nvPr/>
          </p:nvSpPr>
          <p:spPr bwMode="auto">
            <a:xfrm>
              <a:off x="6098" y="2532"/>
              <a:ext cx="99" cy="93"/>
            </a:xfrm>
            <a:custGeom>
              <a:avLst/>
              <a:gdLst>
                <a:gd name="T0" fmla="*/ 88 w 99"/>
                <a:gd name="T1" fmla="*/ 93 h 93"/>
                <a:gd name="T2" fmla="*/ 99 w 99"/>
                <a:gd name="T3" fmla="*/ 78 h 93"/>
                <a:gd name="T4" fmla="*/ 19 w 99"/>
                <a:gd name="T5" fmla="*/ 0 h 93"/>
                <a:gd name="T6" fmla="*/ 0 w 99"/>
                <a:gd name="T7" fmla="*/ 9 h 93"/>
                <a:gd name="T8" fmla="*/ 53 w 99"/>
                <a:gd name="T9" fmla="*/ 61 h 93"/>
                <a:gd name="T10" fmla="*/ 88 w 99"/>
                <a:gd name="T11" fmla="*/ 93 h 93"/>
              </a:gdLst>
              <a:ahLst/>
              <a:cxnLst>
                <a:cxn ang="0">
                  <a:pos x="T0" y="T1"/>
                </a:cxn>
                <a:cxn ang="0">
                  <a:pos x="T2" y="T3"/>
                </a:cxn>
                <a:cxn ang="0">
                  <a:pos x="T4" y="T5"/>
                </a:cxn>
                <a:cxn ang="0">
                  <a:pos x="T6" y="T7"/>
                </a:cxn>
                <a:cxn ang="0">
                  <a:pos x="T8" y="T9"/>
                </a:cxn>
                <a:cxn ang="0">
                  <a:pos x="T10" y="T11"/>
                </a:cxn>
              </a:cxnLst>
              <a:rect l="0" t="0" r="r" b="b"/>
              <a:pathLst>
                <a:path w="99" h="93">
                  <a:moveTo>
                    <a:pt x="88" y="93"/>
                  </a:moveTo>
                  <a:lnTo>
                    <a:pt x="99" y="78"/>
                  </a:lnTo>
                  <a:lnTo>
                    <a:pt x="19" y="0"/>
                  </a:lnTo>
                  <a:lnTo>
                    <a:pt x="0" y="9"/>
                  </a:lnTo>
                  <a:lnTo>
                    <a:pt x="53" y="61"/>
                  </a:lnTo>
                  <a:lnTo>
                    <a:pt x="88" y="93"/>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4" name="Freeform 162"/>
            <p:cNvSpPr>
              <a:spLocks noChangeArrowheads="1"/>
            </p:cNvSpPr>
            <p:nvPr/>
          </p:nvSpPr>
          <p:spPr bwMode="auto">
            <a:xfrm>
              <a:off x="6197" y="2517"/>
              <a:ext cx="55" cy="111"/>
            </a:xfrm>
            <a:custGeom>
              <a:avLst/>
              <a:gdLst>
                <a:gd name="T0" fmla="*/ 55 w 55"/>
                <a:gd name="T1" fmla="*/ 0 h 111"/>
                <a:gd name="T2" fmla="*/ 40 w 55"/>
                <a:gd name="T3" fmla="*/ 49 h 111"/>
                <a:gd name="T4" fmla="*/ 0 w 55"/>
                <a:gd name="T5" fmla="*/ 93 h 111"/>
                <a:gd name="T6" fmla="*/ 20 w 55"/>
                <a:gd name="T7" fmla="*/ 111 h 111"/>
                <a:gd name="T8" fmla="*/ 55 w 55"/>
                <a:gd name="T9" fmla="*/ 0 h 111"/>
              </a:gdLst>
              <a:ahLst/>
              <a:cxnLst>
                <a:cxn ang="0">
                  <a:pos x="T0" y="T1"/>
                </a:cxn>
                <a:cxn ang="0">
                  <a:pos x="T2" y="T3"/>
                </a:cxn>
                <a:cxn ang="0">
                  <a:pos x="T4" y="T5"/>
                </a:cxn>
                <a:cxn ang="0">
                  <a:pos x="T6" y="T7"/>
                </a:cxn>
                <a:cxn ang="0">
                  <a:pos x="T8" y="T9"/>
                </a:cxn>
              </a:cxnLst>
              <a:rect l="0" t="0" r="r" b="b"/>
              <a:pathLst>
                <a:path w="55" h="111">
                  <a:moveTo>
                    <a:pt x="55" y="0"/>
                  </a:moveTo>
                  <a:lnTo>
                    <a:pt x="40" y="49"/>
                  </a:lnTo>
                  <a:lnTo>
                    <a:pt x="0" y="93"/>
                  </a:lnTo>
                  <a:lnTo>
                    <a:pt x="20" y="111"/>
                  </a:lnTo>
                  <a:lnTo>
                    <a:pt x="55" y="0"/>
                  </a:lnTo>
                  <a:close/>
                </a:path>
              </a:pathLst>
            </a:custGeom>
            <a:solidFill>
              <a:srgbClr val="BAC8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5" name="Freeform 163"/>
            <p:cNvSpPr>
              <a:spLocks noChangeArrowheads="1"/>
            </p:cNvSpPr>
            <p:nvPr/>
          </p:nvSpPr>
          <p:spPr bwMode="auto">
            <a:xfrm>
              <a:off x="6129" y="2593"/>
              <a:ext cx="88" cy="213"/>
            </a:xfrm>
            <a:custGeom>
              <a:avLst/>
              <a:gdLst>
                <a:gd name="T0" fmla="*/ 88 w 88"/>
                <a:gd name="T1" fmla="*/ 35 h 213"/>
                <a:gd name="T2" fmla="*/ 68 w 88"/>
                <a:gd name="T3" fmla="*/ 17 h 213"/>
                <a:gd name="T4" fmla="*/ 57 w 88"/>
                <a:gd name="T5" fmla="*/ 32 h 213"/>
                <a:gd name="T6" fmla="*/ 22 w 88"/>
                <a:gd name="T7" fmla="*/ 0 h 213"/>
                <a:gd name="T8" fmla="*/ 0 w 88"/>
                <a:gd name="T9" fmla="*/ 40 h 213"/>
                <a:gd name="T10" fmla="*/ 30 w 88"/>
                <a:gd name="T11" fmla="*/ 213 h 213"/>
                <a:gd name="T12" fmla="*/ 88 w 88"/>
                <a:gd name="T13" fmla="*/ 35 h 213"/>
              </a:gdLst>
              <a:ahLst/>
              <a:cxnLst>
                <a:cxn ang="0">
                  <a:pos x="T0" y="T1"/>
                </a:cxn>
                <a:cxn ang="0">
                  <a:pos x="T2" y="T3"/>
                </a:cxn>
                <a:cxn ang="0">
                  <a:pos x="T4" y="T5"/>
                </a:cxn>
                <a:cxn ang="0">
                  <a:pos x="T6" y="T7"/>
                </a:cxn>
                <a:cxn ang="0">
                  <a:pos x="T8" y="T9"/>
                </a:cxn>
                <a:cxn ang="0">
                  <a:pos x="T10" y="T11"/>
                </a:cxn>
                <a:cxn ang="0">
                  <a:pos x="T12" y="T13"/>
                </a:cxn>
              </a:cxnLst>
              <a:rect l="0" t="0" r="r" b="b"/>
              <a:pathLst>
                <a:path w="88" h="213">
                  <a:moveTo>
                    <a:pt x="88" y="35"/>
                  </a:moveTo>
                  <a:lnTo>
                    <a:pt x="68" y="17"/>
                  </a:lnTo>
                  <a:lnTo>
                    <a:pt x="57" y="32"/>
                  </a:lnTo>
                  <a:lnTo>
                    <a:pt x="22" y="0"/>
                  </a:lnTo>
                  <a:lnTo>
                    <a:pt x="0" y="40"/>
                  </a:lnTo>
                  <a:lnTo>
                    <a:pt x="30" y="213"/>
                  </a:lnTo>
                  <a:lnTo>
                    <a:pt x="88" y="35"/>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6" name="Freeform 164"/>
            <p:cNvSpPr>
              <a:spLocks noChangeArrowheads="1"/>
            </p:cNvSpPr>
            <p:nvPr/>
          </p:nvSpPr>
          <p:spPr bwMode="auto">
            <a:xfrm>
              <a:off x="5675" y="2565"/>
              <a:ext cx="423" cy="430"/>
            </a:xfrm>
            <a:custGeom>
              <a:avLst/>
              <a:gdLst>
                <a:gd name="T0" fmla="*/ 285 w 285"/>
                <a:gd name="T1" fmla="*/ 291 h 291"/>
                <a:gd name="T2" fmla="*/ 147 w 285"/>
                <a:gd name="T3" fmla="*/ 99 h 291"/>
                <a:gd name="T4" fmla="*/ 139 w 285"/>
                <a:gd name="T5" fmla="*/ 89 h 291"/>
                <a:gd name="T6" fmla="*/ 163 w 285"/>
                <a:gd name="T7" fmla="*/ 49 h 291"/>
                <a:gd name="T8" fmla="*/ 105 w 285"/>
                <a:gd name="T9" fmla="*/ 0 h 291"/>
                <a:gd name="T10" fmla="*/ 0 w 285"/>
                <a:gd name="T11" fmla="*/ 42 h 291"/>
                <a:gd name="T12" fmla="*/ 19 w 285"/>
                <a:gd name="T13" fmla="*/ 67 h 291"/>
                <a:gd name="T14" fmla="*/ 44 w 285"/>
                <a:gd name="T15" fmla="*/ 142 h 291"/>
                <a:gd name="T16" fmla="*/ 43 w 285"/>
                <a:gd name="T17" fmla="*/ 163 h 291"/>
                <a:gd name="T18" fmla="*/ 43 w 285"/>
                <a:gd name="T19" fmla="*/ 167 h 291"/>
                <a:gd name="T20" fmla="*/ 43 w 285"/>
                <a:gd name="T21" fmla="*/ 170 h 291"/>
                <a:gd name="T22" fmla="*/ 42 w 285"/>
                <a:gd name="T23" fmla="*/ 178 h 291"/>
                <a:gd name="T24" fmla="*/ 42 w 285"/>
                <a:gd name="T25" fmla="*/ 187 h 291"/>
                <a:gd name="T26" fmla="*/ 41 w 285"/>
                <a:gd name="T27" fmla="*/ 190 h 291"/>
                <a:gd name="T28" fmla="*/ 40 w 285"/>
                <a:gd name="T29" fmla="*/ 203 h 291"/>
                <a:gd name="T30" fmla="*/ 39 w 285"/>
                <a:gd name="T31" fmla="*/ 219 h 291"/>
                <a:gd name="T32" fmla="*/ 284 w 285"/>
                <a:gd name="T33"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5" h="291">
                  <a:moveTo>
                    <a:pt x="285" y="291"/>
                  </a:moveTo>
                  <a:cubicBezTo>
                    <a:pt x="147" y="99"/>
                    <a:pt x="147" y="99"/>
                    <a:pt x="147" y="99"/>
                  </a:cubicBezTo>
                  <a:cubicBezTo>
                    <a:pt x="139" y="89"/>
                    <a:pt x="139" y="89"/>
                    <a:pt x="139" y="89"/>
                  </a:cubicBezTo>
                  <a:cubicBezTo>
                    <a:pt x="163" y="49"/>
                    <a:pt x="163" y="49"/>
                    <a:pt x="163" y="49"/>
                  </a:cubicBezTo>
                  <a:cubicBezTo>
                    <a:pt x="105" y="0"/>
                    <a:pt x="105" y="0"/>
                    <a:pt x="105" y="0"/>
                  </a:cubicBezTo>
                  <a:cubicBezTo>
                    <a:pt x="0" y="42"/>
                    <a:pt x="0" y="42"/>
                    <a:pt x="0" y="42"/>
                  </a:cubicBezTo>
                  <a:cubicBezTo>
                    <a:pt x="0" y="42"/>
                    <a:pt x="11" y="55"/>
                    <a:pt x="19" y="67"/>
                  </a:cubicBezTo>
                  <a:cubicBezTo>
                    <a:pt x="27" y="78"/>
                    <a:pt x="45" y="108"/>
                    <a:pt x="44" y="142"/>
                  </a:cubicBezTo>
                  <a:cubicBezTo>
                    <a:pt x="44" y="147"/>
                    <a:pt x="44" y="155"/>
                    <a:pt x="43" y="163"/>
                  </a:cubicBezTo>
                  <a:cubicBezTo>
                    <a:pt x="43" y="165"/>
                    <a:pt x="43" y="166"/>
                    <a:pt x="43" y="167"/>
                  </a:cubicBezTo>
                  <a:cubicBezTo>
                    <a:pt x="43" y="168"/>
                    <a:pt x="43" y="169"/>
                    <a:pt x="43" y="170"/>
                  </a:cubicBezTo>
                  <a:cubicBezTo>
                    <a:pt x="43" y="172"/>
                    <a:pt x="42" y="175"/>
                    <a:pt x="42" y="178"/>
                  </a:cubicBezTo>
                  <a:cubicBezTo>
                    <a:pt x="42" y="181"/>
                    <a:pt x="42" y="184"/>
                    <a:pt x="42" y="187"/>
                  </a:cubicBezTo>
                  <a:cubicBezTo>
                    <a:pt x="42" y="188"/>
                    <a:pt x="42" y="189"/>
                    <a:pt x="41" y="190"/>
                  </a:cubicBezTo>
                  <a:cubicBezTo>
                    <a:pt x="41" y="194"/>
                    <a:pt x="41" y="199"/>
                    <a:pt x="40" y="203"/>
                  </a:cubicBezTo>
                  <a:cubicBezTo>
                    <a:pt x="40" y="208"/>
                    <a:pt x="40" y="213"/>
                    <a:pt x="39" y="219"/>
                  </a:cubicBezTo>
                  <a:cubicBezTo>
                    <a:pt x="110" y="264"/>
                    <a:pt x="194" y="291"/>
                    <a:pt x="284" y="291"/>
                  </a:cubicBezTo>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7" name="Freeform 165"/>
            <p:cNvSpPr>
              <a:spLocks noChangeArrowheads="1"/>
            </p:cNvSpPr>
            <p:nvPr/>
          </p:nvSpPr>
          <p:spPr bwMode="auto">
            <a:xfrm>
              <a:off x="5610" y="2627"/>
              <a:ext cx="132" cy="262"/>
            </a:xfrm>
            <a:custGeom>
              <a:avLst/>
              <a:gdLst>
                <a:gd name="T0" fmla="*/ 86 w 89"/>
                <a:gd name="T1" fmla="*/ 138 h 177"/>
                <a:gd name="T2" fmla="*/ 86 w 89"/>
                <a:gd name="T3" fmla="*/ 134 h 177"/>
                <a:gd name="T4" fmla="*/ 86 w 89"/>
                <a:gd name="T5" fmla="*/ 134 h 177"/>
                <a:gd name="T6" fmla="*/ 87 w 89"/>
                <a:gd name="T7" fmla="*/ 130 h 177"/>
                <a:gd name="T8" fmla="*/ 87 w 89"/>
                <a:gd name="T9" fmla="*/ 129 h 177"/>
                <a:gd name="T10" fmla="*/ 87 w 89"/>
                <a:gd name="T11" fmla="*/ 126 h 177"/>
                <a:gd name="T12" fmla="*/ 87 w 89"/>
                <a:gd name="T13" fmla="*/ 125 h 177"/>
                <a:gd name="T14" fmla="*/ 87 w 89"/>
                <a:gd name="T15" fmla="*/ 122 h 177"/>
                <a:gd name="T16" fmla="*/ 87 w 89"/>
                <a:gd name="T17" fmla="*/ 121 h 177"/>
                <a:gd name="T18" fmla="*/ 87 w 89"/>
                <a:gd name="T19" fmla="*/ 118 h 177"/>
                <a:gd name="T20" fmla="*/ 87 w 89"/>
                <a:gd name="T21" fmla="*/ 118 h 177"/>
                <a:gd name="T22" fmla="*/ 88 w 89"/>
                <a:gd name="T23" fmla="*/ 115 h 177"/>
                <a:gd name="T24" fmla="*/ 88 w 89"/>
                <a:gd name="T25" fmla="*/ 114 h 177"/>
                <a:gd name="T26" fmla="*/ 88 w 89"/>
                <a:gd name="T27" fmla="*/ 111 h 177"/>
                <a:gd name="T28" fmla="*/ 88 w 89"/>
                <a:gd name="T29" fmla="*/ 111 h 177"/>
                <a:gd name="T30" fmla="*/ 88 w 89"/>
                <a:gd name="T31" fmla="*/ 108 h 177"/>
                <a:gd name="T32" fmla="*/ 88 w 89"/>
                <a:gd name="T33" fmla="*/ 108 h 177"/>
                <a:gd name="T34" fmla="*/ 88 w 89"/>
                <a:gd name="T35" fmla="*/ 105 h 177"/>
                <a:gd name="T36" fmla="*/ 88 w 89"/>
                <a:gd name="T37" fmla="*/ 105 h 177"/>
                <a:gd name="T38" fmla="*/ 88 w 89"/>
                <a:gd name="T39" fmla="*/ 103 h 177"/>
                <a:gd name="T40" fmla="*/ 88 w 89"/>
                <a:gd name="T41" fmla="*/ 102 h 177"/>
                <a:gd name="T42" fmla="*/ 88 w 89"/>
                <a:gd name="T43" fmla="*/ 100 h 177"/>
                <a:gd name="T44" fmla="*/ 63 w 89"/>
                <a:gd name="T45" fmla="*/ 25 h 177"/>
                <a:gd name="T46" fmla="*/ 44 w 89"/>
                <a:gd name="T47" fmla="*/ 0 h 177"/>
                <a:gd name="T48" fmla="*/ 0 w 89"/>
                <a:gd name="T49" fmla="*/ 108 h 177"/>
                <a:gd name="T50" fmla="*/ 83 w 89"/>
                <a:gd name="T51" fmla="*/ 177 h 177"/>
                <a:gd name="T52" fmla="*/ 86 w 89"/>
                <a:gd name="T53" fmla="*/ 138 h 177"/>
                <a:gd name="T54" fmla="*/ 86 w 89"/>
                <a:gd name="T55" fmla="*/ 13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9" h="177">
                  <a:moveTo>
                    <a:pt x="86" y="138"/>
                  </a:moveTo>
                  <a:cubicBezTo>
                    <a:pt x="86" y="137"/>
                    <a:pt x="86" y="135"/>
                    <a:pt x="86" y="134"/>
                  </a:cubicBezTo>
                  <a:cubicBezTo>
                    <a:pt x="86" y="134"/>
                    <a:pt x="86" y="134"/>
                    <a:pt x="86" y="134"/>
                  </a:cubicBezTo>
                  <a:cubicBezTo>
                    <a:pt x="87" y="132"/>
                    <a:pt x="87" y="131"/>
                    <a:pt x="87" y="130"/>
                  </a:cubicBezTo>
                  <a:cubicBezTo>
                    <a:pt x="87" y="129"/>
                    <a:pt x="87" y="129"/>
                    <a:pt x="87" y="129"/>
                  </a:cubicBezTo>
                  <a:cubicBezTo>
                    <a:pt x="87" y="128"/>
                    <a:pt x="87" y="127"/>
                    <a:pt x="87" y="126"/>
                  </a:cubicBezTo>
                  <a:cubicBezTo>
                    <a:pt x="87" y="125"/>
                    <a:pt x="87" y="125"/>
                    <a:pt x="87" y="125"/>
                  </a:cubicBezTo>
                  <a:cubicBezTo>
                    <a:pt x="87" y="124"/>
                    <a:pt x="87" y="123"/>
                    <a:pt x="87" y="122"/>
                  </a:cubicBezTo>
                  <a:cubicBezTo>
                    <a:pt x="87" y="122"/>
                    <a:pt x="87" y="121"/>
                    <a:pt x="87" y="121"/>
                  </a:cubicBezTo>
                  <a:cubicBezTo>
                    <a:pt x="87" y="120"/>
                    <a:pt x="87" y="119"/>
                    <a:pt x="87" y="118"/>
                  </a:cubicBezTo>
                  <a:cubicBezTo>
                    <a:pt x="87" y="118"/>
                    <a:pt x="87" y="118"/>
                    <a:pt x="87" y="118"/>
                  </a:cubicBezTo>
                  <a:cubicBezTo>
                    <a:pt x="88" y="117"/>
                    <a:pt x="88" y="116"/>
                    <a:pt x="88" y="115"/>
                  </a:cubicBezTo>
                  <a:cubicBezTo>
                    <a:pt x="88" y="114"/>
                    <a:pt x="88" y="114"/>
                    <a:pt x="88" y="114"/>
                  </a:cubicBezTo>
                  <a:cubicBezTo>
                    <a:pt x="88" y="113"/>
                    <a:pt x="88" y="112"/>
                    <a:pt x="88" y="111"/>
                  </a:cubicBezTo>
                  <a:cubicBezTo>
                    <a:pt x="88" y="111"/>
                    <a:pt x="88" y="111"/>
                    <a:pt x="88" y="111"/>
                  </a:cubicBezTo>
                  <a:cubicBezTo>
                    <a:pt x="88" y="110"/>
                    <a:pt x="88" y="109"/>
                    <a:pt x="88" y="108"/>
                  </a:cubicBezTo>
                  <a:cubicBezTo>
                    <a:pt x="88" y="108"/>
                    <a:pt x="88" y="108"/>
                    <a:pt x="88" y="108"/>
                  </a:cubicBezTo>
                  <a:cubicBezTo>
                    <a:pt x="88" y="107"/>
                    <a:pt x="88" y="106"/>
                    <a:pt x="88" y="105"/>
                  </a:cubicBezTo>
                  <a:cubicBezTo>
                    <a:pt x="88" y="105"/>
                    <a:pt x="88" y="105"/>
                    <a:pt x="88" y="105"/>
                  </a:cubicBezTo>
                  <a:cubicBezTo>
                    <a:pt x="88" y="104"/>
                    <a:pt x="88" y="103"/>
                    <a:pt x="88" y="103"/>
                  </a:cubicBezTo>
                  <a:cubicBezTo>
                    <a:pt x="88" y="103"/>
                    <a:pt x="88" y="102"/>
                    <a:pt x="88" y="102"/>
                  </a:cubicBezTo>
                  <a:cubicBezTo>
                    <a:pt x="88" y="101"/>
                    <a:pt x="88" y="101"/>
                    <a:pt x="88" y="100"/>
                  </a:cubicBezTo>
                  <a:cubicBezTo>
                    <a:pt x="89" y="66"/>
                    <a:pt x="71" y="36"/>
                    <a:pt x="63" y="25"/>
                  </a:cubicBezTo>
                  <a:cubicBezTo>
                    <a:pt x="55" y="13"/>
                    <a:pt x="44" y="0"/>
                    <a:pt x="44" y="0"/>
                  </a:cubicBezTo>
                  <a:cubicBezTo>
                    <a:pt x="19" y="22"/>
                    <a:pt x="7" y="62"/>
                    <a:pt x="0" y="108"/>
                  </a:cubicBezTo>
                  <a:cubicBezTo>
                    <a:pt x="25" y="134"/>
                    <a:pt x="53" y="157"/>
                    <a:pt x="83" y="177"/>
                  </a:cubicBezTo>
                  <a:cubicBezTo>
                    <a:pt x="84" y="163"/>
                    <a:pt x="85" y="150"/>
                    <a:pt x="86" y="138"/>
                  </a:cubicBezTo>
                  <a:cubicBezTo>
                    <a:pt x="86" y="138"/>
                    <a:pt x="86" y="138"/>
                    <a:pt x="86" y="138"/>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8" name="Freeform 166"/>
            <p:cNvSpPr>
              <a:spLocks noChangeArrowheads="1"/>
            </p:cNvSpPr>
            <p:nvPr/>
          </p:nvSpPr>
          <p:spPr bwMode="auto">
            <a:xfrm>
              <a:off x="6036" y="2541"/>
              <a:ext cx="62" cy="454"/>
            </a:xfrm>
            <a:custGeom>
              <a:avLst/>
              <a:gdLst>
                <a:gd name="T0" fmla="*/ 62 w 62"/>
                <a:gd name="T1" fmla="*/ 454 h 454"/>
                <a:gd name="T2" fmla="*/ 62 w 62"/>
                <a:gd name="T3" fmla="*/ 0 h 454"/>
                <a:gd name="T4" fmla="*/ 7 w 62"/>
                <a:gd name="T5" fmla="*/ 52 h 454"/>
                <a:gd name="T6" fmla="*/ 29 w 62"/>
                <a:gd name="T7" fmla="*/ 92 h 454"/>
                <a:gd name="T8" fmla="*/ 0 w 62"/>
                <a:gd name="T9" fmla="*/ 265 h 454"/>
                <a:gd name="T10" fmla="*/ 62 w 62"/>
                <a:gd name="T11" fmla="*/ 454 h 454"/>
              </a:gdLst>
              <a:ahLst/>
              <a:cxnLst>
                <a:cxn ang="0">
                  <a:pos x="T0" y="T1"/>
                </a:cxn>
                <a:cxn ang="0">
                  <a:pos x="T2" y="T3"/>
                </a:cxn>
                <a:cxn ang="0">
                  <a:pos x="T4" y="T5"/>
                </a:cxn>
                <a:cxn ang="0">
                  <a:pos x="T6" y="T7"/>
                </a:cxn>
                <a:cxn ang="0">
                  <a:pos x="T8" y="T9"/>
                </a:cxn>
                <a:cxn ang="0">
                  <a:pos x="T10" y="T11"/>
                </a:cxn>
              </a:cxnLst>
              <a:rect l="0" t="0" r="r" b="b"/>
              <a:pathLst>
                <a:path w="62" h="454">
                  <a:moveTo>
                    <a:pt x="62" y="454"/>
                  </a:moveTo>
                  <a:lnTo>
                    <a:pt x="62" y="0"/>
                  </a:lnTo>
                  <a:lnTo>
                    <a:pt x="7" y="52"/>
                  </a:lnTo>
                  <a:lnTo>
                    <a:pt x="29" y="92"/>
                  </a:lnTo>
                  <a:lnTo>
                    <a:pt x="0" y="265"/>
                  </a:lnTo>
                  <a:lnTo>
                    <a:pt x="62" y="454"/>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599" name="Freeform 167"/>
            <p:cNvSpPr>
              <a:spLocks noChangeArrowheads="1"/>
            </p:cNvSpPr>
            <p:nvPr/>
          </p:nvSpPr>
          <p:spPr bwMode="auto">
            <a:xfrm>
              <a:off x="6036" y="2541"/>
              <a:ext cx="62" cy="454"/>
            </a:xfrm>
            <a:custGeom>
              <a:avLst/>
              <a:gdLst>
                <a:gd name="T0" fmla="*/ 62 w 62"/>
                <a:gd name="T1" fmla="*/ 454 h 454"/>
                <a:gd name="T2" fmla="*/ 62 w 62"/>
                <a:gd name="T3" fmla="*/ 0 h 454"/>
                <a:gd name="T4" fmla="*/ 7 w 62"/>
                <a:gd name="T5" fmla="*/ 52 h 454"/>
                <a:gd name="T6" fmla="*/ 29 w 62"/>
                <a:gd name="T7" fmla="*/ 92 h 454"/>
                <a:gd name="T8" fmla="*/ 0 w 62"/>
                <a:gd name="T9" fmla="*/ 265 h 454"/>
                <a:gd name="T10" fmla="*/ 62 w 62"/>
                <a:gd name="T11" fmla="*/ 454 h 454"/>
              </a:gdLst>
              <a:ahLst/>
              <a:cxnLst>
                <a:cxn ang="0">
                  <a:pos x="T0" y="T1"/>
                </a:cxn>
                <a:cxn ang="0">
                  <a:pos x="T2" y="T3"/>
                </a:cxn>
                <a:cxn ang="0">
                  <a:pos x="T4" y="T5"/>
                </a:cxn>
                <a:cxn ang="0">
                  <a:pos x="T6" y="T7"/>
                </a:cxn>
                <a:cxn ang="0">
                  <a:pos x="T8" y="T9"/>
                </a:cxn>
                <a:cxn ang="0">
                  <a:pos x="T10" y="T11"/>
                </a:cxn>
              </a:cxnLst>
              <a:rect l="0" t="0" r="r" b="b"/>
              <a:pathLst>
                <a:path w="62" h="454">
                  <a:moveTo>
                    <a:pt x="62" y="454"/>
                  </a:moveTo>
                  <a:lnTo>
                    <a:pt x="62" y="0"/>
                  </a:lnTo>
                  <a:lnTo>
                    <a:pt x="7" y="52"/>
                  </a:lnTo>
                  <a:lnTo>
                    <a:pt x="29" y="92"/>
                  </a:lnTo>
                  <a:lnTo>
                    <a:pt x="0" y="265"/>
                  </a:lnTo>
                  <a:lnTo>
                    <a:pt x="62" y="4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0" name="Freeform 168"/>
            <p:cNvSpPr>
              <a:spLocks noChangeArrowheads="1"/>
            </p:cNvSpPr>
            <p:nvPr/>
          </p:nvSpPr>
          <p:spPr bwMode="auto">
            <a:xfrm>
              <a:off x="5830" y="2517"/>
              <a:ext cx="268" cy="478"/>
            </a:xfrm>
            <a:custGeom>
              <a:avLst/>
              <a:gdLst>
                <a:gd name="T0" fmla="*/ 181 w 181"/>
                <a:gd name="T1" fmla="*/ 323 h 323"/>
                <a:gd name="T2" fmla="*/ 139 w 181"/>
                <a:gd name="T3" fmla="*/ 195 h 323"/>
                <a:gd name="T4" fmla="*/ 100 w 181"/>
                <a:gd name="T5" fmla="*/ 75 h 323"/>
                <a:gd name="T6" fmla="*/ 100 w 181"/>
                <a:gd name="T7" fmla="*/ 75 h 323"/>
                <a:gd name="T8" fmla="*/ 77 w 181"/>
                <a:gd name="T9" fmla="*/ 5 h 323"/>
                <a:gd name="T10" fmla="*/ 76 w 181"/>
                <a:gd name="T11" fmla="*/ 0 h 323"/>
                <a:gd name="T12" fmla="*/ 49 w 181"/>
                <a:gd name="T13" fmla="*/ 6 h 323"/>
                <a:gd name="T14" fmla="*/ 0 w 181"/>
                <a:gd name="T15" fmla="*/ 30 h 323"/>
                <a:gd name="T16" fmla="*/ 1 w 181"/>
                <a:gd name="T17" fmla="*/ 32 h 323"/>
                <a:gd name="T18" fmla="*/ 59 w 181"/>
                <a:gd name="T19" fmla="*/ 81 h 323"/>
                <a:gd name="T20" fmla="*/ 35 w 181"/>
                <a:gd name="T21" fmla="*/ 121 h 323"/>
                <a:gd name="T22" fmla="*/ 43 w 181"/>
                <a:gd name="T23" fmla="*/ 131 h 323"/>
                <a:gd name="T24" fmla="*/ 181 w 181"/>
                <a:gd name="T25"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323">
                  <a:moveTo>
                    <a:pt x="181" y="323"/>
                  </a:moveTo>
                  <a:cubicBezTo>
                    <a:pt x="139" y="195"/>
                    <a:pt x="139" y="195"/>
                    <a:pt x="139" y="195"/>
                  </a:cubicBezTo>
                  <a:cubicBezTo>
                    <a:pt x="100" y="75"/>
                    <a:pt x="100" y="75"/>
                    <a:pt x="100" y="75"/>
                  </a:cubicBezTo>
                  <a:cubicBezTo>
                    <a:pt x="100" y="75"/>
                    <a:pt x="100" y="75"/>
                    <a:pt x="100" y="75"/>
                  </a:cubicBezTo>
                  <a:cubicBezTo>
                    <a:pt x="77" y="5"/>
                    <a:pt x="77" y="5"/>
                    <a:pt x="77" y="5"/>
                  </a:cubicBezTo>
                  <a:cubicBezTo>
                    <a:pt x="76" y="0"/>
                    <a:pt x="76" y="0"/>
                    <a:pt x="76" y="0"/>
                  </a:cubicBezTo>
                  <a:cubicBezTo>
                    <a:pt x="76" y="0"/>
                    <a:pt x="66" y="1"/>
                    <a:pt x="49" y="6"/>
                  </a:cubicBezTo>
                  <a:cubicBezTo>
                    <a:pt x="31" y="11"/>
                    <a:pt x="0" y="30"/>
                    <a:pt x="0" y="30"/>
                  </a:cubicBezTo>
                  <a:cubicBezTo>
                    <a:pt x="1" y="32"/>
                    <a:pt x="1" y="32"/>
                    <a:pt x="1" y="32"/>
                  </a:cubicBezTo>
                  <a:cubicBezTo>
                    <a:pt x="59" y="81"/>
                    <a:pt x="59" y="81"/>
                    <a:pt x="59" y="81"/>
                  </a:cubicBezTo>
                  <a:cubicBezTo>
                    <a:pt x="35" y="121"/>
                    <a:pt x="35" y="121"/>
                    <a:pt x="35" y="121"/>
                  </a:cubicBezTo>
                  <a:cubicBezTo>
                    <a:pt x="43" y="131"/>
                    <a:pt x="43" y="131"/>
                    <a:pt x="43" y="131"/>
                  </a:cubicBezTo>
                  <a:cubicBezTo>
                    <a:pt x="181" y="323"/>
                    <a:pt x="181" y="323"/>
                    <a:pt x="181" y="323"/>
                  </a:cubicBezTo>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1" name="Freeform 169"/>
            <p:cNvSpPr>
              <a:spLocks noChangeArrowheads="1"/>
            </p:cNvSpPr>
            <p:nvPr/>
          </p:nvSpPr>
          <p:spPr bwMode="auto">
            <a:xfrm>
              <a:off x="5942" y="2476"/>
              <a:ext cx="156" cy="149"/>
            </a:xfrm>
            <a:custGeom>
              <a:avLst/>
              <a:gdLst>
                <a:gd name="T0" fmla="*/ 55 w 156"/>
                <a:gd name="T1" fmla="*/ 134 h 149"/>
                <a:gd name="T2" fmla="*/ 67 w 156"/>
                <a:gd name="T3" fmla="*/ 149 h 149"/>
                <a:gd name="T4" fmla="*/ 101 w 156"/>
                <a:gd name="T5" fmla="*/ 117 h 149"/>
                <a:gd name="T6" fmla="*/ 156 w 156"/>
                <a:gd name="T7" fmla="*/ 65 h 149"/>
                <a:gd name="T8" fmla="*/ 137 w 156"/>
                <a:gd name="T9" fmla="*/ 56 h 149"/>
                <a:gd name="T10" fmla="*/ 17 w 156"/>
                <a:gd name="T11" fmla="*/ 0 h 149"/>
                <a:gd name="T12" fmla="*/ 0 w 156"/>
                <a:gd name="T13" fmla="*/ 41 h 149"/>
                <a:gd name="T14" fmla="*/ 17 w 156"/>
                <a:gd name="T15" fmla="*/ 90 h 149"/>
                <a:gd name="T16" fmla="*/ 55 w 156"/>
                <a:gd name="T17"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49">
                  <a:moveTo>
                    <a:pt x="55" y="134"/>
                  </a:moveTo>
                  <a:lnTo>
                    <a:pt x="67" y="149"/>
                  </a:lnTo>
                  <a:lnTo>
                    <a:pt x="101" y="117"/>
                  </a:lnTo>
                  <a:lnTo>
                    <a:pt x="156" y="65"/>
                  </a:lnTo>
                  <a:lnTo>
                    <a:pt x="137" y="56"/>
                  </a:lnTo>
                  <a:lnTo>
                    <a:pt x="17" y="0"/>
                  </a:lnTo>
                  <a:lnTo>
                    <a:pt x="0" y="41"/>
                  </a:lnTo>
                  <a:lnTo>
                    <a:pt x="17" y="90"/>
                  </a:lnTo>
                  <a:lnTo>
                    <a:pt x="55" y="134"/>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2" name="Freeform 170"/>
            <p:cNvSpPr>
              <a:spLocks noChangeArrowheads="1"/>
            </p:cNvSpPr>
            <p:nvPr/>
          </p:nvSpPr>
          <p:spPr bwMode="auto">
            <a:xfrm>
              <a:off x="5942" y="2517"/>
              <a:ext cx="123" cy="289"/>
            </a:xfrm>
            <a:custGeom>
              <a:avLst/>
              <a:gdLst>
                <a:gd name="T0" fmla="*/ 94 w 123"/>
                <a:gd name="T1" fmla="*/ 289 h 289"/>
                <a:gd name="T2" fmla="*/ 123 w 123"/>
                <a:gd name="T3" fmla="*/ 116 h 289"/>
                <a:gd name="T4" fmla="*/ 101 w 123"/>
                <a:gd name="T5" fmla="*/ 76 h 289"/>
                <a:gd name="T6" fmla="*/ 67 w 123"/>
                <a:gd name="T7" fmla="*/ 108 h 289"/>
                <a:gd name="T8" fmla="*/ 55 w 123"/>
                <a:gd name="T9" fmla="*/ 93 h 289"/>
                <a:gd name="T10" fmla="*/ 17 w 123"/>
                <a:gd name="T11" fmla="*/ 49 h 289"/>
                <a:gd name="T12" fmla="*/ 0 w 123"/>
                <a:gd name="T13" fmla="*/ 0 h 289"/>
                <a:gd name="T14" fmla="*/ 36 w 123"/>
                <a:gd name="T15" fmla="*/ 111 h 289"/>
                <a:gd name="T16" fmla="*/ 94 w 123"/>
                <a:gd name="T1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289">
                  <a:moveTo>
                    <a:pt x="94" y="289"/>
                  </a:moveTo>
                  <a:lnTo>
                    <a:pt x="123" y="116"/>
                  </a:lnTo>
                  <a:lnTo>
                    <a:pt x="101" y="76"/>
                  </a:lnTo>
                  <a:lnTo>
                    <a:pt x="67" y="108"/>
                  </a:lnTo>
                  <a:lnTo>
                    <a:pt x="55" y="93"/>
                  </a:lnTo>
                  <a:lnTo>
                    <a:pt x="17" y="49"/>
                  </a:lnTo>
                  <a:lnTo>
                    <a:pt x="0" y="0"/>
                  </a:lnTo>
                  <a:lnTo>
                    <a:pt x="36" y="111"/>
                  </a:lnTo>
                  <a:lnTo>
                    <a:pt x="94" y="289"/>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3" name="Freeform 171"/>
            <p:cNvSpPr>
              <a:spLocks noChangeArrowheads="1"/>
            </p:cNvSpPr>
            <p:nvPr/>
          </p:nvSpPr>
          <p:spPr bwMode="auto">
            <a:xfrm>
              <a:off x="5875" y="1984"/>
              <a:ext cx="61" cy="77"/>
            </a:xfrm>
            <a:custGeom>
              <a:avLst/>
              <a:gdLst>
                <a:gd name="T0" fmla="*/ 40 w 41"/>
                <a:gd name="T1" fmla="*/ 30 h 52"/>
                <a:gd name="T2" fmla="*/ 40 w 41"/>
                <a:gd name="T3" fmla="*/ 29 h 52"/>
                <a:gd name="T4" fmla="*/ 5 w 41"/>
                <a:gd name="T5" fmla="*/ 1 h 52"/>
                <a:gd name="T6" fmla="*/ 3 w 41"/>
                <a:gd name="T7" fmla="*/ 0 h 52"/>
                <a:gd name="T8" fmla="*/ 2 w 41"/>
                <a:gd name="T9" fmla="*/ 1 h 52"/>
                <a:gd name="T10" fmla="*/ 0 w 41"/>
                <a:gd name="T11" fmla="*/ 24 h 52"/>
                <a:gd name="T12" fmla="*/ 0 w 41"/>
                <a:gd name="T13" fmla="*/ 25 h 52"/>
                <a:gd name="T14" fmla="*/ 31 w 41"/>
                <a:gd name="T15" fmla="*/ 51 h 52"/>
                <a:gd name="T16" fmla="*/ 32 w 41"/>
                <a:gd name="T17" fmla="*/ 52 h 52"/>
                <a:gd name="T18" fmla="*/ 32 w 41"/>
                <a:gd name="T19" fmla="*/ 52 h 52"/>
                <a:gd name="T20" fmla="*/ 34 w 41"/>
                <a:gd name="T21" fmla="*/ 51 h 52"/>
                <a:gd name="T22" fmla="*/ 41 w 41"/>
                <a:gd name="T23" fmla="*/ 38 h 52"/>
                <a:gd name="T24" fmla="*/ 41 w 41"/>
                <a:gd name="T25" fmla="*/ 37 h 52"/>
                <a:gd name="T26" fmla="*/ 40 w 41"/>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52">
                  <a:moveTo>
                    <a:pt x="40" y="30"/>
                  </a:moveTo>
                  <a:cubicBezTo>
                    <a:pt x="40" y="29"/>
                    <a:pt x="40" y="29"/>
                    <a:pt x="40" y="29"/>
                  </a:cubicBezTo>
                  <a:cubicBezTo>
                    <a:pt x="5" y="1"/>
                    <a:pt x="5" y="1"/>
                    <a:pt x="5" y="1"/>
                  </a:cubicBezTo>
                  <a:cubicBezTo>
                    <a:pt x="5" y="0"/>
                    <a:pt x="4" y="0"/>
                    <a:pt x="3" y="0"/>
                  </a:cubicBezTo>
                  <a:cubicBezTo>
                    <a:pt x="3" y="0"/>
                    <a:pt x="2" y="1"/>
                    <a:pt x="2" y="1"/>
                  </a:cubicBezTo>
                  <a:cubicBezTo>
                    <a:pt x="1" y="9"/>
                    <a:pt x="0" y="16"/>
                    <a:pt x="0" y="24"/>
                  </a:cubicBezTo>
                  <a:cubicBezTo>
                    <a:pt x="0" y="25"/>
                    <a:pt x="0" y="25"/>
                    <a:pt x="0" y="25"/>
                  </a:cubicBezTo>
                  <a:cubicBezTo>
                    <a:pt x="31" y="51"/>
                    <a:pt x="31" y="51"/>
                    <a:pt x="31" y="51"/>
                  </a:cubicBezTo>
                  <a:cubicBezTo>
                    <a:pt x="31" y="51"/>
                    <a:pt x="32" y="52"/>
                    <a:pt x="32" y="52"/>
                  </a:cubicBezTo>
                  <a:cubicBezTo>
                    <a:pt x="32" y="52"/>
                    <a:pt x="32" y="52"/>
                    <a:pt x="32" y="52"/>
                  </a:cubicBezTo>
                  <a:cubicBezTo>
                    <a:pt x="33" y="51"/>
                    <a:pt x="33" y="51"/>
                    <a:pt x="34" y="51"/>
                  </a:cubicBezTo>
                  <a:cubicBezTo>
                    <a:pt x="35" y="46"/>
                    <a:pt x="38" y="42"/>
                    <a:pt x="41" y="38"/>
                  </a:cubicBezTo>
                  <a:cubicBezTo>
                    <a:pt x="41" y="37"/>
                    <a:pt x="41" y="37"/>
                    <a:pt x="41" y="37"/>
                  </a:cubicBezTo>
                  <a:cubicBezTo>
                    <a:pt x="41" y="34"/>
                    <a:pt x="41" y="32"/>
                    <a:pt x="40" y="30"/>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4" name="Freeform 172"/>
            <p:cNvSpPr>
              <a:spLocks noChangeArrowheads="1"/>
            </p:cNvSpPr>
            <p:nvPr/>
          </p:nvSpPr>
          <p:spPr bwMode="auto">
            <a:xfrm>
              <a:off x="5878" y="1955"/>
              <a:ext cx="57" cy="77"/>
            </a:xfrm>
            <a:custGeom>
              <a:avLst/>
              <a:gdLst>
                <a:gd name="T0" fmla="*/ 38 w 38"/>
                <a:gd name="T1" fmla="*/ 50 h 52"/>
                <a:gd name="T2" fmla="*/ 38 w 38"/>
                <a:gd name="T3" fmla="*/ 48 h 52"/>
                <a:gd name="T4" fmla="*/ 36 w 38"/>
                <a:gd name="T5" fmla="*/ 31 h 52"/>
                <a:gd name="T6" fmla="*/ 36 w 38"/>
                <a:gd name="T7" fmla="*/ 25 h 52"/>
                <a:gd name="T8" fmla="*/ 35 w 38"/>
                <a:gd name="T9" fmla="*/ 24 h 52"/>
                <a:gd name="T10" fmla="*/ 8 w 38"/>
                <a:gd name="T11" fmla="*/ 0 h 52"/>
                <a:gd name="T12" fmla="*/ 6 w 38"/>
                <a:gd name="T13" fmla="*/ 0 h 52"/>
                <a:gd name="T14" fmla="*/ 5 w 38"/>
                <a:gd name="T15" fmla="*/ 1 h 52"/>
                <a:gd name="T16" fmla="*/ 0 w 38"/>
                <a:gd name="T17" fmla="*/ 21 h 52"/>
                <a:gd name="T18" fmla="*/ 1 w 38"/>
                <a:gd name="T19" fmla="*/ 23 h 52"/>
                <a:gd name="T20" fmla="*/ 36 w 38"/>
                <a:gd name="T21" fmla="*/ 51 h 52"/>
                <a:gd name="T22" fmla="*/ 37 w 38"/>
                <a:gd name="T23" fmla="*/ 52 h 52"/>
                <a:gd name="T24" fmla="*/ 37 w 38"/>
                <a:gd name="T25" fmla="*/ 52 h 52"/>
                <a:gd name="T26" fmla="*/ 38 w 38"/>
                <a:gd name="T27" fmla="*/ 50 h 52"/>
                <a:gd name="T28" fmla="*/ 38 w 38"/>
                <a:gd name="T29"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52">
                  <a:moveTo>
                    <a:pt x="38" y="50"/>
                  </a:moveTo>
                  <a:cubicBezTo>
                    <a:pt x="38" y="48"/>
                    <a:pt x="38" y="48"/>
                    <a:pt x="38" y="48"/>
                  </a:cubicBezTo>
                  <a:cubicBezTo>
                    <a:pt x="37" y="42"/>
                    <a:pt x="36" y="36"/>
                    <a:pt x="36" y="31"/>
                  </a:cubicBezTo>
                  <a:cubicBezTo>
                    <a:pt x="36" y="29"/>
                    <a:pt x="36" y="27"/>
                    <a:pt x="36" y="25"/>
                  </a:cubicBezTo>
                  <a:cubicBezTo>
                    <a:pt x="36" y="25"/>
                    <a:pt x="36" y="24"/>
                    <a:pt x="35" y="24"/>
                  </a:cubicBezTo>
                  <a:cubicBezTo>
                    <a:pt x="8" y="0"/>
                    <a:pt x="8" y="0"/>
                    <a:pt x="8" y="0"/>
                  </a:cubicBezTo>
                  <a:cubicBezTo>
                    <a:pt x="7" y="0"/>
                    <a:pt x="7" y="0"/>
                    <a:pt x="6" y="0"/>
                  </a:cubicBezTo>
                  <a:cubicBezTo>
                    <a:pt x="6" y="0"/>
                    <a:pt x="5" y="0"/>
                    <a:pt x="5" y="1"/>
                  </a:cubicBezTo>
                  <a:cubicBezTo>
                    <a:pt x="3" y="8"/>
                    <a:pt x="2" y="14"/>
                    <a:pt x="0" y="21"/>
                  </a:cubicBezTo>
                  <a:cubicBezTo>
                    <a:pt x="0" y="22"/>
                    <a:pt x="1" y="23"/>
                    <a:pt x="1" y="23"/>
                  </a:cubicBezTo>
                  <a:cubicBezTo>
                    <a:pt x="36" y="51"/>
                    <a:pt x="36" y="51"/>
                    <a:pt x="36" y="51"/>
                  </a:cubicBezTo>
                  <a:cubicBezTo>
                    <a:pt x="36" y="52"/>
                    <a:pt x="36" y="52"/>
                    <a:pt x="37" y="52"/>
                  </a:cubicBezTo>
                  <a:cubicBezTo>
                    <a:pt x="37" y="52"/>
                    <a:pt x="37" y="52"/>
                    <a:pt x="37" y="52"/>
                  </a:cubicBezTo>
                  <a:cubicBezTo>
                    <a:pt x="37" y="52"/>
                    <a:pt x="38" y="51"/>
                    <a:pt x="38" y="50"/>
                  </a:cubicBezTo>
                  <a:cubicBezTo>
                    <a:pt x="38" y="50"/>
                    <a:pt x="38" y="50"/>
                    <a:pt x="38" y="50"/>
                  </a:cubicBezTo>
                  <a:close/>
                </a:path>
              </a:pathLst>
            </a:custGeom>
            <a:solidFill>
              <a:srgbClr val="655C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5" name="Freeform 173"/>
            <p:cNvSpPr>
              <a:spLocks noChangeArrowheads="1"/>
            </p:cNvSpPr>
            <p:nvPr/>
          </p:nvSpPr>
          <p:spPr bwMode="auto">
            <a:xfrm>
              <a:off x="5874" y="2018"/>
              <a:ext cx="52" cy="70"/>
            </a:xfrm>
            <a:custGeom>
              <a:avLst/>
              <a:gdLst>
                <a:gd name="T0" fmla="*/ 3 w 35"/>
                <a:gd name="T1" fmla="*/ 0 h 47"/>
                <a:gd name="T2" fmla="*/ 2 w 35"/>
                <a:gd name="T3" fmla="*/ 0 h 47"/>
                <a:gd name="T4" fmla="*/ 1 w 35"/>
                <a:gd name="T5" fmla="*/ 1 h 47"/>
                <a:gd name="T6" fmla="*/ 0 w 35"/>
                <a:gd name="T7" fmla="*/ 15 h 47"/>
                <a:gd name="T8" fmla="*/ 1 w 35"/>
                <a:gd name="T9" fmla="*/ 23 h 47"/>
                <a:gd name="T10" fmla="*/ 2 w 35"/>
                <a:gd name="T11" fmla="*/ 24 h 47"/>
                <a:gd name="T12" fmla="*/ 27 w 35"/>
                <a:gd name="T13" fmla="*/ 47 h 47"/>
                <a:gd name="T14" fmla="*/ 28 w 35"/>
                <a:gd name="T15" fmla="*/ 47 h 47"/>
                <a:gd name="T16" fmla="*/ 29 w 35"/>
                <a:gd name="T17" fmla="*/ 47 h 47"/>
                <a:gd name="T18" fmla="*/ 30 w 35"/>
                <a:gd name="T19" fmla="*/ 46 h 47"/>
                <a:gd name="T20" fmla="*/ 35 w 35"/>
                <a:gd name="T21" fmla="*/ 28 h 47"/>
                <a:gd name="T22" fmla="*/ 34 w 35"/>
                <a:gd name="T23" fmla="*/ 26 h 47"/>
                <a:gd name="T24" fmla="*/ 3 w 35"/>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7">
                  <a:moveTo>
                    <a:pt x="3" y="0"/>
                  </a:moveTo>
                  <a:cubicBezTo>
                    <a:pt x="3" y="0"/>
                    <a:pt x="2" y="0"/>
                    <a:pt x="2" y="0"/>
                  </a:cubicBezTo>
                  <a:cubicBezTo>
                    <a:pt x="1" y="0"/>
                    <a:pt x="1" y="1"/>
                    <a:pt x="1" y="1"/>
                  </a:cubicBezTo>
                  <a:cubicBezTo>
                    <a:pt x="1" y="6"/>
                    <a:pt x="0" y="10"/>
                    <a:pt x="0" y="15"/>
                  </a:cubicBezTo>
                  <a:cubicBezTo>
                    <a:pt x="0" y="18"/>
                    <a:pt x="1" y="20"/>
                    <a:pt x="1" y="23"/>
                  </a:cubicBezTo>
                  <a:cubicBezTo>
                    <a:pt x="1" y="23"/>
                    <a:pt x="1" y="23"/>
                    <a:pt x="2" y="24"/>
                  </a:cubicBezTo>
                  <a:cubicBezTo>
                    <a:pt x="27" y="47"/>
                    <a:pt x="27" y="47"/>
                    <a:pt x="27" y="47"/>
                  </a:cubicBezTo>
                  <a:cubicBezTo>
                    <a:pt x="28" y="47"/>
                    <a:pt x="28" y="47"/>
                    <a:pt x="28" y="47"/>
                  </a:cubicBezTo>
                  <a:cubicBezTo>
                    <a:pt x="29" y="47"/>
                    <a:pt x="29" y="47"/>
                    <a:pt x="29" y="47"/>
                  </a:cubicBezTo>
                  <a:cubicBezTo>
                    <a:pt x="29" y="47"/>
                    <a:pt x="30" y="47"/>
                    <a:pt x="30" y="46"/>
                  </a:cubicBezTo>
                  <a:cubicBezTo>
                    <a:pt x="31" y="39"/>
                    <a:pt x="32" y="33"/>
                    <a:pt x="35" y="28"/>
                  </a:cubicBezTo>
                  <a:cubicBezTo>
                    <a:pt x="35" y="27"/>
                    <a:pt x="35" y="26"/>
                    <a:pt x="34" y="26"/>
                  </a:cubicBezTo>
                  <a:lnTo>
                    <a:pt x="3" y="0"/>
                  </a:lnTo>
                  <a:close/>
                </a:path>
              </a:pathLst>
            </a:custGeom>
            <a:solidFill>
              <a:srgbClr val="655C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6" name="Freeform 174"/>
            <p:cNvSpPr>
              <a:spLocks noChangeArrowheads="1"/>
            </p:cNvSpPr>
            <p:nvPr/>
          </p:nvSpPr>
          <p:spPr bwMode="auto">
            <a:xfrm>
              <a:off x="5875" y="2049"/>
              <a:ext cx="45" cy="108"/>
            </a:xfrm>
            <a:custGeom>
              <a:avLst/>
              <a:gdLst>
                <a:gd name="T0" fmla="*/ 29 w 30"/>
                <a:gd name="T1" fmla="*/ 71 h 73"/>
                <a:gd name="T2" fmla="*/ 28 w 30"/>
                <a:gd name="T3" fmla="*/ 47 h 73"/>
                <a:gd name="T4" fmla="*/ 29 w 30"/>
                <a:gd name="T5" fmla="*/ 25 h 73"/>
                <a:gd name="T6" fmla="*/ 28 w 30"/>
                <a:gd name="T7" fmla="*/ 24 h 73"/>
                <a:gd name="T8" fmla="*/ 3 w 30"/>
                <a:gd name="T9" fmla="*/ 0 h 73"/>
                <a:gd name="T10" fmla="*/ 1 w 30"/>
                <a:gd name="T11" fmla="*/ 0 h 73"/>
                <a:gd name="T12" fmla="*/ 0 w 30"/>
                <a:gd name="T13" fmla="*/ 2 h 73"/>
                <a:gd name="T14" fmla="*/ 3 w 30"/>
                <a:gd name="T15" fmla="*/ 25 h 73"/>
                <a:gd name="T16" fmla="*/ 4 w 30"/>
                <a:gd name="T17" fmla="*/ 27 h 73"/>
                <a:gd name="T18" fmla="*/ 11 w 30"/>
                <a:gd name="T19" fmla="*/ 32 h 73"/>
                <a:gd name="T20" fmla="*/ 14 w 30"/>
                <a:gd name="T21" fmla="*/ 35 h 73"/>
                <a:gd name="T22" fmla="*/ 26 w 30"/>
                <a:gd name="T23" fmla="*/ 72 h 73"/>
                <a:gd name="T24" fmla="*/ 28 w 30"/>
                <a:gd name="T25" fmla="*/ 73 h 73"/>
                <a:gd name="T26" fmla="*/ 28 w 30"/>
                <a:gd name="T27" fmla="*/ 73 h 73"/>
                <a:gd name="T28" fmla="*/ 30 w 30"/>
                <a:gd name="T29" fmla="*/ 71 h 73"/>
                <a:gd name="T30" fmla="*/ 29 w 30"/>
                <a:gd name="T31" fmla="*/ 7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73">
                  <a:moveTo>
                    <a:pt x="29" y="71"/>
                  </a:moveTo>
                  <a:cubicBezTo>
                    <a:pt x="29" y="64"/>
                    <a:pt x="28" y="55"/>
                    <a:pt x="28" y="47"/>
                  </a:cubicBezTo>
                  <a:cubicBezTo>
                    <a:pt x="28" y="41"/>
                    <a:pt x="28" y="33"/>
                    <a:pt x="29" y="25"/>
                  </a:cubicBezTo>
                  <a:cubicBezTo>
                    <a:pt x="29" y="25"/>
                    <a:pt x="29" y="24"/>
                    <a:pt x="28" y="24"/>
                  </a:cubicBezTo>
                  <a:cubicBezTo>
                    <a:pt x="3" y="0"/>
                    <a:pt x="3" y="0"/>
                    <a:pt x="3" y="0"/>
                  </a:cubicBezTo>
                  <a:cubicBezTo>
                    <a:pt x="2" y="0"/>
                    <a:pt x="2" y="0"/>
                    <a:pt x="1" y="0"/>
                  </a:cubicBezTo>
                  <a:cubicBezTo>
                    <a:pt x="0" y="0"/>
                    <a:pt x="0" y="1"/>
                    <a:pt x="0" y="2"/>
                  </a:cubicBezTo>
                  <a:cubicBezTo>
                    <a:pt x="1" y="6"/>
                    <a:pt x="2" y="15"/>
                    <a:pt x="3" y="25"/>
                  </a:cubicBezTo>
                  <a:cubicBezTo>
                    <a:pt x="3" y="26"/>
                    <a:pt x="3" y="26"/>
                    <a:pt x="4" y="27"/>
                  </a:cubicBezTo>
                  <a:cubicBezTo>
                    <a:pt x="6" y="27"/>
                    <a:pt x="9" y="30"/>
                    <a:pt x="11" y="32"/>
                  </a:cubicBezTo>
                  <a:cubicBezTo>
                    <a:pt x="12" y="33"/>
                    <a:pt x="13" y="35"/>
                    <a:pt x="14" y="35"/>
                  </a:cubicBezTo>
                  <a:cubicBezTo>
                    <a:pt x="26" y="72"/>
                    <a:pt x="26" y="72"/>
                    <a:pt x="26" y="72"/>
                  </a:cubicBezTo>
                  <a:cubicBezTo>
                    <a:pt x="27" y="72"/>
                    <a:pt x="27" y="73"/>
                    <a:pt x="28" y="73"/>
                  </a:cubicBezTo>
                  <a:cubicBezTo>
                    <a:pt x="28" y="73"/>
                    <a:pt x="28" y="73"/>
                    <a:pt x="28" y="73"/>
                  </a:cubicBezTo>
                  <a:cubicBezTo>
                    <a:pt x="29" y="73"/>
                    <a:pt x="30" y="72"/>
                    <a:pt x="30" y="71"/>
                  </a:cubicBezTo>
                  <a:cubicBezTo>
                    <a:pt x="30" y="71"/>
                    <a:pt x="30" y="71"/>
                    <a:pt x="29" y="71"/>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7" name="Freeform 175"/>
            <p:cNvSpPr>
              <a:spLocks noChangeArrowheads="1"/>
            </p:cNvSpPr>
            <p:nvPr/>
          </p:nvSpPr>
          <p:spPr bwMode="auto">
            <a:xfrm>
              <a:off x="5886" y="1809"/>
              <a:ext cx="353" cy="186"/>
            </a:xfrm>
            <a:custGeom>
              <a:avLst/>
              <a:gdLst>
                <a:gd name="T0" fmla="*/ 238 w 238"/>
                <a:gd name="T1" fmla="*/ 29 h 125"/>
                <a:gd name="T2" fmla="*/ 140 w 238"/>
                <a:gd name="T3" fmla="*/ 0 h 125"/>
                <a:gd name="T4" fmla="*/ 139 w 238"/>
                <a:gd name="T5" fmla="*/ 0 h 125"/>
                <a:gd name="T6" fmla="*/ 44 w 238"/>
                <a:gd name="T7" fmla="*/ 29 h 125"/>
                <a:gd name="T8" fmla="*/ 0 w 238"/>
                <a:gd name="T9" fmla="*/ 99 h 125"/>
                <a:gd name="T10" fmla="*/ 0 w 238"/>
                <a:gd name="T11" fmla="*/ 101 h 125"/>
                <a:gd name="T12" fmla="*/ 28 w 238"/>
                <a:gd name="T13" fmla="*/ 124 h 125"/>
                <a:gd name="T14" fmla="*/ 29 w 238"/>
                <a:gd name="T15" fmla="*/ 125 h 125"/>
                <a:gd name="T16" fmla="*/ 30 w 238"/>
                <a:gd name="T17" fmla="*/ 124 h 125"/>
                <a:gd name="T18" fmla="*/ 31 w 238"/>
                <a:gd name="T19" fmla="*/ 123 h 125"/>
                <a:gd name="T20" fmla="*/ 83 w 238"/>
                <a:gd name="T21" fmla="*/ 82 h 125"/>
                <a:gd name="T22" fmla="*/ 83 w 238"/>
                <a:gd name="T23" fmla="*/ 82 h 125"/>
                <a:gd name="T24" fmla="*/ 111 w 238"/>
                <a:gd name="T25" fmla="*/ 89 h 125"/>
                <a:gd name="T26" fmla="*/ 140 w 238"/>
                <a:gd name="T27" fmla="*/ 95 h 125"/>
                <a:gd name="T28" fmla="*/ 168 w 238"/>
                <a:gd name="T29" fmla="*/ 89 h 125"/>
                <a:gd name="T30" fmla="*/ 196 w 238"/>
                <a:gd name="T31" fmla="*/ 82 h 125"/>
                <a:gd name="T32" fmla="*/ 196 w 238"/>
                <a:gd name="T33" fmla="*/ 82 h 125"/>
                <a:gd name="T34" fmla="*/ 203 w 238"/>
                <a:gd name="T35" fmla="*/ 82 h 125"/>
                <a:gd name="T36" fmla="*/ 204 w 238"/>
                <a:gd name="T37" fmla="*/ 82 h 125"/>
                <a:gd name="T38" fmla="*/ 238 w 238"/>
                <a:gd name="T39" fmla="*/ 31 h 125"/>
                <a:gd name="T40" fmla="*/ 238 w 238"/>
                <a:gd name="T41" fmla="*/ 2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8" h="125">
                  <a:moveTo>
                    <a:pt x="238" y="29"/>
                  </a:moveTo>
                  <a:cubicBezTo>
                    <a:pt x="213" y="9"/>
                    <a:pt x="180" y="0"/>
                    <a:pt x="140" y="0"/>
                  </a:cubicBezTo>
                  <a:cubicBezTo>
                    <a:pt x="139" y="0"/>
                    <a:pt x="139" y="0"/>
                    <a:pt x="139" y="0"/>
                  </a:cubicBezTo>
                  <a:cubicBezTo>
                    <a:pt x="101" y="0"/>
                    <a:pt x="69" y="10"/>
                    <a:pt x="44" y="29"/>
                  </a:cubicBezTo>
                  <a:cubicBezTo>
                    <a:pt x="23" y="46"/>
                    <a:pt x="8" y="69"/>
                    <a:pt x="0" y="99"/>
                  </a:cubicBezTo>
                  <a:cubicBezTo>
                    <a:pt x="0" y="100"/>
                    <a:pt x="0" y="100"/>
                    <a:pt x="0" y="101"/>
                  </a:cubicBezTo>
                  <a:cubicBezTo>
                    <a:pt x="28" y="124"/>
                    <a:pt x="28" y="124"/>
                    <a:pt x="28" y="124"/>
                  </a:cubicBezTo>
                  <a:cubicBezTo>
                    <a:pt x="29" y="124"/>
                    <a:pt x="29" y="125"/>
                    <a:pt x="29" y="125"/>
                  </a:cubicBezTo>
                  <a:cubicBezTo>
                    <a:pt x="29" y="125"/>
                    <a:pt x="30" y="125"/>
                    <a:pt x="30" y="124"/>
                  </a:cubicBezTo>
                  <a:cubicBezTo>
                    <a:pt x="30" y="124"/>
                    <a:pt x="31" y="124"/>
                    <a:pt x="31" y="123"/>
                  </a:cubicBezTo>
                  <a:cubicBezTo>
                    <a:pt x="33" y="98"/>
                    <a:pt x="53" y="82"/>
                    <a:pt x="83" y="82"/>
                  </a:cubicBezTo>
                  <a:cubicBezTo>
                    <a:pt x="83" y="82"/>
                    <a:pt x="83" y="82"/>
                    <a:pt x="83" y="82"/>
                  </a:cubicBezTo>
                  <a:cubicBezTo>
                    <a:pt x="92" y="82"/>
                    <a:pt x="102" y="85"/>
                    <a:pt x="111" y="89"/>
                  </a:cubicBezTo>
                  <a:cubicBezTo>
                    <a:pt x="120" y="92"/>
                    <a:pt x="130" y="95"/>
                    <a:pt x="140" y="95"/>
                  </a:cubicBezTo>
                  <a:cubicBezTo>
                    <a:pt x="149" y="95"/>
                    <a:pt x="159" y="92"/>
                    <a:pt x="168" y="89"/>
                  </a:cubicBezTo>
                  <a:cubicBezTo>
                    <a:pt x="177" y="85"/>
                    <a:pt x="187" y="82"/>
                    <a:pt x="196" y="82"/>
                  </a:cubicBezTo>
                  <a:cubicBezTo>
                    <a:pt x="196" y="82"/>
                    <a:pt x="196" y="82"/>
                    <a:pt x="196" y="82"/>
                  </a:cubicBezTo>
                  <a:cubicBezTo>
                    <a:pt x="199" y="82"/>
                    <a:pt x="201" y="82"/>
                    <a:pt x="203" y="82"/>
                  </a:cubicBezTo>
                  <a:cubicBezTo>
                    <a:pt x="204" y="82"/>
                    <a:pt x="204" y="82"/>
                    <a:pt x="204" y="82"/>
                  </a:cubicBezTo>
                  <a:cubicBezTo>
                    <a:pt x="219" y="68"/>
                    <a:pt x="231" y="50"/>
                    <a:pt x="238" y="31"/>
                  </a:cubicBezTo>
                  <a:cubicBezTo>
                    <a:pt x="238" y="30"/>
                    <a:pt x="238" y="29"/>
                    <a:pt x="238" y="29"/>
                  </a:cubicBezTo>
                  <a:close/>
                </a:path>
              </a:pathLst>
            </a:custGeom>
            <a:solidFill>
              <a:srgbClr val="3D2F2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8" name="Freeform 176"/>
            <p:cNvSpPr>
              <a:spLocks noChangeArrowheads="1"/>
            </p:cNvSpPr>
            <p:nvPr/>
          </p:nvSpPr>
          <p:spPr bwMode="auto">
            <a:xfrm>
              <a:off x="6254" y="1955"/>
              <a:ext cx="52" cy="74"/>
            </a:xfrm>
            <a:custGeom>
              <a:avLst/>
              <a:gdLst>
                <a:gd name="T0" fmla="*/ 0 w 35"/>
                <a:gd name="T1" fmla="*/ 50 h 50"/>
                <a:gd name="T2" fmla="*/ 2 w 35"/>
                <a:gd name="T3" fmla="*/ 31 h 50"/>
                <a:gd name="T4" fmla="*/ 2 w 35"/>
                <a:gd name="T5" fmla="*/ 25 h 50"/>
                <a:gd name="T6" fmla="*/ 31 w 35"/>
                <a:gd name="T7" fmla="*/ 0 h 50"/>
                <a:gd name="T8" fmla="*/ 35 w 35"/>
                <a:gd name="T9" fmla="*/ 20 h 50"/>
                <a:gd name="T10" fmla="*/ 0 w 35"/>
                <a:gd name="T11" fmla="*/ 50 h 50"/>
              </a:gdLst>
              <a:ahLst/>
              <a:cxnLst>
                <a:cxn ang="0">
                  <a:pos x="T0" y="T1"/>
                </a:cxn>
                <a:cxn ang="0">
                  <a:pos x="T2" y="T3"/>
                </a:cxn>
                <a:cxn ang="0">
                  <a:pos x="T4" y="T5"/>
                </a:cxn>
                <a:cxn ang="0">
                  <a:pos x="T6" y="T7"/>
                </a:cxn>
                <a:cxn ang="0">
                  <a:pos x="T8" y="T9"/>
                </a:cxn>
                <a:cxn ang="0">
                  <a:pos x="T10" y="T11"/>
                </a:cxn>
              </a:cxnLst>
              <a:rect l="0" t="0" r="r" b="b"/>
              <a:pathLst>
                <a:path w="35" h="50">
                  <a:moveTo>
                    <a:pt x="0" y="50"/>
                  </a:moveTo>
                  <a:cubicBezTo>
                    <a:pt x="1" y="44"/>
                    <a:pt x="2" y="37"/>
                    <a:pt x="2" y="31"/>
                  </a:cubicBezTo>
                  <a:cubicBezTo>
                    <a:pt x="2" y="29"/>
                    <a:pt x="2" y="27"/>
                    <a:pt x="2" y="25"/>
                  </a:cubicBezTo>
                  <a:cubicBezTo>
                    <a:pt x="31" y="0"/>
                    <a:pt x="31" y="0"/>
                    <a:pt x="31" y="0"/>
                  </a:cubicBezTo>
                  <a:cubicBezTo>
                    <a:pt x="33" y="6"/>
                    <a:pt x="34" y="13"/>
                    <a:pt x="35" y="20"/>
                  </a:cubicBezTo>
                  <a:lnTo>
                    <a:pt x="0" y="50"/>
                  </a:lnTo>
                  <a:close/>
                </a:path>
              </a:pathLst>
            </a:custGeom>
            <a:solidFill>
              <a:srgbClr val="5C504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09" name="Freeform 177"/>
            <p:cNvSpPr>
              <a:spLocks noEditPoints="1" noChangeArrowheads="1"/>
            </p:cNvSpPr>
            <p:nvPr/>
          </p:nvSpPr>
          <p:spPr bwMode="auto">
            <a:xfrm>
              <a:off x="6251" y="1952"/>
              <a:ext cx="58" cy="78"/>
            </a:xfrm>
            <a:custGeom>
              <a:avLst/>
              <a:gdLst>
                <a:gd name="T0" fmla="*/ 2 w 39"/>
                <a:gd name="T1" fmla="*/ 53 h 53"/>
                <a:gd name="T2" fmla="*/ 1 w 39"/>
                <a:gd name="T3" fmla="*/ 53 h 53"/>
                <a:gd name="T4" fmla="*/ 0 w 39"/>
                <a:gd name="T5" fmla="*/ 52 h 53"/>
                <a:gd name="T6" fmla="*/ 0 w 39"/>
                <a:gd name="T7" fmla="*/ 50 h 53"/>
                <a:gd name="T8" fmla="*/ 2 w 39"/>
                <a:gd name="T9" fmla="*/ 33 h 53"/>
                <a:gd name="T10" fmla="*/ 2 w 39"/>
                <a:gd name="T11" fmla="*/ 27 h 53"/>
                <a:gd name="T12" fmla="*/ 3 w 39"/>
                <a:gd name="T13" fmla="*/ 26 h 53"/>
                <a:gd name="T14" fmla="*/ 32 w 39"/>
                <a:gd name="T15" fmla="*/ 0 h 53"/>
                <a:gd name="T16" fmla="*/ 34 w 39"/>
                <a:gd name="T17" fmla="*/ 0 h 53"/>
                <a:gd name="T18" fmla="*/ 35 w 39"/>
                <a:gd name="T19" fmla="*/ 1 h 53"/>
                <a:gd name="T20" fmla="*/ 39 w 39"/>
                <a:gd name="T21" fmla="*/ 22 h 53"/>
                <a:gd name="T22" fmla="*/ 38 w 39"/>
                <a:gd name="T23" fmla="*/ 24 h 53"/>
                <a:gd name="T24" fmla="*/ 3 w 39"/>
                <a:gd name="T25" fmla="*/ 53 h 53"/>
                <a:gd name="T26" fmla="*/ 2 w 39"/>
                <a:gd name="T27" fmla="*/ 53 h 53"/>
                <a:gd name="T28" fmla="*/ 6 w 39"/>
                <a:gd name="T29" fmla="*/ 27 h 53"/>
                <a:gd name="T30" fmla="*/ 6 w 39"/>
                <a:gd name="T31" fmla="*/ 33 h 53"/>
                <a:gd name="T32" fmla="*/ 4 w 39"/>
                <a:gd name="T33" fmla="*/ 48 h 53"/>
                <a:gd name="T34" fmla="*/ 36 w 39"/>
                <a:gd name="T35" fmla="*/ 22 h 53"/>
                <a:gd name="T36" fmla="*/ 32 w 39"/>
                <a:gd name="T37" fmla="*/ 5 h 53"/>
                <a:gd name="T38" fmla="*/ 6 w 39"/>
                <a:gd name="T39"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53">
                  <a:moveTo>
                    <a:pt x="2" y="53"/>
                  </a:moveTo>
                  <a:cubicBezTo>
                    <a:pt x="1" y="53"/>
                    <a:pt x="1" y="53"/>
                    <a:pt x="1" y="53"/>
                  </a:cubicBezTo>
                  <a:cubicBezTo>
                    <a:pt x="0" y="53"/>
                    <a:pt x="0" y="52"/>
                    <a:pt x="0" y="52"/>
                  </a:cubicBezTo>
                  <a:cubicBezTo>
                    <a:pt x="0" y="50"/>
                    <a:pt x="0" y="50"/>
                    <a:pt x="0" y="50"/>
                  </a:cubicBezTo>
                  <a:cubicBezTo>
                    <a:pt x="1" y="44"/>
                    <a:pt x="2" y="38"/>
                    <a:pt x="2" y="33"/>
                  </a:cubicBezTo>
                  <a:cubicBezTo>
                    <a:pt x="3" y="31"/>
                    <a:pt x="2" y="29"/>
                    <a:pt x="2" y="27"/>
                  </a:cubicBezTo>
                  <a:cubicBezTo>
                    <a:pt x="2" y="26"/>
                    <a:pt x="2" y="26"/>
                    <a:pt x="3" y="26"/>
                  </a:cubicBezTo>
                  <a:cubicBezTo>
                    <a:pt x="32" y="0"/>
                    <a:pt x="32" y="0"/>
                    <a:pt x="32" y="0"/>
                  </a:cubicBezTo>
                  <a:cubicBezTo>
                    <a:pt x="33" y="0"/>
                    <a:pt x="33" y="0"/>
                    <a:pt x="34" y="0"/>
                  </a:cubicBezTo>
                  <a:cubicBezTo>
                    <a:pt x="34" y="0"/>
                    <a:pt x="35" y="1"/>
                    <a:pt x="35" y="1"/>
                  </a:cubicBezTo>
                  <a:cubicBezTo>
                    <a:pt x="37" y="8"/>
                    <a:pt x="38" y="15"/>
                    <a:pt x="39" y="22"/>
                  </a:cubicBezTo>
                  <a:cubicBezTo>
                    <a:pt x="39" y="23"/>
                    <a:pt x="39" y="23"/>
                    <a:pt x="38" y="24"/>
                  </a:cubicBezTo>
                  <a:cubicBezTo>
                    <a:pt x="3" y="53"/>
                    <a:pt x="3" y="53"/>
                    <a:pt x="3" y="53"/>
                  </a:cubicBezTo>
                  <a:cubicBezTo>
                    <a:pt x="2" y="53"/>
                    <a:pt x="2" y="53"/>
                    <a:pt x="2" y="53"/>
                  </a:cubicBezTo>
                  <a:close/>
                  <a:moveTo>
                    <a:pt x="6" y="27"/>
                  </a:moveTo>
                  <a:cubicBezTo>
                    <a:pt x="6" y="29"/>
                    <a:pt x="6" y="31"/>
                    <a:pt x="6" y="33"/>
                  </a:cubicBezTo>
                  <a:cubicBezTo>
                    <a:pt x="6" y="37"/>
                    <a:pt x="5" y="43"/>
                    <a:pt x="4" y="48"/>
                  </a:cubicBezTo>
                  <a:cubicBezTo>
                    <a:pt x="36" y="22"/>
                    <a:pt x="36" y="22"/>
                    <a:pt x="36" y="22"/>
                  </a:cubicBezTo>
                  <a:cubicBezTo>
                    <a:pt x="35" y="16"/>
                    <a:pt x="34" y="10"/>
                    <a:pt x="32" y="5"/>
                  </a:cubicBezTo>
                  <a:lnTo>
                    <a:pt x="6" y="27"/>
                  </a:lnTo>
                  <a:close/>
                </a:path>
              </a:pathLst>
            </a:custGeom>
            <a:solidFill>
              <a:srgbClr val="5C504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0" name="Freeform 178"/>
            <p:cNvSpPr>
              <a:spLocks noChangeArrowheads="1"/>
            </p:cNvSpPr>
            <p:nvPr/>
          </p:nvSpPr>
          <p:spPr bwMode="auto">
            <a:xfrm>
              <a:off x="6267" y="2048"/>
              <a:ext cx="43" cy="109"/>
            </a:xfrm>
            <a:custGeom>
              <a:avLst/>
              <a:gdLst>
                <a:gd name="T0" fmla="*/ 28 w 29"/>
                <a:gd name="T1" fmla="*/ 1 h 74"/>
                <a:gd name="T2" fmla="*/ 26 w 29"/>
                <a:gd name="T3" fmla="*/ 1 h 74"/>
                <a:gd name="T4" fmla="*/ 1 w 29"/>
                <a:gd name="T5" fmla="*/ 24 h 74"/>
                <a:gd name="T6" fmla="*/ 0 w 29"/>
                <a:gd name="T7" fmla="*/ 26 h 74"/>
                <a:gd name="T8" fmla="*/ 1 w 29"/>
                <a:gd name="T9" fmla="*/ 48 h 74"/>
                <a:gd name="T10" fmla="*/ 0 w 29"/>
                <a:gd name="T11" fmla="*/ 72 h 74"/>
                <a:gd name="T12" fmla="*/ 1 w 29"/>
                <a:gd name="T13" fmla="*/ 74 h 74"/>
                <a:gd name="T14" fmla="*/ 1 w 29"/>
                <a:gd name="T15" fmla="*/ 74 h 74"/>
                <a:gd name="T16" fmla="*/ 3 w 29"/>
                <a:gd name="T17" fmla="*/ 73 h 74"/>
                <a:gd name="T18" fmla="*/ 15 w 29"/>
                <a:gd name="T19" fmla="*/ 36 h 74"/>
                <a:gd name="T20" fmla="*/ 18 w 29"/>
                <a:gd name="T21" fmla="*/ 33 h 74"/>
                <a:gd name="T22" fmla="*/ 26 w 29"/>
                <a:gd name="T23" fmla="*/ 28 h 74"/>
                <a:gd name="T24" fmla="*/ 27 w 29"/>
                <a:gd name="T25" fmla="*/ 27 h 74"/>
                <a:gd name="T26" fmla="*/ 28 w 29"/>
                <a:gd name="T27" fmla="*/ 26 h 74"/>
                <a:gd name="T28" fmla="*/ 29 w 29"/>
                <a:gd name="T29" fmla="*/ 2 h 74"/>
                <a:gd name="T30" fmla="*/ 28 w 29"/>
                <a:gd name="T31"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74">
                  <a:moveTo>
                    <a:pt x="28" y="1"/>
                  </a:moveTo>
                  <a:cubicBezTo>
                    <a:pt x="28" y="0"/>
                    <a:pt x="27" y="0"/>
                    <a:pt x="26" y="1"/>
                  </a:cubicBezTo>
                  <a:cubicBezTo>
                    <a:pt x="1" y="24"/>
                    <a:pt x="1" y="24"/>
                    <a:pt x="1" y="24"/>
                  </a:cubicBezTo>
                  <a:cubicBezTo>
                    <a:pt x="0" y="25"/>
                    <a:pt x="0" y="25"/>
                    <a:pt x="0" y="26"/>
                  </a:cubicBezTo>
                  <a:cubicBezTo>
                    <a:pt x="1" y="34"/>
                    <a:pt x="1" y="41"/>
                    <a:pt x="1" y="48"/>
                  </a:cubicBezTo>
                  <a:cubicBezTo>
                    <a:pt x="1" y="56"/>
                    <a:pt x="0" y="65"/>
                    <a:pt x="0" y="72"/>
                  </a:cubicBezTo>
                  <a:cubicBezTo>
                    <a:pt x="0" y="73"/>
                    <a:pt x="0" y="74"/>
                    <a:pt x="1" y="74"/>
                  </a:cubicBezTo>
                  <a:cubicBezTo>
                    <a:pt x="1" y="74"/>
                    <a:pt x="1" y="74"/>
                    <a:pt x="1" y="74"/>
                  </a:cubicBezTo>
                  <a:cubicBezTo>
                    <a:pt x="2" y="74"/>
                    <a:pt x="2" y="73"/>
                    <a:pt x="3" y="73"/>
                  </a:cubicBezTo>
                  <a:cubicBezTo>
                    <a:pt x="15" y="36"/>
                    <a:pt x="15" y="36"/>
                    <a:pt x="15" y="36"/>
                  </a:cubicBezTo>
                  <a:cubicBezTo>
                    <a:pt x="16" y="36"/>
                    <a:pt x="17" y="34"/>
                    <a:pt x="18" y="33"/>
                  </a:cubicBezTo>
                  <a:cubicBezTo>
                    <a:pt x="20" y="31"/>
                    <a:pt x="24" y="27"/>
                    <a:pt x="26" y="28"/>
                  </a:cubicBezTo>
                  <a:cubicBezTo>
                    <a:pt x="26" y="28"/>
                    <a:pt x="27" y="27"/>
                    <a:pt x="27" y="27"/>
                  </a:cubicBezTo>
                  <a:cubicBezTo>
                    <a:pt x="27" y="27"/>
                    <a:pt x="28" y="26"/>
                    <a:pt x="28" y="26"/>
                  </a:cubicBezTo>
                  <a:cubicBezTo>
                    <a:pt x="28" y="16"/>
                    <a:pt x="29" y="6"/>
                    <a:pt x="29" y="2"/>
                  </a:cubicBezTo>
                  <a:cubicBezTo>
                    <a:pt x="29" y="2"/>
                    <a:pt x="29" y="1"/>
                    <a:pt x="28" y="1"/>
                  </a:cubicBez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1" name="Freeform 179"/>
            <p:cNvSpPr>
              <a:spLocks noChangeArrowheads="1"/>
            </p:cNvSpPr>
            <p:nvPr/>
          </p:nvSpPr>
          <p:spPr bwMode="auto">
            <a:xfrm>
              <a:off x="6186" y="1852"/>
              <a:ext cx="117" cy="141"/>
            </a:xfrm>
            <a:custGeom>
              <a:avLst/>
              <a:gdLst>
                <a:gd name="T0" fmla="*/ 47 w 79"/>
                <a:gd name="T1" fmla="*/ 95 h 95"/>
                <a:gd name="T2" fmla="*/ 48 w 79"/>
                <a:gd name="T3" fmla="*/ 95 h 95"/>
                <a:gd name="T4" fmla="*/ 49 w 79"/>
                <a:gd name="T5" fmla="*/ 95 h 95"/>
                <a:gd name="T6" fmla="*/ 78 w 79"/>
                <a:gd name="T7" fmla="*/ 70 h 95"/>
                <a:gd name="T8" fmla="*/ 79 w 79"/>
                <a:gd name="T9" fmla="*/ 68 h 95"/>
                <a:gd name="T10" fmla="*/ 36 w 79"/>
                <a:gd name="T11" fmla="*/ 0 h 95"/>
                <a:gd name="T12" fmla="*/ 34 w 79"/>
                <a:gd name="T13" fmla="*/ 0 h 95"/>
                <a:gd name="T14" fmla="*/ 33 w 79"/>
                <a:gd name="T15" fmla="*/ 1 h 95"/>
                <a:gd name="T16" fmla="*/ 0 w 79"/>
                <a:gd name="T17" fmla="*/ 50 h 95"/>
                <a:gd name="T18" fmla="*/ 0 w 79"/>
                <a:gd name="T19" fmla="*/ 52 h 95"/>
                <a:gd name="T20" fmla="*/ 1 w 79"/>
                <a:gd name="T21" fmla="*/ 53 h 95"/>
                <a:gd name="T22" fmla="*/ 46 w 79"/>
                <a:gd name="T23" fmla="*/ 94 h 95"/>
                <a:gd name="T24" fmla="*/ 47 w 79"/>
                <a:gd name="T2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95">
                  <a:moveTo>
                    <a:pt x="47" y="95"/>
                  </a:moveTo>
                  <a:cubicBezTo>
                    <a:pt x="47" y="95"/>
                    <a:pt x="48" y="95"/>
                    <a:pt x="48" y="95"/>
                  </a:cubicBezTo>
                  <a:cubicBezTo>
                    <a:pt x="48" y="95"/>
                    <a:pt x="49" y="95"/>
                    <a:pt x="49" y="95"/>
                  </a:cubicBezTo>
                  <a:cubicBezTo>
                    <a:pt x="78" y="70"/>
                    <a:pt x="78" y="70"/>
                    <a:pt x="78" y="70"/>
                  </a:cubicBezTo>
                  <a:cubicBezTo>
                    <a:pt x="79" y="70"/>
                    <a:pt x="79" y="69"/>
                    <a:pt x="79" y="68"/>
                  </a:cubicBezTo>
                  <a:cubicBezTo>
                    <a:pt x="71" y="40"/>
                    <a:pt x="56" y="17"/>
                    <a:pt x="36" y="0"/>
                  </a:cubicBezTo>
                  <a:cubicBezTo>
                    <a:pt x="35" y="0"/>
                    <a:pt x="35" y="0"/>
                    <a:pt x="34" y="0"/>
                  </a:cubicBezTo>
                  <a:cubicBezTo>
                    <a:pt x="34" y="0"/>
                    <a:pt x="33" y="0"/>
                    <a:pt x="33" y="1"/>
                  </a:cubicBezTo>
                  <a:cubicBezTo>
                    <a:pt x="27" y="20"/>
                    <a:pt x="15" y="37"/>
                    <a:pt x="0" y="50"/>
                  </a:cubicBezTo>
                  <a:cubicBezTo>
                    <a:pt x="0" y="51"/>
                    <a:pt x="0" y="51"/>
                    <a:pt x="0" y="52"/>
                  </a:cubicBezTo>
                  <a:cubicBezTo>
                    <a:pt x="0" y="53"/>
                    <a:pt x="0" y="53"/>
                    <a:pt x="1" y="53"/>
                  </a:cubicBezTo>
                  <a:cubicBezTo>
                    <a:pt x="27" y="56"/>
                    <a:pt x="44" y="71"/>
                    <a:pt x="46" y="94"/>
                  </a:cubicBezTo>
                  <a:cubicBezTo>
                    <a:pt x="46" y="94"/>
                    <a:pt x="47" y="95"/>
                    <a:pt x="47" y="95"/>
                  </a:cubicBez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2" name="Freeform 180"/>
            <p:cNvSpPr>
              <a:spLocks noChangeArrowheads="1"/>
            </p:cNvSpPr>
            <p:nvPr/>
          </p:nvSpPr>
          <p:spPr bwMode="auto">
            <a:xfrm>
              <a:off x="6249" y="1983"/>
              <a:ext cx="63" cy="77"/>
            </a:xfrm>
            <a:custGeom>
              <a:avLst/>
              <a:gdLst>
                <a:gd name="T0" fmla="*/ 40 w 42"/>
                <a:gd name="T1" fmla="*/ 1 h 52"/>
                <a:gd name="T2" fmla="*/ 39 w 42"/>
                <a:gd name="T3" fmla="*/ 0 h 52"/>
                <a:gd name="T4" fmla="*/ 37 w 42"/>
                <a:gd name="T5" fmla="*/ 0 h 52"/>
                <a:gd name="T6" fmla="*/ 2 w 42"/>
                <a:gd name="T7" fmla="*/ 30 h 52"/>
                <a:gd name="T8" fmla="*/ 1 w 42"/>
                <a:gd name="T9" fmla="*/ 31 h 52"/>
                <a:gd name="T10" fmla="*/ 0 w 42"/>
                <a:gd name="T11" fmla="*/ 38 h 52"/>
                <a:gd name="T12" fmla="*/ 0 w 42"/>
                <a:gd name="T13" fmla="*/ 39 h 52"/>
                <a:gd name="T14" fmla="*/ 7 w 42"/>
                <a:gd name="T15" fmla="*/ 51 h 52"/>
                <a:gd name="T16" fmla="*/ 9 w 42"/>
                <a:gd name="T17" fmla="*/ 52 h 52"/>
                <a:gd name="T18" fmla="*/ 9 w 42"/>
                <a:gd name="T19" fmla="*/ 52 h 52"/>
                <a:gd name="T20" fmla="*/ 10 w 42"/>
                <a:gd name="T21" fmla="*/ 52 h 52"/>
                <a:gd name="T22" fmla="*/ 41 w 42"/>
                <a:gd name="T23" fmla="*/ 26 h 52"/>
                <a:gd name="T24" fmla="*/ 42 w 42"/>
                <a:gd name="T25" fmla="*/ 24 h 52"/>
                <a:gd name="T26" fmla="*/ 40 w 42"/>
                <a:gd name="T2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2">
                  <a:moveTo>
                    <a:pt x="40" y="1"/>
                  </a:moveTo>
                  <a:cubicBezTo>
                    <a:pt x="40" y="1"/>
                    <a:pt x="40" y="0"/>
                    <a:pt x="39" y="0"/>
                  </a:cubicBezTo>
                  <a:cubicBezTo>
                    <a:pt x="39" y="0"/>
                    <a:pt x="38" y="0"/>
                    <a:pt x="37" y="0"/>
                  </a:cubicBezTo>
                  <a:cubicBezTo>
                    <a:pt x="2" y="30"/>
                    <a:pt x="2" y="30"/>
                    <a:pt x="2" y="30"/>
                  </a:cubicBezTo>
                  <a:cubicBezTo>
                    <a:pt x="1" y="30"/>
                    <a:pt x="1" y="30"/>
                    <a:pt x="1" y="31"/>
                  </a:cubicBezTo>
                  <a:cubicBezTo>
                    <a:pt x="1" y="33"/>
                    <a:pt x="0" y="35"/>
                    <a:pt x="0" y="38"/>
                  </a:cubicBezTo>
                  <a:cubicBezTo>
                    <a:pt x="0" y="38"/>
                    <a:pt x="0" y="38"/>
                    <a:pt x="0" y="39"/>
                  </a:cubicBezTo>
                  <a:cubicBezTo>
                    <a:pt x="3" y="43"/>
                    <a:pt x="6" y="47"/>
                    <a:pt x="7" y="51"/>
                  </a:cubicBezTo>
                  <a:cubicBezTo>
                    <a:pt x="8" y="52"/>
                    <a:pt x="8" y="52"/>
                    <a:pt x="9" y="52"/>
                  </a:cubicBezTo>
                  <a:cubicBezTo>
                    <a:pt x="9" y="52"/>
                    <a:pt x="9" y="52"/>
                    <a:pt x="9" y="52"/>
                  </a:cubicBezTo>
                  <a:cubicBezTo>
                    <a:pt x="9" y="52"/>
                    <a:pt x="10" y="52"/>
                    <a:pt x="10" y="52"/>
                  </a:cubicBezTo>
                  <a:cubicBezTo>
                    <a:pt x="41" y="26"/>
                    <a:pt x="41" y="26"/>
                    <a:pt x="41" y="26"/>
                  </a:cubicBezTo>
                  <a:cubicBezTo>
                    <a:pt x="42" y="25"/>
                    <a:pt x="42" y="25"/>
                    <a:pt x="42" y="24"/>
                  </a:cubicBezTo>
                  <a:cubicBezTo>
                    <a:pt x="42" y="16"/>
                    <a:pt x="41" y="9"/>
                    <a:pt x="40" y="1"/>
                  </a:cubicBez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3" name="Freeform 181"/>
            <p:cNvSpPr>
              <a:spLocks noChangeArrowheads="1"/>
            </p:cNvSpPr>
            <p:nvPr/>
          </p:nvSpPr>
          <p:spPr bwMode="auto">
            <a:xfrm>
              <a:off x="6263" y="2018"/>
              <a:ext cx="47" cy="68"/>
            </a:xfrm>
            <a:custGeom>
              <a:avLst/>
              <a:gdLst>
                <a:gd name="T0" fmla="*/ 32 w 32"/>
                <a:gd name="T1" fmla="*/ 7 h 46"/>
                <a:gd name="T2" fmla="*/ 30 w 32"/>
                <a:gd name="T3" fmla="*/ 22 h 46"/>
                <a:gd name="T4" fmla="*/ 5 w 32"/>
                <a:gd name="T5" fmla="*/ 46 h 46"/>
                <a:gd name="T6" fmla="*/ 0 w 32"/>
                <a:gd name="T7" fmla="*/ 27 h 46"/>
                <a:gd name="T8" fmla="*/ 31 w 32"/>
                <a:gd name="T9" fmla="*/ 0 h 46"/>
                <a:gd name="T10" fmla="*/ 32 w 32"/>
                <a:gd name="T11" fmla="*/ 7 h 46"/>
              </a:gdLst>
              <a:ahLst/>
              <a:cxnLst>
                <a:cxn ang="0">
                  <a:pos x="T0" y="T1"/>
                </a:cxn>
                <a:cxn ang="0">
                  <a:pos x="T2" y="T3"/>
                </a:cxn>
                <a:cxn ang="0">
                  <a:pos x="T4" y="T5"/>
                </a:cxn>
                <a:cxn ang="0">
                  <a:pos x="T6" y="T7"/>
                </a:cxn>
                <a:cxn ang="0">
                  <a:pos x="T8" y="T9"/>
                </a:cxn>
                <a:cxn ang="0">
                  <a:pos x="T10" y="T11"/>
                </a:cxn>
              </a:cxnLst>
              <a:rect l="0" t="0" r="r" b="b"/>
              <a:pathLst>
                <a:path w="32" h="46">
                  <a:moveTo>
                    <a:pt x="32" y="7"/>
                  </a:moveTo>
                  <a:cubicBezTo>
                    <a:pt x="32" y="11"/>
                    <a:pt x="31" y="16"/>
                    <a:pt x="30" y="22"/>
                  </a:cubicBezTo>
                  <a:cubicBezTo>
                    <a:pt x="5" y="46"/>
                    <a:pt x="5" y="46"/>
                    <a:pt x="5" y="46"/>
                  </a:cubicBezTo>
                  <a:cubicBezTo>
                    <a:pt x="4" y="39"/>
                    <a:pt x="2" y="33"/>
                    <a:pt x="0" y="27"/>
                  </a:cubicBezTo>
                  <a:cubicBezTo>
                    <a:pt x="31" y="0"/>
                    <a:pt x="31" y="0"/>
                    <a:pt x="31" y="0"/>
                  </a:cubicBezTo>
                  <a:cubicBezTo>
                    <a:pt x="32" y="2"/>
                    <a:pt x="32" y="5"/>
                    <a:pt x="32" y="7"/>
                  </a:cubicBezTo>
                  <a:close/>
                </a:path>
              </a:pathLst>
            </a:custGeom>
            <a:solidFill>
              <a:srgbClr val="5C504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4" name="Freeform 182"/>
            <p:cNvSpPr>
              <a:spLocks noEditPoints="1" noChangeArrowheads="1"/>
            </p:cNvSpPr>
            <p:nvPr/>
          </p:nvSpPr>
          <p:spPr bwMode="auto">
            <a:xfrm>
              <a:off x="6260" y="2017"/>
              <a:ext cx="52" cy="71"/>
            </a:xfrm>
            <a:custGeom>
              <a:avLst/>
              <a:gdLst>
                <a:gd name="T0" fmla="*/ 7 w 35"/>
                <a:gd name="T1" fmla="*/ 48 h 48"/>
                <a:gd name="T2" fmla="*/ 6 w 35"/>
                <a:gd name="T3" fmla="*/ 48 h 48"/>
                <a:gd name="T4" fmla="*/ 5 w 35"/>
                <a:gd name="T5" fmla="*/ 47 h 48"/>
                <a:gd name="T6" fmla="*/ 0 w 35"/>
                <a:gd name="T7" fmla="*/ 28 h 48"/>
                <a:gd name="T8" fmla="*/ 1 w 35"/>
                <a:gd name="T9" fmla="*/ 27 h 48"/>
                <a:gd name="T10" fmla="*/ 32 w 35"/>
                <a:gd name="T11" fmla="*/ 0 h 48"/>
                <a:gd name="T12" fmla="*/ 34 w 35"/>
                <a:gd name="T13" fmla="*/ 0 h 48"/>
                <a:gd name="T14" fmla="*/ 35 w 35"/>
                <a:gd name="T15" fmla="*/ 1 h 48"/>
                <a:gd name="T16" fmla="*/ 35 w 35"/>
                <a:gd name="T17" fmla="*/ 8 h 48"/>
                <a:gd name="T18" fmla="*/ 34 w 35"/>
                <a:gd name="T19" fmla="*/ 22 h 48"/>
                <a:gd name="T20" fmla="*/ 34 w 35"/>
                <a:gd name="T21" fmla="*/ 23 h 48"/>
                <a:gd name="T22" fmla="*/ 34 w 35"/>
                <a:gd name="T23" fmla="*/ 24 h 48"/>
                <a:gd name="T24" fmla="*/ 8 w 35"/>
                <a:gd name="T25" fmla="*/ 48 h 48"/>
                <a:gd name="T26" fmla="*/ 7 w 35"/>
                <a:gd name="T27" fmla="*/ 48 h 48"/>
                <a:gd name="T28" fmla="*/ 4 w 35"/>
                <a:gd name="T29" fmla="*/ 28 h 48"/>
                <a:gd name="T30" fmla="*/ 8 w 35"/>
                <a:gd name="T31" fmla="*/ 43 h 48"/>
                <a:gd name="T32" fmla="*/ 31 w 35"/>
                <a:gd name="T33" fmla="*/ 22 h 48"/>
                <a:gd name="T34" fmla="*/ 31 w 35"/>
                <a:gd name="T35" fmla="*/ 22 h 48"/>
                <a:gd name="T36" fmla="*/ 32 w 35"/>
                <a:gd name="T37" fmla="*/ 8 h 48"/>
                <a:gd name="T38" fmla="*/ 32 w 35"/>
                <a:gd name="T39" fmla="*/ 5 h 48"/>
                <a:gd name="T40" fmla="*/ 4 w 35"/>
                <a:gd name="T4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8">
                  <a:moveTo>
                    <a:pt x="7" y="48"/>
                  </a:moveTo>
                  <a:cubicBezTo>
                    <a:pt x="7" y="48"/>
                    <a:pt x="6" y="48"/>
                    <a:pt x="6" y="48"/>
                  </a:cubicBezTo>
                  <a:cubicBezTo>
                    <a:pt x="6" y="48"/>
                    <a:pt x="5" y="47"/>
                    <a:pt x="5" y="47"/>
                  </a:cubicBezTo>
                  <a:cubicBezTo>
                    <a:pt x="4" y="40"/>
                    <a:pt x="3" y="34"/>
                    <a:pt x="0" y="28"/>
                  </a:cubicBezTo>
                  <a:cubicBezTo>
                    <a:pt x="0" y="28"/>
                    <a:pt x="0" y="27"/>
                    <a:pt x="1" y="27"/>
                  </a:cubicBezTo>
                  <a:cubicBezTo>
                    <a:pt x="32" y="0"/>
                    <a:pt x="32" y="0"/>
                    <a:pt x="32" y="0"/>
                  </a:cubicBezTo>
                  <a:cubicBezTo>
                    <a:pt x="33" y="0"/>
                    <a:pt x="34" y="0"/>
                    <a:pt x="34" y="0"/>
                  </a:cubicBezTo>
                  <a:cubicBezTo>
                    <a:pt x="35" y="0"/>
                    <a:pt x="35" y="1"/>
                    <a:pt x="35" y="1"/>
                  </a:cubicBezTo>
                  <a:cubicBezTo>
                    <a:pt x="35" y="3"/>
                    <a:pt x="35" y="6"/>
                    <a:pt x="35" y="8"/>
                  </a:cubicBezTo>
                  <a:cubicBezTo>
                    <a:pt x="35" y="11"/>
                    <a:pt x="35" y="16"/>
                    <a:pt x="34" y="22"/>
                  </a:cubicBezTo>
                  <a:cubicBezTo>
                    <a:pt x="34" y="23"/>
                    <a:pt x="34" y="23"/>
                    <a:pt x="34" y="23"/>
                  </a:cubicBezTo>
                  <a:cubicBezTo>
                    <a:pt x="34" y="24"/>
                    <a:pt x="34" y="24"/>
                    <a:pt x="34" y="24"/>
                  </a:cubicBezTo>
                  <a:cubicBezTo>
                    <a:pt x="8" y="48"/>
                    <a:pt x="8" y="48"/>
                    <a:pt x="8" y="48"/>
                  </a:cubicBezTo>
                  <a:cubicBezTo>
                    <a:pt x="7" y="48"/>
                    <a:pt x="7" y="48"/>
                    <a:pt x="7" y="48"/>
                  </a:cubicBezTo>
                  <a:close/>
                  <a:moveTo>
                    <a:pt x="4" y="28"/>
                  </a:moveTo>
                  <a:cubicBezTo>
                    <a:pt x="6" y="33"/>
                    <a:pt x="7" y="38"/>
                    <a:pt x="8" y="43"/>
                  </a:cubicBezTo>
                  <a:cubicBezTo>
                    <a:pt x="31" y="22"/>
                    <a:pt x="31" y="22"/>
                    <a:pt x="31" y="22"/>
                  </a:cubicBezTo>
                  <a:cubicBezTo>
                    <a:pt x="31" y="22"/>
                    <a:pt x="31" y="22"/>
                    <a:pt x="31" y="22"/>
                  </a:cubicBezTo>
                  <a:cubicBezTo>
                    <a:pt x="31" y="16"/>
                    <a:pt x="32" y="11"/>
                    <a:pt x="32" y="8"/>
                  </a:cubicBezTo>
                  <a:cubicBezTo>
                    <a:pt x="32" y="7"/>
                    <a:pt x="32" y="6"/>
                    <a:pt x="32" y="5"/>
                  </a:cubicBezTo>
                  <a:lnTo>
                    <a:pt x="4" y="28"/>
                  </a:lnTo>
                  <a:close/>
                </a:path>
              </a:pathLst>
            </a:custGeom>
            <a:solidFill>
              <a:srgbClr val="5C504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615" name="Freeform 183"/>
            <p:cNvSpPr>
              <a:spLocks noEditPoints="1" noChangeArrowheads="1"/>
            </p:cNvSpPr>
            <p:nvPr/>
          </p:nvSpPr>
          <p:spPr bwMode="auto">
            <a:xfrm>
              <a:off x="5916" y="2126"/>
              <a:ext cx="356" cy="39"/>
            </a:xfrm>
            <a:custGeom>
              <a:avLst/>
              <a:gdLst>
                <a:gd name="T0" fmla="*/ 239 w 240"/>
                <a:gd name="T1" fmla="*/ 6 h 26"/>
                <a:gd name="T2" fmla="*/ 218 w 240"/>
                <a:gd name="T3" fmla="*/ 6 h 26"/>
                <a:gd name="T4" fmla="*/ 208 w 240"/>
                <a:gd name="T5" fmla="*/ 0 h 26"/>
                <a:gd name="T6" fmla="*/ 149 w 240"/>
                <a:gd name="T7" fmla="*/ 0 h 26"/>
                <a:gd name="T8" fmla="*/ 139 w 240"/>
                <a:gd name="T9" fmla="*/ 10 h 26"/>
                <a:gd name="T10" fmla="*/ 139 w 240"/>
                <a:gd name="T11" fmla="*/ 12 h 26"/>
                <a:gd name="T12" fmla="*/ 138 w 240"/>
                <a:gd name="T13" fmla="*/ 12 h 26"/>
                <a:gd name="T14" fmla="*/ 122 w 240"/>
                <a:gd name="T15" fmla="*/ 12 h 26"/>
                <a:gd name="T16" fmla="*/ 118 w 240"/>
                <a:gd name="T17" fmla="*/ 12 h 26"/>
                <a:gd name="T18" fmla="*/ 102 w 240"/>
                <a:gd name="T19" fmla="*/ 12 h 26"/>
                <a:gd name="T20" fmla="*/ 101 w 240"/>
                <a:gd name="T21" fmla="*/ 12 h 26"/>
                <a:gd name="T22" fmla="*/ 101 w 240"/>
                <a:gd name="T23" fmla="*/ 10 h 26"/>
                <a:gd name="T24" fmla="*/ 91 w 240"/>
                <a:gd name="T25" fmla="*/ 0 h 26"/>
                <a:gd name="T26" fmla="*/ 32 w 240"/>
                <a:gd name="T27" fmla="*/ 0 h 26"/>
                <a:gd name="T28" fmla="*/ 22 w 240"/>
                <a:gd name="T29" fmla="*/ 6 h 26"/>
                <a:gd name="T30" fmla="*/ 1 w 240"/>
                <a:gd name="T31" fmla="*/ 6 h 26"/>
                <a:gd name="T32" fmla="*/ 0 w 240"/>
                <a:gd name="T33" fmla="*/ 6 h 26"/>
                <a:gd name="T34" fmla="*/ 1 w 240"/>
                <a:gd name="T35" fmla="*/ 7 h 26"/>
                <a:gd name="T36" fmla="*/ 22 w 240"/>
                <a:gd name="T37" fmla="*/ 7 h 26"/>
                <a:gd name="T38" fmla="*/ 21 w 240"/>
                <a:gd name="T39" fmla="*/ 10 h 26"/>
                <a:gd name="T40" fmla="*/ 21 w 240"/>
                <a:gd name="T41" fmla="*/ 16 h 26"/>
                <a:gd name="T42" fmla="*/ 32 w 240"/>
                <a:gd name="T43" fmla="*/ 26 h 26"/>
                <a:gd name="T44" fmla="*/ 91 w 240"/>
                <a:gd name="T45" fmla="*/ 26 h 26"/>
                <a:gd name="T46" fmla="*/ 101 w 240"/>
                <a:gd name="T47" fmla="*/ 16 h 26"/>
                <a:gd name="T48" fmla="*/ 101 w 240"/>
                <a:gd name="T49" fmla="*/ 15 h 26"/>
                <a:gd name="T50" fmla="*/ 102 w 240"/>
                <a:gd name="T51" fmla="*/ 15 h 26"/>
                <a:gd name="T52" fmla="*/ 118 w 240"/>
                <a:gd name="T53" fmla="*/ 15 h 26"/>
                <a:gd name="T54" fmla="*/ 122 w 240"/>
                <a:gd name="T55" fmla="*/ 15 h 26"/>
                <a:gd name="T56" fmla="*/ 138 w 240"/>
                <a:gd name="T57" fmla="*/ 15 h 26"/>
                <a:gd name="T58" fmla="*/ 139 w 240"/>
                <a:gd name="T59" fmla="*/ 15 h 26"/>
                <a:gd name="T60" fmla="*/ 139 w 240"/>
                <a:gd name="T61" fmla="*/ 16 h 26"/>
                <a:gd name="T62" fmla="*/ 149 w 240"/>
                <a:gd name="T63" fmla="*/ 26 h 26"/>
                <a:gd name="T64" fmla="*/ 208 w 240"/>
                <a:gd name="T65" fmla="*/ 26 h 26"/>
                <a:gd name="T66" fmla="*/ 219 w 240"/>
                <a:gd name="T67" fmla="*/ 16 h 26"/>
                <a:gd name="T68" fmla="*/ 219 w 240"/>
                <a:gd name="T69" fmla="*/ 10 h 26"/>
                <a:gd name="T70" fmla="*/ 218 w 240"/>
                <a:gd name="T71" fmla="*/ 7 h 26"/>
                <a:gd name="T72" fmla="*/ 239 w 240"/>
                <a:gd name="T73" fmla="*/ 7 h 26"/>
                <a:gd name="T74" fmla="*/ 240 w 240"/>
                <a:gd name="T75" fmla="*/ 6 h 26"/>
                <a:gd name="T76" fmla="*/ 239 w 240"/>
                <a:gd name="T77" fmla="*/ 6 h 26"/>
                <a:gd name="T78" fmla="*/ 100 w 240"/>
                <a:gd name="T79" fmla="*/ 16 h 26"/>
                <a:gd name="T80" fmla="*/ 91 w 240"/>
                <a:gd name="T81" fmla="*/ 24 h 26"/>
                <a:gd name="T82" fmla="*/ 32 w 240"/>
                <a:gd name="T83" fmla="*/ 24 h 26"/>
                <a:gd name="T84" fmla="*/ 23 w 240"/>
                <a:gd name="T85" fmla="*/ 16 h 26"/>
                <a:gd name="T86" fmla="*/ 23 w 240"/>
                <a:gd name="T87" fmla="*/ 10 h 26"/>
                <a:gd name="T88" fmla="*/ 32 w 240"/>
                <a:gd name="T89" fmla="*/ 2 h 26"/>
                <a:gd name="T90" fmla="*/ 91 w 240"/>
                <a:gd name="T91" fmla="*/ 2 h 26"/>
                <a:gd name="T92" fmla="*/ 100 w 240"/>
                <a:gd name="T93" fmla="*/ 10 h 26"/>
                <a:gd name="T94" fmla="*/ 100 w 240"/>
                <a:gd name="T95" fmla="*/ 16 h 26"/>
                <a:gd name="T96" fmla="*/ 217 w 240"/>
                <a:gd name="T97" fmla="*/ 16 h 26"/>
                <a:gd name="T98" fmla="*/ 208 w 240"/>
                <a:gd name="T99" fmla="*/ 24 h 26"/>
                <a:gd name="T100" fmla="*/ 149 w 240"/>
                <a:gd name="T101" fmla="*/ 24 h 26"/>
                <a:gd name="T102" fmla="*/ 140 w 240"/>
                <a:gd name="T103" fmla="*/ 16 h 26"/>
                <a:gd name="T104" fmla="*/ 140 w 240"/>
                <a:gd name="T105" fmla="*/ 10 h 26"/>
                <a:gd name="T106" fmla="*/ 149 w 240"/>
                <a:gd name="T107" fmla="*/ 2 h 26"/>
                <a:gd name="T108" fmla="*/ 208 w 240"/>
                <a:gd name="T109" fmla="*/ 2 h 26"/>
                <a:gd name="T110" fmla="*/ 217 w 240"/>
                <a:gd name="T111" fmla="*/ 10 h 26"/>
                <a:gd name="T112" fmla="*/ 217 w 240"/>
                <a:gd name="T113"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26">
                  <a:moveTo>
                    <a:pt x="239" y="6"/>
                  </a:moveTo>
                  <a:cubicBezTo>
                    <a:pt x="218" y="6"/>
                    <a:pt x="218" y="6"/>
                    <a:pt x="218" y="6"/>
                  </a:cubicBezTo>
                  <a:cubicBezTo>
                    <a:pt x="216" y="3"/>
                    <a:pt x="212" y="0"/>
                    <a:pt x="208" y="0"/>
                  </a:cubicBezTo>
                  <a:cubicBezTo>
                    <a:pt x="149" y="0"/>
                    <a:pt x="149" y="0"/>
                    <a:pt x="149" y="0"/>
                  </a:cubicBezTo>
                  <a:cubicBezTo>
                    <a:pt x="143" y="0"/>
                    <a:pt x="139" y="5"/>
                    <a:pt x="139" y="10"/>
                  </a:cubicBezTo>
                  <a:cubicBezTo>
                    <a:pt x="139" y="12"/>
                    <a:pt x="139" y="12"/>
                    <a:pt x="139" y="12"/>
                  </a:cubicBezTo>
                  <a:cubicBezTo>
                    <a:pt x="138" y="12"/>
                    <a:pt x="138" y="12"/>
                    <a:pt x="138" y="12"/>
                  </a:cubicBezTo>
                  <a:cubicBezTo>
                    <a:pt x="122" y="12"/>
                    <a:pt x="122" y="12"/>
                    <a:pt x="122" y="12"/>
                  </a:cubicBezTo>
                  <a:cubicBezTo>
                    <a:pt x="118" y="12"/>
                    <a:pt x="118" y="12"/>
                    <a:pt x="118" y="12"/>
                  </a:cubicBezTo>
                  <a:cubicBezTo>
                    <a:pt x="102" y="12"/>
                    <a:pt x="102" y="12"/>
                    <a:pt x="102" y="12"/>
                  </a:cubicBezTo>
                  <a:cubicBezTo>
                    <a:pt x="102" y="12"/>
                    <a:pt x="102" y="12"/>
                    <a:pt x="101" y="12"/>
                  </a:cubicBezTo>
                  <a:cubicBezTo>
                    <a:pt x="101" y="10"/>
                    <a:pt x="101" y="10"/>
                    <a:pt x="101" y="10"/>
                  </a:cubicBezTo>
                  <a:cubicBezTo>
                    <a:pt x="101" y="5"/>
                    <a:pt x="97" y="0"/>
                    <a:pt x="91" y="0"/>
                  </a:cubicBezTo>
                  <a:cubicBezTo>
                    <a:pt x="32" y="0"/>
                    <a:pt x="32" y="0"/>
                    <a:pt x="32" y="0"/>
                  </a:cubicBezTo>
                  <a:cubicBezTo>
                    <a:pt x="28" y="0"/>
                    <a:pt x="24" y="3"/>
                    <a:pt x="22" y="6"/>
                  </a:cubicBezTo>
                  <a:cubicBezTo>
                    <a:pt x="1" y="6"/>
                    <a:pt x="1" y="6"/>
                    <a:pt x="1" y="6"/>
                  </a:cubicBezTo>
                  <a:cubicBezTo>
                    <a:pt x="1" y="6"/>
                    <a:pt x="0" y="6"/>
                    <a:pt x="0" y="6"/>
                  </a:cubicBezTo>
                  <a:cubicBezTo>
                    <a:pt x="0" y="7"/>
                    <a:pt x="1" y="7"/>
                    <a:pt x="1" y="7"/>
                  </a:cubicBezTo>
                  <a:cubicBezTo>
                    <a:pt x="22" y="7"/>
                    <a:pt x="22" y="7"/>
                    <a:pt x="22" y="7"/>
                  </a:cubicBezTo>
                  <a:cubicBezTo>
                    <a:pt x="21" y="8"/>
                    <a:pt x="21" y="9"/>
                    <a:pt x="21" y="10"/>
                  </a:cubicBezTo>
                  <a:cubicBezTo>
                    <a:pt x="21" y="16"/>
                    <a:pt x="21" y="16"/>
                    <a:pt x="21" y="16"/>
                  </a:cubicBezTo>
                  <a:cubicBezTo>
                    <a:pt x="21" y="21"/>
                    <a:pt x="26" y="26"/>
                    <a:pt x="32" y="26"/>
                  </a:cubicBezTo>
                  <a:cubicBezTo>
                    <a:pt x="91" y="26"/>
                    <a:pt x="91" y="26"/>
                    <a:pt x="91" y="26"/>
                  </a:cubicBezTo>
                  <a:cubicBezTo>
                    <a:pt x="97" y="26"/>
                    <a:pt x="101" y="21"/>
                    <a:pt x="101" y="16"/>
                  </a:cubicBezTo>
                  <a:cubicBezTo>
                    <a:pt x="101" y="15"/>
                    <a:pt x="101" y="15"/>
                    <a:pt x="101" y="15"/>
                  </a:cubicBezTo>
                  <a:cubicBezTo>
                    <a:pt x="102" y="15"/>
                    <a:pt x="102" y="15"/>
                    <a:pt x="102" y="15"/>
                  </a:cubicBezTo>
                  <a:cubicBezTo>
                    <a:pt x="118" y="15"/>
                    <a:pt x="118" y="15"/>
                    <a:pt x="118" y="15"/>
                  </a:cubicBezTo>
                  <a:cubicBezTo>
                    <a:pt x="122" y="15"/>
                    <a:pt x="122" y="15"/>
                    <a:pt x="122" y="15"/>
                  </a:cubicBezTo>
                  <a:cubicBezTo>
                    <a:pt x="138" y="15"/>
                    <a:pt x="138" y="15"/>
                    <a:pt x="138" y="15"/>
                  </a:cubicBezTo>
                  <a:cubicBezTo>
                    <a:pt x="138" y="15"/>
                    <a:pt x="138" y="15"/>
                    <a:pt x="139" y="15"/>
                  </a:cubicBezTo>
                  <a:cubicBezTo>
                    <a:pt x="139" y="16"/>
                    <a:pt x="139" y="16"/>
                    <a:pt x="139" y="16"/>
                  </a:cubicBezTo>
                  <a:cubicBezTo>
                    <a:pt x="139" y="21"/>
                    <a:pt x="143" y="26"/>
                    <a:pt x="149" y="26"/>
                  </a:cubicBezTo>
                  <a:cubicBezTo>
                    <a:pt x="208" y="26"/>
                    <a:pt x="208" y="26"/>
                    <a:pt x="208" y="26"/>
                  </a:cubicBezTo>
                  <a:cubicBezTo>
                    <a:pt x="214" y="26"/>
                    <a:pt x="219" y="21"/>
                    <a:pt x="219" y="16"/>
                  </a:cubicBezTo>
                  <a:cubicBezTo>
                    <a:pt x="219" y="10"/>
                    <a:pt x="219" y="10"/>
                    <a:pt x="219" y="10"/>
                  </a:cubicBezTo>
                  <a:cubicBezTo>
                    <a:pt x="219" y="9"/>
                    <a:pt x="219" y="8"/>
                    <a:pt x="218" y="7"/>
                  </a:cubicBezTo>
                  <a:cubicBezTo>
                    <a:pt x="239" y="7"/>
                    <a:pt x="239" y="7"/>
                    <a:pt x="239" y="7"/>
                  </a:cubicBezTo>
                  <a:cubicBezTo>
                    <a:pt x="240" y="7"/>
                    <a:pt x="240" y="7"/>
                    <a:pt x="240" y="6"/>
                  </a:cubicBezTo>
                  <a:cubicBezTo>
                    <a:pt x="240" y="6"/>
                    <a:pt x="240" y="6"/>
                    <a:pt x="239" y="6"/>
                  </a:cubicBezTo>
                  <a:close/>
                  <a:moveTo>
                    <a:pt x="100" y="16"/>
                  </a:moveTo>
                  <a:cubicBezTo>
                    <a:pt x="100" y="20"/>
                    <a:pt x="96" y="24"/>
                    <a:pt x="91" y="24"/>
                  </a:cubicBezTo>
                  <a:cubicBezTo>
                    <a:pt x="32" y="24"/>
                    <a:pt x="32" y="24"/>
                    <a:pt x="32" y="24"/>
                  </a:cubicBezTo>
                  <a:cubicBezTo>
                    <a:pt x="27" y="24"/>
                    <a:pt x="23" y="20"/>
                    <a:pt x="23" y="16"/>
                  </a:cubicBezTo>
                  <a:cubicBezTo>
                    <a:pt x="23" y="10"/>
                    <a:pt x="23" y="10"/>
                    <a:pt x="23" y="10"/>
                  </a:cubicBezTo>
                  <a:cubicBezTo>
                    <a:pt x="23" y="6"/>
                    <a:pt x="27" y="2"/>
                    <a:pt x="32" y="2"/>
                  </a:cubicBezTo>
                  <a:cubicBezTo>
                    <a:pt x="91" y="2"/>
                    <a:pt x="91" y="2"/>
                    <a:pt x="91" y="2"/>
                  </a:cubicBezTo>
                  <a:cubicBezTo>
                    <a:pt x="96" y="2"/>
                    <a:pt x="100" y="6"/>
                    <a:pt x="100" y="10"/>
                  </a:cubicBezTo>
                  <a:lnTo>
                    <a:pt x="100" y="16"/>
                  </a:lnTo>
                  <a:close/>
                  <a:moveTo>
                    <a:pt x="217" y="16"/>
                  </a:moveTo>
                  <a:cubicBezTo>
                    <a:pt x="217" y="20"/>
                    <a:pt x="213" y="24"/>
                    <a:pt x="208" y="24"/>
                  </a:cubicBezTo>
                  <a:cubicBezTo>
                    <a:pt x="149" y="24"/>
                    <a:pt x="149" y="24"/>
                    <a:pt x="149" y="24"/>
                  </a:cubicBezTo>
                  <a:cubicBezTo>
                    <a:pt x="144" y="24"/>
                    <a:pt x="140" y="20"/>
                    <a:pt x="140" y="16"/>
                  </a:cubicBezTo>
                  <a:cubicBezTo>
                    <a:pt x="140" y="10"/>
                    <a:pt x="140" y="10"/>
                    <a:pt x="140" y="10"/>
                  </a:cubicBezTo>
                  <a:cubicBezTo>
                    <a:pt x="140" y="6"/>
                    <a:pt x="144" y="2"/>
                    <a:pt x="149" y="2"/>
                  </a:cubicBezTo>
                  <a:cubicBezTo>
                    <a:pt x="208" y="2"/>
                    <a:pt x="208" y="2"/>
                    <a:pt x="208" y="2"/>
                  </a:cubicBezTo>
                  <a:cubicBezTo>
                    <a:pt x="213" y="2"/>
                    <a:pt x="217" y="6"/>
                    <a:pt x="217" y="10"/>
                  </a:cubicBezTo>
                  <a:lnTo>
                    <a:pt x="217" y="16"/>
                  </a:ln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616" name="组合 412"/>
          <p:cNvGrpSpPr/>
          <p:nvPr/>
        </p:nvGrpSpPr>
        <p:grpSpPr bwMode="auto">
          <a:xfrm>
            <a:off x="2733675" y="409575"/>
            <a:ext cx="6724650" cy="1096963"/>
            <a:chOff x="2318533" y="409996"/>
            <a:chExt cx="6724650" cy="1095930"/>
          </a:xfrm>
        </p:grpSpPr>
        <p:sp>
          <p:nvSpPr>
            <p:cNvPr id="17617" name="文本框 409"/>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团队介绍</a:t>
              </a:r>
            </a:p>
          </p:txBody>
        </p:sp>
        <p:sp>
          <p:nvSpPr>
            <p:cNvPr id="17618" name="文本框 411"/>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1717675"/>
            <a:ext cx="6432550" cy="2220913"/>
            <a:chOff x="571472" y="1500180"/>
            <a:chExt cx="4438468" cy="1532105"/>
          </a:xfrm>
        </p:grpSpPr>
        <p:grpSp>
          <p:nvGrpSpPr>
            <p:cNvPr id="18434" name="Group 72"/>
            <p:cNvGrpSpPr/>
            <p:nvPr/>
          </p:nvGrpSpPr>
          <p:grpSpPr bwMode="auto">
            <a:xfrm>
              <a:off x="571472" y="1500180"/>
              <a:ext cx="4438468" cy="246221"/>
              <a:chOff x="571472" y="1500180"/>
              <a:chExt cx="4438468" cy="246221"/>
            </a:xfrm>
          </p:grpSpPr>
          <p:grpSp>
            <p:nvGrpSpPr>
              <p:cNvPr id="18435" name="Group 71"/>
              <p:cNvGrpSpPr/>
              <p:nvPr/>
            </p:nvGrpSpPr>
            <p:grpSpPr bwMode="auto">
              <a:xfrm>
                <a:off x="1785918" y="1643056"/>
                <a:ext cx="2500330" cy="1588"/>
                <a:chOff x="1785918" y="1643056"/>
                <a:chExt cx="2500330" cy="1588"/>
              </a:xfrm>
            </p:grpSpPr>
            <p:cxnSp>
              <p:nvCxnSpPr>
                <p:cNvPr id="32" name="Straight Connector 18"/>
                <p:cNvCxnSpPr/>
                <p:nvPr/>
              </p:nvCxnSpPr>
              <p:spPr>
                <a:xfrm>
                  <a:off x="1786246" y="1643644"/>
                  <a:ext cx="2499650" cy="1095"/>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19"/>
                <p:cNvCxnSpPr/>
                <p:nvPr/>
              </p:nvCxnSpPr>
              <p:spPr>
                <a:xfrm>
                  <a:off x="1786246" y="1643644"/>
                  <a:ext cx="2000158" cy="1095"/>
                </a:xfrm>
                <a:prstGeom prst="line">
                  <a:avLst/>
                </a:prstGeom>
                <a:ln w="57150">
                  <a:solidFill>
                    <a:schemeClr val="accent6"/>
                  </a:solidFill>
                  <a:tailEnd type="oval"/>
                </a:ln>
              </p:spPr>
              <p:style>
                <a:lnRef idx="1">
                  <a:schemeClr val="accent1"/>
                </a:lnRef>
                <a:fillRef idx="0">
                  <a:schemeClr val="accent1"/>
                </a:fillRef>
                <a:effectRef idx="0">
                  <a:schemeClr val="accent1"/>
                </a:effectRef>
                <a:fontRef idx="minor">
                  <a:schemeClr val="tx1"/>
                </a:fontRef>
              </p:style>
            </p:cxnSp>
          </p:grpSp>
          <p:sp>
            <p:nvSpPr>
              <p:cNvPr id="30" name="Rectangle 31"/>
              <p:cNvSpPr/>
              <p:nvPr/>
            </p:nvSpPr>
            <p:spPr>
              <a:xfrm>
                <a:off x="571472" y="1500180"/>
                <a:ext cx="718567" cy="212458"/>
              </a:xfrm>
              <a:prstGeom prst="rect">
                <a:avLst/>
              </a:prstGeom>
            </p:spPr>
            <p:txBody>
              <a:bodyPr wrap="none">
                <a:spAutoFit/>
              </a:bodyPr>
              <a:lstStyle/>
              <a:p>
                <a:pPr fontAlgn="auto">
                  <a:spcBef>
                    <a:spcPts val="0"/>
                  </a:spcBef>
                  <a:spcAft>
                    <a:spcPts val="0"/>
                  </a:spcAft>
                  <a:buFontTx/>
                  <a:buNone/>
                  <a:defRPr/>
                </a:pP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Photoshop</a:t>
                </a:r>
              </a:p>
            </p:txBody>
          </p:sp>
          <p:sp>
            <p:nvSpPr>
              <p:cNvPr id="31" name="Rectangle 35"/>
              <p:cNvSpPr/>
              <p:nvPr/>
            </p:nvSpPr>
            <p:spPr>
              <a:xfrm>
                <a:off x="4571789" y="1500180"/>
                <a:ext cx="438151" cy="246407"/>
              </a:xfrm>
              <a:prstGeom prst="rect">
                <a:avLst/>
              </a:prstGeom>
            </p:spPr>
            <p:txBody>
              <a:bodyPr wrap="none">
                <a:spAutoFit/>
              </a:bodyPr>
              <a:lstStyle/>
              <a:p>
                <a:pPr fontAlgn="auto">
                  <a:spcBef>
                    <a:spcPts val="0"/>
                  </a:spcBef>
                  <a:spcAft>
                    <a:spcPts val="0"/>
                  </a:spcAft>
                  <a:buFontTx/>
                  <a:buNone/>
                  <a:defRPr/>
                </a:pP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80%</a:t>
                </a:r>
              </a:p>
            </p:txBody>
          </p:sp>
        </p:grpSp>
        <p:grpSp>
          <p:nvGrpSpPr>
            <p:cNvPr id="18440" name="Group 70"/>
            <p:cNvGrpSpPr/>
            <p:nvPr/>
          </p:nvGrpSpPr>
          <p:grpSpPr bwMode="auto">
            <a:xfrm>
              <a:off x="571472" y="1928808"/>
              <a:ext cx="4438468" cy="246221"/>
              <a:chOff x="571472" y="1928808"/>
              <a:chExt cx="4438468" cy="246221"/>
            </a:xfrm>
          </p:grpSpPr>
          <p:grpSp>
            <p:nvGrpSpPr>
              <p:cNvPr id="18441" name="Group 69"/>
              <p:cNvGrpSpPr/>
              <p:nvPr/>
            </p:nvGrpSpPr>
            <p:grpSpPr bwMode="auto">
              <a:xfrm>
                <a:off x="1785918" y="2071684"/>
                <a:ext cx="2500330" cy="1588"/>
                <a:chOff x="1785918" y="2071684"/>
                <a:chExt cx="2500330" cy="1588"/>
              </a:xfrm>
            </p:grpSpPr>
            <p:cxnSp>
              <p:nvCxnSpPr>
                <p:cNvPr id="27" name="Straight Connector 21"/>
                <p:cNvCxnSpPr/>
                <p:nvPr/>
              </p:nvCxnSpPr>
              <p:spPr>
                <a:xfrm>
                  <a:off x="1786246" y="2071844"/>
                  <a:ext cx="2499650" cy="1095"/>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2"/>
                <p:cNvCxnSpPr/>
                <p:nvPr/>
              </p:nvCxnSpPr>
              <p:spPr>
                <a:xfrm>
                  <a:off x="1786246" y="2071844"/>
                  <a:ext cx="1357172" cy="1095"/>
                </a:xfrm>
                <a:prstGeom prst="line">
                  <a:avLst/>
                </a:prstGeom>
                <a:ln w="5715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25" name="Rectangle 32"/>
              <p:cNvSpPr/>
              <p:nvPr/>
            </p:nvSpPr>
            <p:spPr>
              <a:xfrm>
                <a:off x="571472" y="1928381"/>
                <a:ext cx="635319" cy="212458"/>
              </a:xfrm>
              <a:prstGeom prst="rect">
                <a:avLst/>
              </a:prstGeom>
            </p:spPr>
            <p:txBody>
              <a:bodyPr wrap="none">
                <a:spAutoFit/>
              </a:bodyPr>
              <a:lstStyle/>
              <a:p>
                <a:pPr fontAlgn="auto">
                  <a:spcBef>
                    <a:spcPts val="0"/>
                  </a:spcBef>
                  <a:spcAft>
                    <a:spcPts val="0"/>
                  </a:spcAft>
                  <a:buFontTx/>
                  <a:buNone/>
                  <a:defRPr/>
                </a:pP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Illustrator</a:t>
                </a:r>
              </a:p>
            </p:txBody>
          </p:sp>
          <p:sp>
            <p:nvSpPr>
              <p:cNvPr id="26" name="Rectangle 36"/>
              <p:cNvSpPr/>
              <p:nvPr/>
            </p:nvSpPr>
            <p:spPr>
              <a:xfrm>
                <a:off x="4571789" y="1928381"/>
                <a:ext cx="438151" cy="246407"/>
              </a:xfrm>
              <a:prstGeom prst="rect">
                <a:avLst/>
              </a:prstGeom>
            </p:spPr>
            <p:txBody>
              <a:bodyPr wrap="none">
                <a:spAutoFit/>
              </a:bodyPr>
              <a:lstStyle/>
              <a:p>
                <a:pPr fontAlgn="auto">
                  <a:spcBef>
                    <a:spcPts val="0"/>
                  </a:spcBef>
                  <a:spcAft>
                    <a:spcPts val="0"/>
                  </a:spcAft>
                  <a:buFontTx/>
                  <a:buNone/>
                  <a:defRPr/>
                </a:pP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60%</a:t>
                </a:r>
              </a:p>
            </p:txBody>
          </p:sp>
        </p:grpSp>
        <p:grpSp>
          <p:nvGrpSpPr>
            <p:cNvPr id="18446" name="Group 68"/>
            <p:cNvGrpSpPr/>
            <p:nvPr/>
          </p:nvGrpSpPr>
          <p:grpSpPr bwMode="auto">
            <a:xfrm>
              <a:off x="571472" y="2357436"/>
              <a:ext cx="4438468" cy="246221"/>
              <a:chOff x="571472" y="2357436"/>
              <a:chExt cx="4438468" cy="246221"/>
            </a:xfrm>
          </p:grpSpPr>
          <p:grpSp>
            <p:nvGrpSpPr>
              <p:cNvPr id="18447" name="Group 67"/>
              <p:cNvGrpSpPr/>
              <p:nvPr/>
            </p:nvGrpSpPr>
            <p:grpSpPr bwMode="auto">
              <a:xfrm>
                <a:off x="1785918" y="2500312"/>
                <a:ext cx="2500330" cy="1588"/>
                <a:chOff x="1785918" y="2500312"/>
                <a:chExt cx="2500330" cy="1588"/>
              </a:xfrm>
            </p:grpSpPr>
            <p:cxnSp>
              <p:nvCxnSpPr>
                <p:cNvPr id="22" name="Straight Connector 23"/>
                <p:cNvCxnSpPr/>
                <p:nvPr/>
              </p:nvCxnSpPr>
              <p:spPr>
                <a:xfrm>
                  <a:off x="1786246" y="2501140"/>
                  <a:ext cx="2499650" cy="1095"/>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4"/>
                <p:cNvCxnSpPr/>
                <p:nvPr/>
              </p:nvCxnSpPr>
              <p:spPr>
                <a:xfrm>
                  <a:off x="1786246" y="2501140"/>
                  <a:ext cx="1643066" cy="1095"/>
                </a:xfrm>
                <a:prstGeom prst="line">
                  <a:avLst/>
                </a:prstGeom>
                <a:ln w="57150">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sp>
            <p:nvSpPr>
              <p:cNvPr id="20" name="Rectangle 33"/>
              <p:cNvSpPr/>
              <p:nvPr/>
            </p:nvSpPr>
            <p:spPr>
              <a:xfrm>
                <a:off x="571472" y="2357677"/>
                <a:ext cx="828105" cy="212458"/>
              </a:xfrm>
              <a:prstGeom prst="rect">
                <a:avLst/>
              </a:prstGeom>
            </p:spPr>
            <p:txBody>
              <a:bodyPr wrap="none">
                <a:spAutoFit/>
              </a:bodyPr>
              <a:lstStyle/>
              <a:p>
                <a:pPr fontAlgn="auto">
                  <a:spcBef>
                    <a:spcPts val="0"/>
                  </a:spcBef>
                  <a:spcAft>
                    <a:spcPts val="0"/>
                  </a:spcAft>
                  <a:buFontTx/>
                  <a:buNone/>
                  <a:defRPr/>
                </a:pP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Photography</a:t>
                </a:r>
              </a:p>
            </p:txBody>
          </p:sp>
          <p:sp>
            <p:nvSpPr>
              <p:cNvPr id="21" name="Rectangle 37"/>
              <p:cNvSpPr/>
              <p:nvPr/>
            </p:nvSpPr>
            <p:spPr>
              <a:xfrm>
                <a:off x="4571789" y="2357677"/>
                <a:ext cx="438151" cy="246407"/>
              </a:xfrm>
              <a:prstGeom prst="rect">
                <a:avLst/>
              </a:prstGeom>
            </p:spPr>
            <p:txBody>
              <a:bodyPr wrap="none">
                <a:spAutoFit/>
              </a:bodyPr>
              <a:lstStyle/>
              <a:p>
                <a:pPr fontAlgn="auto">
                  <a:spcBef>
                    <a:spcPts val="0"/>
                  </a:spcBef>
                  <a:spcAft>
                    <a:spcPts val="0"/>
                  </a:spcAft>
                  <a:buFontTx/>
                  <a:buNone/>
                  <a:defRPr/>
                </a:pP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70%</a:t>
                </a:r>
              </a:p>
            </p:txBody>
          </p:sp>
        </p:grpSp>
        <p:grpSp>
          <p:nvGrpSpPr>
            <p:cNvPr id="18452" name="Group 66"/>
            <p:cNvGrpSpPr/>
            <p:nvPr/>
          </p:nvGrpSpPr>
          <p:grpSpPr bwMode="auto">
            <a:xfrm>
              <a:off x="571472" y="2786064"/>
              <a:ext cx="4438468" cy="246221"/>
              <a:chOff x="571472" y="2786064"/>
              <a:chExt cx="4438468" cy="246221"/>
            </a:xfrm>
          </p:grpSpPr>
          <p:grpSp>
            <p:nvGrpSpPr>
              <p:cNvPr id="18453" name="Group 65"/>
              <p:cNvGrpSpPr/>
              <p:nvPr/>
            </p:nvGrpSpPr>
            <p:grpSpPr bwMode="auto">
              <a:xfrm>
                <a:off x="1785918" y="2928940"/>
                <a:ext cx="2500330" cy="1588"/>
                <a:chOff x="1785918" y="2928940"/>
                <a:chExt cx="2500330" cy="1588"/>
              </a:xfrm>
            </p:grpSpPr>
            <p:cxnSp>
              <p:nvCxnSpPr>
                <p:cNvPr id="17" name="Straight Connector 25"/>
                <p:cNvCxnSpPr/>
                <p:nvPr/>
              </p:nvCxnSpPr>
              <p:spPr>
                <a:xfrm>
                  <a:off x="1786246" y="2929341"/>
                  <a:ext cx="2499650" cy="1095"/>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6"/>
                <p:cNvCxnSpPr/>
                <p:nvPr/>
              </p:nvCxnSpPr>
              <p:spPr>
                <a:xfrm>
                  <a:off x="1786246" y="2929341"/>
                  <a:ext cx="2213757" cy="1095"/>
                </a:xfrm>
                <a:prstGeom prst="line">
                  <a:avLst/>
                </a:prstGeom>
                <a:ln w="57150">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sp>
            <p:nvSpPr>
              <p:cNvPr id="15" name="Rectangle 34"/>
              <p:cNvSpPr/>
              <p:nvPr/>
            </p:nvSpPr>
            <p:spPr>
              <a:xfrm>
                <a:off x="571472" y="2785878"/>
                <a:ext cx="745952" cy="212458"/>
              </a:xfrm>
              <a:prstGeom prst="rect">
                <a:avLst/>
              </a:prstGeom>
            </p:spPr>
            <p:txBody>
              <a:bodyPr wrap="none">
                <a:spAutoFit/>
              </a:bodyPr>
              <a:lstStyle/>
              <a:p>
                <a:pPr fontAlgn="auto">
                  <a:spcBef>
                    <a:spcPts val="0"/>
                  </a:spcBef>
                  <a:spcAft>
                    <a:spcPts val="0"/>
                  </a:spcAft>
                  <a:buFontTx/>
                  <a:buNone/>
                  <a:defRPr/>
                </a:pP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Powerpoint</a:t>
                </a:r>
              </a:p>
            </p:txBody>
          </p:sp>
          <p:sp>
            <p:nvSpPr>
              <p:cNvPr id="16" name="Rectangle 38"/>
              <p:cNvSpPr/>
              <p:nvPr/>
            </p:nvSpPr>
            <p:spPr>
              <a:xfrm>
                <a:off x="4571789" y="2785878"/>
                <a:ext cx="438151" cy="246407"/>
              </a:xfrm>
              <a:prstGeom prst="rect">
                <a:avLst/>
              </a:prstGeom>
            </p:spPr>
            <p:txBody>
              <a:bodyPr wrap="none">
                <a:spAutoFit/>
              </a:bodyPr>
              <a:lstStyle/>
              <a:p>
                <a:pPr fontAlgn="auto">
                  <a:spcBef>
                    <a:spcPts val="0"/>
                  </a:spcBef>
                  <a:spcAft>
                    <a:spcPts val="0"/>
                  </a:spcAft>
                  <a:buFontTx/>
                  <a:buNone/>
                  <a:defRPr/>
                </a:pP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90%</a:t>
                </a:r>
              </a:p>
            </p:txBody>
          </p:sp>
        </p:grpSp>
      </p:grpSp>
      <p:grpSp>
        <p:nvGrpSpPr>
          <p:cNvPr id="11" name="Group 64"/>
          <p:cNvGrpSpPr/>
          <p:nvPr/>
        </p:nvGrpSpPr>
        <p:grpSpPr bwMode="auto">
          <a:xfrm>
            <a:off x="7750175" y="1398588"/>
            <a:ext cx="3630613" cy="3995737"/>
            <a:chOff x="5831521" y="1428742"/>
            <a:chExt cx="2433428" cy="2678739"/>
          </a:xfrm>
        </p:grpSpPr>
        <p:grpSp>
          <p:nvGrpSpPr>
            <p:cNvPr id="18459" name="Group 61"/>
            <p:cNvGrpSpPr/>
            <p:nvPr/>
          </p:nvGrpSpPr>
          <p:grpSpPr bwMode="auto">
            <a:xfrm>
              <a:off x="5929322" y="1428742"/>
              <a:ext cx="1721238" cy="1721238"/>
              <a:chOff x="458580" y="1241001"/>
              <a:chExt cx="1721238" cy="1721238"/>
            </a:xfrm>
          </p:grpSpPr>
          <p:sp>
            <p:nvSpPr>
              <p:cNvPr id="44" name="Oval 15"/>
              <p:cNvSpPr/>
              <p:nvPr/>
            </p:nvSpPr>
            <p:spPr>
              <a:xfrm>
                <a:off x="458669" y="1241001"/>
                <a:ext cx="1721594" cy="17209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45" name="Oval 16"/>
              <p:cNvSpPr/>
              <p:nvPr/>
            </p:nvSpPr>
            <p:spPr>
              <a:xfrm>
                <a:off x="539535" y="1326142"/>
                <a:ext cx="1552414" cy="15506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sp>
          <p:nvSpPr>
            <p:cNvPr id="18462" name="Rectangle 10"/>
            <p:cNvSpPr>
              <a:spLocks noChangeArrowheads="1"/>
            </p:cNvSpPr>
            <p:nvPr/>
          </p:nvSpPr>
          <p:spPr bwMode="auto">
            <a:xfrm>
              <a:off x="6375731" y="3429006"/>
              <a:ext cx="811308" cy="26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a:solidFill>
                    <a:srgbClr val="A6A6A6"/>
                  </a:solidFill>
                  <a:latin typeface="Open Sans" panose="020B0606030504020204"/>
                  <a:ea typeface="Open Sans" panose="020B0606030504020204"/>
                  <a:cs typeface="Open Sans" panose="020B0606030504020204"/>
                </a:rPr>
                <a:t>组长介绍</a:t>
              </a:r>
              <a:endParaRPr lang="en-US" sz="2000">
                <a:solidFill>
                  <a:srgbClr val="A6A6A6"/>
                </a:solidFill>
                <a:latin typeface="Open Sans" panose="020B0606030504020204"/>
                <a:ea typeface="Open Sans" panose="020B0606030504020204"/>
                <a:cs typeface="Open Sans" panose="020B0606030504020204"/>
              </a:endParaRPr>
            </a:p>
          </p:txBody>
        </p:sp>
        <p:sp>
          <p:nvSpPr>
            <p:cNvPr id="37" name="Freeform 11"/>
            <p:cNvSpPr/>
            <p:nvPr/>
          </p:nvSpPr>
          <p:spPr bwMode="auto">
            <a:xfrm>
              <a:off x="8001071" y="1571353"/>
              <a:ext cx="112787" cy="209659"/>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a:lstStyle/>
            <a:p>
              <a:endParaRPr lang="en-US" altLang="en-US"/>
            </a:p>
          </p:txBody>
        </p:sp>
        <p:sp>
          <p:nvSpPr>
            <p:cNvPr id="38" name="Freeform 16"/>
            <p:cNvSpPr/>
            <p:nvPr/>
          </p:nvSpPr>
          <p:spPr bwMode="auto">
            <a:xfrm>
              <a:off x="8001071" y="2429145"/>
              <a:ext cx="236214" cy="209659"/>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a:lstStyle/>
            <a:p>
              <a:endParaRPr lang="en-US" altLang="en-US"/>
            </a:p>
          </p:txBody>
        </p:sp>
        <p:sp>
          <p:nvSpPr>
            <p:cNvPr id="39" name="Freeform 13"/>
            <p:cNvSpPr>
              <a:spLocks noEditPoints="1"/>
            </p:cNvSpPr>
            <p:nvPr/>
          </p:nvSpPr>
          <p:spPr bwMode="auto">
            <a:xfrm>
              <a:off x="8001071" y="2000249"/>
              <a:ext cx="203229" cy="203274"/>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a:lstStyle/>
            <a:p>
              <a:endParaRPr lang="en-US" altLang="en-US"/>
            </a:p>
          </p:txBody>
        </p:sp>
        <p:sp>
          <p:nvSpPr>
            <p:cNvPr id="18466" name="Rectangle 14"/>
            <p:cNvSpPr>
              <a:spLocks noChangeArrowheads="1"/>
            </p:cNvSpPr>
            <p:nvPr/>
          </p:nvSpPr>
          <p:spPr bwMode="auto">
            <a:xfrm>
              <a:off x="5831521" y="3901216"/>
              <a:ext cx="1899722" cy="2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ms-MY" altLang="zh-CN" sz="1400">
                <a:solidFill>
                  <a:srgbClr val="A6A6A6"/>
                </a:solidFill>
                <a:latin typeface="Open Sans Light" panose="020B0306030504020204"/>
                <a:ea typeface="Open Sans Light" panose="020B0306030504020204"/>
                <a:cs typeface="Open Sans Light" panose="020B0306030504020204"/>
              </a:endParaRPr>
            </a:p>
          </p:txBody>
        </p:sp>
        <p:grpSp>
          <p:nvGrpSpPr>
            <p:cNvPr id="13" name="Group 45"/>
            <p:cNvGrpSpPr/>
            <p:nvPr/>
          </p:nvGrpSpPr>
          <p:grpSpPr>
            <a:xfrm>
              <a:off x="8054256" y="2901660"/>
              <a:ext cx="210693" cy="196412"/>
              <a:chOff x="5253187" y="2111639"/>
              <a:chExt cx="255439" cy="238125"/>
            </a:xfrm>
            <a:solidFill>
              <a:schemeClr val="bg1">
                <a:lumMod val="75000"/>
              </a:schemeClr>
            </a:solidFill>
          </p:grpSpPr>
          <p:sp>
            <p:nvSpPr>
              <p:cNvPr id="42" name="Freeform 8"/>
              <p:cNvSpPr>
                <a:spLocks noEditPoints="1"/>
              </p:cNvSpPr>
              <p:nvPr/>
            </p:nvSpPr>
            <p:spPr bwMode="auto">
              <a:xfrm>
                <a:off x="5253187" y="2111639"/>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solidFill>
                <a:schemeClr val="bg1">
                  <a:lumMod val="75000"/>
                </a:schemeClr>
              </a:solidFill>
              <a:ln w="9525">
                <a:noFill/>
                <a:round/>
              </a:ln>
            </p:spPr>
            <p:txBody>
              <a:bodyPr/>
              <a:lstStyle/>
              <a:p>
                <a:pPr fontAlgn="auto">
                  <a:spcBef>
                    <a:spcPts val="0"/>
                  </a:spcBef>
                  <a:spcAft>
                    <a:spcPts val="0"/>
                  </a:spcAft>
                  <a:buFontTx/>
                  <a:buNone/>
                  <a:defRPr/>
                </a:pPr>
                <a:endParaRPr lang="en-US">
                  <a:solidFill>
                    <a:schemeClr val="bg1"/>
                  </a:solidFill>
                  <a:latin typeface="+mn-lt"/>
                  <a:ea typeface="+mn-ea"/>
                </a:endParaRPr>
              </a:p>
            </p:txBody>
          </p:sp>
          <p:sp>
            <p:nvSpPr>
              <p:cNvPr id="43" name="Freeform 9"/>
              <p:cNvSpPr/>
              <p:nvPr/>
            </p:nvSpPr>
            <p:spPr bwMode="auto">
              <a:xfrm>
                <a:off x="5430838" y="2212975"/>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solidFill>
                <a:schemeClr val="bg1">
                  <a:lumMod val="75000"/>
                </a:schemeClr>
              </a:solidFill>
              <a:ln w="9525">
                <a:noFill/>
                <a:round/>
              </a:ln>
            </p:spPr>
            <p:txBody>
              <a:bodyPr/>
              <a:lstStyle/>
              <a:p>
                <a:pPr fontAlgn="auto">
                  <a:spcBef>
                    <a:spcPts val="0"/>
                  </a:spcBef>
                  <a:spcAft>
                    <a:spcPts val="0"/>
                  </a:spcAft>
                  <a:buFontTx/>
                  <a:buNone/>
                  <a:defRPr/>
                </a:pPr>
                <a:endParaRPr lang="en-US">
                  <a:solidFill>
                    <a:schemeClr val="bg1"/>
                  </a:solidFill>
                  <a:latin typeface="+mn-lt"/>
                  <a:ea typeface="+mn-ea"/>
                </a:endParaRPr>
              </a:p>
            </p:txBody>
          </p:sp>
        </p:grpSp>
      </p:grpSp>
      <p:grpSp>
        <p:nvGrpSpPr>
          <p:cNvPr id="14" name="Group 63"/>
          <p:cNvGrpSpPr/>
          <p:nvPr/>
        </p:nvGrpSpPr>
        <p:grpSpPr bwMode="auto">
          <a:xfrm>
            <a:off x="606425" y="4759325"/>
            <a:ext cx="1071563" cy="1474788"/>
            <a:chOff x="596749" y="3451288"/>
            <a:chExt cx="785827" cy="1081526"/>
          </a:xfrm>
        </p:grpSpPr>
        <p:sp>
          <p:nvSpPr>
            <p:cNvPr id="18469" name="Rectangle 41"/>
            <p:cNvSpPr>
              <a:spLocks noChangeArrowheads="1"/>
            </p:cNvSpPr>
            <p:nvPr/>
          </p:nvSpPr>
          <p:spPr bwMode="auto">
            <a:xfrm>
              <a:off x="596749" y="3451288"/>
              <a:ext cx="511650" cy="293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A6A6A6"/>
                  </a:solidFill>
                  <a:latin typeface="Open Sans" panose="020B0606030504020204"/>
                  <a:ea typeface="Open Sans" panose="020B0606030504020204"/>
                  <a:cs typeface="Open Sans" panose="020B0606030504020204"/>
                </a:rPr>
                <a:t>获奖</a:t>
              </a:r>
              <a:endParaRPr lang="en-US" sz="2000">
                <a:solidFill>
                  <a:srgbClr val="A6A6A6"/>
                </a:solidFill>
                <a:latin typeface="Open Sans" panose="020B0606030504020204"/>
                <a:ea typeface="Open Sans" panose="020B0606030504020204"/>
                <a:cs typeface="Open Sans" panose="020B0606030504020204"/>
              </a:endParaRPr>
            </a:p>
          </p:txBody>
        </p:sp>
        <p:grpSp>
          <p:nvGrpSpPr>
            <p:cNvPr id="18470" name="Group 62"/>
            <p:cNvGrpSpPr/>
            <p:nvPr/>
          </p:nvGrpSpPr>
          <p:grpSpPr bwMode="auto">
            <a:xfrm>
              <a:off x="642910" y="3857634"/>
              <a:ext cx="739666" cy="675180"/>
              <a:chOff x="642910" y="3857634"/>
              <a:chExt cx="739666" cy="675180"/>
            </a:xfrm>
          </p:grpSpPr>
          <p:sp>
            <p:nvSpPr>
              <p:cNvPr id="49" name="Freeform 39"/>
              <p:cNvSpPr>
                <a:spLocks noEditPoints="1"/>
              </p:cNvSpPr>
              <p:nvPr/>
            </p:nvSpPr>
            <p:spPr bwMode="auto">
              <a:xfrm>
                <a:off x="643316" y="3857588"/>
                <a:ext cx="310839" cy="3178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endParaRPr lang="en-US" altLang="en-US"/>
              </a:p>
            </p:txBody>
          </p:sp>
          <p:sp>
            <p:nvSpPr>
              <p:cNvPr id="50" name="Freeform 40"/>
              <p:cNvSpPr>
                <a:spLocks noEditPoints="1"/>
              </p:cNvSpPr>
              <p:nvPr/>
            </p:nvSpPr>
            <p:spPr bwMode="auto">
              <a:xfrm>
                <a:off x="1071737" y="3857588"/>
                <a:ext cx="310839" cy="3178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endParaRPr lang="en-US" altLang="en-US"/>
              </a:p>
            </p:txBody>
          </p:sp>
          <p:sp>
            <p:nvSpPr>
              <p:cNvPr id="51" name="Freeform 42"/>
              <p:cNvSpPr>
                <a:spLocks noEditPoints="1"/>
              </p:cNvSpPr>
              <p:nvPr/>
            </p:nvSpPr>
            <p:spPr bwMode="auto">
              <a:xfrm>
                <a:off x="857527" y="4214992"/>
                <a:ext cx="310839" cy="3178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endParaRPr lang="en-US" altLang="en-US"/>
              </a:p>
            </p:txBody>
          </p:sp>
        </p:grpSp>
      </p:grpSp>
      <p:grpSp>
        <p:nvGrpSpPr>
          <p:cNvPr id="24" name="Group 61"/>
          <p:cNvGrpSpPr/>
          <p:nvPr/>
        </p:nvGrpSpPr>
        <p:grpSpPr bwMode="auto">
          <a:xfrm>
            <a:off x="1905000" y="4572000"/>
            <a:ext cx="5394325" cy="1822450"/>
            <a:chOff x="1773777" y="3489583"/>
            <a:chExt cx="3653825" cy="1234862"/>
          </a:xfrm>
        </p:grpSpPr>
        <p:sp>
          <p:nvSpPr>
            <p:cNvPr id="53" name="Rectangle 46"/>
            <p:cNvSpPr/>
            <p:nvPr/>
          </p:nvSpPr>
          <p:spPr>
            <a:xfrm>
              <a:off x="1785605" y="3786466"/>
              <a:ext cx="3641997" cy="937979"/>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18476" name="Rectangle 47"/>
            <p:cNvSpPr>
              <a:spLocks noChangeArrowheads="1"/>
            </p:cNvSpPr>
            <p:nvPr/>
          </p:nvSpPr>
          <p:spPr bwMode="auto">
            <a:xfrm>
              <a:off x="1773777" y="3489583"/>
              <a:ext cx="820099" cy="27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A6A6A6"/>
                  </a:solidFill>
                  <a:latin typeface="Open Sans" panose="020B0606030504020204"/>
                  <a:ea typeface="Open Sans" panose="020B0606030504020204"/>
                  <a:cs typeface="Open Sans" panose="020B0606030504020204"/>
                </a:rPr>
                <a:t>关于我们</a:t>
              </a:r>
              <a:endParaRPr lang="en-US" sz="2000">
                <a:solidFill>
                  <a:srgbClr val="A6A6A6"/>
                </a:solidFill>
                <a:latin typeface="Open Sans" panose="020B0606030504020204"/>
                <a:ea typeface="Open Sans" panose="020B0606030504020204"/>
                <a:cs typeface="Open Sans" panose="020B0606030504020204"/>
              </a:endParaRPr>
            </a:p>
          </p:txBody>
        </p:sp>
      </p:grpSp>
      <p:cxnSp>
        <p:nvCxnSpPr>
          <p:cNvPr id="55" name="Straight Connector 49"/>
          <p:cNvCxnSpPr/>
          <p:nvPr/>
        </p:nvCxnSpPr>
        <p:spPr>
          <a:xfrm rot="5400000">
            <a:off x="1256507" y="5696744"/>
            <a:ext cx="1143000" cy="158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60"/>
          <p:cNvCxnSpPr/>
          <p:nvPr/>
        </p:nvCxnSpPr>
        <p:spPr>
          <a:xfrm rot="5400000">
            <a:off x="6728619" y="5571331"/>
            <a:ext cx="1143000"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7747000" y="4997450"/>
            <a:ext cx="2751138" cy="1385888"/>
          </a:xfrm>
          <a:prstGeom prst="rect">
            <a:avLst/>
          </a:prstGeom>
        </p:spPr>
        <p:txBody>
          <a:bodyPr>
            <a:spAutoFit/>
          </a:bodyPr>
          <a:lstStyle/>
          <a:p>
            <a:pPr algn="ctr" fontAlgn="auto">
              <a:spcBef>
                <a:spcPts val="0"/>
              </a:spcBef>
              <a:spcAft>
                <a:spcPts val="0"/>
              </a:spcAft>
              <a:buFontTx/>
              <a:buNone/>
              <a:defRPr/>
            </a:pPr>
            <a:r>
              <a:rPr lang="ms-MY" altLang="zh-CN"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consectetur</a:t>
            </a:r>
            <a:endParaRPr lang="zh-CN" altLang="en-US" sz="1400" dirty="0">
              <a:latin typeface="+mn-lt"/>
              <a:ea typeface="+mn-ea"/>
            </a:endParaRPr>
          </a:p>
        </p:txBody>
      </p:sp>
      <p:grpSp>
        <p:nvGrpSpPr>
          <p:cNvPr id="18480" name="Group 108"/>
          <p:cNvGrpSpPr>
            <a:grpSpLocks noChangeAspect="1"/>
          </p:cNvGrpSpPr>
          <p:nvPr/>
        </p:nvGrpSpPr>
        <p:grpSpPr bwMode="auto">
          <a:xfrm>
            <a:off x="7981950" y="1474788"/>
            <a:ext cx="2398713" cy="2420937"/>
            <a:chOff x="3925" y="1652"/>
            <a:chExt cx="1337" cy="1349"/>
          </a:xfrm>
        </p:grpSpPr>
        <p:sp>
          <p:nvSpPr>
            <p:cNvPr id="18481" name="Freeform 109"/>
            <p:cNvSpPr>
              <a:spLocks noChangeArrowheads="1"/>
            </p:cNvSpPr>
            <p:nvPr/>
          </p:nvSpPr>
          <p:spPr bwMode="auto">
            <a:xfrm>
              <a:off x="3925" y="1855"/>
              <a:ext cx="1147" cy="1145"/>
            </a:xfrm>
            <a:custGeom>
              <a:avLst/>
              <a:gdLst>
                <a:gd name="T0" fmla="*/ 0 w 773"/>
                <a:gd name="T1" fmla="*/ 318 h 773"/>
                <a:gd name="T2" fmla="*/ 451 w 773"/>
                <a:gd name="T3" fmla="*/ 773 h 773"/>
                <a:gd name="T4" fmla="*/ 773 w 773"/>
                <a:gd name="T5" fmla="*/ 636 h 773"/>
                <a:gd name="T6" fmla="*/ 128 w 773"/>
                <a:gd name="T7" fmla="*/ 0 h 773"/>
                <a:gd name="T8" fmla="*/ 0 w 773"/>
                <a:gd name="T9" fmla="*/ 318 h 773"/>
              </a:gdLst>
              <a:ahLst/>
              <a:cxnLst>
                <a:cxn ang="0">
                  <a:pos x="T0" y="T1"/>
                </a:cxn>
                <a:cxn ang="0">
                  <a:pos x="T2" y="T3"/>
                </a:cxn>
                <a:cxn ang="0">
                  <a:pos x="T4" y="T5"/>
                </a:cxn>
                <a:cxn ang="0">
                  <a:pos x="T6" y="T7"/>
                </a:cxn>
                <a:cxn ang="0">
                  <a:pos x="T8" y="T9"/>
                </a:cxn>
              </a:cxnLst>
              <a:rect l="0" t="0" r="r" b="b"/>
              <a:pathLst>
                <a:path w="773" h="773">
                  <a:moveTo>
                    <a:pt x="0" y="318"/>
                  </a:moveTo>
                  <a:cubicBezTo>
                    <a:pt x="0" y="569"/>
                    <a:pt x="202" y="773"/>
                    <a:pt x="451" y="773"/>
                  </a:cubicBezTo>
                  <a:cubicBezTo>
                    <a:pt x="577" y="773"/>
                    <a:pt x="691" y="720"/>
                    <a:pt x="773" y="636"/>
                  </a:cubicBezTo>
                  <a:cubicBezTo>
                    <a:pt x="128" y="0"/>
                    <a:pt x="128" y="0"/>
                    <a:pt x="128" y="0"/>
                  </a:cubicBezTo>
                  <a:cubicBezTo>
                    <a:pt x="49" y="82"/>
                    <a:pt x="0" y="194"/>
                    <a:pt x="0" y="318"/>
                  </a:cubicBezTo>
                  <a:close/>
                </a:path>
              </a:pathLst>
            </a:custGeom>
            <a:solidFill>
              <a:srgbClr val="A7B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2" name="Freeform 110"/>
            <p:cNvSpPr>
              <a:spLocks noChangeArrowheads="1"/>
            </p:cNvSpPr>
            <p:nvPr/>
          </p:nvSpPr>
          <p:spPr bwMode="auto">
            <a:xfrm>
              <a:off x="4594" y="1652"/>
              <a:ext cx="668" cy="674"/>
            </a:xfrm>
            <a:custGeom>
              <a:avLst/>
              <a:gdLst>
                <a:gd name="T0" fmla="*/ 450 w 450"/>
                <a:gd name="T1" fmla="*/ 455 h 455"/>
                <a:gd name="T2" fmla="*/ 0 w 450"/>
                <a:gd name="T3" fmla="*/ 0 h 455"/>
              </a:gdLst>
              <a:ahLst/>
              <a:cxnLst>
                <a:cxn ang="0">
                  <a:pos x="T0" y="T1"/>
                </a:cxn>
                <a:cxn ang="0">
                  <a:pos x="T2" y="T3"/>
                </a:cxn>
              </a:cxnLst>
              <a:rect l="0" t="0" r="r" b="b"/>
              <a:pathLst>
                <a:path w="450" h="455">
                  <a:moveTo>
                    <a:pt x="450" y="455"/>
                  </a:moveTo>
                  <a:cubicBezTo>
                    <a:pt x="450" y="204"/>
                    <a:pt x="249" y="0"/>
                    <a:pt x="0" y="0"/>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3" name="Freeform 111"/>
            <p:cNvSpPr>
              <a:spLocks noChangeArrowheads="1"/>
            </p:cNvSpPr>
            <p:nvPr/>
          </p:nvSpPr>
          <p:spPr bwMode="auto">
            <a:xfrm>
              <a:off x="4115" y="1652"/>
              <a:ext cx="1147" cy="1145"/>
            </a:xfrm>
            <a:custGeom>
              <a:avLst/>
              <a:gdLst>
                <a:gd name="T0" fmla="*/ 323 w 773"/>
                <a:gd name="T1" fmla="*/ 0 h 773"/>
                <a:gd name="T2" fmla="*/ 0 w 773"/>
                <a:gd name="T3" fmla="*/ 137 h 773"/>
                <a:gd name="T4" fmla="*/ 645 w 773"/>
                <a:gd name="T5" fmla="*/ 773 h 773"/>
                <a:gd name="T6" fmla="*/ 773 w 773"/>
                <a:gd name="T7" fmla="*/ 455 h 773"/>
              </a:gdLst>
              <a:ahLst/>
              <a:cxnLst>
                <a:cxn ang="0">
                  <a:pos x="T0" y="T1"/>
                </a:cxn>
                <a:cxn ang="0">
                  <a:pos x="T2" y="T3"/>
                </a:cxn>
                <a:cxn ang="0">
                  <a:pos x="T4" y="T5"/>
                </a:cxn>
                <a:cxn ang="0">
                  <a:pos x="T6" y="T7"/>
                </a:cxn>
              </a:cxnLst>
              <a:rect l="0" t="0" r="r" b="b"/>
              <a:pathLst>
                <a:path w="773" h="773">
                  <a:moveTo>
                    <a:pt x="323" y="0"/>
                  </a:moveTo>
                  <a:cubicBezTo>
                    <a:pt x="196" y="0"/>
                    <a:pt x="82" y="52"/>
                    <a:pt x="0" y="137"/>
                  </a:cubicBezTo>
                  <a:cubicBezTo>
                    <a:pt x="645" y="773"/>
                    <a:pt x="645" y="773"/>
                    <a:pt x="645" y="773"/>
                  </a:cubicBezTo>
                  <a:cubicBezTo>
                    <a:pt x="725" y="691"/>
                    <a:pt x="773" y="578"/>
                    <a:pt x="773" y="455"/>
                  </a:cubicBezTo>
                </a:path>
              </a:pathLst>
            </a:custGeom>
            <a:solidFill>
              <a:srgbClr val="84A4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4" name="Freeform 112"/>
            <p:cNvSpPr>
              <a:spLocks noChangeArrowheads="1"/>
            </p:cNvSpPr>
            <p:nvPr/>
          </p:nvSpPr>
          <p:spPr bwMode="auto">
            <a:xfrm>
              <a:off x="4109" y="2373"/>
              <a:ext cx="969" cy="627"/>
            </a:xfrm>
            <a:custGeom>
              <a:avLst/>
              <a:gdLst>
                <a:gd name="T0" fmla="*/ 653 w 653"/>
                <a:gd name="T1" fmla="*/ 281 h 423"/>
                <a:gd name="T2" fmla="*/ 610 w 653"/>
                <a:gd name="T3" fmla="*/ 174 h 423"/>
                <a:gd name="T4" fmla="*/ 454 w 653"/>
                <a:gd name="T5" fmla="*/ 110 h 423"/>
                <a:gd name="T6" fmla="*/ 454 w 653"/>
                <a:gd name="T7" fmla="*/ 110 h 423"/>
                <a:gd name="T8" fmla="*/ 439 w 653"/>
                <a:gd name="T9" fmla="*/ 106 h 423"/>
                <a:gd name="T10" fmla="*/ 424 w 653"/>
                <a:gd name="T11" fmla="*/ 102 h 423"/>
                <a:gd name="T12" fmla="*/ 418 w 653"/>
                <a:gd name="T13" fmla="*/ 51 h 423"/>
                <a:gd name="T14" fmla="*/ 412 w 653"/>
                <a:gd name="T15" fmla="*/ 0 h 423"/>
                <a:gd name="T16" fmla="*/ 412 w 653"/>
                <a:gd name="T17" fmla="*/ 0 h 423"/>
                <a:gd name="T18" fmla="*/ 412 w 653"/>
                <a:gd name="T19" fmla="*/ 0 h 423"/>
                <a:gd name="T20" fmla="*/ 410 w 653"/>
                <a:gd name="T21" fmla="*/ 3 h 423"/>
                <a:gd name="T22" fmla="*/ 397 w 653"/>
                <a:gd name="T23" fmla="*/ 18 h 423"/>
                <a:gd name="T24" fmla="*/ 382 w 653"/>
                <a:gd name="T25" fmla="*/ 32 h 423"/>
                <a:gd name="T26" fmla="*/ 367 w 653"/>
                <a:gd name="T27" fmla="*/ 45 h 423"/>
                <a:gd name="T28" fmla="*/ 367 w 653"/>
                <a:gd name="T29" fmla="*/ 45 h 423"/>
                <a:gd name="T30" fmla="*/ 367 w 653"/>
                <a:gd name="T31" fmla="*/ 45 h 423"/>
                <a:gd name="T32" fmla="*/ 357 w 653"/>
                <a:gd name="T33" fmla="*/ 49 h 423"/>
                <a:gd name="T34" fmla="*/ 347 w 653"/>
                <a:gd name="T35" fmla="*/ 51 h 423"/>
                <a:gd name="T36" fmla="*/ 337 w 653"/>
                <a:gd name="T37" fmla="*/ 52 h 423"/>
                <a:gd name="T38" fmla="*/ 327 w 653"/>
                <a:gd name="T39" fmla="*/ 52 h 423"/>
                <a:gd name="T40" fmla="*/ 317 w 653"/>
                <a:gd name="T41" fmla="*/ 52 h 423"/>
                <a:gd name="T42" fmla="*/ 306 w 653"/>
                <a:gd name="T43" fmla="*/ 52 h 423"/>
                <a:gd name="T44" fmla="*/ 296 w 653"/>
                <a:gd name="T45" fmla="*/ 49 h 423"/>
                <a:gd name="T46" fmla="*/ 287 w 653"/>
                <a:gd name="T47" fmla="*/ 45 h 423"/>
                <a:gd name="T48" fmla="*/ 287 w 653"/>
                <a:gd name="T49" fmla="*/ 45 h 423"/>
                <a:gd name="T50" fmla="*/ 287 w 653"/>
                <a:gd name="T51" fmla="*/ 45 h 423"/>
                <a:gd name="T52" fmla="*/ 271 w 653"/>
                <a:gd name="T53" fmla="*/ 33 h 423"/>
                <a:gd name="T54" fmla="*/ 256 w 653"/>
                <a:gd name="T55" fmla="*/ 19 h 423"/>
                <a:gd name="T56" fmla="*/ 243 w 653"/>
                <a:gd name="T57" fmla="*/ 4 h 423"/>
                <a:gd name="T58" fmla="*/ 241 w 653"/>
                <a:gd name="T59" fmla="*/ 2 h 423"/>
                <a:gd name="T60" fmla="*/ 241 w 653"/>
                <a:gd name="T61" fmla="*/ 2 h 423"/>
                <a:gd name="T62" fmla="*/ 240 w 653"/>
                <a:gd name="T63" fmla="*/ 10 h 423"/>
                <a:gd name="T64" fmla="*/ 235 w 653"/>
                <a:gd name="T65" fmla="*/ 53 h 423"/>
                <a:gd name="T66" fmla="*/ 230 w 653"/>
                <a:gd name="T67" fmla="*/ 104 h 423"/>
                <a:gd name="T68" fmla="*/ 215 w 653"/>
                <a:gd name="T69" fmla="*/ 108 h 423"/>
                <a:gd name="T70" fmla="*/ 200 w 653"/>
                <a:gd name="T71" fmla="*/ 112 h 423"/>
                <a:gd name="T72" fmla="*/ 200 w 653"/>
                <a:gd name="T73" fmla="*/ 112 h 423"/>
                <a:gd name="T74" fmla="*/ 43 w 653"/>
                <a:gd name="T75" fmla="*/ 174 h 423"/>
                <a:gd name="T76" fmla="*/ 0 w 653"/>
                <a:gd name="T77" fmla="*/ 281 h 423"/>
                <a:gd name="T78" fmla="*/ 327 w 653"/>
                <a:gd name="T79" fmla="*/ 423 h 423"/>
                <a:gd name="T80" fmla="*/ 653 w 653"/>
                <a:gd name="T81" fmla="*/ 28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3" h="423">
                  <a:moveTo>
                    <a:pt x="653" y="281"/>
                  </a:moveTo>
                  <a:cubicBezTo>
                    <a:pt x="647" y="236"/>
                    <a:pt x="634" y="195"/>
                    <a:pt x="610" y="174"/>
                  </a:cubicBezTo>
                  <a:cubicBezTo>
                    <a:pt x="454" y="110"/>
                    <a:pt x="454" y="110"/>
                    <a:pt x="454" y="110"/>
                  </a:cubicBezTo>
                  <a:cubicBezTo>
                    <a:pt x="454" y="110"/>
                    <a:pt x="454" y="110"/>
                    <a:pt x="454" y="110"/>
                  </a:cubicBezTo>
                  <a:cubicBezTo>
                    <a:pt x="439" y="106"/>
                    <a:pt x="439" y="106"/>
                    <a:pt x="439" y="106"/>
                  </a:cubicBezTo>
                  <a:cubicBezTo>
                    <a:pt x="434" y="105"/>
                    <a:pt x="429" y="104"/>
                    <a:pt x="424" y="102"/>
                  </a:cubicBezTo>
                  <a:cubicBezTo>
                    <a:pt x="421" y="86"/>
                    <a:pt x="420" y="68"/>
                    <a:pt x="418" y="51"/>
                  </a:cubicBezTo>
                  <a:cubicBezTo>
                    <a:pt x="416" y="34"/>
                    <a:pt x="415" y="17"/>
                    <a:pt x="412" y="0"/>
                  </a:cubicBezTo>
                  <a:cubicBezTo>
                    <a:pt x="412" y="0"/>
                    <a:pt x="412" y="0"/>
                    <a:pt x="412" y="0"/>
                  </a:cubicBezTo>
                  <a:cubicBezTo>
                    <a:pt x="412" y="0"/>
                    <a:pt x="412" y="0"/>
                    <a:pt x="412" y="0"/>
                  </a:cubicBezTo>
                  <a:cubicBezTo>
                    <a:pt x="412" y="0"/>
                    <a:pt x="410" y="3"/>
                    <a:pt x="410" y="3"/>
                  </a:cubicBezTo>
                  <a:cubicBezTo>
                    <a:pt x="406" y="9"/>
                    <a:pt x="401" y="14"/>
                    <a:pt x="397" y="18"/>
                  </a:cubicBezTo>
                  <a:cubicBezTo>
                    <a:pt x="392" y="23"/>
                    <a:pt x="387" y="28"/>
                    <a:pt x="382" y="32"/>
                  </a:cubicBezTo>
                  <a:cubicBezTo>
                    <a:pt x="377" y="37"/>
                    <a:pt x="372" y="41"/>
                    <a:pt x="367" y="45"/>
                  </a:cubicBezTo>
                  <a:cubicBezTo>
                    <a:pt x="367" y="45"/>
                    <a:pt x="367" y="45"/>
                    <a:pt x="367" y="45"/>
                  </a:cubicBezTo>
                  <a:cubicBezTo>
                    <a:pt x="367" y="45"/>
                    <a:pt x="367" y="45"/>
                    <a:pt x="367" y="45"/>
                  </a:cubicBezTo>
                  <a:cubicBezTo>
                    <a:pt x="364" y="46"/>
                    <a:pt x="360" y="48"/>
                    <a:pt x="357" y="49"/>
                  </a:cubicBezTo>
                  <a:cubicBezTo>
                    <a:pt x="354" y="50"/>
                    <a:pt x="351" y="51"/>
                    <a:pt x="347" y="51"/>
                  </a:cubicBezTo>
                  <a:cubicBezTo>
                    <a:pt x="344" y="52"/>
                    <a:pt x="340" y="52"/>
                    <a:pt x="337" y="52"/>
                  </a:cubicBezTo>
                  <a:cubicBezTo>
                    <a:pt x="334" y="52"/>
                    <a:pt x="330" y="52"/>
                    <a:pt x="327" y="52"/>
                  </a:cubicBezTo>
                  <a:cubicBezTo>
                    <a:pt x="323" y="52"/>
                    <a:pt x="320" y="52"/>
                    <a:pt x="317" y="52"/>
                  </a:cubicBezTo>
                  <a:cubicBezTo>
                    <a:pt x="313" y="52"/>
                    <a:pt x="310" y="52"/>
                    <a:pt x="306" y="52"/>
                  </a:cubicBezTo>
                  <a:cubicBezTo>
                    <a:pt x="303" y="51"/>
                    <a:pt x="299" y="50"/>
                    <a:pt x="296" y="49"/>
                  </a:cubicBezTo>
                  <a:cubicBezTo>
                    <a:pt x="293" y="48"/>
                    <a:pt x="290" y="47"/>
                    <a:pt x="287" y="45"/>
                  </a:cubicBezTo>
                  <a:cubicBezTo>
                    <a:pt x="287" y="45"/>
                    <a:pt x="287" y="45"/>
                    <a:pt x="287" y="45"/>
                  </a:cubicBezTo>
                  <a:cubicBezTo>
                    <a:pt x="287" y="45"/>
                    <a:pt x="287" y="45"/>
                    <a:pt x="287" y="45"/>
                  </a:cubicBezTo>
                  <a:cubicBezTo>
                    <a:pt x="281" y="42"/>
                    <a:pt x="276" y="37"/>
                    <a:pt x="271" y="33"/>
                  </a:cubicBezTo>
                  <a:cubicBezTo>
                    <a:pt x="266" y="29"/>
                    <a:pt x="261" y="24"/>
                    <a:pt x="256" y="19"/>
                  </a:cubicBezTo>
                  <a:cubicBezTo>
                    <a:pt x="252" y="15"/>
                    <a:pt x="247" y="10"/>
                    <a:pt x="243" y="4"/>
                  </a:cubicBezTo>
                  <a:cubicBezTo>
                    <a:pt x="242" y="4"/>
                    <a:pt x="241" y="2"/>
                    <a:pt x="241" y="2"/>
                  </a:cubicBezTo>
                  <a:cubicBezTo>
                    <a:pt x="241" y="2"/>
                    <a:pt x="241" y="2"/>
                    <a:pt x="241" y="2"/>
                  </a:cubicBezTo>
                  <a:cubicBezTo>
                    <a:pt x="240" y="4"/>
                    <a:pt x="240" y="7"/>
                    <a:pt x="240" y="10"/>
                  </a:cubicBezTo>
                  <a:cubicBezTo>
                    <a:pt x="238" y="24"/>
                    <a:pt x="237" y="38"/>
                    <a:pt x="235" y="53"/>
                  </a:cubicBezTo>
                  <a:cubicBezTo>
                    <a:pt x="234" y="70"/>
                    <a:pt x="233" y="87"/>
                    <a:pt x="230" y="104"/>
                  </a:cubicBezTo>
                  <a:cubicBezTo>
                    <a:pt x="225" y="105"/>
                    <a:pt x="220" y="106"/>
                    <a:pt x="215" y="108"/>
                  </a:cubicBezTo>
                  <a:cubicBezTo>
                    <a:pt x="200" y="112"/>
                    <a:pt x="200" y="112"/>
                    <a:pt x="200" y="112"/>
                  </a:cubicBezTo>
                  <a:cubicBezTo>
                    <a:pt x="200" y="112"/>
                    <a:pt x="200" y="112"/>
                    <a:pt x="200" y="112"/>
                  </a:cubicBezTo>
                  <a:cubicBezTo>
                    <a:pt x="200" y="112"/>
                    <a:pt x="42" y="172"/>
                    <a:pt x="43" y="174"/>
                  </a:cubicBezTo>
                  <a:cubicBezTo>
                    <a:pt x="19" y="195"/>
                    <a:pt x="7" y="236"/>
                    <a:pt x="0" y="281"/>
                  </a:cubicBezTo>
                  <a:cubicBezTo>
                    <a:pt x="82" y="368"/>
                    <a:pt x="198" y="423"/>
                    <a:pt x="327" y="423"/>
                  </a:cubicBezTo>
                  <a:cubicBezTo>
                    <a:pt x="455" y="423"/>
                    <a:pt x="571" y="368"/>
                    <a:pt x="653" y="281"/>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5" name="Freeform 113"/>
            <p:cNvSpPr>
              <a:spLocks noChangeArrowheads="1"/>
            </p:cNvSpPr>
            <p:nvPr/>
          </p:nvSpPr>
          <p:spPr bwMode="auto">
            <a:xfrm>
              <a:off x="4465" y="2373"/>
              <a:ext cx="613" cy="511"/>
            </a:xfrm>
            <a:custGeom>
              <a:avLst/>
              <a:gdLst>
                <a:gd name="T0" fmla="*/ 413 w 413"/>
                <a:gd name="T1" fmla="*/ 281 h 345"/>
                <a:gd name="T2" fmla="*/ 370 w 413"/>
                <a:gd name="T3" fmla="*/ 174 h 345"/>
                <a:gd name="T4" fmla="*/ 214 w 413"/>
                <a:gd name="T5" fmla="*/ 110 h 345"/>
                <a:gd name="T6" fmla="*/ 214 w 413"/>
                <a:gd name="T7" fmla="*/ 110 h 345"/>
                <a:gd name="T8" fmla="*/ 199 w 413"/>
                <a:gd name="T9" fmla="*/ 106 h 345"/>
                <a:gd name="T10" fmla="*/ 184 w 413"/>
                <a:gd name="T11" fmla="*/ 102 h 345"/>
                <a:gd name="T12" fmla="*/ 178 w 413"/>
                <a:gd name="T13" fmla="*/ 51 h 345"/>
                <a:gd name="T14" fmla="*/ 172 w 413"/>
                <a:gd name="T15" fmla="*/ 0 h 345"/>
                <a:gd name="T16" fmla="*/ 172 w 413"/>
                <a:gd name="T17" fmla="*/ 0 h 345"/>
                <a:gd name="T18" fmla="*/ 172 w 413"/>
                <a:gd name="T19" fmla="*/ 0 h 345"/>
                <a:gd name="T20" fmla="*/ 170 w 413"/>
                <a:gd name="T21" fmla="*/ 3 h 345"/>
                <a:gd name="T22" fmla="*/ 157 w 413"/>
                <a:gd name="T23" fmla="*/ 18 h 345"/>
                <a:gd name="T24" fmla="*/ 142 w 413"/>
                <a:gd name="T25" fmla="*/ 32 h 345"/>
                <a:gd name="T26" fmla="*/ 127 w 413"/>
                <a:gd name="T27" fmla="*/ 45 h 345"/>
                <a:gd name="T28" fmla="*/ 127 w 413"/>
                <a:gd name="T29" fmla="*/ 45 h 345"/>
                <a:gd name="T30" fmla="*/ 127 w 413"/>
                <a:gd name="T31" fmla="*/ 45 h 345"/>
                <a:gd name="T32" fmla="*/ 117 w 413"/>
                <a:gd name="T33" fmla="*/ 49 h 345"/>
                <a:gd name="T34" fmla="*/ 107 w 413"/>
                <a:gd name="T35" fmla="*/ 51 h 345"/>
                <a:gd name="T36" fmla="*/ 97 w 413"/>
                <a:gd name="T37" fmla="*/ 52 h 345"/>
                <a:gd name="T38" fmla="*/ 87 w 413"/>
                <a:gd name="T39" fmla="*/ 52 h 345"/>
                <a:gd name="T40" fmla="*/ 77 w 413"/>
                <a:gd name="T41" fmla="*/ 52 h 345"/>
                <a:gd name="T42" fmla="*/ 66 w 413"/>
                <a:gd name="T43" fmla="*/ 52 h 345"/>
                <a:gd name="T44" fmla="*/ 56 w 413"/>
                <a:gd name="T45" fmla="*/ 49 h 345"/>
                <a:gd name="T46" fmla="*/ 47 w 413"/>
                <a:gd name="T47" fmla="*/ 45 h 345"/>
                <a:gd name="T48" fmla="*/ 47 w 413"/>
                <a:gd name="T49" fmla="*/ 45 h 345"/>
                <a:gd name="T50" fmla="*/ 47 w 413"/>
                <a:gd name="T51" fmla="*/ 45 h 345"/>
                <a:gd name="T52" fmla="*/ 31 w 413"/>
                <a:gd name="T53" fmla="*/ 33 h 345"/>
                <a:gd name="T54" fmla="*/ 16 w 413"/>
                <a:gd name="T55" fmla="*/ 19 h 345"/>
                <a:gd name="T56" fmla="*/ 3 w 413"/>
                <a:gd name="T57" fmla="*/ 4 h 345"/>
                <a:gd name="T58" fmla="*/ 1 w 413"/>
                <a:gd name="T59" fmla="*/ 2 h 345"/>
                <a:gd name="T60" fmla="*/ 1 w 413"/>
                <a:gd name="T61" fmla="*/ 2 h 345"/>
                <a:gd name="T62" fmla="*/ 0 w 413"/>
                <a:gd name="T63" fmla="*/ 10 h 345"/>
                <a:gd name="T64" fmla="*/ 339 w 413"/>
                <a:gd name="T65" fmla="*/ 345 h 345"/>
                <a:gd name="T66" fmla="*/ 413 w 413"/>
                <a:gd name="T67" fmla="*/ 28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3" h="345">
                  <a:moveTo>
                    <a:pt x="413" y="281"/>
                  </a:moveTo>
                  <a:cubicBezTo>
                    <a:pt x="407" y="236"/>
                    <a:pt x="394" y="195"/>
                    <a:pt x="370" y="174"/>
                  </a:cubicBezTo>
                  <a:cubicBezTo>
                    <a:pt x="214" y="110"/>
                    <a:pt x="214" y="110"/>
                    <a:pt x="214" y="110"/>
                  </a:cubicBezTo>
                  <a:cubicBezTo>
                    <a:pt x="214" y="110"/>
                    <a:pt x="214" y="110"/>
                    <a:pt x="214" y="110"/>
                  </a:cubicBezTo>
                  <a:cubicBezTo>
                    <a:pt x="199" y="106"/>
                    <a:pt x="199" y="106"/>
                    <a:pt x="199" y="106"/>
                  </a:cubicBezTo>
                  <a:cubicBezTo>
                    <a:pt x="194" y="105"/>
                    <a:pt x="189" y="104"/>
                    <a:pt x="184" y="102"/>
                  </a:cubicBezTo>
                  <a:cubicBezTo>
                    <a:pt x="181" y="86"/>
                    <a:pt x="180" y="68"/>
                    <a:pt x="178" y="51"/>
                  </a:cubicBezTo>
                  <a:cubicBezTo>
                    <a:pt x="176" y="34"/>
                    <a:pt x="175" y="17"/>
                    <a:pt x="172" y="0"/>
                  </a:cubicBezTo>
                  <a:cubicBezTo>
                    <a:pt x="172" y="0"/>
                    <a:pt x="172" y="0"/>
                    <a:pt x="172" y="0"/>
                  </a:cubicBezTo>
                  <a:cubicBezTo>
                    <a:pt x="172" y="0"/>
                    <a:pt x="172" y="0"/>
                    <a:pt x="172" y="0"/>
                  </a:cubicBezTo>
                  <a:cubicBezTo>
                    <a:pt x="172" y="0"/>
                    <a:pt x="170" y="3"/>
                    <a:pt x="170" y="3"/>
                  </a:cubicBezTo>
                  <a:cubicBezTo>
                    <a:pt x="166" y="9"/>
                    <a:pt x="161" y="14"/>
                    <a:pt x="157" y="18"/>
                  </a:cubicBezTo>
                  <a:cubicBezTo>
                    <a:pt x="152" y="23"/>
                    <a:pt x="147" y="28"/>
                    <a:pt x="142" y="32"/>
                  </a:cubicBezTo>
                  <a:cubicBezTo>
                    <a:pt x="137" y="37"/>
                    <a:pt x="132" y="41"/>
                    <a:pt x="127" y="45"/>
                  </a:cubicBezTo>
                  <a:cubicBezTo>
                    <a:pt x="127" y="45"/>
                    <a:pt x="127" y="45"/>
                    <a:pt x="127" y="45"/>
                  </a:cubicBezTo>
                  <a:cubicBezTo>
                    <a:pt x="127" y="45"/>
                    <a:pt x="127" y="45"/>
                    <a:pt x="127" y="45"/>
                  </a:cubicBezTo>
                  <a:cubicBezTo>
                    <a:pt x="124" y="46"/>
                    <a:pt x="120" y="48"/>
                    <a:pt x="117" y="49"/>
                  </a:cubicBezTo>
                  <a:cubicBezTo>
                    <a:pt x="114" y="50"/>
                    <a:pt x="111" y="51"/>
                    <a:pt x="107" y="51"/>
                  </a:cubicBezTo>
                  <a:cubicBezTo>
                    <a:pt x="104" y="52"/>
                    <a:pt x="100" y="52"/>
                    <a:pt x="97" y="52"/>
                  </a:cubicBezTo>
                  <a:cubicBezTo>
                    <a:pt x="94" y="52"/>
                    <a:pt x="90" y="52"/>
                    <a:pt x="87" y="52"/>
                  </a:cubicBezTo>
                  <a:cubicBezTo>
                    <a:pt x="83" y="52"/>
                    <a:pt x="80" y="52"/>
                    <a:pt x="77" y="52"/>
                  </a:cubicBezTo>
                  <a:cubicBezTo>
                    <a:pt x="73" y="52"/>
                    <a:pt x="70" y="52"/>
                    <a:pt x="66" y="52"/>
                  </a:cubicBezTo>
                  <a:cubicBezTo>
                    <a:pt x="63" y="51"/>
                    <a:pt x="59" y="50"/>
                    <a:pt x="56" y="49"/>
                  </a:cubicBezTo>
                  <a:cubicBezTo>
                    <a:pt x="53" y="48"/>
                    <a:pt x="50" y="47"/>
                    <a:pt x="47" y="45"/>
                  </a:cubicBezTo>
                  <a:cubicBezTo>
                    <a:pt x="47" y="45"/>
                    <a:pt x="47" y="45"/>
                    <a:pt x="47" y="45"/>
                  </a:cubicBezTo>
                  <a:cubicBezTo>
                    <a:pt x="47" y="45"/>
                    <a:pt x="47" y="45"/>
                    <a:pt x="47" y="45"/>
                  </a:cubicBezTo>
                  <a:cubicBezTo>
                    <a:pt x="41" y="42"/>
                    <a:pt x="36" y="37"/>
                    <a:pt x="31" y="33"/>
                  </a:cubicBezTo>
                  <a:cubicBezTo>
                    <a:pt x="26" y="29"/>
                    <a:pt x="21" y="24"/>
                    <a:pt x="16" y="19"/>
                  </a:cubicBezTo>
                  <a:cubicBezTo>
                    <a:pt x="12" y="15"/>
                    <a:pt x="7" y="10"/>
                    <a:pt x="3" y="4"/>
                  </a:cubicBezTo>
                  <a:cubicBezTo>
                    <a:pt x="2" y="4"/>
                    <a:pt x="1" y="2"/>
                    <a:pt x="1" y="2"/>
                  </a:cubicBezTo>
                  <a:cubicBezTo>
                    <a:pt x="1" y="2"/>
                    <a:pt x="1" y="2"/>
                    <a:pt x="1" y="2"/>
                  </a:cubicBezTo>
                  <a:cubicBezTo>
                    <a:pt x="0" y="4"/>
                    <a:pt x="0" y="7"/>
                    <a:pt x="0" y="10"/>
                  </a:cubicBezTo>
                  <a:cubicBezTo>
                    <a:pt x="339" y="345"/>
                    <a:pt x="339" y="345"/>
                    <a:pt x="339" y="345"/>
                  </a:cubicBezTo>
                  <a:cubicBezTo>
                    <a:pt x="366" y="326"/>
                    <a:pt x="391" y="305"/>
                    <a:pt x="413" y="281"/>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6" name="Freeform 114"/>
            <p:cNvSpPr>
              <a:spLocks noChangeArrowheads="1"/>
            </p:cNvSpPr>
            <p:nvPr/>
          </p:nvSpPr>
          <p:spPr bwMode="auto">
            <a:xfrm>
              <a:off x="4370" y="1830"/>
              <a:ext cx="224" cy="620"/>
            </a:xfrm>
            <a:custGeom>
              <a:avLst/>
              <a:gdLst>
                <a:gd name="T0" fmla="*/ 1 w 151"/>
                <a:gd name="T1" fmla="*/ 227 h 419"/>
                <a:gd name="T2" fmla="*/ 4 w 151"/>
                <a:gd name="T3" fmla="*/ 244 h 419"/>
                <a:gd name="T4" fmla="*/ 12 w 151"/>
                <a:gd name="T5" fmla="*/ 261 h 419"/>
                <a:gd name="T6" fmla="*/ 16 w 151"/>
                <a:gd name="T7" fmla="*/ 269 h 419"/>
                <a:gd name="T8" fmla="*/ 21 w 151"/>
                <a:gd name="T9" fmla="*/ 276 h 419"/>
                <a:gd name="T10" fmla="*/ 25 w 151"/>
                <a:gd name="T11" fmla="*/ 278 h 419"/>
                <a:gd name="T12" fmla="*/ 30 w 151"/>
                <a:gd name="T13" fmla="*/ 277 h 419"/>
                <a:gd name="T14" fmla="*/ 34 w 151"/>
                <a:gd name="T15" fmla="*/ 269 h 419"/>
                <a:gd name="T16" fmla="*/ 36 w 151"/>
                <a:gd name="T17" fmla="*/ 276 h 419"/>
                <a:gd name="T18" fmla="*/ 41 w 151"/>
                <a:gd name="T19" fmla="*/ 303 h 419"/>
                <a:gd name="T20" fmla="*/ 48 w 151"/>
                <a:gd name="T21" fmla="*/ 329 h 419"/>
                <a:gd name="T22" fmla="*/ 56 w 151"/>
                <a:gd name="T23" fmla="*/ 355 h 419"/>
                <a:gd name="T24" fmla="*/ 61 w 151"/>
                <a:gd name="T25" fmla="*/ 363 h 419"/>
                <a:gd name="T26" fmla="*/ 65 w 151"/>
                <a:gd name="T27" fmla="*/ 369 h 419"/>
                <a:gd name="T28" fmla="*/ 65 w 151"/>
                <a:gd name="T29" fmla="*/ 369 h 419"/>
                <a:gd name="T30" fmla="*/ 66 w 151"/>
                <a:gd name="T31" fmla="*/ 370 h 419"/>
                <a:gd name="T32" fmla="*/ 67 w 151"/>
                <a:gd name="T33" fmla="*/ 371 h 419"/>
                <a:gd name="T34" fmla="*/ 80 w 151"/>
                <a:gd name="T35" fmla="*/ 386 h 419"/>
                <a:gd name="T36" fmla="*/ 95 w 151"/>
                <a:gd name="T37" fmla="*/ 400 h 419"/>
                <a:gd name="T38" fmla="*/ 111 w 151"/>
                <a:gd name="T39" fmla="*/ 412 h 419"/>
                <a:gd name="T40" fmla="*/ 111 w 151"/>
                <a:gd name="T41" fmla="*/ 412 h 419"/>
                <a:gd name="T42" fmla="*/ 120 w 151"/>
                <a:gd name="T43" fmla="*/ 416 h 419"/>
                <a:gd name="T44" fmla="*/ 130 w 151"/>
                <a:gd name="T45" fmla="*/ 419 h 419"/>
                <a:gd name="T46" fmla="*/ 141 w 151"/>
                <a:gd name="T47" fmla="*/ 419 h 419"/>
                <a:gd name="T48" fmla="*/ 151 w 151"/>
                <a:gd name="T49" fmla="*/ 419 h 419"/>
                <a:gd name="T50" fmla="*/ 151 w 151"/>
                <a:gd name="T51" fmla="*/ 0 h 419"/>
                <a:gd name="T52" fmla="*/ 147 w 151"/>
                <a:gd name="T53" fmla="*/ 1 h 419"/>
                <a:gd name="T54" fmla="*/ 138 w 151"/>
                <a:gd name="T55" fmla="*/ 0 h 419"/>
                <a:gd name="T56" fmla="*/ 46 w 151"/>
                <a:gd name="T57" fmla="*/ 34 h 419"/>
                <a:gd name="T58" fmla="*/ 9 w 151"/>
                <a:gd name="T59" fmla="*/ 143 h 419"/>
                <a:gd name="T60" fmla="*/ 10 w 151"/>
                <a:gd name="T61" fmla="*/ 155 h 419"/>
                <a:gd name="T62" fmla="*/ 11 w 151"/>
                <a:gd name="T63" fmla="*/ 175 h 419"/>
                <a:gd name="T64" fmla="*/ 9 w 151"/>
                <a:gd name="T65" fmla="*/ 173 h 419"/>
                <a:gd name="T66" fmla="*/ 7 w 151"/>
                <a:gd name="T67" fmla="*/ 173 h 419"/>
                <a:gd name="T68" fmla="*/ 4 w 151"/>
                <a:gd name="T69" fmla="*/ 174 h 419"/>
                <a:gd name="T70" fmla="*/ 2 w 151"/>
                <a:gd name="T71" fmla="*/ 178 h 419"/>
                <a:gd name="T72" fmla="*/ 1 w 151"/>
                <a:gd name="T73" fmla="*/ 182 h 419"/>
                <a:gd name="T74" fmla="*/ 0 w 151"/>
                <a:gd name="T75" fmla="*/ 188 h 419"/>
                <a:gd name="T76" fmla="*/ 0 w 151"/>
                <a:gd name="T77" fmla="*/ 189 h 419"/>
                <a:gd name="T78" fmla="*/ 0 w 151"/>
                <a:gd name="T79" fmla="*/ 191 h 419"/>
                <a:gd name="T80" fmla="*/ 0 w 151"/>
                <a:gd name="T81" fmla="*/ 209 h 419"/>
                <a:gd name="T82" fmla="*/ 1 w 151"/>
                <a:gd name="T83" fmla="*/ 22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 h="419">
                  <a:moveTo>
                    <a:pt x="1" y="227"/>
                  </a:moveTo>
                  <a:cubicBezTo>
                    <a:pt x="1" y="233"/>
                    <a:pt x="2" y="239"/>
                    <a:pt x="4" y="244"/>
                  </a:cubicBezTo>
                  <a:cubicBezTo>
                    <a:pt x="6" y="250"/>
                    <a:pt x="9" y="255"/>
                    <a:pt x="12" y="261"/>
                  </a:cubicBezTo>
                  <a:cubicBezTo>
                    <a:pt x="13" y="263"/>
                    <a:pt x="15" y="266"/>
                    <a:pt x="16" y="269"/>
                  </a:cubicBezTo>
                  <a:cubicBezTo>
                    <a:pt x="18" y="271"/>
                    <a:pt x="19" y="274"/>
                    <a:pt x="21" y="276"/>
                  </a:cubicBezTo>
                  <a:cubicBezTo>
                    <a:pt x="22" y="277"/>
                    <a:pt x="24" y="278"/>
                    <a:pt x="25" y="278"/>
                  </a:cubicBezTo>
                  <a:cubicBezTo>
                    <a:pt x="27" y="278"/>
                    <a:pt x="28" y="278"/>
                    <a:pt x="30" y="277"/>
                  </a:cubicBezTo>
                  <a:cubicBezTo>
                    <a:pt x="32" y="275"/>
                    <a:pt x="33" y="272"/>
                    <a:pt x="34" y="269"/>
                  </a:cubicBezTo>
                  <a:cubicBezTo>
                    <a:pt x="34" y="270"/>
                    <a:pt x="35" y="274"/>
                    <a:pt x="36" y="276"/>
                  </a:cubicBezTo>
                  <a:cubicBezTo>
                    <a:pt x="37" y="285"/>
                    <a:pt x="39" y="294"/>
                    <a:pt x="41" y="303"/>
                  </a:cubicBezTo>
                  <a:cubicBezTo>
                    <a:pt x="43" y="311"/>
                    <a:pt x="45" y="320"/>
                    <a:pt x="48" y="329"/>
                  </a:cubicBezTo>
                  <a:cubicBezTo>
                    <a:pt x="50" y="338"/>
                    <a:pt x="52" y="346"/>
                    <a:pt x="56" y="355"/>
                  </a:cubicBezTo>
                  <a:cubicBezTo>
                    <a:pt x="57" y="358"/>
                    <a:pt x="59" y="361"/>
                    <a:pt x="61" y="363"/>
                  </a:cubicBezTo>
                  <a:cubicBezTo>
                    <a:pt x="62" y="365"/>
                    <a:pt x="63" y="367"/>
                    <a:pt x="65" y="369"/>
                  </a:cubicBezTo>
                  <a:cubicBezTo>
                    <a:pt x="65" y="369"/>
                    <a:pt x="65" y="369"/>
                    <a:pt x="65" y="369"/>
                  </a:cubicBezTo>
                  <a:cubicBezTo>
                    <a:pt x="65" y="369"/>
                    <a:pt x="65" y="369"/>
                    <a:pt x="66" y="370"/>
                  </a:cubicBezTo>
                  <a:cubicBezTo>
                    <a:pt x="66" y="370"/>
                    <a:pt x="66" y="371"/>
                    <a:pt x="67" y="371"/>
                  </a:cubicBezTo>
                  <a:cubicBezTo>
                    <a:pt x="71" y="377"/>
                    <a:pt x="76" y="382"/>
                    <a:pt x="80" y="386"/>
                  </a:cubicBezTo>
                  <a:cubicBezTo>
                    <a:pt x="85" y="391"/>
                    <a:pt x="90" y="396"/>
                    <a:pt x="95" y="400"/>
                  </a:cubicBezTo>
                  <a:cubicBezTo>
                    <a:pt x="100" y="404"/>
                    <a:pt x="105" y="409"/>
                    <a:pt x="111" y="412"/>
                  </a:cubicBezTo>
                  <a:cubicBezTo>
                    <a:pt x="111" y="412"/>
                    <a:pt x="111" y="412"/>
                    <a:pt x="111" y="412"/>
                  </a:cubicBezTo>
                  <a:cubicBezTo>
                    <a:pt x="114" y="414"/>
                    <a:pt x="117" y="415"/>
                    <a:pt x="120" y="416"/>
                  </a:cubicBezTo>
                  <a:cubicBezTo>
                    <a:pt x="123" y="417"/>
                    <a:pt x="127" y="418"/>
                    <a:pt x="130" y="419"/>
                  </a:cubicBezTo>
                  <a:cubicBezTo>
                    <a:pt x="134" y="419"/>
                    <a:pt x="137" y="419"/>
                    <a:pt x="141" y="419"/>
                  </a:cubicBezTo>
                  <a:cubicBezTo>
                    <a:pt x="144" y="419"/>
                    <a:pt x="147" y="419"/>
                    <a:pt x="151" y="419"/>
                  </a:cubicBezTo>
                  <a:cubicBezTo>
                    <a:pt x="151" y="0"/>
                    <a:pt x="151" y="0"/>
                    <a:pt x="151" y="0"/>
                  </a:cubicBezTo>
                  <a:cubicBezTo>
                    <a:pt x="149" y="0"/>
                    <a:pt x="148" y="0"/>
                    <a:pt x="147" y="1"/>
                  </a:cubicBezTo>
                  <a:cubicBezTo>
                    <a:pt x="144" y="0"/>
                    <a:pt x="141" y="0"/>
                    <a:pt x="138" y="0"/>
                  </a:cubicBezTo>
                  <a:cubicBezTo>
                    <a:pt x="98" y="1"/>
                    <a:pt x="67" y="12"/>
                    <a:pt x="46" y="34"/>
                  </a:cubicBezTo>
                  <a:cubicBezTo>
                    <a:pt x="21" y="58"/>
                    <a:pt x="9" y="95"/>
                    <a:pt x="9" y="143"/>
                  </a:cubicBezTo>
                  <a:cubicBezTo>
                    <a:pt x="9" y="146"/>
                    <a:pt x="9" y="150"/>
                    <a:pt x="10" y="155"/>
                  </a:cubicBezTo>
                  <a:cubicBezTo>
                    <a:pt x="10" y="160"/>
                    <a:pt x="11" y="166"/>
                    <a:pt x="11" y="175"/>
                  </a:cubicBezTo>
                  <a:cubicBezTo>
                    <a:pt x="11" y="174"/>
                    <a:pt x="10" y="174"/>
                    <a:pt x="9" y="173"/>
                  </a:cubicBezTo>
                  <a:cubicBezTo>
                    <a:pt x="8" y="173"/>
                    <a:pt x="8" y="173"/>
                    <a:pt x="7" y="173"/>
                  </a:cubicBezTo>
                  <a:cubicBezTo>
                    <a:pt x="6" y="173"/>
                    <a:pt x="5" y="173"/>
                    <a:pt x="4" y="174"/>
                  </a:cubicBezTo>
                  <a:cubicBezTo>
                    <a:pt x="3" y="175"/>
                    <a:pt x="3" y="176"/>
                    <a:pt x="2" y="178"/>
                  </a:cubicBezTo>
                  <a:cubicBezTo>
                    <a:pt x="2" y="179"/>
                    <a:pt x="1" y="181"/>
                    <a:pt x="1" y="182"/>
                  </a:cubicBezTo>
                  <a:cubicBezTo>
                    <a:pt x="1" y="184"/>
                    <a:pt x="0" y="186"/>
                    <a:pt x="0" y="188"/>
                  </a:cubicBezTo>
                  <a:cubicBezTo>
                    <a:pt x="0" y="189"/>
                    <a:pt x="0" y="189"/>
                    <a:pt x="0" y="189"/>
                  </a:cubicBezTo>
                  <a:cubicBezTo>
                    <a:pt x="0" y="189"/>
                    <a:pt x="0" y="190"/>
                    <a:pt x="0" y="191"/>
                  </a:cubicBezTo>
                  <a:cubicBezTo>
                    <a:pt x="0" y="197"/>
                    <a:pt x="0" y="203"/>
                    <a:pt x="0" y="209"/>
                  </a:cubicBezTo>
                  <a:cubicBezTo>
                    <a:pt x="0" y="215"/>
                    <a:pt x="0" y="221"/>
                    <a:pt x="1" y="227"/>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7" name="Freeform 115"/>
            <p:cNvSpPr>
              <a:spLocks noChangeArrowheads="1"/>
            </p:cNvSpPr>
            <p:nvPr/>
          </p:nvSpPr>
          <p:spPr bwMode="auto">
            <a:xfrm>
              <a:off x="4594" y="1829"/>
              <a:ext cx="220" cy="621"/>
            </a:xfrm>
            <a:custGeom>
              <a:avLst/>
              <a:gdLst>
                <a:gd name="T0" fmla="*/ 10 w 148"/>
                <a:gd name="T1" fmla="*/ 420 h 420"/>
                <a:gd name="T2" fmla="*/ 20 w 148"/>
                <a:gd name="T3" fmla="*/ 419 h 420"/>
                <a:gd name="T4" fmla="*/ 30 w 148"/>
                <a:gd name="T5" fmla="*/ 417 h 420"/>
                <a:gd name="T6" fmla="*/ 40 w 148"/>
                <a:gd name="T7" fmla="*/ 413 h 420"/>
                <a:gd name="T8" fmla="*/ 40 w 148"/>
                <a:gd name="T9" fmla="*/ 413 h 420"/>
                <a:gd name="T10" fmla="*/ 40 w 148"/>
                <a:gd name="T11" fmla="*/ 413 h 420"/>
                <a:gd name="T12" fmla="*/ 55 w 148"/>
                <a:gd name="T13" fmla="*/ 400 h 420"/>
                <a:gd name="T14" fmla="*/ 61 w 148"/>
                <a:gd name="T15" fmla="*/ 395 h 420"/>
                <a:gd name="T16" fmla="*/ 64 w 148"/>
                <a:gd name="T17" fmla="*/ 392 h 420"/>
                <a:gd name="T18" fmla="*/ 67 w 148"/>
                <a:gd name="T19" fmla="*/ 389 h 420"/>
                <a:gd name="T20" fmla="*/ 70 w 148"/>
                <a:gd name="T21" fmla="*/ 386 h 420"/>
                <a:gd name="T22" fmla="*/ 83 w 148"/>
                <a:gd name="T23" fmla="*/ 371 h 420"/>
                <a:gd name="T24" fmla="*/ 84 w 148"/>
                <a:gd name="T25" fmla="*/ 370 h 420"/>
                <a:gd name="T26" fmla="*/ 85 w 148"/>
                <a:gd name="T27" fmla="*/ 368 h 420"/>
                <a:gd name="T28" fmla="*/ 85 w 148"/>
                <a:gd name="T29" fmla="*/ 368 h 420"/>
                <a:gd name="T30" fmla="*/ 89 w 148"/>
                <a:gd name="T31" fmla="*/ 363 h 420"/>
                <a:gd name="T32" fmla="*/ 94 w 148"/>
                <a:gd name="T33" fmla="*/ 354 h 420"/>
                <a:gd name="T34" fmla="*/ 101 w 148"/>
                <a:gd name="T35" fmla="*/ 332 h 420"/>
                <a:gd name="T36" fmla="*/ 102 w 148"/>
                <a:gd name="T37" fmla="*/ 328 h 420"/>
                <a:gd name="T38" fmla="*/ 105 w 148"/>
                <a:gd name="T39" fmla="*/ 315 h 420"/>
                <a:gd name="T40" fmla="*/ 108 w 148"/>
                <a:gd name="T41" fmla="*/ 302 h 420"/>
                <a:gd name="T42" fmla="*/ 113 w 148"/>
                <a:gd name="T43" fmla="*/ 276 h 420"/>
                <a:gd name="T44" fmla="*/ 114 w 148"/>
                <a:gd name="T45" fmla="*/ 269 h 420"/>
                <a:gd name="T46" fmla="*/ 114 w 148"/>
                <a:gd name="T47" fmla="*/ 269 h 420"/>
                <a:gd name="T48" fmla="*/ 116 w 148"/>
                <a:gd name="T49" fmla="*/ 272 h 420"/>
                <a:gd name="T50" fmla="*/ 118 w 148"/>
                <a:gd name="T51" fmla="*/ 275 h 420"/>
                <a:gd name="T52" fmla="*/ 119 w 148"/>
                <a:gd name="T53" fmla="*/ 276 h 420"/>
                <a:gd name="T54" fmla="*/ 123 w 148"/>
                <a:gd name="T55" fmla="*/ 277 h 420"/>
                <a:gd name="T56" fmla="*/ 128 w 148"/>
                <a:gd name="T57" fmla="*/ 275 h 420"/>
                <a:gd name="T58" fmla="*/ 128 w 148"/>
                <a:gd name="T59" fmla="*/ 275 h 420"/>
                <a:gd name="T60" fmla="*/ 132 w 148"/>
                <a:gd name="T61" fmla="*/ 268 h 420"/>
                <a:gd name="T62" fmla="*/ 134 w 148"/>
                <a:gd name="T63" fmla="*/ 264 h 420"/>
                <a:gd name="T64" fmla="*/ 136 w 148"/>
                <a:gd name="T65" fmla="*/ 260 h 420"/>
                <a:gd name="T66" fmla="*/ 144 w 148"/>
                <a:gd name="T67" fmla="*/ 243 h 420"/>
                <a:gd name="T68" fmla="*/ 147 w 148"/>
                <a:gd name="T69" fmla="*/ 226 h 420"/>
                <a:gd name="T70" fmla="*/ 148 w 148"/>
                <a:gd name="T71" fmla="*/ 208 h 420"/>
                <a:gd name="T72" fmla="*/ 148 w 148"/>
                <a:gd name="T73" fmla="*/ 190 h 420"/>
                <a:gd name="T74" fmla="*/ 147 w 148"/>
                <a:gd name="T75" fmla="*/ 187 h 420"/>
                <a:gd name="T76" fmla="*/ 147 w 148"/>
                <a:gd name="T77" fmla="*/ 184 h 420"/>
                <a:gd name="T78" fmla="*/ 147 w 148"/>
                <a:gd name="T79" fmla="*/ 183 h 420"/>
                <a:gd name="T80" fmla="*/ 146 w 148"/>
                <a:gd name="T81" fmla="*/ 181 h 420"/>
                <a:gd name="T82" fmla="*/ 145 w 148"/>
                <a:gd name="T83" fmla="*/ 177 h 420"/>
                <a:gd name="T84" fmla="*/ 144 w 148"/>
                <a:gd name="T85" fmla="*/ 175 h 420"/>
                <a:gd name="T86" fmla="*/ 143 w 148"/>
                <a:gd name="T87" fmla="*/ 173 h 420"/>
                <a:gd name="T88" fmla="*/ 143 w 148"/>
                <a:gd name="T89" fmla="*/ 173 h 420"/>
                <a:gd name="T90" fmla="*/ 141 w 148"/>
                <a:gd name="T91" fmla="*/ 172 h 420"/>
                <a:gd name="T92" fmla="*/ 138 w 148"/>
                <a:gd name="T93" fmla="*/ 172 h 420"/>
                <a:gd name="T94" fmla="*/ 138 w 148"/>
                <a:gd name="T95" fmla="*/ 172 h 420"/>
                <a:gd name="T96" fmla="*/ 137 w 148"/>
                <a:gd name="T97" fmla="*/ 173 h 420"/>
                <a:gd name="T98" fmla="*/ 137 w 148"/>
                <a:gd name="T99" fmla="*/ 173 h 420"/>
                <a:gd name="T100" fmla="*/ 136 w 148"/>
                <a:gd name="T101" fmla="*/ 174 h 420"/>
                <a:gd name="T102" fmla="*/ 135 w 148"/>
                <a:gd name="T103" fmla="*/ 174 h 420"/>
                <a:gd name="T104" fmla="*/ 136 w 148"/>
                <a:gd name="T105" fmla="*/ 153 h 420"/>
                <a:gd name="T106" fmla="*/ 137 w 148"/>
                <a:gd name="T107" fmla="*/ 140 h 420"/>
                <a:gd name="T108" fmla="*/ 111 w 148"/>
                <a:gd name="T109" fmla="*/ 48 h 420"/>
                <a:gd name="T110" fmla="*/ 98 w 148"/>
                <a:gd name="T111" fmla="*/ 32 h 420"/>
                <a:gd name="T112" fmla="*/ 0 w 148"/>
                <a:gd name="T113" fmla="*/ 1 h 420"/>
                <a:gd name="T114" fmla="*/ 0 w 148"/>
                <a:gd name="T115" fmla="*/ 420 h 420"/>
                <a:gd name="T116" fmla="*/ 10 w 148"/>
                <a:gd name="T117"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 h="420">
                  <a:moveTo>
                    <a:pt x="10" y="420"/>
                  </a:moveTo>
                  <a:cubicBezTo>
                    <a:pt x="13" y="420"/>
                    <a:pt x="17" y="420"/>
                    <a:pt x="20" y="419"/>
                  </a:cubicBezTo>
                  <a:cubicBezTo>
                    <a:pt x="24" y="419"/>
                    <a:pt x="27" y="418"/>
                    <a:pt x="30" y="417"/>
                  </a:cubicBezTo>
                  <a:cubicBezTo>
                    <a:pt x="33" y="416"/>
                    <a:pt x="37" y="414"/>
                    <a:pt x="40" y="413"/>
                  </a:cubicBezTo>
                  <a:cubicBezTo>
                    <a:pt x="40" y="413"/>
                    <a:pt x="40" y="413"/>
                    <a:pt x="40" y="413"/>
                  </a:cubicBezTo>
                  <a:cubicBezTo>
                    <a:pt x="40" y="413"/>
                    <a:pt x="40" y="413"/>
                    <a:pt x="40" y="413"/>
                  </a:cubicBezTo>
                  <a:cubicBezTo>
                    <a:pt x="45" y="409"/>
                    <a:pt x="50" y="405"/>
                    <a:pt x="55" y="400"/>
                  </a:cubicBezTo>
                  <a:cubicBezTo>
                    <a:pt x="57" y="399"/>
                    <a:pt x="59" y="397"/>
                    <a:pt x="61" y="395"/>
                  </a:cubicBezTo>
                  <a:cubicBezTo>
                    <a:pt x="62" y="394"/>
                    <a:pt x="63" y="393"/>
                    <a:pt x="64" y="392"/>
                  </a:cubicBezTo>
                  <a:cubicBezTo>
                    <a:pt x="65" y="391"/>
                    <a:pt x="66" y="390"/>
                    <a:pt x="67" y="389"/>
                  </a:cubicBezTo>
                  <a:cubicBezTo>
                    <a:pt x="68" y="388"/>
                    <a:pt x="69" y="387"/>
                    <a:pt x="70" y="386"/>
                  </a:cubicBezTo>
                  <a:cubicBezTo>
                    <a:pt x="74" y="382"/>
                    <a:pt x="79" y="377"/>
                    <a:pt x="83" y="371"/>
                  </a:cubicBezTo>
                  <a:cubicBezTo>
                    <a:pt x="83" y="371"/>
                    <a:pt x="84" y="370"/>
                    <a:pt x="84" y="370"/>
                  </a:cubicBezTo>
                  <a:cubicBezTo>
                    <a:pt x="85" y="369"/>
                    <a:pt x="85" y="369"/>
                    <a:pt x="85" y="368"/>
                  </a:cubicBezTo>
                  <a:cubicBezTo>
                    <a:pt x="85" y="368"/>
                    <a:pt x="85" y="368"/>
                    <a:pt x="85" y="368"/>
                  </a:cubicBezTo>
                  <a:cubicBezTo>
                    <a:pt x="87" y="367"/>
                    <a:pt x="88" y="365"/>
                    <a:pt x="89" y="363"/>
                  </a:cubicBezTo>
                  <a:cubicBezTo>
                    <a:pt x="91" y="361"/>
                    <a:pt x="93" y="358"/>
                    <a:pt x="94" y="354"/>
                  </a:cubicBezTo>
                  <a:cubicBezTo>
                    <a:pt x="97" y="347"/>
                    <a:pt x="99" y="339"/>
                    <a:pt x="101" y="332"/>
                  </a:cubicBezTo>
                  <a:cubicBezTo>
                    <a:pt x="101" y="331"/>
                    <a:pt x="101" y="330"/>
                    <a:pt x="102" y="328"/>
                  </a:cubicBezTo>
                  <a:cubicBezTo>
                    <a:pt x="103" y="324"/>
                    <a:pt x="104" y="320"/>
                    <a:pt x="105" y="315"/>
                  </a:cubicBezTo>
                  <a:cubicBezTo>
                    <a:pt x="106" y="311"/>
                    <a:pt x="107" y="307"/>
                    <a:pt x="108" y="302"/>
                  </a:cubicBezTo>
                  <a:cubicBezTo>
                    <a:pt x="110" y="293"/>
                    <a:pt x="111" y="285"/>
                    <a:pt x="113" y="276"/>
                  </a:cubicBezTo>
                  <a:cubicBezTo>
                    <a:pt x="113" y="274"/>
                    <a:pt x="114" y="271"/>
                    <a:pt x="114" y="269"/>
                  </a:cubicBezTo>
                  <a:cubicBezTo>
                    <a:pt x="114" y="269"/>
                    <a:pt x="114" y="269"/>
                    <a:pt x="114" y="269"/>
                  </a:cubicBezTo>
                  <a:cubicBezTo>
                    <a:pt x="115" y="270"/>
                    <a:pt x="115" y="271"/>
                    <a:pt x="116" y="272"/>
                  </a:cubicBezTo>
                  <a:cubicBezTo>
                    <a:pt x="116" y="273"/>
                    <a:pt x="117" y="274"/>
                    <a:pt x="118" y="275"/>
                  </a:cubicBezTo>
                  <a:cubicBezTo>
                    <a:pt x="118" y="275"/>
                    <a:pt x="119" y="276"/>
                    <a:pt x="119" y="276"/>
                  </a:cubicBezTo>
                  <a:cubicBezTo>
                    <a:pt x="120" y="277"/>
                    <a:pt x="122" y="277"/>
                    <a:pt x="123" y="277"/>
                  </a:cubicBezTo>
                  <a:cubicBezTo>
                    <a:pt x="125" y="277"/>
                    <a:pt x="127" y="277"/>
                    <a:pt x="128" y="275"/>
                  </a:cubicBezTo>
                  <a:cubicBezTo>
                    <a:pt x="128" y="275"/>
                    <a:pt x="128" y="275"/>
                    <a:pt x="128" y="275"/>
                  </a:cubicBezTo>
                  <a:cubicBezTo>
                    <a:pt x="130" y="273"/>
                    <a:pt x="131" y="270"/>
                    <a:pt x="132" y="268"/>
                  </a:cubicBezTo>
                  <a:cubicBezTo>
                    <a:pt x="133" y="266"/>
                    <a:pt x="134" y="265"/>
                    <a:pt x="134" y="264"/>
                  </a:cubicBezTo>
                  <a:cubicBezTo>
                    <a:pt x="135" y="262"/>
                    <a:pt x="136" y="261"/>
                    <a:pt x="136" y="260"/>
                  </a:cubicBezTo>
                  <a:cubicBezTo>
                    <a:pt x="139" y="254"/>
                    <a:pt x="142" y="249"/>
                    <a:pt x="144" y="243"/>
                  </a:cubicBezTo>
                  <a:cubicBezTo>
                    <a:pt x="146" y="238"/>
                    <a:pt x="147" y="232"/>
                    <a:pt x="147" y="226"/>
                  </a:cubicBezTo>
                  <a:cubicBezTo>
                    <a:pt x="148" y="220"/>
                    <a:pt x="148" y="214"/>
                    <a:pt x="148" y="208"/>
                  </a:cubicBezTo>
                  <a:cubicBezTo>
                    <a:pt x="148" y="202"/>
                    <a:pt x="148" y="196"/>
                    <a:pt x="148" y="190"/>
                  </a:cubicBezTo>
                  <a:cubicBezTo>
                    <a:pt x="148" y="189"/>
                    <a:pt x="147" y="188"/>
                    <a:pt x="147" y="187"/>
                  </a:cubicBezTo>
                  <a:cubicBezTo>
                    <a:pt x="147" y="186"/>
                    <a:pt x="147" y="185"/>
                    <a:pt x="147" y="184"/>
                  </a:cubicBezTo>
                  <a:cubicBezTo>
                    <a:pt x="147" y="184"/>
                    <a:pt x="147" y="184"/>
                    <a:pt x="147" y="183"/>
                  </a:cubicBezTo>
                  <a:cubicBezTo>
                    <a:pt x="147" y="183"/>
                    <a:pt x="147" y="182"/>
                    <a:pt x="146" y="181"/>
                  </a:cubicBezTo>
                  <a:cubicBezTo>
                    <a:pt x="146" y="180"/>
                    <a:pt x="146" y="178"/>
                    <a:pt x="145" y="177"/>
                  </a:cubicBezTo>
                  <a:cubicBezTo>
                    <a:pt x="145" y="176"/>
                    <a:pt x="145" y="175"/>
                    <a:pt x="144" y="175"/>
                  </a:cubicBezTo>
                  <a:cubicBezTo>
                    <a:pt x="144" y="174"/>
                    <a:pt x="144" y="174"/>
                    <a:pt x="143" y="173"/>
                  </a:cubicBezTo>
                  <a:cubicBezTo>
                    <a:pt x="143" y="173"/>
                    <a:pt x="143" y="173"/>
                    <a:pt x="143" y="173"/>
                  </a:cubicBezTo>
                  <a:cubicBezTo>
                    <a:pt x="142" y="172"/>
                    <a:pt x="141" y="172"/>
                    <a:pt x="141" y="172"/>
                  </a:cubicBezTo>
                  <a:cubicBezTo>
                    <a:pt x="140" y="172"/>
                    <a:pt x="139" y="172"/>
                    <a:pt x="138" y="172"/>
                  </a:cubicBezTo>
                  <a:cubicBezTo>
                    <a:pt x="138" y="172"/>
                    <a:pt x="138" y="172"/>
                    <a:pt x="138" y="172"/>
                  </a:cubicBezTo>
                  <a:cubicBezTo>
                    <a:pt x="138" y="172"/>
                    <a:pt x="138" y="173"/>
                    <a:pt x="137" y="173"/>
                  </a:cubicBezTo>
                  <a:cubicBezTo>
                    <a:pt x="137" y="173"/>
                    <a:pt x="137" y="173"/>
                    <a:pt x="137" y="173"/>
                  </a:cubicBezTo>
                  <a:cubicBezTo>
                    <a:pt x="137" y="173"/>
                    <a:pt x="136" y="174"/>
                    <a:pt x="136" y="174"/>
                  </a:cubicBezTo>
                  <a:cubicBezTo>
                    <a:pt x="136" y="174"/>
                    <a:pt x="136" y="174"/>
                    <a:pt x="135" y="174"/>
                  </a:cubicBezTo>
                  <a:cubicBezTo>
                    <a:pt x="136" y="166"/>
                    <a:pt x="136" y="158"/>
                    <a:pt x="136" y="153"/>
                  </a:cubicBezTo>
                  <a:cubicBezTo>
                    <a:pt x="137" y="148"/>
                    <a:pt x="137" y="144"/>
                    <a:pt x="137" y="140"/>
                  </a:cubicBezTo>
                  <a:cubicBezTo>
                    <a:pt x="136" y="102"/>
                    <a:pt x="128" y="71"/>
                    <a:pt x="111" y="48"/>
                  </a:cubicBezTo>
                  <a:cubicBezTo>
                    <a:pt x="107" y="42"/>
                    <a:pt x="103" y="37"/>
                    <a:pt x="98" y="32"/>
                  </a:cubicBezTo>
                  <a:cubicBezTo>
                    <a:pt x="75" y="10"/>
                    <a:pt x="42" y="0"/>
                    <a:pt x="0" y="1"/>
                  </a:cubicBezTo>
                  <a:cubicBezTo>
                    <a:pt x="0" y="420"/>
                    <a:pt x="0" y="420"/>
                    <a:pt x="0" y="420"/>
                  </a:cubicBezTo>
                  <a:cubicBezTo>
                    <a:pt x="3" y="420"/>
                    <a:pt x="7" y="420"/>
                    <a:pt x="10" y="420"/>
                  </a:cubicBezTo>
                  <a:close/>
                </a:path>
              </a:pathLst>
            </a:custGeom>
            <a:solidFill>
              <a:srgbClr val="EAC6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8" name="Freeform 116"/>
            <p:cNvSpPr>
              <a:spLocks noChangeArrowheads="1"/>
            </p:cNvSpPr>
            <p:nvPr/>
          </p:nvSpPr>
          <p:spPr bwMode="auto">
            <a:xfrm>
              <a:off x="4947" y="2631"/>
              <a:ext cx="131" cy="260"/>
            </a:xfrm>
            <a:custGeom>
              <a:avLst/>
              <a:gdLst>
                <a:gd name="T0" fmla="*/ 88 w 88"/>
                <a:gd name="T1" fmla="*/ 107 h 176"/>
                <a:gd name="T2" fmla="*/ 45 w 88"/>
                <a:gd name="T3" fmla="*/ 0 h 176"/>
                <a:gd name="T4" fmla="*/ 25 w 88"/>
                <a:gd name="T5" fmla="*/ 25 h 176"/>
                <a:gd name="T6" fmla="*/ 1 w 88"/>
                <a:gd name="T7" fmla="*/ 100 h 176"/>
                <a:gd name="T8" fmla="*/ 6 w 88"/>
                <a:gd name="T9" fmla="*/ 176 h 176"/>
                <a:gd name="T10" fmla="*/ 88 w 88"/>
                <a:gd name="T11" fmla="*/ 107 h 176"/>
              </a:gdLst>
              <a:ahLst/>
              <a:cxnLst>
                <a:cxn ang="0">
                  <a:pos x="T0" y="T1"/>
                </a:cxn>
                <a:cxn ang="0">
                  <a:pos x="T2" y="T3"/>
                </a:cxn>
                <a:cxn ang="0">
                  <a:pos x="T4" y="T5"/>
                </a:cxn>
                <a:cxn ang="0">
                  <a:pos x="T6" y="T7"/>
                </a:cxn>
                <a:cxn ang="0">
                  <a:pos x="T8" y="T9"/>
                </a:cxn>
                <a:cxn ang="0">
                  <a:pos x="T10" y="T11"/>
                </a:cxn>
              </a:cxnLst>
              <a:rect l="0" t="0" r="r" b="b"/>
              <a:pathLst>
                <a:path w="88" h="176">
                  <a:moveTo>
                    <a:pt x="88" y="107"/>
                  </a:moveTo>
                  <a:cubicBezTo>
                    <a:pt x="82" y="62"/>
                    <a:pt x="69" y="21"/>
                    <a:pt x="45" y="0"/>
                  </a:cubicBezTo>
                  <a:cubicBezTo>
                    <a:pt x="45" y="0"/>
                    <a:pt x="34" y="12"/>
                    <a:pt x="25" y="25"/>
                  </a:cubicBezTo>
                  <a:cubicBezTo>
                    <a:pt x="18" y="35"/>
                    <a:pt x="0" y="66"/>
                    <a:pt x="1" y="100"/>
                  </a:cubicBezTo>
                  <a:cubicBezTo>
                    <a:pt x="1" y="113"/>
                    <a:pt x="3" y="146"/>
                    <a:pt x="6" y="176"/>
                  </a:cubicBezTo>
                  <a:cubicBezTo>
                    <a:pt x="36" y="157"/>
                    <a:pt x="64" y="134"/>
                    <a:pt x="88" y="107"/>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89" name="Freeform 117"/>
            <p:cNvSpPr>
              <a:spLocks noChangeArrowheads="1"/>
            </p:cNvSpPr>
            <p:nvPr/>
          </p:nvSpPr>
          <p:spPr bwMode="auto">
            <a:xfrm>
              <a:off x="4594" y="2715"/>
              <a:ext cx="362" cy="285"/>
            </a:xfrm>
            <a:custGeom>
              <a:avLst/>
              <a:gdLst>
                <a:gd name="T0" fmla="*/ 137 w 244"/>
                <a:gd name="T1" fmla="*/ 0 h 192"/>
                <a:gd name="T2" fmla="*/ 0 w 244"/>
                <a:gd name="T3" fmla="*/ 192 h 192"/>
                <a:gd name="T4" fmla="*/ 244 w 244"/>
                <a:gd name="T5" fmla="*/ 119 h 192"/>
                <a:gd name="T6" fmla="*/ 242 w 244"/>
                <a:gd name="T7" fmla="*/ 104 h 192"/>
                <a:gd name="T8" fmla="*/ 137 w 244"/>
                <a:gd name="T9" fmla="*/ 0 h 192"/>
              </a:gdLst>
              <a:ahLst/>
              <a:cxnLst>
                <a:cxn ang="0">
                  <a:pos x="T0" y="T1"/>
                </a:cxn>
                <a:cxn ang="0">
                  <a:pos x="T2" y="T3"/>
                </a:cxn>
                <a:cxn ang="0">
                  <a:pos x="T4" y="T5"/>
                </a:cxn>
                <a:cxn ang="0">
                  <a:pos x="T6" y="T7"/>
                </a:cxn>
                <a:cxn ang="0">
                  <a:pos x="T8" y="T9"/>
                </a:cxn>
              </a:cxnLst>
              <a:rect l="0" t="0" r="r" b="b"/>
              <a:pathLst>
                <a:path w="244" h="192">
                  <a:moveTo>
                    <a:pt x="137" y="0"/>
                  </a:moveTo>
                  <a:cubicBezTo>
                    <a:pt x="0" y="192"/>
                    <a:pt x="0" y="192"/>
                    <a:pt x="0" y="192"/>
                  </a:cubicBezTo>
                  <a:cubicBezTo>
                    <a:pt x="90" y="192"/>
                    <a:pt x="173" y="165"/>
                    <a:pt x="244" y="119"/>
                  </a:cubicBezTo>
                  <a:cubicBezTo>
                    <a:pt x="243" y="114"/>
                    <a:pt x="243" y="109"/>
                    <a:pt x="242" y="104"/>
                  </a:cubicBezTo>
                  <a:lnTo>
                    <a:pt x="137" y="0"/>
                  </a:ln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0" name="Freeform 118"/>
            <p:cNvSpPr>
              <a:spLocks noChangeArrowheads="1"/>
            </p:cNvSpPr>
            <p:nvPr/>
          </p:nvSpPr>
          <p:spPr bwMode="auto">
            <a:xfrm>
              <a:off x="4594" y="3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4DCA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1" name="Freeform 119"/>
            <p:cNvSpPr>
              <a:spLocks noChangeArrowheads="1"/>
            </p:cNvSpPr>
            <p:nvPr/>
          </p:nvSpPr>
          <p:spPr bwMode="auto">
            <a:xfrm>
              <a:off x="4772" y="2567"/>
              <a:ext cx="242" cy="302"/>
            </a:xfrm>
            <a:custGeom>
              <a:avLst/>
              <a:gdLst>
                <a:gd name="T0" fmla="*/ 17 w 163"/>
                <a:gd name="T1" fmla="*/ 100 h 204"/>
                <a:gd name="T2" fmla="*/ 122 w 163"/>
                <a:gd name="T3" fmla="*/ 204 h 204"/>
                <a:gd name="T4" fmla="*/ 121 w 163"/>
                <a:gd name="T5" fmla="*/ 190 h 204"/>
                <a:gd name="T6" fmla="*/ 121 w 163"/>
                <a:gd name="T7" fmla="*/ 188 h 204"/>
                <a:gd name="T8" fmla="*/ 121 w 163"/>
                <a:gd name="T9" fmla="*/ 178 h 204"/>
                <a:gd name="T10" fmla="*/ 120 w 163"/>
                <a:gd name="T11" fmla="*/ 170 h 204"/>
                <a:gd name="T12" fmla="*/ 120 w 163"/>
                <a:gd name="T13" fmla="*/ 168 h 204"/>
                <a:gd name="T14" fmla="*/ 120 w 163"/>
                <a:gd name="T15" fmla="*/ 164 h 204"/>
                <a:gd name="T16" fmla="*/ 119 w 163"/>
                <a:gd name="T17" fmla="*/ 143 h 204"/>
                <a:gd name="T18" fmla="*/ 143 w 163"/>
                <a:gd name="T19" fmla="*/ 68 h 204"/>
                <a:gd name="T20" fmla="*/ 163 w 163"/>
                <a:gd name="T21" fmla="*/ 43 h 204"/>
                <a:gd name="T22" fmla="*/ 58 w 163"/>
                <a:gd name="T23" fmla="*/ 0 h 204"/>
                <a:gd name="T24" fmla="*/ 0 w 163"/>
                <a:gd name="T25" fmla="*/ 50 h 204"/>
                <a:gd name="T26" fmla="*/ 24 w 163"/>
                <a:gd name="T27" fmla="*/ 90 h 204"/>
                <a:gd name="T28" fmla="*/ 17 w 163"/>
                <a:gd name="T29" fmla="*/ 10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04">
                  <a:moveTo>
                    <a:pt x="17" y="100"/>
                  </a:moveTo>
                  <a:cubicBezTo>
                    <a:pt x="122" y="204"/>
                    <a:pt x="122" y="204"/>
                    <a:pt x="122" y="204"/>
                  </a:cubicBezTo>
                  <a:cubicBezTo>
                    <a:pt x="122" y="199"/>
                    <a:pt x="122" y="195"/>
                    <a:pt x="121" y="190"/>
                  </a:cubicBezTo>
                  <a:cubicBezTo>
                    <a:pt x="121" y="189"/>
                    <a:pt x="121" y="189"/>
                    <a:pt x="121" y="188"/>
                  </a:cubicBezTo>
                  <a:cubicBezTo>
                    <a:pt x="121" y="185"/>
                    <a:pt x="121" y="181"/>
                    <a:pt x="121" y="178"/>
                  </a:cubicBezTo>
                  <a:cubicBezTo>
                    <a:pt x="120" y="176"/>
                    <a:pt x="120" y="173"/>
                    <a:pt x="120" y="170"/>
                  </a:cubicBezTo>
                  <a:cubicBezTo>
                    <a:pt x="120" y="169"/>
                    <a:pt x="120" y="169"/>
                    <a:pt x="120" y="168"/>
                  </a:cubicBezTo>
                  <a:cubicBezTo>
                    <a:pt x="120" y="167"/>
                    <a:pt x="120" y="165"/>
                    <a:pt x="120" y="164"/>
                  </a:cubicBezTo>
                  <a:cubicBezTo>
                    <a:pt x="119" y="155"/>
                    <a:pt x="119" y="148"/>
                    <a:pt x="119" y="143"/>
                  </a:cubicBezTo>
                  <a:cubicBezTo>
                    <a:pt x="118" y="109"/>
                    <a:pt x="136" y="78"/>
                    <a:pt x="143" y="68"/>
                  </a:cubicBezTo>
                  <a:cubicBezTo>
                    <a:pt x="152" y="55"/>
                    <a:pt x="163" y="43"/>
                    <a:pt x="163" y="43"/>
                  </a:cubicBezTo>
                  <a:cubicBezTo>
                    <a:pt x="58" y="0"/>
                    <a:pt x="58" y="0"/>
                    <a:pt x="58" y="0"/>
                  </a:cubicBezTo>
                  <a:cubicBezTo>
                    <a:pt x="0" y="50"/>
                    <a:pt x="0" y="50"/>
                    <a:pt x="0" y="50"/>
                  </a:cubicBezTo>
                  <a:cubicBezTo>
                    <a:pt x="24" y="90"/>
                    <a:pt x="24" y="90"/>
                    <a:pt x="24" y="90"/>
                  </a:cubicBezTo>
                  <a:lnTo>
                    <a:pt x="17" y="100"/>
                  </a:lnTo>
                  <a:close/>
                </a:path>
              </a:pathLst>
            </a:custGeom>
            <a:solidFill>
              <a:srgbClr val="3B688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2" name="Freeform 120"/>
            <p:cNvSpPr>
              <a:spLocks noChangeArrowheads="1"/>
            </p:cNvSpPr>
            <p:nvPr/>
          </p:nvSpPr>
          <p:spPr bwMode="auto">
            <a:xfrm>
              <a:off x="4947" y="2631"/>
              <a:ext cx="131" cy="253"/>
            </a:xfrm>
            <a:custGeom>
              <a:avLst/>
              <a:gdLst>
                <a:gd name="T0" fmla="*/ 88 w 88"/>
                <a:gd name="T1" fmla="*/ 107 h 171"/>
                <a:gd name="T2" fmla="*/ 45 w 88"/>
                <a:gd name="T3" fmla="*/ 0 h 171"/>
                <a:gd name="T4" fmla="*/ 25 w 88"/>
                <a:gd name="T5" fmla="*/ 25 h 171"/>
                <a:gd name="T6" fmla="*/ 1 w 88"/>
                <a:gd name="T7" fmla="*/ 100 h 171"/>
                <a:gd name="T8" fmla="*/ 4 w 88"/>
                <a:gd name="T9" fmla="*/ 161 h 171"/>
                <a:gd name="T10" fmla="*/ 14 w 88"/>
                <a:gd name="T11" fmla="*/ 171 h 171"/>
                <a:gd name="T12" fmla="*/ 88 w 88"/>
                <a:gd name="T13" fmla="*/ 107 h 171"/>
              </a:gdLst>
              <a:ahLst/>
              <a:cxnLst>
                <a:cxn ang="0">
                  <a:pos x="T0" y="T1"/>
                </a:cxn>
                <a:cxn ang="0">
                  <a:pos x="T2" y="T3"/>
                </a:cxn>
                <a:cxn ang="0">
                  <a:pos x="T4" y="T5"/>
                </a:cxn>
                <a:cxn ang="0">
                  <a:pos x="T6" y="T7"/>
                </a:cxn>
                <a:cxn ang="0">
                  <a:pos x="T8" y="T9"/>
                </a:cxn>
                <a:cxn ang="0">
                  <a:pos x="T10" y="T11"/>
                </a:cxn>
                <a:cxn ang="0">
                  <a:pos x="T12" y="T13"/>
                </a:cxn>
              </a:cxnLst>
              <a:rect l="0" t="0" r="r" b="b"/>
              <a:pathLst>
                <a:path w="88" h="171">
                  <a:moveTo>
                    <a:pt x="88" y="107"/>
                  </a:moveTo>
                  <a:cubicBezTo>
                    <a:pt x="82" y="62"/>
                    <a:pt x="69" y="21"/>
                    <a:pt x="45" y="0"/>
                  </a:cubicBezTo>
                  <a:cubicBezTo>
                    <a:pt x="45" y="0"/>
                    <a:pt x="34" y="12"/>
                    <a:pt x="25" y="25"/>
                  </a:cubicBezTo>
                  <a:cubicBezTo>
                    <a:pt x="18" y="35"/>
                    <a:pt x="0" y="66"/>
                    <a:pt x="1" y="100"/>
                  </a:cubicBezTo>
                  <a:cubicBezTo>
                    <a:pt x="1" y="111"/>
                    <a:pt x="2" y="135"/>
                    <a:pt x="4" y="161"/>
                  </a:cubicBezTo>
                  <a:cubicBezTo>
                    <a:pt x="14" y="171"/>
                    <a:pt x="14" y="171"/>
                    <a:pt x="14" y="171"/>
                  </a:cubicBezTo>
                  <a:cubicBezTo>
                    <a:pt x="41" y="152"/>
                    <a:pt x="66" y="131"/>
                    <a:pt x="88" y="107"/>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3" name="Rectangle 121"/>
            <p:cNvSpPr>
              <a:spLocks noChangeArrowheads="1"/>
            </p:cNvSpPr>
            <p:nvPr/>
          </p:nvSpPr>
          <p:spPr bwMode="auto">
            <a:xfrm>
              <a:off x="4594" y="3000"/>
              <a:ext cx="1" cy="1"/>
            </a:xfrm>
            <a:prstGeom prst="rect">
              <a:avLst/>
            </a:prstGeom>
            <a:solidFill>
              <a:srgbClr val="D40C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94" name="Freeform 122"/>
            <p:cNvSpPr>
              <a:spLocks noChangeArrowheads="1"/>
            </p:cNvSpPr>
            <p:nvPr/>
          </p:nvSpPr>
          <p:spPr bwMode="auto">
            <a:xfrm>
              <a:off x="4594" y="2544"/>
              <a:ext cx="61" cy="456"/>
            </a:xfrm>
            <a:custGeom>
              <a:avLst/>
              <a:gdLst>
                <a:gd name="T0" fmla="*/ 31 w 61"/>
                <a:gd name="T1" fmla="*/ 93 h 456"/>
                <a:gd name="T2" fmla="*/ 53 w 61"/>
                <a:gd name="T3" fmla="*/ 51 h 456"/>
                <a:gd name="T4" fmla="*/ 0 w 61"/>
                <a:gd name="T5" fmla="*/ 0 h 456"/>
                <a:gd name="T6" fmla="*/ 0 w 61"/>
                <a:gd name="T7" fmla="*/ 456 h 456"/>
                <a:gd name="T8" fmla="*/ 0 w 61"/>
                <a:gd name="T9" fmla="*/ 456 h 456"/>
                <a:gd name="T10" fmla="*/ 61 w 61"/>
                <a:gd name="T11" fmla="*/ 266 h 456"/>
                <a:gd name="T12" fmla="*/ 31 w 61"/>
                <a:gd name="T13" fmla="*/ 93 h 456"/>
              </a:gdLst>
              <a:ahLst/>
              <a:cxnLst>
                <a:cxn ang="0">
                  <a:pos x="T0" y="T1"/>
                </a:cxn>
                <a:cxn ang="0">
                  <a:pos x="T2" y="T3"/>
                </a:cxn>
                <a:cxn ang="0">
                  <a:pos x="T4" y="T5"/>
                </a:cxn>
                <a:cxn ang="0">
                  <a:pos x="T6" y="T7"/>
                </a:cxn>
                <a:cxn ang="0">
                  <a:pos x="T8" y="T9"/>
                </a:cxn>
                <a:cxn ang="0">
                  <a:pos x="T10" y="T11"/>
                </a:cxn>
                <a:cxn ang="0">
                  <a:pos x="T12" y="T13"/>
                </a:cxn>
              </a:cxnLst>
              <a:rect l="0" t="0" r="r" b="b"/>
              <a:pathLst>
                <a:path w="61" h="456">
                  <a:moveTo>
                    <a:pt x="31" y="93"/>
                  </a:moveTo>
                  <a:lnTo>
                    <a:pt x="53" y="51"/>
                  </a:lnTo>
                  <a:lnTo>
                    <a:pt x="0" y="0"/>
                  </a:lnTo>
                  <a:lnTo>
                    <a:pt x="0" y="456"/>
                  </a:lnTo>
                  <a:lnTo>
                    <a:pt x="61" y="266"/>
                  </a:lnTo>
                  <a:lnTo>
                    <a:pt x="31" y="93"/>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5" name="Rectangle 123"/>
            <p:cNvSpPr>
              <a:spLocks noChangeArrowheads="1"/>
            </p:cNvSpPr>
            <p:nvPr/>
          </p:nvSpPr>
          <p:spPr bwMode="auto">
            <a:xfrm>
              <a:off x="4594" y="3000"/>
              <a:ext cx="1" cy="1"/>
            </a:xfrm>
            <a:prstGeom prst="rect">
              <a:avLst/>
            </a:prstGeom>
            <a:solidFill>
              <a:srgbClr val="2B5B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96" name="Freeform 124"/>
            <p:cNvSpPr>
              <a:spLocks noChangeArrowheads="1"/>
            </p:cNvSpPr>
            <p:nvPr/>
          </p:nvSpPr>
          <p:spPr bwMode="auto">
            <a:xfrm>
              <a:off x="4594" y="2631"/>
              <a:ext cx="203" cy="369"/>
            </a:xfrm>
            <a:custGeom>
              <a:avLst/>
              <a:gdLst>
                <a:gd name="T0" fmla="*/ 119 w 203"/>
                <a:gd name="T1" fmla="*/ 0 h 369"/>
                <a:gd name="T2" fmla="*/ 61 w 203"/>
                <a:gd name="T3" fmla="*/ 179 h 369"/>
                <a:gd name="T4" fmla="*/ 0 w 203"/>
                <a:gd name="T5" fmla="*/ 369 h 369"/>
                <a:gd name="T6" fmla="*/ 0 w 203"/>
                <a:gd name="T7" fmla="*/ 369 h 369"/>
                <a:gd name="T8" fmla="*/ 203 w 203"/>
                <a:gd name="T9" fmla="*/ 84 h 369"/>
                <a:gd name="T10" fmla="*/ 119 w 203"/>
                <a:gd name="T11" fmla="*/ 0 h 369"/>
              </a:gdLst>
              <a:ahLst/>
              <a:cxnLst>
                <a:cxn ang="0">
                  <a:pos x="T0" y="T1"/>
                </a:cxn>
                <a:cxn ang="0">
                  <a:pos x="T2" y="T3"/>
                </a:cxn>
                <a:cxn ang="0">
                  <a:pos x="T4" y="T5"/>
                </a:cxn>
                <a:cxn ang="0">
                  <a:pos x="T6" y="T7"/>
                </a:cxn>
                <a:cxn ang="0">
                  <a:pos x="T8" y="T9"/>
                </a:cxn>
                <a:cxn ang="0">
                  <a:pos x="T10" y="T11"/>
                </a:cxn>
              </a:cxnLst>
              <a:rect l="0" t="0" r="r" b="b"/>
              <a:pathLst>
                <a:path w="203" h="369">
                  <a:moveTo>
                    <a:pt x="119" y="0"/>
                  </a:moveTo>
                  <a:lnTo>
                    <a:pt x="61" y="179"/>
                  </a:lnTo>
                  <a:lnTo>
                    <a:pt x="0" y="369"/>
                  </a:lnTo>
                  <a:lnTo>
                    <a:pt x="203" y="84"/>
                  </a:lnTo>
                  <a:lnTo>
                    <a:pt x="119" y="0"/>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7" name="Freeform 125"/>
            <p:cNvSpPr>
              <a:spLocks noChangeArrowheads="1"/>
            </p:cNvSpPr>
            <p:nvPr/>
          </p:nvSpPr>
          <p:spPr bwMode="auto">
            <a:xfrm>
              <a:off x="4713" y="2520"/>
              <a:ext cx="148" cy="195"/>
            </a:xfrm>
            <a:custGeom>
              <a:avLst/>
              <a:gdLst>
                <a:gd name="T0" fmla="*/ 57 w 100"/>
                <a:gd name="T1" fmla="*/ 132 h 132"/>
                <a:gd name="T2" fmla="*/ 64 w 100"/>
                <a:gd name="T3" fmla="*/ 122 h 132"/>
                <a:gd name="T4" fmla="*/ 40 w 100"/>
                <a:gd name="T5" fmla="*/ 82 h 132"/>
                <a:gd name="T6" fmla="*/ 98 w 100"/>
                <a:gd name="T7" fmla="*/ 32 h 132"/>
                <a:gd name="T8" fmla="*/ 100 w 100"/>
                <a:gd name="T9" fmla="*/ 31 h 132"/>
                <a:gd name="T10" fmla="*/ 51 w 100"/>
                <a:gd name="T11" fmla="*/ 6 h 132"/>
                <a:gd name="T12" fmla="*/ 24 w 100"/>
                <a:gd name="T13" fmla="*/ 0 h 132"/>
                <a:gd name="T14" fmla="*/ 22 w 100"/>
                <a:gd name="T15" fmla="*/ 5 h 132"/>
                <a:gd name="T16" fmla="*/ 0 w 100"/>
                <a:gd name="T17" fmla="*/ 75 h 132"/>
                <a:gd name="T18" fmla="*/ 57 w 100"/>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32">
                  <a:moveTo>
                    <a:pt x="57" y="132"/>
                  </a:moveTo>
                  <a:cubicBezTo>
                    <a:pt x="64" y="122"/>
                    <a:pt x="64" y="122"/>
                    <a:pt x="64" y="122"/>
                  </a:cubicBezTo>
                  <a:cubicBezTo>
                    <a:pt x="40" y="82"/>
                    <a:pt x="40" y="82"/>
                    <a:pt x="40" y="82"/>
                  </a:cubicBezTo>
                  <a:cubicBezTo>
                    <a:pt x="98" y="32"/>
                    <a:pt x="98" y="32"/>
                    <a:pt x="98" y="32"/>
                  </a:cubicBezTo>
                  <a:cubicBezTo>
                    <a:pt x="100" y="31"/>
                    <a:pt x="100" y="31"/>
                    <a:pt x="100" y="31"/>
                  </a:cubicBezTo>
                  <a:cubicBezTo>
                    <a:pt x="100" y="31"/>
                    <a:pt x="68" y="11"/>
                    <a:pt x="51" y="6"/>
                  </a:cubicBezTo>
                  <a:cubicBezTo>
                    <a:pt x="33" y="1"/>
                    <a:pt x="24" y="0"/>
                    <a:pt x="24" y="0"/>
                  </a:cubicBezTo>
                  <a:cubicBezTo>
                    <a:pt x="22" y="5"/>
                    <a:pt x="22" y="5"/>
                    <a:pt x="22" y="5"/>
                  </a:cubicBezTo>
                  <a:cubicBezTo>
                    <a:pt x="0" y="75"/>
                    <a:pt x="0" y="75"/>
                    <a:pt x="0" y="75"/>
                  </a:cubicBezTo>
                  <a:cubicBezTo>
                    <a:pt x="57" y="132"/>
                    <a:pt x="57" y="132"/>
                    <a:pt x="57" y="132"/>
                  </a:cubicBezTo>
                  <a:close/>
                </a:path>
              </a:pathLst>
            </a:custGeom>
            <a:solidFill>
              <a:srgbClr val="265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98" name="Line 126"/>
            <p:cNvSpPr>
              <a:spLocks noChangeShapeType="1"/>
            </p:cNvSpPr>
            <p:nvPr/>
          </p:nvSpPr>
          <p:spPr bwMode="auto">
            <a:xfrm>
              <a:off x="4854" y="2566"/>
              <a:ext cx="0" cy="0"/>
            </a:xfrm>
            <a:prstGeom prst="line">
              <a:avLst/>
            </a:prstGeom>
            <a:noFill/>
            <a:ln w="9525">
              <a:solidFill>
                <a:srgbClr val="000000"/>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8499" name="Freeform 127"/>
            <p:cNvSpPr>
              <a:spLocks noChangeArrowheads="1"/>
            </p:cNvSpPr>
            <p:nvPr/>
          </p:nvSpPr>
          <p:spPr bwMode="auto">
            <a:xfrm>
              <a:off x="4613" y="2478"/>
              <a:ext cx="135" cy="135"/>
            </a:xfrm>
            <a:custGeom>
              <a:avLst/>
              <a:gdLst>
                <a:gd name="T0" fmla="*/ 119 w 135"/>
                <a:gd name="T1" fmla="*/ 91 h 135"/>
                <a:gd name="T2" fmla="*/ 135 w 135"/>
                <a:gd name="T3" fmla="*/ 42 h 135"/>
                <a:gd name="T4" fmla="*/ 119 w 135"/>
                <a:gd name="T5" fmla="*/ 0 h 135"/>
                <a:gd name="T6" fmla="*/ 0 w 135"/>
                <a:gd name="T7" fmla="*/ 57 h 135"/>
                <a:gd name="T8" fmla="*/ 81 w 135"/>
                <a:gd name="T9" fmla="*/ 135 h 135"/>
                <a:gd name="T10" fmla="*/ 119 w 135"/>
                <a:gd name="T11" fmla="*/ 91 h 135"/>
              </a:gdLst>
              <a:ahLst/>
              <a:cxnLst>
                <a:cxn ang="0">
                  <a:pos x="T0" y="T1"/>
                </a:cxn>
                <a:cxn ang="0">
                  <a:pos x="T2" y="T3"/>
                </a:cxn>
                <a:cxn ang="0">
                  <a:pos x="T4" y="T5"/>
                </a:cxn>
                <a:cxn ang="0">
                  <a:pos x="T6" y="T7"/>
                </a:cxn>
                <a:cxn ang="0">
                  <a:pos x="T8" y="T9"/>
                </a:cxn>
                <a:cxn ang="0">
                  <a:pos x="T10" y="T11"/>
                </a:cxn>
              </a:cxnLst>
              <a:rect l="0" t="0" r="r" b="b"/>
              <a:pathLst>
                <a:path w="135" h="135">
                  <a:moveTo>
                    <a:pt x="119" y="91"/>
                  </a:moveTo>
                  <a:lnTo>
                    <a:pt x="135" y="42"/>
                  </a:lnTo>
                  <a:lnTo>
                    <a:pt x="119" y="0"/>
                  </a:lnTo>
                  <a:lnTo>
                    <a:pt x="0" y="57"/>
                  </a:lnTo>
                  <a:lnTo>
                    <a:pt x="81" y="135"/>
                  </a:lnTo>
                  <a:lnTo>
                    <a:pt x="119" y="91"/>
                  </a:lnTo>
                  <a:close/>
                </a:path>
              </a:pathLst>
            </a:custGeom>
            <a:solidFill>
              <a:srgbClr val="DFE4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0" name="Freeform 128"/>
            <p:cNvSpPr>
              <a:spLocks noChangeArrowheads="1"/>
            </p:cNvSpPr>
            <p:nvPr/>
          </p:nvSpPr>
          <p:spPr bwMode="auto">
            <a:xfrm>
              <a:off x="4594" y="2535"/>
              <a:ext cx="100" cy="93"/>
            </a:xfrm>
            <a:custGeom>
              <a:avLst/>
              <a:gdLst>
                <a:gd name="T0" fmla="*/ 88 w 100"/>
                <a:gd name="T1" fmla="*/ 93 h 93"/>
                <a:gd name="T2" fmla="*/ 100 w 100"/>
                <a:gd name="T3" fmla="*/ 78 h 93"/>
                <a:gd name="T4" fmla="*/ 19 w 100"/>
                <a:gd name="T5" fmla="*/ 0 h 93"/>
                <a:gd name="T6" fmla="*/ 0 w 100"/>
                <a:gd name="T7" fmla="*/ 9 h 93"/>
                <a:gd name="T8" fmla="*/ 53 w 100"/>
                <a:gd name="T9" fmla="*/ 60 h 93"/>
                <a:gd name="T10" fmla="*/ 88 w 100"/>
                <a:gd name="T11" fmla="*/ 93 h 93"/>
              </a:gdLst>
              <a:ahLst/>
              <a:cxnLst>
                <a:cxn ang="0">
                  <a:pos x="T0" y="T1"/>
                </a:cxn>
                <a:cxn ang="0">
                  <a:pos x="T2" y="T3"/>
                </a:cxn>
                <a:cxn ang="0">
                  <a:pos x="T4" y="T5"/>
                </a:cxn>
                <a:cxn ang="0">
                  <a:pos x="T6" y="T7"/>
                </a:cxn>
                <a:cxn ang="0">
                  <a:pos x="T8" y="T9"/>
                </a:cxn>
                <a:cxn ang="0">
                  <a:pos x="T10" y="T11"/>
                </a:cxn>
              </a:cxnLst>
              <a:rect l="0" t="0" r="r" b="b"/>
              <a:pathLst>
                <a:path w="100" h="93">
                  <a:moveTo>
                    <a:pt x="88" y="93"/>
                  </a:moveTo>
                  <a:lnTo>
                    <a:pt x="100" y="78"/>
                  </a:lnTo>
                  <a:lnTo>
                    <a:pt x="19" y="0"/>
                  </a:lnTo>
                  <a:lnTo>
                    <a:pt x="0" y="9"/>
                  </a:lnTo>
                  <a:lnTo>
                    <a:pt x="53" y="60"/>
                  </a:lnTo>
                  <a:lnTo>
                    <a:pt x="88" y="93"/>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1" name="Freeform 129"/>
            <p:cNvSpPr>
              <a:spLocks noChangeArrowheads="1"/>
            </p:cNvSpPr>
            <p:nvPr/>
          </p:nvSpPr>
          <p:spPr bwMode="auto">
            <a:xfrm>
              <a:off x="4694" y="2520"/>
              <a:ext cx="54" cy="111"/>
            </a:xfrm>
            <a:custGeom>
              <a:avLst/>
              <a:gdLst>
                <a:gd name="T0" fmla="*/ 54 w 54"/>
                <a:gd name="T1" fmla="*/ 0 h 111"/>
                <a:gd name="T2" fmla="*/ 38 w 54"/>
                <a:gd name="T3" fmla="*/ 49 h 111"/>
                <a:gd name="T4" fmla="*/ 0 w 54"/>
                <a:gd name="T5" fmla="*/ 93 h 111"/>
                <a:gd name="T6" fmla="*/ 19 w 54"/>
                <a:gd name="T7" fmla="*/ 111 h 111"/>
                <a:gd name="T8" fmla="*/ 54 w 54"/>
                <a:gd name="T9" fmla="*/ 0 h 111"/>
              </a:gdLst>
              <a:ahLst/>
              <a:cxnLst>
                <a:cxn ang="0">
                  <a:pos x="T0" y="T1"/>
                </a:cxn>
                <a:cxn ang="0">
                  <a:pos x="T2" y="T3"/>
                </a:cxn>
                <a:cxn ang="0">
                  <a:pos x="T4" y="T5"/>
                </a:cxn>
                <a:cxn ang="0">
                  <a:pos x="T6" y="T7"/>
                </a:cxn>
                <a:cxn ang="0">
                  <a:pos x="T8" y="T9"/>
                </a:cxn>
              </a:cxnLst>
              <a:rect l="0" t="0" r="r" b="b"/>
              <a:pathLst>
                <a:path w="54" h="111">
                  <a:moveTo>
                    <a:pt x="54" y="0"/>
                  </a:moveTo>
                  <a:lnTo>
                    <a:pt x="38" y="49"/>
                  </a:lnTo>
                  <a:lnTo>
                    <a:pt x="0" y="93"/>
                  </a:lnTo>
                  <a:lnTo>
                    <a:pt x="19" y="111"/>
                  </a:lnTo>
                  <a:lnTo>
                    <a:pt x="54" y="0"/>
                  </a:lnTo>
                  <a:close/>
                </a:path>
              </a:pathLst>
            </a:custGeom>
            <a:solidFill>
              <a:srgbClr val="BAC8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2" name="Freeform 130"/>
            <p:cNvSpPr>
              <a:spLocks noChangeArrowheads="1"/>
            </p:cNvSpPr>
            <p:nvPr/>
          </p:nvSpPr>
          <p:spPr bwMode="auto">
            <a:xfrm>
              <a:off x="4625" y="2595"/>
              <a:ext cx="88" cy="215"/>
            </a:xfrm>
            <a:custGeom>
              <a:avLst/>
              <a:gdLst>
                <a:gd name="T0" fmla="*/ 88 w 88"/>
                <a:gd name="T1" fmla="*/ 36 h 215"/>
                <a:gd name="T2" fmla="*/ 69 w 88"/>
                <a:gd name="T3" fmla="*/ 18 h 215"/>
                <a:gd name="T4" fmla="*/ 57 w 88"/>
                <a:gd name="T5" fmla="*/ 33 h 215"/>
                <a:gd name="T6" fmla="*/ 22 w 88"/>
                <a:gd name="T7" fmla="*/ 0 h 215"/>
                <a:gd name="T8" fmla="*/ 0 w 88"/>
                <a:gd name="T9" fmla="*/ 42 h 215"/>
                <a:gd name="T10" fmla="*/ 30 w 88"/>
                <a:gd name="T11" fmla="*/ 215 h 215"/>
                <a:gd name="T12" fmla="*/ 88 w 88"/>
                <a:gd name="T13" fmla="*/ 36 h 215"/>
              </a:gdLst>
              <a:ahLst/>
              <a:cxnLst>
                <a:cxn ang="0">
                  <a:pos x="T0" y="T1"/>
                </a:cxn>
                <a:cxn ang="0">
                  <a:pos x="T2" y="T3"/>
                </a:cxn>
                <a:cxn ang="0">
                  <a:pos x="T4" y="T5"/>
                </a:cxn>
                <a:cxn ang="0">
                  <a:pos x="T6" y="T7"/>
                </a:cxn>
                <a:cxn ang="0">
                  <a:pos x="T8" y="T9"/>
                </a:cxn>
                <a:cxn ang="0">
                  <a:pos x="T10" y="T11"/>
                </a:cxn>
                <a:cxn ang="0">
                  <a:pos x="T12" y="T13"/>
                </a:cxn>
              </a:cxnLst>
              <a:rect l="0" t="0" r="r" b="b"/>
              <a:pathLst>
                <a:path w="88" h="215">
                  <a:moveTo>
                    <a:pt x="88" y="36"/>
                  </a:moveTo>
                  <a:lnTo>
                    <a:pt x="69" y="18"/>
                  </a:lnTo>
                  <a:lnTo>
                    <a:pt x="57" y="33"/>
                  </a:lnTo>
                  <a:lnTo>
                    <a:pt x="22" y="0"/>
                  </a:lnTo>
                  <a:lnTo>
                    <a:pt x="0" y="42"/>
                  </a:lnTo>
                  <a:lnTo>
                    <a:pt x="30" y="215"/>
                  </a:lnTo>
                  <a:lnTo>
                    <a:pt x="88" y="36"/>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3" name="Freeform 131"/>
            <p:cNvSpPr>
              <a:spLocks noChangeArrowheads="1"/>
            </p:cNvSpPr>
            <p:nvPr/>
          </p:nvSpPr>
          <p:spPr bwMode="auto">
            <a:xfrm>
              <a:off x="4172" y="2567"/>
              <a:ext cx="422" cy="433"/>
            </a:xfrm>
            <a:custGeom>
              <a:avLst/>
              <a:gdLst>
                <a:gd name="T0" fmla="*/ 147 w 284"/>
                <a:gd name="T1" fmla="*/ 100 h 292"/>
                <a:gd name="T2" fmla="*/ 139 w 284"/>
                <a:gd name="T3" fmla="*/ 90 h 292"/>
                <a:gd name="T4" fmla="*/ 163 w 284"/>
                <a:gd name="T5" fmla="*/ 50 h 292"/>
                <a:gd name="T6" fmla="*/ 105 w 284"/>
                <a:gd name="T7" fmla="*/ 0 h 292"/>
                <a:gd name="T8" fmla="*/ 0 w 284"/>
                <a:gd name="T9" fmla="*/ 43 h 292"/>
                <a:gd name="T10" fmla="*/ 20 w 284"/>
                <a:gd name="T11" fmla="*/ 68 h 292"/>
                <a:gd name="T12" fmla="*/ 45 w 284"/>
                <a:gd name="T13" fmla="*/ 143 h 292"/>
                <a:gd name="T14" fmla="*/ 44 w 284"/>
                <a:gd name="T15" fmla="*/ 164 h 292"/>
                <a:gd name="T16" fmla="*/ 44 w 284"/>
                <a:gd name="T17" fmla="*/ 168 h 292"/>
                <a:gd name="T18" fmla="*/ 44 w 284"/>
                <a:gd name="T19" fmla="*/ 170 h 292"/>
                <a:gd name="T20" fmla="*/ 43 w 284"/>
                <a:gd name="T21" fmla="*/ 178 h 292"/>
                <a:gd name="T22" fmla="*/ 42 w 284"/>
                <a:gd name="T23" fmla="*/ 188 h 292"/>
                <a:gd name="T24" fmla="*/ 42 w 284"/>
                <a:gd name="T25" fmla="*/ 190 h 292"/>
                <a:gd name="T26" fmla="*/ 41 w 284"/>
                <a:gd name="T27" fmla="*/ 204 h 292"/>
                <a:gd name="T28" fmla="*/ 40 w 284"/>
                <a:gd name="T29" fmla="*/ 219 h 292"/>
                <a:gd name="T30" fmla="*/ 284 w 284"/>
                <a:gd name="T31" fmla="*/ 292 h 292"/>
                <a:gd name="T32" fmla="*/ 284 w 284"/>
                <a:gd name="T33" fmla="*/ 292 h 292"/>
                <a:gd name="T34" fmla="*/ 147 w 284"/>
                <a:gd name="T35" fmla="*/ 10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4" h="292">
                  <a:moveTo>
                    <a:pt x="147" y="100"/>
                  </a:moveTo>
                  <a:cubicBezTo>
                    <a:pt x="139" y="90"/>
                    <a:pt x="139" y="90"/>
                    <a:pt x="139" y="90"/>
                  </a:cubicBezTo>
                  <a:cubicBezTo>
                    <a:pt x="163" y="50"/>
                    <a:pt x="163" y="50"/>
                    <a:pt x="163" y="50"/>
                  </a:cubicBezTo>
                  <a:cubicBezTo>
                    <a:pt x="105" y="0"/>
                    <a:pt x="105" y="0"/>
                    <a:pt x="105" y="0"/>
                  </a:cubicBezTo>
                  <a:cubicBezTo>
                    <a:pt x="0" y="43"/>
                    <a:pt x="0" y="43"/>
                    <a:pt x="0" y="43"/>
                  </a:cubicBezTo>
                  <a:cubicBezTo>
                    <a:pt x="0" y="43"/>
                    <a:pt x="12" y="55"/>
                    <a:pt x="20" y="68"/>
                  </a:cubicBezTo>
                  <a:cubicBezTo>
                    <a:pt x="27" y="78"/>
                    <a:pt x="45" y="109"/>
                    <a:pt x="45" y="143"/>
                  </a:cubicBezTo>
                  <a:cubicBezTo>
                    <a:pt x="45" y="148"/>
                    <a:pt x="44" y="155"/>
                    <a:pt x="44" y="164"/>
                  </a:cubicBezTo>
                  <a:cubicBezTo>
                    <a:pt x="44" y="165"/>
                    <a:pt x="44" y="167"/>
                    <a:pt x="44" y="168"/>
                  </a:cubicBezTo>
                  <a:cubicBezTo>
                    <a:pt x="44" y="169"/>
                    <a:pt x="44" y="169"/>
                    <a:pt x="44" y="170"/>
                  </a:cubicBezTo>
                  <a:cubicBezTo>
                    <a:pt x="43" y="173"/>
                    <a:pt x="43" y="176"/>
                    <a:pt x="43" y="178"/>
                  </a:cubicBezTo>
                  <a:cubicBezTo>
                    <a:pt x="43" y="181"/>
                    <a:pt x="43" y="184"/>
                    <a:pt x="42" y="188"/>
                  </a:cubicBezTo>
                  <a:cubicBezTo>
                    <a:pt x="42" y="189"/>
                    <a:pt x="42" y="189"/>
                    <a:pt x="42" y="190"/>
                  </a:cubicBezTo>
                  <a:cubicBezTo>
                    <a:pt x="42" y="195"/>
                    <a:pt x="41" y="199"/>
                    <a:pt x="41" y="204"/>
                  </a:cubicBezTo>
                  <a:cubicBezTo>
                    <a:pt x="41" y="209"/>
                    <a:pt x="40" y="214"/>
                    <a:pt x="40" y="219"/>
                  </a:cubicBezTo>
                  <a:cubicBezTo>
                    <a:pt x="110" y="265"/>
                    <a:pt x="194" y="292"/>
                    <a:pt x="284" y="292"/>
                  </a:cubicBezTo>
                  <a:cubicBezTo>
                    <a:pt x="284" y="292"/>
                    <a:pt x="284" y="292"/>
                    <a:pt x="284" y="292"/>
                  </a:cubicBezTo>
                  <a:lnTo>
                    <a:pt x="147" y="100"/>
                  </a:lnTo>
                  <a:close/>
                </a:path>
              </a:pathLst>
            </a:custGeom>
            <a:solidFill>
              <a:srgbClr val="4071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4" name="Freeform 132"/>
            <p:cNvSpPr>
              <a:spLocks noChangeArrowheads="1"/>
            </p:cNvSpPr>
            <p:nvPr/>
          </p:nvSpPr>
          <p:spPr bwMode="auto">
            <a:xfrm>
              <a:off x="4109" y="2631"/>
              <a:ext cx="130" cy="260"/>
            </a:xfrm>
            <a:custGeom>
              <a:avLst/>
              <a:gdLst>
                <a:gd name="T0" fmla="*/ 86 w 88"/>
                <a:gd name="T1" fmla="*/ 138 h 176"/>
                <a:gd name="T2" fmla="*/ 86 w 88"/>
                <a:gd name="T3" fmla="*/ 133 h 176"/>
                <a:gd name="T4" fmla="*/ 86 w 88"/>
                <a:gd name="T5" fmla="*/ 133 h 176"/>
                <a:gd name="T6" fmla="*/ 86 w 88"/>
                <a:gd name="T7" fmla="*/ 129 h 176"/>
                <a:gd name="T8" fmla="*/ 86 w 88"/>
                <a:gd name="T9" fmla="*/ 129 h 176"/>
                <a:gd name="T10" fmla="*/ 87 w 88"/>
                <a:gd name="T11" fmla="*/ 125 h 176"/>
                <a:gd name="T12" fmla="*/ 87 w 88"/>
                <a:gd name="T13" fmla="*/ 125 h 176"/>
                <a:gd name="T14" fmla="*/ 87 w 88"/>
                <a:gd name="T15" fmla="*/ 121 h 176"/>
                <a:gd name="T16" fmla="*/ 87 w 88"/>
                <a:gd name="T17" fmla="*/ 121 h 176"/>
                <a:gd name="T18" fmla="*/ 87 w 88"/>
                <a:gd name="T19" fmla="*/ 118 h 176"/>
                <a:gd name="T20" fmla="*/ 87 w 88"/>
                <a:gd name="T21" fmla="*/ 117 h 176"/>
                <a:gd name="T22" fmla="*/ 87 w 88"/>
                <a:gd name="T23" fmla="*/ 114 h 176"/>
                <a:gd name="T24" fmla="*/ 87 w 88"/>
                <a:gd name="T25" fmla="*/ 113 h 176"/>
                <a:gd name="T26" fmla="*/ 87 w 88"/>
                <a:gd name="T27" fmla="*/ 111 h 176"/>
                <a:gd name="T28" fmla="*/ 87 w 88"/>
                <a:gd name="T29" fmla="*/ 110 h 176"/>
                <a:gd name="T30" fmla="*/ 88 w 88"/>
                <a:gd name="T31" fmla="*/ 108 h 176"/>
                <a:gd name="T32" fmla="*/ 88 w 88"/>
                <a:gd name="T33" fmla="*/ 107 h 176"/>
                <a:gd name="T34" fmla="*/ 88 w 88"/>
                <a:gd name="T35" fmla="*/ 105 h 176"/>
                <a:gd name="T36" fmla="*/ 88 w 88"/>
                <a:gd name="T37" fmla="*/ 105 h 176"/>
                <a:gd name="T38" fmla="*/ 88 w 88"/>
                <a:gd name="T39" fmla="*/ 102 h 176"/>
                <a:gd name="T40" fmla="*/ 88 w 88"/>
                <a:gd name="T41" fmla="*/ 102 h 176"/>
                <a:gd name="T42" fmla="*/ 88 w 88"/>
                <a:gd name="T43" fmla="*/ 100 h 176"/>
                <a:gd name="T44" fmla="*/ 63 w 88"/>
                <a:gd name="T45" fmla="*/ 25 h 176"/>
                <a:gd name="T46" fmla="*/ 43 w 88"/>
                <a:gd name="T47" fmla="*/ 0 h 176"/>
                <a:gd name="T48" fmla="*/ 0 w 88"/>
                <a:gd name="T49" fmla="*/ 107 h 176"/>
                <a:gd name="T50" fmla="*/ 83 w 88"/>
                <a:gd name="T51" fmla="*/ 176 h 176"/>
                <a:gd name="T52" fmla="*/ 86 w 88"/>
                <a:gd name="T53" fmla="*/ 138 h 176"/>
                <a:gd name="T54" fmla="*/ 86 w 88"/>
                <a:gd name="T55" fmla="*/ 13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176">
                  <a:moveTo>
                    <a:pt x="86" y="138"/>
                  </a:moveTo>
                  <a:cubicBezTo>
                    <a:pt x="86" y="136"/>
                    <a:pt x="86" y="135"/>
                    <a:pt x="86" y="133"/>
                  </a:cubicBezTo>
                  <a:cubicBezTo>
                    <a:pt x="86" y="133"/>
                    <a:pt x="86" y="133"/>
                    <a:pt x="86" y="133"/>
                  </a:cubicBezTo>
                  <a:cubicBezTo>
                    <a:pt x="86" y="132"/>
                    <a:pt x="86" y="131"/>
                    <a:pt x="86" y="129"/>
                  </a:cubicBezTo>
                  <a:cubicBezTo>
                    <a:pt x="86" y="129"/>
                    <a:pt x="86" y="129"/>
                    <a:pt x="86" y="129"/>
                  </a:cubicBezTo>
                  <a:cubicBezTo>
                    <a:pt x="86" y="128"/>
                    <a:pt x="87" y="126"/>
                    <a:pt x="87" y="125"/>
                  </a:cubicBezTo>
                  <a:cubicBezTo>
                    <a:pt x="87" y="125"/>
                    <a:pt x="87" y="125"/>
                    <a:pt x="87" y="125"/>
                  </a:cubicBezTo>
                  <a:cubicBezTo>
                    <a:pt x="87" y="124"/>
                    <a:pt x="87" y="123"/>
                    <a:pt x="87" y="121"/>
                  </a:cubicBezTo>
                  <a:cubicBezTo>
                    <a:pt x="87" y="121"/>
                    <a:pt x="87" y="121"/>
                    <a:pt x="87" y="121"/>
                  </a:cubicBezTo>
                  <a:cubicBezTo>
                    <a:pt x="87" y="120"/>
                    <a:pt x="87" y="119"/>
                    <a:pt x="87" y="118"/>
                  </a:cubicBezTo>
                  <a:cubicBezTo>
                    <a:pt x="87" y="118"/>
                    <a:pt x="87" y="117"/>
                    <a:pt x="87" y="117"/>
                  </a:cubicBezTo>
                  <a:cubicBezTo>
                    <a:pt x="87" y="116"/>
                    <a:pt x="87" y="115"/>
                    <a:pt x="87" y="114"/>
                  </a:cubicBezTo>
                  <a:cubicBezTo>
                    <a:pt x="87" y="114"/>
                    <a:pt x="87" y="114"/>
                    <a:pt x="87" y="113"/>
                  </a:cubicBezTo>
                  <a:cubicBezTo>
                    <a:pt x="87" y="112"/>
                    <a:pt x="87" y="112"/>
                    <a:pt x="87" y="111"/>
                  </a:cubicBezTo>
                  <a:cubicBezTo>
                    <a:pt x="87" y="111"/>
                    <a:pt x="87" y="111"/>
                    <a:pt x="87" y="110"/>
                  </a:cubicBezTo>
                  <a:cubicBezTo>
                    <a:pt x="88" y="109"/>
                    <a:pt x="88" y="109"/>
                    <a:pt x="88" y="108"/>
                  </a:cubicBezTo>
                  <a:cubicBezTo>
                    <a:pt x="88" y="107"/>
                    <a:pt x="88" y="107"/>
                    <a:pt x="88" y="107"/>
                  </a:cubicBezTo>
                  <a:cubicBezTo>
                    <a:pt x="88" y="106"/>
                    <a:pt x="88" y="105"/>
                    <a:pt x="88" y="105"/>
                  </a:cubicBezTo>
                  <a:cubicBezTo>
                    <a:pt x="88" y="105"/>
                    <a:pt x="88" y="105"/>
                    <a:pt x="88" y="105"/>
                  </a:cubicBezTo>
                  <a:cubicBezTo>
                    <a:pt x="88" y="104"/>
                    <a:pt x="88" y="103"/>
                    <a:pt x="88" y="102"/>
                  </a:cubicBezTo>
                  <a:cubicBezTo>
                    <a:pt x="88" y="102"/>
                    <a:pt x="88" y="102"/>
                    <a:pt x="88" y="102"/>
                  </a:cubicBezTo>
                  <a:cubicBezTo>
                    <a:pt x="88" y="101"/>
                    <a:pt x="88" y="100"/>
                    <a:pt x="88" y="100"/>
                  </a:cubicBezTo>
                  <a:cubicBezTo>
                    <a:pt x="88" y="66"/>
                    <a:pt x="70" y="35"/>
                    <a:pt x="63" y="25"/>
                  </a:cubicBezTo>
                  <a:cubicBezTo>
                    <a:pt x="55" y="12"/>
                    <a:pt x="43" y="0"/>
                    <a:pt x="43" y="0"/>
                  </a:cubicBezTo>
                  <a:cubicBezTo>
                    <a:pt x="19" y="21"/>
                    <a:pt x="7" y="62"/>
                    <a:pt x="0" y="107"/>
                  </a:cubicBezTo>
                  <a:cubicBezTo>
                    <a:pt x="25" y="134"/>
                    <a:pt x="53" y="157"/>
                    <a:pt x="83" y="176"/>
                  </a:cubicBezTo>
                  <a:cubicBezTo>
                    <a:pt x="84" y="163"/>
                    <a:pt x="85" y="150"/>
                    <a:pt x="86" y="138"/>
                  </a:cubicBezTo>
                  <a:cubicBezTo>
                    <a:pt x="86" y="138"/>
                    <a:pt x="86" y="138"/>
                    <a:pt x="86" y="138"/>
                  </a:cubicBez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5" name="Freeform 133"/>
            <p:cNvSpPr>
              <a:spLocks noChangeArrowheads="1"/>
            </p:cNvSpPr>
            <p:nvPr/>
          </p:nvSpPr>
          <p:spPr bwMode="auto">
            <a:xfrm>
              <a:off x="4533" y="2544"/>
              <a:ext cx="61" cy="456"/>
            </a:xfrm>
            <a:custGeom>
              <a:avLst/>
              <a:gdLst>
                <a:gd name="T0" fmla="*/ 61 w 61"/>
                <a:gd name="T1" fmla="*/ 456 h 456"/>
                <a:gd name="T2" fmla="*/ 61 w 61"/>
                <a:gd name="T3" fmla="*/ 0 h 456"/>
                <a:gd name="T4" fmla="*/ 6 w 61"/>
                <a:gd name="T5" fmla="*/ 51 h 456"/>
                <a:gd name="T6" fmla="*/ 28 w 61"/>
                <a:gd name="T7" fmla="*/ 93 h 456"/>
                <a:gd name="T8" fmla="*/ 0 w 61"/>
                <a:gd name="T9" fmla="*/ 266 h 456"/>
                <a:gd name="T10" fmla="*/ 61 w 61"/>
                <a:gd name="T11" fmla="*/ 456 h 456"/>
              </a:gdLst>
              <a:ahLst/>
              <a:cxnLst>
                <a:cxn ang="0">
                  <a:pos x="T0" y="T1"/>
                </a:cxn>
                <a:cxn ang="0">
                  <a:pos x="T2" y="T3"/>
                </a:cxn>
                <a:cxn ang="0">
                  <a:pos x="T4" y="T5"/>
                </a:cxn>
                <a:cxn ang="0">
                  <a:pos x="T6" y="T7"/>
                </a:cxn>
                <a:cxn ang="0">
                  <a:pos x="T8" y="T9"/>
                </a:cxn>
                <a:cxn ang="0">
                  <a:pos x="T10" y="T11"/>
                </a:cxn>
              </a:cxnLst>
              <a:rect l="0" t="0" r="r" b="b"/>
              <a:pathLst>
                <a:path w="61" h="456">
                  <a:moveTo>
                    <a:pt x="61" y="456"/>
                  </a:moveTo>
                  <a:lnTo>
                    <a:pt x="61" y="0"/>
                  </a:lnTo>
                  <a:lnTo>
                    <a:pt x="6" y="51"/>
                  </a:lnTo>
                  <a:lnTo>
                    <a:pt x="28" y="93"/>
                  </a:lnTo>
                  <a:lnTo>
                    <a:pt x="0" y="266"/>
                  </a:lnTo>
                  <a:lnTo>
                    <a:pt x="61" y="456"/>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6" name="Freeform 134"/>
            <p:cNvSpPr>
              <a:spLocks noChangeArrowheads="1"/>
            </p:cNvSpPr>
            <p:nvPr/>
          </p:nvSpPr>
          <p:spPr bwMode="auto">
            <a:xfrm>
              <a:off x="4327" y="2520"/>
              <a:ext cx="267" cy="480"/>
            </a:xfrm>
            <a:custGeom>
              <a:avLst/>
              <a:gdLst>
                <a:gd name="T0" fmla="*/ 59 w 180"/>
                <a:gd name="T1" fmla="*/ 82 h 324"/>
                <a:gd name="T2" fmla="*/ 35 w 180"/>
                <a:gd name="T3" fmla="*/ 122 h 324"/>
                <a:gd name="T4" fmla="*/ 43 w 180"/>
                <a:gd name="T5" fmla="*/ 132 h 324"/>
                <a:gd name="T6" fmla="*/ 180 w 180"/>
                <a:gd name="T7" fmla="*/ 324 h 324"/>
                <a:gd name="T8" fmla="*/ 139 w 180"/>
                <a:gd name="T9" fmla="*/ 196 h 324"/>
                <a:gd name="T10" fmla="*/ 100 w 180"/>
                <a:gd name="T11" fmla="*/ 75 h 324"/>
                <a:gd name="T12" fmla="*/ 100 w 180"/>
                <a:gd name="T13" fmla="*/ 75 h 324"/>
                <a:gd name="T14" fmla="*/ 77 w 180"/>
                <a:gd name="T15" fmla="*/ 5 h 324"/>
                <a:gd name="T16" fmla="*/ 76 w 180"/>
                <a:gd name="T17" fmla="*/ 0 h 324"/>
                <a:gd name="T18" fmla="*/ 49 w 180"/>
                <a:gd name="T19" fmla="*/ 6 h 324"/>
                <a:gd name="T20" fmla="*/ 0 w 180"/>
                <a:gd name="T21" fmla="*/ 31 h 324"/>
                <a:gd name="T22" fmla="*/ 1 w 180"/>
                <a:gd name="T23" fmla="*/ 32 h 324"/>
                <a:gd name="T24" fmla="*/ 59 w 180"/>
                <a:gd name="T25" fmla="*/ 8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324">
                  <a:moveTo>
                    <a:pt x="59" y="82"/>
                  </a:moveTo>
                  <a:cubicBezTo>
                    <a:pt x="35" y="122"/>
                    <a:pt x="35" y="122"/>
                    <a:pt x="35" y="122"/>
                  </a:cubicBezTo>
                  <a:cubicBezTo>
                    <a:pt x="43" y="132"/>
                    <a:pt x="43" y="132"/>
                    <a:pt x="43" y="132"/>
                  </a:cubicBezTo>
                  <a:cubicBezTo>
                    <a:pt x="180" y="324"/>
                    <a:pt x="180" y="324"/>
                    <a:pt x="180" y="324"/>
                  </a:cubicBezTo>
                  <a:cubicBezTo>
                    <a:pt x="139" y="196"/>
                    <a:pt x="139" y="196"/>
                    <a:pt x="139" y="196"/>
                  </a:cubicBezTo>
                  <a:cubicBezTo>
                    <a:pt x="100" y="75"/>
                    <a:pt x="100" y="75"/>
                    <a:pt x="100" y="75"/>
                  </a:cubicBezTo>
                  <a:cubicBezTo>
                    <a:pt x="100" y="75"/>
                    <a:pt x="100" y="75"/>
                    <a:pt x="100" y="75"/>
                  </a:cubicBezTo>
                  <a:cubicBezTo>
                    <a:pt x="77" y="5"/>
                    <a:pt x="77" y="5"/>
                    <a:pt x="77" y="5"/>
                  </a:cubicBezTo>
                  <a:cubicBezTo>
                    <a:pt x="76" y="0"/>
                    <a:pt x="76" y="0"/>
                    <a:pt x="76" y="0"/>
                  </a:cubicBezTo>
                  <a:cubicBezTo>
                    <a:pt x="76" y="0"/>
                    <a:pt x="66" y="1"/>
                    <a:pt x="49" y="6"/>
                  </a:cubicBezTo>
                  <a:cubicBezTo>
                    <a:pt x="31" y="11"/>
                    <a:pt x="0" y="31"/>
                    <a:pt x="0" y="31"/>
                  </a:cubicBezTo>
                  <a:cubicBezTo>
                    <a:pt x="1" y="32"/>
                    <a:pt x="1" y="32"/>
                    <a:pt x="1" y="32"/>
                  </a:cubicBezTo>
                  <a:lnTo>
                    <a:pt x="59" y="82"/>
                  </a:lnTo>
                  <a:close/>
                </a:path>
              </a:pathLst>
            </a:custGeom>
            <a:solidFill>
              <a:srgbClr val="2B5B6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7" name="Freeform 135"/>
            <p:cNvSpPr>
              <a:spLocks noChangeArrowheads="1"/>
            </p:cNvSpPr>
            <p:nvPr/>
          </p:nvSpPr>
          <p:spPr bwMode="auto">
            <a:xfrm>
              <a:off x="4440" y="2478"/>
              <a:ext cx="154" cy="150"/>
            </a:xfrm>
            <a:custGeom>
              <a:avLst/>
              <a:gdLst>
                <a:gd name="T0" fmla="*/ 53 w 154"/>
                <a:gd name="T1" fmla="*/ 135 h 150"/>
                <a:gd name="T2" fmla="*/ 66 w 154"/>
                <a:gd name="T3" fmla="*/ 150 h 150"/>
                <a:gd name="T4" fmla="*/ 99 w 154"/>
                <a:gd name="T5" fmla="*/ 117 h 150"/>
                <a:gd name="T6" fmla="*/ 154 w 154"/>
                <a:gd name="T7" fmla="*/ 66 h 150"/>
                <a:gd name="T8" fmla="*/ 135 w 154"/>
                <a:gd name="T9" fmla="*/ 57 h 150"/>
                <a:gd name="T10" fmla="*/ 16 w 154"/>
                <a:gd name="T11" fmla="*/ 0 h 150"/>
                <a:gd name="T12" fmla="*/ 0 w 154"/>
                <a:gd name="T13" fmla="*/ 42 h 150"/>
                <a:gd name="T14" fmla="*/ 15 w 154"/>
                <a:gd name="T15" fmla="*/ 91 h 150"/>
                <a:gd name="T16" fmla="*/ 53 w 154"/>
                <a:gd name="T17"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0">
                  <a:moveTo>
                    <a:pt x="53" y="135"/>
                  </a:moveTo>
                  <a:lnTo>
                    <a:pt x="66" y="150"/>
                  </a:lnTo>
                  <a:lnTo>
                    <a:pt x="99" y="117"/>
                  </a:lnTo>
                  <a:lnTo>
                    <a:pt x="154" y="66"/>
                  </a:lnTo>
                  <a:lnTo>
                    <a:pt x="135" y="57"/>
                  </a:lnTo>
                  <a:lnTo>
                    <a:pt x="16" y="0"/>
                  </a:lnTo>
                  <a:lnTo>
                    <a:pt x="0" y="42"/>
                  </a:lnTo>
                  <a:lnTo>
                    <a:pt x="15" y="91"/>
                  </a:lnTo>
                  <a:lnTo>
                    <a:pt x="53" y="135"/>
                  </a:lnTo>
                  <a:close/>
                </a:path>
              </a:pathLst>
            </a:custGeom>
            <a:solidFill>
              <a:srgbClr val="EEF3F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8" name="Freeform 136"/>
            <p:cNvSpPr>
              <a:spLocks noChangeArrowheads="1"/>
            </p:cNvSpPr>
            <p:nvPr/>
          </p:nvSpPr>
          <p:spPr bwMode="auto">
            <a:xfrm>
              <a:off x="4440" y="2520"/>
              <a:ext cx="121" cy="290"/>
            </a:xfrm>
            <a:custGeom>
              <a:avLst/>
              <a:gdLst>
                <a:gd name="T0" fmla="*/ 93 w 121"/>
                <a:gd name="T1" fmla="*/ 290 h 290"/>
                <a:gd name="T2" fmla="*/ 121 w 121"/>
                <a:gd name="T3" fmla="*/ 117 h 290"/>
                <a:gd name="T4" fmla="*/ 99 w 121"/>
                <a:gd name="T5" fmla="*/ 75 h 290"/>
                <a:gd name="T6" fmla="*/ 66 w 121"/>
                <a:gd name="T7" fmla="*/ 108 h 290"/>
                <a:gd name="T8" fmla="*/ 53 w 121"/>
                <a:gd name="T9" fmla="*/ 93 h 290"/>
                <a:gd name="T10" fmla="*/ 15 w 121"/>
                <a:gd name="T11" fmla="*/ 49 h 290"/>
                <a:gd name="T12" fmla="*/ 0 w 121"/>
                <a:gd name="T13" fmla="*/ 0 h 290"/>
                <a:gd name="T14" fmla="*/ 35 w 121"/>
                <a:gd name="T15" fmla="*/ 111 h 290"/>
                <a:gd name="T16" fmla="*/ 93 w 121"/>
                <a:gd name="T17" fmla="*/ 2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90">
                  <a:moveTo>
                    <a:pt x="93" y="290"/>
                  </a:moveTo>
                  <a:lnTo>
                    <a:pt x="121" y="117"/>
                  </a:lnTo>
                  <a:lnTo>
                    <a:pt x="99" y="75"/>
                  </a:lnTo>
                  <a:lnTo>
                    <a:pt x="66" y="108"/>
                  </a:lnTo>
                  <a:lnTo>
                    <a:pt x="53" y="93"/>
                  </a:lnTo>
                  <a:lnTo>
                    <a:pt x="15" y="49"/>
                  </a:lnTo>
                  <a:lnTo>
                    <a:pt x="0" y="0"/>
                  </a:lnTo>
                  <a:lnTo>
                    <a:pt x="35" y="111"/>
                  </a:lnTo>
                  <a:lnTo>
                    <a:pt x="93" y="290"/>
                  </a:lnTo>
                  <a:close/>
                </a:path>
              </a:pathLst>
            </a:custGeom>
            <a:solidFill>
              <a:srgbClr val="C7D5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09" name="Freeform 137"/>
            <p:cNvSpPr>
              <a:spLocks noChangeArrowheads="1"/>
            </p:cNvSpPr>
            <p:nvPr/>
          </p:nvSpPr>
          <p:spPr bwMode="auto">
            <a:xfrm>
              <a:off x="4708" y="1855"/>
              <a:ext cx="127" cy="305"/>
            </a:xfrm>
            <a:custGeom>
              <a:avLst/>
              <a:gdLst>
                <a:gd name="T0" fmla="*/ 40 w 85"/>
                <a:gd name="T1" fmla="*/ 3 h 206"/>
                <a:gd name="T2" fmla="*/ 29 w 85"/>
                <a:gd name="T3" fmla="*/ 0 h 206"/>
                <a:gd name="T4" fmla="*/ 18 w 85"/>
                <a:gd name="T5" fmla="*/ 4 h 206"/>
                <a:gd name="T6" fmla="*/ 0 w 85"/>
                <a:gd name="T7" fmla="*/ 47 h 206"/>
                <a:gd name="T8" fmla="*/ 1 w 85"/>
                <a:gd name="T9" fmla="*/ 49 h 206"/>
                <a:gd name="T10" fmla="*/ 29 w 85"/>
                <a:gd name="T11" fmla="*/ 94 h 206"/>
                <a:gd name="T12" fmla="*/ 27 w 85"/>
                <a:gd name="T13" fmla="*/ 112 h 206"/>
                <a:gd name="T14" fmla="*/ 26 w 85"/>
                <a:gd name="T15" fmla="*/ 121 h 206"/>
                <a:gd name="T16" fmla="*/ 26 w 85"/>
                <a:gd name="T17" fmla="*/ 122 h 206"/>
                <a:gd name="T18" fmla="*/ 39 w 85"/>
                <a:gd name="T19" fmla="*/ 179 h 206"/>
                <a:gd name="T20" fmla="*/ 37 w 85"/>
                <a:gd name="T21" fmla="*/ 204 h 206"/>
                <a:gd name="T22" fmla="*/ 39 w 85"/>
                <a:gd name="T23" fmla="*/ 206 h 206"/>
                <a:gd name="T24" fmla="*/ 39 w 85"/>
                <a:gd name="T25" fmla="*/ 206 h 206"/>
                <a:gd name="T26" fmla="*/ 40 w 85"/>
                <a:gd name="T27" fmla="*/ 205 h 206"/>
                <a:gd name="T28" fmla="*/ 53 w 85"/>
                <a:gd name="T29" fmla="*/ 166 h 206"/>
                <a:gd name="T30" fmla="*/ 56 w 85"/>
                <a:gd name="T31" fmla="*/ 163 h 206"/>
                <a:gd name="T32" fmla="*/ 59 w 85"/>
                <a:gd name="T33" fmla="*/ 159 h 206"/>
                <a:gd name="T34" fmla="*/ 63 w 85"/>
                <a:gd name="T35" fmla="*/ 157 h 206"/>
                <a:gd name="T36" fmla="*/ 69 w 85"/>
                <a:gd name="T37" fmla="*/ 186 h 206"/>
                <a:gd name="T38" fmla="*/ 70 w 85"/>
                <a:gd name="T39" fmla="*/ 187 h 206"/>
                <a:gd name="T40" fmla="*/ 72 w 85"/>
                <a:gd name="T41" fmla="*/ 187 h 206"/>
                <a:gd name="T42" fmla="*/ 85 w 85"/>
                <a:gd name="T43" fmla="*/ 132 h 206"/>
                <a:gd name="T44" fmla="*/ 40 w 85"/>
                <a:gd name="T45" fmla="*/ 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206">
                  <a:moveTo>
                    <a:pt x="40" y="3"/>
                  </a:moveTo>
                  <a:cubicBezTo>
                    <a:pt x="36" y="1"/>
                    <a:pt x="31" y="0"/>
                    <a:pt x="29" y="0"/>
                  </a:cubicBezTo>
                  <a:cubicBezTo>
                    <a:pt x="25" y="0"/>
                    <a:pt x="20" y="1"/>
                    <a:pt x="18" y="4"/>
                  </a:cubicBezTo>
                  <a:cubicBezTo>
                    <a:pt x="10" y="12"/>
                    <a:pt x="4" y="26"/>
                    <a:pt x="0" y="47"/>
                  </a:cubicBezTo>
                  <a:cubicBezTo>
                    <a:pt x="0" y="48"/>
                    <a:pt x="1" y="49"/>
                    <a:pt x="1" y="49"/>
                  </a:cubicBezTo>
                  <a:cubicBezTo>
                    <a:pt x="19" y="57"/>
                    <a:pt x="30" y="73"/>
                    <a:pt x="29" y="94"/>
                  </a:cubicBezTo>
                  <a:cubicBezTo>
                    <a:pt x="29" y="100"/>
                    <a:pt x="28" y="106"/>
                    <a:pt x="27" y="112"/>
                  </a:cubicBezTo>
                  <a:cubicBezTo>
                    <a:pt x="27" y="115"/>
                    <a:pt x="26" y="118"/>
                    <a:pt x="26" y="121"/>
                  </a:cubicBezTo>
                  <a:cubicBezTo>
                    <a:pt x="26" y="122"/>
                    <a:pt x="26" y="122"/>
                    <a:pt x="26" y="122"/>
                  </a:cubicBezTo>
                  <a:cubicBezTo>
                    <a:pt x="38" y="139"/>
                    <a:pt x="39" y="159"/>
                    <a:pt x="39" y="179"/>
                  </a:cubicBezTo>
                  <a:cubicBezTo>
                    <a:pt x="39" y="187"/>
                    <a:pt x="38" y="196"/>
                    <a:pt x="37" y="204"/>
                  </a:cubicBezTo>
                  <a:cubicBezTo>
                    <a:pt x="37" y="205"/>
                    <a:pt x="38" y="205"/>
                    <a:pt x="39" y="206"/>
                  </a:cubicBezTo>
                  <a:cubicBezTo>
                    <a:pt x="39" y="206"/>
                    <a:pt x="39" y="206"/>
                    <a:pt x="39" y="206"/>
                  </a:cubicBezTo>
                  <a:cubicBezTo>
                    <a:pt x="40" y="206"/>
                    <a:pt x="40" y="205"/>
                    <a:pt x="40" y="205"/>
                  </a:cubicBezTo>
                  <a:cubicBezTo>
                    <a:pt x="53" y="166"/>
                    <a:pt x="53" y="166"/>
                    <a:pt x="53" y="166"/>
                  </a:cubicBezTo>
                  <a:cubicBezTo>
                    <a:pt x="54" y="165"/>
                    <a:pt x="55" y="164"/>
                    <a:pt x="56" y="163"/>
                  </a:cubicBezTo>
                  <a:cubicBezTo>
                    <a:pt x="57" y="162"/>
                    <a:pt x="58" y="160"/>
                    <a:pt x="59" y="159"/>
                  </a:cubicBezTo>
                  <a:cubicBezTo>
                    <a:pt x="61" y="158"/>
                    <a:pt x="62" y="157"/>
                    <a:pt x="63" y="157"/>
                  </a:cubicBezTo>
                  <a:cubicBezTo>
                    <a:pt x="65" y="157"/>
                    <a:pt x="69" y="160"/>
                    <a:pt x="69" y="186"/>
                  </a:cubicBezTo>
                  <a:cubicBezTo>
                    <a:pt x="69" y="186"/>
                    <a:pt x="69" y="187"/>
                    <a:pt x="70" y="187"/>
                  </a:cubicBezTo>
                  <a:cubicBezTo>
                    <a:pt x="70" y="187"/>
                    <a:pt x="71" y="187"/>
                    <a:pt x="72" y="187"/>
                  </a:cubicBezTo>
                  <a:cubicBezTo>
                    <a:pt x="84" y="176"/>
                    <a:pt x="85" y="153"/>
                    <a:pt x="85" y="132"/>
                  </a:cubicBezTo>
                  <a:cubicBezTo>
                    <a:pt x="85" y="81"/>
                    <a:pt x="57" y="15"/>
                    <a:pt x="40" y="3"/>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10" name="Freeform 138"/>
            <p:cNvSpPr>
              <a:spLocks noChangeArrowheads="1"/>
            </p:cNvSpPr>
            <p:nvPr/>
          </p:nvSpPr>
          <p:spPr bwMode="auto">
            <a:xfrm>
              <a:off x="4351" y="1938"/>
              <a:ext cx="68" cy="222"/>
            </a:xfrm>
            <a:custGeom>
              <a:avLst/>
              <a:gdLst>
                <a:gd name="T0" fmla="*/ 46 w 46"/>
                <a:gd name="T1" fmla="*/ 94 h 150"/>
                <a:gd name="T2" fmla="*/ 46 w 46"/>
                <a:gd name="T3" fmla="*/ 94 h 150"/>
                <a:gd name="T4" fmla="*/ 38 w 46"/>
                <a:gd name="T5" fmla="*/ 79 h 150"/>
                <a:gd name="T6" fmla="*/ 18 w 46"/>
                <a:gd name="T7" fmla="*/ 26 h 150"/>
                <a:gd name="T8" fmla="*/ 20 w 46"/>
                <a:gd name="T9" fmla="*/ 11 h 150"/>
                <a:gd name="T10" fmla="*/ 22 w 46"/>
                <a:gd name="T11" fmla="*/ 2 h 150"/>
                <a:gd name="T12" fmla="*/ 21 w 46"/>
                <a:gd name="T13" fmla="*/ 0 h 150"/>
                <a:gd name="T14" fmla="*/ 19 w 46"/>
                <a:gd name="T15" fmla="*/ 1 h 150"/>
                <a:gd name="T16" fmla="*/ 2 w 46"/>
                <a:gd name="T17" fmla="*/ 89 h 150"/>
                <a:gd name="T18" fmla="*/ 2 w 46"/>
                <a:gd name="T19" fmla="*/ 102 h 150"/>
                <a:gd name="T20" fmla="*/ 2 w 46"/>
                <a:gd name="T21" fmla="*/ 104 h 150"/>
                <a:gd name="T22" fmla="*/ 11 w 46"/>
                <a:gd name="T23" fmla="*/ 138 h 150"/>
                <a:gd name="T24" fmla="*/ 13 w 46"/>
                <a:gd name="T25" fmla="*/ 138 h 150"/>
                <a:gd name="T26" fmla="*/ 14 w 46"/>
                <a:gd name="T27" fmla="*/ 136 h 150"/>
                <a:gd name="T28" fmla="*/ 19 w 46"/>
                <a:gd name="T29" fmla="*/ 102 h 150"/>
                <a:gd name="T30" fmla="*/ 20 w 46"/>
                <a:gd name="T31" fmla="*/ 101 h 150"/>
                <a:gd name="T32" fmla="*/ 27 w 46"/>
                <a:gd name="T33" fmla="*/ 107 h 150"/>
                <a:gd name="T34" fmla="*/ 30 w 46"/>
                <a:gd name="T35" fmla="*/ 110 h 150"/>
                <a:gd name="T36" fmla="*/ 43 w 46"/>
                <a:gd name="T37" fmla="*/ 149 h 150"/>
                <a:gd name="T38" fmla="*/ 44 w 46"/>
                <a:gd name="T39" fmla="*/ 150 h 150"/>
                <a:gd name="T40" fmla="*/ 44 w 46"/>
                <a:gd name="T41" fmla="*/ 150 h 150"/>
                <a:gd name="T42" fmla="*/ 46 w 46"/>
                <a:gd name="T43" fmla="*/ 148 h 150"/>
                <a:gd name="T44" fmla="*/ 46 w 46"/>
                <a:gd name="T45" fmla="*/ 147 h 150"/>
                <a:gd name="T46" fmla="*/ 44 w 46"/>
                <a:gd name="T47" fmla="*/ 123 h 150"/>
                <a:gd name="T48" fmla="*/ 46 w 46"/>
                <a:gd name="T49" fmla="*/ 95 h 150"/>
                <a:gd name="T50" fmla="*/ 46 w 46"/>
                <a:gd name="T51" fmla="*/ 9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150">
                  <a:moveTo>
                    <a:pt x="46" y="94"/>
                  </a:moveTo>
                  <a:cubicBezTo>
                    <a:pt x="46" y="94"/>
                    <a:pt x="46" y="94"/>
                    <a:pt x="46" y="94"/>
                  </a:cubicBezTo>
                  <a:cubicBezTo>
                    <a:pt x="43" y="89"/>
                    <a:pt x="41" y="84"/>
                    <a:pt x="38" y="79"/>
                  </a:cubicBezTo>
                  <a:cubicBezTo>
                    <a:pt x="28" y="61"/>
                    <a:pt x="18" y="42"/>
                    <a:pt x="18" y="26"/>
                  </a:cubicBezTo>
                  <a:cubicBezTo>
                    <a:pt x="18" y="23"/>
                    <a:pt x="19" y="17"/>
                    <a:pt x="20" y="11"/>
                  </a:cubicBezTo>
                  <a:cubicBezTo>
                    <a:pt x="21" y="7"/>
                    <a:pt x="22" y="4"/>
                    <a:pt x="22" y="2"/>
                  </a:cubicBezTo>
                  <a:cubicBezTo>
                    <a:pt x="22" y="1"/>
                    <a:pt x="22" y="1"/>
                    <a:pt x="21" y="0"/>
                  </a:cubicBezTo>
                  <a:cubicBezTo>
                    <a:pt x="21" y="0"/>
                    <a:pt x="20" y="0"/>
                    <a:pt x="19" y="1"/>
                  </a:cubicBezTo>
                  <a:cubicBezTo>
                    <a:pt x="0" y="21"/>
                    <a:pt x="1" y="62"/>
                    <a:pt x="2" y="89"/>
                  </a:cubicBezTo>
                  <a:cubicBezTo>
                    <a:pt x="2" y="94"/>
                    <a:pt x="2" y="98"/>
                    <a:pt x="2" y="102"/>
                  </a:cubicBezTo>
                  <a:cubicBezTo>
                    <a:pt x="2" y="104"/>
                    <a:pt x="2" y="104"/>
                    <a:pt x="2" y="104"/>
                  </a:cubicBezTo>
                  <a:cubicBezTo>
                    <a:pt x="2" y="118"/>
                    <a:pt x="2" y="128"/>
                    <a:pt x="11" y="138"/>
                  </a:cubicBezTo>
                  <a:cubicBezTo>
                    <a:pt x="12" y="138"/>
                    <a:pt x="13" y="138"/>
                    <a:pt x="13" y="138"/>
                  </a:cubicBezTo>
                  <a:cubicBezTo>
                    <a:pt x="14" y="138"/>
                    <a:pt x="14" y="137"/>
                    <a:pt x="14" y="136"/>
                  </a:cubicBezTo>
                  <a:cubicBezTo>
                    <a:pt x="14" y="112"/>
                    <a:pt x="16" y="104"/>
                    <a:pt x="19" y="102"/>
                  </a:cubicBezTo>
                  <a:cubicBezTo>
                    <a:pt x="19" y="101"/>
                    <a:pt x="20" y="101"/>
                    <a:pt x="20" y="101"/>
                  </a:cubicBezTo>
                  <a:cubicBezTo>
                    <a:pt x="22" y="101"/>
                    <a:pt x="25" y="104"/>
                    <a:pt x="27" y="107"/>
                  </a:cubicBezTo>
                  <a:cubicBezTo>
                    <a:pt x="28" y="108"/>
                    <a:pt x="29" y="109"/>
                    <a:pt x="30" y="110"/>
                  </a:cubicBezTo>
                  <a:cubicBezTo>
                    <a:pt x="43" y="149"/>
                    <a:pt x="43" y="149"/>
                    <a:pt x="43" y="149"/>
                  </a:cubicBezTo>
                  <a:cubicBezTo>
                    <a:pt x="43" y="149"/>
                    <a:pt x="44" y="150"/>
                    <a:pt x="44" y="150"/>
                  </a:cubicBezTo>
                  <a:cubicBezTo>
                    <a:pt x="44" y="150"/>
                    <a:pt x="44" y="150"/>
                    <a:pt x="44" y="150"/>
                  </a:cubicBezTo>
                  <a:cubicBezTo>
                    <a:pt x="45" y="150"/>
                    <a:pt x="46" y="149"/>
                    <a:pt x="46" y="148"/>
                  </a:cubicBezTo>
                  <a:cubicBezTo>
                    <a:pt x="46" y="148"/>
                    <a:pt x="46" y="148"/>
                    <a:pt x="46" y="147"/>
                  </a:cubicBezTo>
                  <a:cubicBezTo>
                    <a:pt x="45" y="140"/>
                    <a:pt x="44" y="131"/>
                    <a:pt x="44" y="123"/>
                  </a:cubicBezTo>
                  <a:cubicBezTo>
                    <a:pt x="44" y="113"/>
                    <a:pt x="45" y="103"/>
                    <a:pt x="46" y="95"/>
                  </a:cubicBezTo>
                  <a:cubicBezTo>
                    <a:pt x="46" y="95"/>
                    <a:pt x="46" y="94"/>
                    <a:pt x="46" y="94"/>
                  </a:cubicBezTo>
                  <a:close/>
                </a:path>
              </a:pathLst>
            </a:custGeom>
            <a:solidFill>
              <a:srgbClr val="6332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11" name="Freeform 139"/>
            <p:cNvSpPr>
              <a:spLocks noChangeArrowheads="1"/>
            </p:cNvSpPr>
            <p:nvPr/>
          </p:nvSpPr>
          <p:spPr bwMode="auto">
            <a:xfrm>
              <a:off x="4368" y="1784"/>
              <a:ext cx="372" cy="326"/>
            </a:xfrm>
            <a:custGeom>
              <a:avLst/>
              <a:gdLst>
                <a:gd name="T0" fmla="*/ 227 w 250"/>
                <a:gd name="T1" fmla="*/ 16 h 220"/>
                <a:gd name="T2" fmla="*/ 148 w 250"/>
                <a:gd name="T3" fmla="*/ 0 h 220"/>
                <a:gd name="T4" fmla="*/ 21 w 250"/>
                <a:gd name="T5" fmla="*/ 52 h 220"/>
                <a:gd name="T6" fmla="*/ 4 w 250"/>
                <a:gd name="T7" fmla="*/ 115 h 220"/>
                <a:gd name="T8" fmla="*/ 3 w 250"/>
                <a:gd name="T9" fmla="*/ 130 h 220"/>
                <a:gd name="T10" fmla="*/ 23 w 250"/>
                <a:gd name="T11" fmla="*/ 185 h 220"/>
                <a:gd name="T12" fmla="*/ 31 w 250"/>
                <a:gd name="T13" fmla="*/ 199 h 220"/>
                <a:gd name="T14" fmla="*/ 32 w 250"/>
                <a:gd name="T15" fmla="*/ 198 h 220"/>
                <a:gd name="T16" fmla="*/ 31 w 250"/>
                <a:gd name="T17" fmla="*/ 199 h 220"/>
                <a:gd name="T18" fmla="*/ 51 w 250"/>
                <a:gd name="T19" fmla="*/ 220 h 220"/>
                <a:gd name="T20" fmla="*/ 51 w 250"/>
                <a:gd name="T21" fmla="*/ 220 h 220"/>
                <a:gd name="T22" fmla="*/ 52 w 250"/>
                <a:gd name="T23" fmla="*/ 220 h 220"/>
                <a:gd name="T24" fmla="*/ 53 w 250"/>
                <a:gd name="T25" fmla="*/ 218 h 220"/>
                <a:gd name="T26" fmla="*/ 74 w 250"/>
                <a:gd name="T27" fmla="*/ 132 h 220"/>
                <a:gd name="T28" fmla="*/ 155 w 250"/>
                <a:gd name="T29" fmla="*/ 105 h 220"/>
                <a:gd name="T30" fmla="*/ 185 w 250"/>
                <a:gd name="T31" fmla="*/ 106 h 220"/>
                <a:gd name="T32" fmla="*/ 207 w 250"/>
                <a:gd name="T33" fmla="*/ 107 h 220"/>
                <a:gd name="T34" fmla="*/ 233 w 250"/>
                <a:gd name="T35" fmla="*/ 96 h 220"/>
                <a:gd name="T36" fmla="*/ 249 w 250"/>
                <a:gd name="T37" fmla="*/ 54 h 220"/>
                <a:gd name="T38" fmla="*/ 250 w 250"/>
                <a:gd name="T39" fmla="*/ 53 h 220"/>
                <a:gd name="T40" fmla="*/ 250 w 250"/>
                <a:gd name="T41" fmla="*/ 52 h 220"/>
                <a:gd name="T42" fmla="*/ 227 w 250"/>
                <a:gd name="T43" fmla="*/ 1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0" h="220">
                  <a:moveTo>
                    <a:pt x="227" y="16"/>
                  </a:moveTo>
                  <a:cubicBezTo>
                    <a:pt x="202" y="5"/>
                    <a:pt x="175" y="0"/>
                    <a:pt x="148" y="0"/>
                  </a:cubicBezTo>
                  <a:cubicBezTo>
                    <a:pt x="95" y="0"/>
                    <a:pt x="47" y="20"/>
                    <a:pt x="21" y="52"/>
                  </a:cubicBezTo>
                  <a:cubicBezTo>
                    <a:pt x="6" y="71"/>
                    <a:pt x="0" y="92"/>
                    <a:pt x="4" y="115"/>
                  </a:cubicBezTo>
                  <a:cubicBezTo>
                    <a:pt x="3" y="120"/>
                    <a:pt x="3" y="125"/>
                    <a:pt x="3" y="130"/>
                  </a:cubicBezTo>
                  <a:cubicBezTo>
                    <a:pt x="3" y="147"/>
                    <a:pt x="13" y="166"/>
                    <a:pt x="23" y="185"/>
                  </a:cubicBezTo>
                  <a:cubicBezTo>
                    <a:pt x="26" y="190"/>
                    <a:pt x="29" y="194"/>
                    <a:pt x="31" y="199"/>
                  </a:cubicBezTo>
                  <a:cubicBezTo>
                    <a:pt x="32" y="198"/>
                    <a:pt x="32" y="198"/>
                    <a:pt x="32" y="198"/>
                  </a:cubicBezTo>
                  <a:cubicBezTo>
                    <a:pt x="31" y="199"/>
                    <a:pt x="31" y="199"/>
                    <a:pt x="31" y="199"/>
                  </a:cubicBezTo>
                  <a:cubicBezTo>
                    <a:pt x="36" y="209"/>
                    <a:pt x="44" y="215"/>
                    <a:pt x="51" y="220"/>
                  </a:cubicBezTo>
                  <a:cubicBezTo>
                    <a:pt x="51" y="220"/>
                    <a:pt x="51" y="220"/>
                    <a:pt x="51" y="220"/>
                  </a:cubicBezTo>
                  <a:cubicBezTo>
                    <a:pt x="52" y="220"/>
                    <a:pt x="52" y="220"/>
                    <a:pt x="52" y="220"/>
                  </a:cubicBezTo>
                  <a:cubicBezTo>
                    <a:pt x="53" y="219"/>
                    <a:pt x="53" y="219"/>
                    <a:pt x="53" y="218"/>
                  </a:cubicBezTo>
                  <a:cubicBezTo>
                    <a:pt x="51" y="180"/>
                    <a:pt x="58" y="151"/>
                    <a:pt x="74" y="132"/>
                  </a:cubicBezTo>
                  <a:cubicBezTo>
                    <a:pt x="96" y="108"/>
                    <a:pt x="131" y="105"/>
                    <a:pt x="155" y="105"/>
                  </a:cubicBezTo>
                  <a:cubicBezTo>
                    <a:pt x="166" y="105"/>
                    <a:pt x="176" y="106"/>
                    <a:pt x="185" y="106"/>
                  </a:cubicBezTo>
                  <a:cubicBezTo>
                    <a:pt x="193" y="107"/>
                    <a:pt x="201" y="107"/>
                    <a:pt x="207" y="107"/>
                  </a:cubicBezTo>
                  <a:cubicBezTo>
                    <a:pt x="220" y="107"/>
                    <a:pt x="232" y="106"/>
                    <a:pt x="233" y="96"/>
                  </a:cubicBezTo>
                  <a:cubicBezTo>
                    <a:pt x="236" y="76"/>
                    <a:pt x="241" y="62"/>
                    <a:pt x="249" y="54"/>
                  </a:cubicBezTo>
                  <a:cubicBezTo>
                    <a:pt x="250" y="54"/>
                    <a:pt x="250" y="53"/>
                    <a:pt x="250" y="53"/>
                  </a:cubicBezTo>
                  <a:cubicBezTo>
                    <a:pt x="250" y="53"/>
                    <a:pt x="250" y="53"/>
                    <a:pt x="250" y="52"/>
                  </a:cubicBezTo>
                  <a:cubicBezTo>
                    <a:pt x="250" y="35"/>
                    <a:pt x="242" y="22"/>
                    <a:pt x="227" y="16"/>
                  </a:cubicBezTo>
                  <a:close/>
                </a:path>
              </a:pathLst>
            </a:custGeom>
            <a:solidFill>
              <a:srgbClr val="804D2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12" name="Freeform 140"/>
            <p:cNvSpPr>
              <a:spLocks noEditPoints="1" noChangeArrowheads="1"/>
            </p:cNvSpPr>
            <p:nvPr/>
          </p:nvSpPr>
          <p:spPr bwMode="auto">
            <a:xfrm>
              <a:off x="4410" y="2086"/>
              <a:ext cx="361" cy="139"/>
            </a:xfrm>
            <a:custGeom>
              <a:avLst/>
              <a:gdLst>
                <a:gd name="T0" fmla="*/ 242 w 243"/>
                <a:gd name="T1" fmla="*/ 25 h 94"/>
                <a:gd name="T2" fmla="*/ 237 w 243"/>
                <a:gd name="T3" fmla="*/ 19 h 94"/>
                <a:gd name="T4" fmla="*/ 202 w 243"/>
                <a:gd name="T5" fmla="*/ 0 h 94"/>
                <a:gd name="T6" fmla="*/ 39 w 243"/>
                <a:gd name="T7" fmla="*/ 0 h 94"/>
                <a:gd name="T8" fmla="*/ 7 w 243"/>
                <a:gd name="T9" fmla="*/ 18 h 94"/>
                <a:gd name="T10" fmla="*/ 1 w 243"/>
                <a:gd name="T11" fmla="*/ 25 h 94"/>
                <a:gd name="T12" fmla="*/ 0 w 243"/>
                <a:gd name="T13" fmla="*/ 27 h 94"/>
                <a:gd name="T14" fmla="*/ 0 w 243"/>
                <a:gd name="T15" fmla="*/ 43 h 94"/>
                <a:gd name="T16" fmla="*/ 1 w 243"/>
                <a:gd name="T17" fmla="*/ 45 h 94"/>
                <a:gd name="T18" fmla="*/ 7 w 243"/>
                <a:gd name="T19" fmla="*/ 54 h 94"/>
                <a:gd name="T20" fmla="*/ 48 w 243"/>
                <a:gd name="T21" fmla="*/ 92 h 94"/>
                <a:gd name="T22" fmla="*/ 50 w 243"/>
                <a:gd name="T23" fmla="*/ 92 h 94"/>
                <a:gd name="T24" fmla="*/ 76 w 243"/>
                <a:gd name="T25" fmla="*/ 92 h 94"/>
                <a:gd name="T26" fmla="*/ 81 w 243"/>
                <a:gd name="T27" fmla="*/ 91 h 94"/>
                <a:gd name="T28" fmla="*/ 110 w 243"/>
                <a:gd name="T29" fmla="*/ 58 h 94"/>
                <a:gd name="T30" fmla="*/ 117 w 243"/>
                <a:gd name="T31" fmla="*/ 31 h 94"/>
                <a:gd name="T32" fmla="*/ 127 w 243"/>
                <a:gd name="T33" fmla="*/ 31 h 94"/>
                <a:gd name="T34" fmla="*/ 133 w 243"/>
                <a:gd name="T35" fmla="*/ 58 h 94"/>
                <a:gd name="T36" fmla="*/ 163 w 243"/>
                <a:gd name="T37" fmla="*/ 92 h 94"/>
                <a:gd name="T38" fmla="*/ 167 w 243"/>
                <a:gd name="T39" fmla="*/ 92 h 94"/>
                <a:gd name="T40" fmla="*/ 195 w 243"/>
                <a:gd name="T41" fmla="*/ 92 h 94"/>
                <a:gd name="T42" fmla="*/ 198 w 243"/>
                <a:gd name="T43" fmla="*/ 92 h 94"/>
                <a:gd name="T44" fmla="*/ 237 w 243"/>
                <a:gd name="T45" fmla="*/ 54 h 94"/>
                <a:gd name="T46" fmla="*/ 242 w 243"/>
                <a:gd name="T47" fmla="*/ 45 h 94"/>
                <a:gd name="T48" fmla="*/ 243 w 243"/>
                <a:gd name="T49" fmla="*/ 43 h 94"/>
                <a:gd name="T50" fmla="*/ 243 w 243"/>
                <a:gd name="T51" fmla="*/ 27 h 94"/>
                <a:gd name="T52" fmla="*/ 242 w 243"/>
                <a:gd name="T53" fmla="*/ 25 h 94"/>
                <a:gd name="T54" fmla="*/ 111 w 243"/>
                <a:gd name="T55" fmla="*/ 34 h 94"/>
                <a:gd name="T56" fmla="*/ 64 w 243"/>
                <a:gd name="T57" fmla="*/ 89 h 94"/>
                <a:gd name="T58" fmla="*/ 18 w 243"/>
                <a:gd name="T59" fmla="*/ 70 h 94"/>
                <a:gd name="T60" fmla="*/ 10 w 243"/>
                <a:gd name="T61" fmla="*/ 27 h 94"/>
                <a:gd name="T62" fmla="*/ 36 w 243"/>
                <a:gd name="T63" fmla="*/ 4 h 94"/>
                <a:gd name="T64" fmla="*/ 93 w 243"/>
                <a:gd name="T65" fmla="*/ 6 h 94"/>
                <a:gd name="T66" fmla="*/ 111 w 243"/>
                <a:gd name="T67" fmla="*/ 34 h 94"/>
                <a:gd name="T68" fmla="*/ 226 w 243"/>
                <a:gd name="T69" fmla="*/ 70 h 94"/>
                <a:gd name="T70" fmla="*/ 180 w 243"/>
                <a:gd name="T71" fmla="*/ 88 h 94"/>
                <a:gd name="T72" fmla="*/ 132 w 243"/>
                <a:gd name="T73" fmla="*/ 33 h 94"/>
                <a:gd name="T74" fmla="*/ 151 w 243"/>
                <a:gd name="T75" fmla="*/ 6 h 94"/>
                <a:gd name="T76" fmla="*/ 207 w 243"/>
                <a:gd name="T77" fmla="*/ 4 h 94"/>
                <a:gd name="T78" fmla="*/ 233 w 243"/>
                <a:gd name="T79" fmla="*/ 27 h 94"/>
                <a:gd name="T80" fmla="*/ 226 w 243"/>
                <a:gd name="T81"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3" h="94">
                  <a:moveTo>
                    <a:pt x="242" y="25"/>
                  </a:moveTo>
                  <a:cubicBezTo>
                    <a:pt x="240" y="24"/>
                    <a:pt x="238" y="23"/>
                    <a:pt x="237" y="19"/>
                  </a:cubicBezTo>
                  <a:cubicBezTo>
                    <a:pt x="232" y="6"/>
                    <a:pt x="224" y="0"/>
                    <a:pt x="202" y="0"/>
                  </a:cubicBezTo>
                  <a:cubicBezTo>
                    <a:pt x="39" y="0"/>
                    <a:pt x="39" y="0"/>
                    <a:pt x="39" y="0"/>
                  </a:cubicBezTo>
                  <a:cubicBezTo>
                    <a:pt x="22" y="1"/>
                    <a:pt x="13" y="4"/>
                    <a:pt x="7" y="18"/>
                  </a:cubicBezTo>
                  <a:cubicBezTo>
                    <a:pt x="6" y="23"/>
                    <a:pt x="4" y="25"/>
                    <a:pt x="1" y="25"/>
                  </a:cubicBezTo>
                  <a:cubicBezTo>
                    <a:pt x="0" y="26"/>
                    <a:pt x="0" y="26"/>
                    <a:pt x="0" y="27"/>
                  </a:cubicBezTo>
                  <a:cubicBezTo>
                    <a:pt x="0" y="43"/>
                    <a:pt x="0" y="43"/>
                    <a:pt x="0" y="43"/>
                  </a:cubicBezTo>
                  <a:cubicBezTo>
                    <a:pt x="0" y="44"/>
                    <a:pt x="0" y="44"/>
                    <a:pt x="1" y="45"/>
                  </a:cubicBezTo>
                  <a:cubicBezTo>
                    <a:pt x="4" y="46"/>
                    <a:pt x="6" y="49"/>
                    <a:pt x="7" y="54"/>
                  </a:cubicBezTo>
                  <a:cubicBezTo>
                    <a:pt x="9" y="73"/>
                    <a:pt x="20" y="89"/>
                    <a:pt x="48" y="92"/>
                  </a:cubicBezTo>
                  <a:cubicBezTo>
                    <a:pt x="48" y="92"/>
                    <a:pt x="49" y="92"/>
                    <a:pt x="50" y="92"/>
                  </a:cubicBezTo>
                  <a:cubicBezTo>
                    <a:pt x="60" y="93"/>
                    <a:pt x="67" y="93"/>
                    <a:pt x="76" y="92"/>
                  </a:cubicBezTo>
                  <a:cubicBezTo>
                    <a:pt x="78" y="92"/>
                    <a:pt x="80" y="92"/>
                    <a:pt x="81" y="91"/>
                  </a:cubicBezTo>
                  <a:cubicBezTo>
                    <a:pt x="96" y="86"/>
                    <a:pt x="104" y="79"/>
                    <a:pt x="110" y="58"/>
                  </a:cubicBezTo>
                  <a:cubicBezTo>
                    <a:pt x="117" y="31"/>
                    <a:pt x="117" y="31"/>
                    <a:pt x="117" y="31"/>
                  </a:cubicBezTo>
                  <a:cubicBezTo>
                    <a:pt x="117" y="26"/>
                    <a:pt x="126" y="25"/>
                    <a:pt x="127" y="31"/>
                  </a:cubicBezTo>
                  <a:cubicBezTo>
                    <a:pt x="133" y="58"/>
                    <a:pt x="133" y="58"/>
                    <a:pt x="133" y="58"/>
                  </a:cubicBezTo>
                  <a:cubicBezTo>
                    <a:pt x="139" y="77"/>
                    <a:pt x="148" y="87"/>
                    <a:pt x="163" y="92"/>
                  </a:cubicBezTo>
                  <a:cubicBezTo>
                    <a:pt x="164" y="92"/>
                    <a:pt x="165" y="92"/>
                    <a:pt x="167" y="92"/>
                  </a:cubicBezTo>
                  <a:cubicBezTo>
                    <a:pt x="180" y="93"/>
                    <a:pt x="186" y="94"/>
                    <a:pt x="195" y="92"/>
                  </a:cubicBezTo>
                  <a:cubicBezTo>
                    <a:pt x="196" y="92"/>
                    <a:pt x="197" y="92"/>
                    <a:pt x="198" y="92"/>
                  </a:cubicBezTo>
                  <a:cubicBezTo>
                    <a:pt x="220" y="87"/>
                    <a:pt x="232" y="79"/>
                    <a:pt x="237" y="54"/>
                  </a:cubicBezTo>
                  <a:cubicBezTo>
                    <a:pt x="238" y="50"/>
                    <a:pt x="238" y="47"/>
                    <a:pt x="242" y="45"/>
                  </a:cubicBezTo>
                  <a:cubicBezTo>
                    <a:pt x="243" y="44"/>
                    <a:pt x="243" y="44"/>
                    <a:pt x="243" y="43"/>
                  </a:cubicBezTo>
                  <a:cubicBezTo>
                    <a:pt x="243" y="27"/>
                    <a:pt x="243" y="27"/>
                    <a:pt x="243" y="27"/>
                  </a:cubicBezTo>
                  <a:cubicBezTo>
                    <a:pt x="243" y="26"/>
                    <a:pt x="243" y="26"/>
                    <a:pt x="242" y="25"/>
                  </a:cubicBezTo>
                  <a:close/>
                  <a:moveTo>
                    <a:pt x="111" y="34"/>
                  </a:moveTo>
                  <a:cubicBezTo>
                    <a:pt x="105" y="81"/>
                    <a:pt x="83" y="90"/>
                    <a:pt x="64" y="89"/>
                  </a:cubicBezTo>
                  <a:cubicBezTo>
                    <a:pt x="35" y="88"/>
                    <a:pt x="25" y="82"/>
                    <a:pt x="18" y="70"/>
                  </a:cubicBezTo>
                  <a:cubicBezTo>
                    <a:pt x="10" y="53"/>
                    <a:pt x="8" y="43"/>
                    <a:pt x="10" y="27"/>
                  </a:cubicBezTo>
                  <a:cubicBezTo>
                    <a:pt x="13" y="13"/>
                    <a:pt x="20" y="8"/>
                    <a:pt x="36" y="4"/>
                  </a:cubicBezTo>
                  <a:cubicBezTo>
                    <a:pt x="64" y="3"/>
                    <a:pt x="79" y="4"/>
                    <a:pt x="93" y="6"/>
                  </a:cubicBezTo>
                  <a:cubicBezTo>
                    <a:pt x="110" y="9"/>
                    <a:pt x="113" y="21"/>
                    <a:pt x="111" y="34"/>
                  </a:cubicBezTo>
                  <a:close/>
                  <a:moveTo>
                    <a:pt x="226" y="70"/>
                  </a:moveTo>
                  <a:cubicBezTo>
                    <a:pt x="219" y="82"/>
                    <a:pt x="208" y="88"/>
                    <a:pt x="180" y="88"/>
                  </a:cubicBezTo>
                  <a:cubicBezTo>
                    <a:pt x="160" y="90"/>
                    <a:pt x="139" y="80"/>
                    <a:pt x="132" y="33"/>
                  </a:cubicBezTo>
                  <a:cubicBezTo>
                    <a:pt x="130" y="20"/>
                    <a:pt x="134" y="9"/>
                    <a:pt x="151" y="6"/>
                  </a:cubicBezTo>
                  <a:cubicBezTo>
                    <a:pt x="165" y="3"/>
                    <a:pt x="180" y="2"/>
                    <a:pt x="207" y="4"/>
                  </a:cubicBezTo>
                  <a:cubicBezTo>
                    <a:pt x="224" y="8"/>
                    <a:pt x="231" y="13"/>
                    <a:pt x="233" y="27"/>
                  </a:cubicBezTo>
                  <a:cubicBezTo>
                    <a:pt x="235" y="42"/>
                    <a:pt x="234" y="53"/>
                    <a:pt x="226" y="70"/>
                  </a:cubicBezTo>
                  <a:close/>
                </a:path>
              </a:pathLst>
            </a:custGeom>
            <a:solidFill>
              <a:srgbClr val="291E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513" name="组合 93"/>
          <p:cNvGrpSpPr/>
          <p:nvPr/>
        </p:nvGrpSpPr>
        <p:grpSpPr bwMode="auto">
          <a:xfrm>
            <a:off x="2733675" y="409575"/>
            <a:ext cx="6724650" cy="1096963"/>
            <a:chOff x="2318533" y="409996"/>
            <a:chExt cx="6724650" cy="1095930"/>
          </a:xfrm>
        </p:grpSpPr>
        <p:sp>
          <p:nvSpPr>
            <p:cNvPr id="18514" name="文本框 94"/>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团队业绩</a:t>
              </a:r>
            </a:p>
          </p:txBody>
        </p:sp>
        <p:sp>
          <p:nvSpPr>
            <p:cNvPr id="18515" name="文本框 95"/>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Top)">
                                      <p:cBhvr>
                                        <p:cTn id="7" dur="500"/>
                                        <p:tgtEl>
                                          <p:spTgt spid="11"/>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slide(fromTop)">
                                      <p:cBhvr>
                                        <p:cTn id="11" dur="500"/>
                                        <p:tgtEl>
                                          <p:spTgt spid="56"/>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Left)">
                                      <p:cBhvr>
                                        <p:cTn id="15" dur="500"/>
                                        <p:tgtEl>
                                          <p:spTgt spid="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slide(fromTop)">
                                      <p:cBhvr>
                                        <p:cTn id="19" dur="500"/>
                                        <p:tgtEl>
                                          <p:spTgt spid="24"/>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slide(fromTop)">
                                      <p:cBhvr>
                                        <p:cTn id="23" dur="500"/>
                                        <p:tgtEl>
                                          <p:spTgt spid="55"/>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Top)">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solidFill>
          <a:srgbClr val="524F6A"/>
        </a:solidFill>
        <a:effectLst/>
      </p:bgPr>
    </p:bg>
    <p:spTree>
      <p:nvGrpSpPr>
        <p:cNvPr id="1" name=""/>
        <p:cNvGrpSpPr/>
        <p:nvPr/>
      </p:nvGrpSpPr>
      <p:grpSpPr>
        <a:xfrm>
          <a:off x="0" y="0"/>
          <a:ext cx="0" cy="0"/>
          <a:chOff x="0" y="0"/>
          <a:chExt cx="0" cy="0"/>
        </a:xfrm>
      </p:grpSpPr>
      <p:grpSp>
        <p:nvGrpSpPr>
          <p:cNvPr id="19458" name="组合 62"/>
          <p:cNvGrpSpPr/>
          <p:nvPr/>
        </p:nvGrpSpPr>
        <p:grpSpPr bwMode="auto">
          <a:xfrm>
            <a:off x="292100" y="3333750"/>
            <a:ext cx="11628438" cy="2841625"/>
            <a:chOff x="408863" y="2143122"/>
            <a:chExt cx="8358214" cy="2043161"/>
          </a:xfrm>
        </p:grpSpPr>
        <p:grpSp>
          <p:nvGrpSpPr>
            <p:cNvPr id="19459" name="Group 70"/>
            <p:cNvGrpSpPr/>
            <p:nvPr/>
          </p:nvGrpSpPr>
          <p:grpSpPr bwMode="auto">
            <a:xfrm>
              <a:off x="408863" y="2455860"/>
              <a:ext cx="8358214" cy="348310"/>
              <a:chOff x="408863" y="2455860"/>
              <a:chExt cx="8358214" cy="348310"/>
            </a:xfrm>
          </p:grpSpPr>
          <p:cxnSp>
            <p:nvCxnSpPr>
              <p:cNvPr id="11" name="Straight Connector 8"/>
              <p:cNvCxnSpPr>
                <a:endCxn id="12" idx="3"/>
              </p:cNvCxnSpPr>
              <p:nvPr/>
            </p:nvCxnSpPr>
            <p:spPr>
              <a:xfrm flipV="1">
                <a:off x="408863" y="2630513"/>
                <a:ext cx="8058117" cy="12555"/>
              </a:xfrm>
              <a:prstGeom prst="line">
                <a:avLst/>
              </a:prstGeom>
              <a:ln w="12700" cap="flat">
                <a:solidFill>
                  <a:schemeClr val="bg1"/>
                </a:solidFill>
                <a:prstDash val="sysDash"/>
                <a:round/>
              </a:ln>
            </p:spPr>
            <p:style>
              <a:lnRef idx="1">
                <a:schemeClr val="accent1"/>
              </a:lnRef>
              <a:fillRef idx="0">
                <a:schemeClr val="accent1"/>
              </a:fillRef>
              <a:effectRef idx="0">
                <a:schemeClr val="accent1"/>
              </a:effectRef>
              <a:fontRef idx="minor">
                <a:schemeClr val="tx1"/>
              </a:fontRef>
            </p:style>
          </p:cxnSp>
          <p:sp>
            <p:nvSpPr>
              <p:cNvPr id="12" name="Isosceles Triangle 17"/>
              <p:cNvSpPr/>
              <p:nvPr/>
            </p:nvSpPr>
            <p:spPr>
              <a:xfrm rot="5400000">
                <a:off x="8442960" y="2479893"/>
                <a:ext cx="348137" cy="30009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grpSp>
          <p:nvGrpSpPr>
            <p:cNvPr id="19462" name="Group 63"/>
            <p:cNvGrpSpPr/>
            <p:nvPr/>
          </p:nvGrpSpPr>
          <p:grpSpPr bwMode="auto">
            <a:xfrm>
              <a:off x="425784" y="2143122"/>
              <a:ext cx="542955" cy="1578561"/>
              <a:chOff x="425784" y="2143122"/>
              <a:chExt cx="542955" cy="1578561"/>
            </a:xfrm>
          </p:grpSpPr>
          <p:cxnSp>
            <p:nvCxnSpPr>
              <p:cNvPr id="14" name="Straight Connector 22"/>
              <p:cNvCxnSpPr>
                <a:endCxn id="12" idx="3"/>
              </p:cNvCxnSpPr>
              <p:nvPr/>
            </p:nvCxnSpPr>
            <p:spPr>
              <a:xfrm rot="5400000">
                <a:off x="357398" y="3071106"/>
                <a:ext cx="714536" cy="22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9"/>
              <p:cNvSpPr/>
              <p:nvPr/>
            </p:nvSpPr>
            <p:spPr>
              <a:xfrm>
                <a:off x="623381" y="2539199"/>
                <a:ext cx="208813" cy="207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9465" name="Rectangle 33"/>
              <p:cNvSpPr>
                <a:spLocks noChangeArrowheads="1"/>
              </p:cNvSpPr>
              <p:nvPr/>
            </p:nvSpPr>
            <p:spPr bwMode="auto">
              <a:xfrm>
                <a:off x="425784" y="2143122"/>
                <a:ext cx="542955"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chemeClr val="bg1"/>
                    </a:solidFill>
                    <a:latin typeface="Open Sans" panose="020B0606030504020204"/>
                    <a:ea typeface="Open Sans" panose="020B0606030504020204"/>
                    <a:cs typeface="Open Sans" panose="020B0606030504020204"/>
                  </a:rPr>
                  <a:t>2002</a:t>
                </a:r>
              </a:p>
            </p:txBody>
          </p:sp>
          <p:sp>
            <p:nvSpPr>
              <p:cNvPr id="19466" name="Rectangle 40"/>
              <p:cNvSpPr>
                <a:spLocks noChangeArrowheads="1"/>
              </p:cNvSpPr>
              <p:nvPr/>
            </p:nvSpPr>
            <p:spPr bwMode="auto">
              <a:xfrm>
                <a:off x="544119" y="3500444"/>
                <a:ext cx="340154"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chemeClr val="bg1"/>
                    </a:solidFill>
                    <a:latin typeface="Open Sans" panose="020B0606030504020204"/>
                    <a:ea typeface="Open Sans" panose="020B0606030504020204"/>
                    <a:cs typeface="Open Sans" panose="020B0606030504020204"/>
                  </a:rPr>
                  <a:t>File</a:t>
                </a:r>
              </a:p>
            </p:txBody>
          </p:sp>
        </p:grpSp>
        <p:grpSp>
          <p:nvGrpSpPr>
            <p:cNvPr id="19467" name="Group 64"/>
            <p:cNvGrpSpPr/>
            <p:nvPr/>
          </p:nvGrpSpPr>
          <p:grpSpPr bwMode="auto">
            <a:xfrm>
              <a:off x="1285851" y="2201628"/>
              <a:ext cx="1425946" cy="1984655"/>
              <a:chOff x="1285851" y="2201628"/>
              <a:chExt cx="1425946" cy="1984655"/>
            </a:xfrm>
          </p:grpSpPr>
          <p:cxnSp>
            <p:nvCxnSpPr>
              <p:cNvPr id="19" name="Straight Connector 23"/>
              <p:cNvCxnSpPr>
                <a:endCxn id="12" idx="3"/>
              </p:cNvCxnSpPr>
              <p:nvPr/>
            </p:nvCxnSpPr>
            <p:spPr>
              <a:xfrm rot="5400000">
                <a:off x="1501874" y="3071106"/>
                <a:ext cx="713394" cy="11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469" name="Rectangle 34"/>
              <p:cNvSpPr>
                <a:spLocks noChangeArrowheads="1"/>
              </p:cNvSpPr>
              <p:nvPr/>
            </p:nvSpPr>
            <p:spPr bwMode="auto">
              <a:xfrm>
                <a:off x="1285851" y="3500444"/>
                <a:ext cx="1425946" cy="68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grpSp>
            <p:nvGrpSpPr>
              <p:cNvPr id="19470" name="Group 55"/>
              <p:cNvGrpSpPr/>
              <p:nvPr/>
            </p:nvGrpSpPr>
            <p:grpSpPr bwMode="auto">
              <a:xfrm>
                <a:off x="1428728" y="2201628"/>
                <a:ext cx="883120" cy="883120"/>
                <a:chOff x="1428728" y="2201628"/>
                <a:chExt cx="883120" cy="883120"/>
              </a:xfrm>
            </p:grpSpPr>
            <p:sp>
              <p:nvSpPr>
                <p:cNvPr id="22" name="Oval 10"/>
                <p:cNvSpPr/>
                <p:nvPr/>
              </p:nvSpPr>
              <p:spPr>
                <a:xfrm>
                  <a:off x="1428964" y="2201335"/>
                  <a:ext cx="883175" cy="883467"/>
                </a:xfrm>
                <a:prstGeom prst="ellipse">
                  <a:avLst/>
                </a:prstGeom>
                <a:solidFill>
                  <a:srgbClr val="524F6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19472" name="Group 53"/>
                <p:cNvGrpSpPr/>
                <p:nvPr/>
              </p:nvGrpSpPr>
              <p:grpSpPr bwMode="auto">
                <a:xfrm>
                  <a:off x="1706334" y="2457448"/>
                  <a:ext cx="366051" cy="343525"/>
                  <a:chOff x="7730164" y="1298694"/>
                  <a:chExt cx="366051" cy="343525"/>
                </a:xfrm>
              </p:grpSpPr>
              <p:sp>
                <p:nvSpPr>
                  <p:cNvPr id="24" name="AutoShape 69"/>
                  <p:cNvSpPr/>
                  <p:nvPr/>
                </p:nvSpPr>
                <p:spPr bwMode="auto">
                  <a:xfrm>
                    <a:off x="7730071" y="1298262"/>
                    <a:ext cx="366277" cy="3435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25" name="AutoShape 70"/>
                  <p:cNvSpPr/>
                  <p:nvPr/>
                </p:nvSpPr>
                <p:spPr bwMode="auto">
                  <a:xfrm>
                    <a:off x="7901228" y="1366748"/>
                    <a:ext cx="69604"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26" name="AutoShape 71"/>
                  <p:cNvSpPr/>
                  <p:nvPr/>
                </p:nvSpPr>
                <p:spPr bwMode="auto">
                  <a:xfrm>
                    <a:off x="7901228" y="1400991"/>
                    <a:ext cx="69604"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27" name="AutoShape 72"/>
                  <p:cNvSpPr/>
                  <p:nvPr/>
                </p:nvSpPr>
                <p:spPr bwMode="auto">
                  <a:xfrm>
                    <a:off x="7901228" y="1435234"/>
                    <a:ext cx="149477"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28" name="AutoShape 73"/>
                  <p:cNvSpPr/>
                  <p:nvPr/>
                </p:nvSpPr>
                <p:spPr bwMode="auto">
                  <a:xfrm>
                    <a:off x="7775713" y="1503719"/>
                    <a:ext cx="274993"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29" name="AutoShape 74"/>
                  <p:cNvSpPr/>
                  <p:nvPr/>
                </p:nvSpPr>
                <p:spPr bwMode="auto">
                  <a:xfrm>
                    <a:off x="7775713" y="1539103"/>
                    <a:ext cx="274993" cy="102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30" name="AutoShape 75"/>
                  <p:cNvSpPr/>
                  <p:nvPr/>
                </p:nvSpPr>
                <p:spPr bwMode="auto">
                  <a:xfrm>
                    <a:off x="7775713" y="1573346"/>
                    <a:ext cx="274993"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31" name="AutoShape 76"/>
                  <p:cNvSpPr/>
                  <p:nvPr/>
                </p:nvSpPr>
                <p:spPr bwMode="auto">
                  <a:xfrm>
                    <a:off x="7775713" y="1469476"/>
                    <a:ext cx="274993" cy="11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32" name="AutoShape 77"/>
                  <p:cNvSpPr/>
                  <p:nvPr/>
                </p:nvSpPr>
                <p:spPr bwMode="auto">
                  <a:xfrm>
                    <a:off x="7775713" y="1355333"/>
                    <a:ext cx="103835" cy="913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grpSp>
          </p:grpSp>
        </p:grpSp>
        <p:grpSp>
          <p:nvGrpSpPr>
            <p:cNvPr id="19482" name="Group 66"/>
            <p:cNvGrpSpPr/>
            <p:nvPr/>
          </p:nvGrpSpPr>
          <p:grpSpPr bwMode="auto">
            <a:xfrm>
              <a:off x="3643306" y="2201628"/>
              <a:ext cx="1425947" cy="1984655"/>
              <a:chOff x="3643306" y="2201628"/>
              <a:chExt cx="1425947" cy="1984655"/>
            </a:xfrm>
          </p:grpSpPr>
          <p:cxnSp>
            <p:nvCxnSpPr>
              <p:cNvPr id="34" name="Straight Connector 26"/>
              <p:cNvCxnSpPr>
                <a:endCxn id="12" idx="3"/>
              </p:cNvCxnSpPr>
              <p:nvPr/>
            </p:nvCxnSpPr>
            <p:spPr>
              <a:xfrm rot="5400000">
                <a:off x="3859289" y="3071106"/>
                <a:ext cx="713394" cy="11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484" name="Rectangle 38"/>
              <p:cNvSpPr>
                <a:spLocks noChangeArrowheads="1"/>
              </p:cNvSpPr>
              <p:nvPr/>
            </p:nvSpPr>
            <p:spPr bwMode="auto">
              <a:xfrm>
                <a:off x="3643306" y="3500444"/>
                <a:ext cx="1425947" cy="68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grpSp>
            <p:nvGrpSpPr>
              <p:cNvPr id="19485" name="Group 56"/>
              <p:cNvGrpSpPr/>
              <p:nvPr/>
            </p:nvGrpSpPr>
            <p:grpSpPr bwMode="auto">
              <a:xfrm>
                <a:off x="3766449" y="2201628"/>
                <a:ext cx="883120" cy="883120"/>
                <a:chOff x="3766449" y="2201628"/>
                <a:chExt cx="883120" cy="883120"/>
              </a:xfrm>
            </p:grpSpPr>
            <p:sp>
              <p:nvSpPr>
                <p:cNvPr id="37" name="Oval 12"/>
                <p:cNvSpPr/>
                <p:nvPr/>
              </p:nvSpPr>
              <p:spPr>
                <a:xfrm>
                  <a:off x="3766982" y="2201335"/>
                  <a:ext cx="882034" cy="883467"/>
                </a:xfrm>
                <a:prstGeom prst="ellipse">
                  <a:avLst/>
                </a:prstGeom>
                <a:solidFill>
                  <a:srgbClr val="524F6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19487" name="Group 54"/>
                <p:cNvGrpSpPr/>
                <p:nvPr/>
              </p:nvGrpSpPr>
              <p:grpSpPr bwMode="auto">
                <a:xfrm>
                  <a:off x="4035808" y="2458389"/>
                  <a:ext cx="366050" cy="320373"/>
                  <a:chOff x="2556020" y="3523156"/>
                  <a:chExt cx="366050" cy="320373"/>
                </a:xfrm>
              </p:grpSpPr>
              <p:sp>
                <p:nvSpPr>
                  <p:cNvPr id="39" name="AutoShape 101"/>
                  <p:cNvSpPr/>
                  <p:nvPr/>
                </p:nvSpPr>
                <p:spPr bwMode="auto">
                  <a:xfrm>
                    <a:off x="2556483" y="3522924"/>
                    <a:ext cx="365137" cy="3207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sp>
                <p:nvSpPr>
                  <p:cNvPr id="40" name="AutoShape 102"/>
                  <p:cNvSpPr/>
                  <p:nvPr/>
                </p:nvSpPr>
                <p:spPr bwMode="auto">
                  <a:xfrm>
                    <a:off x="2602125" y="3568581"/>
                    <a:ext cx="278417" cy="206599"/>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grpSp>
          </p:grpSp>
        </p:grpSp>
        <p:grpSp>
          <p:nvGrpSpPr>
            <p:cNvPr id="19490" name="Group 68"/>
            <p:cNvGrpSpPr/>
            <p:nvPr/>
          </p:nvGrpSpPr>
          <p:grpSpPr bwMode="auto">
            <a:xfrm>
              <a:off x="6000760" y="2201628"/>
              <a:ext cx="1425947" cy="1984655"/>
              <a:chOff x="6000760" y="2201628"/>
              <a:chExt cx="1425947" cy="1984655"/>
            </a:xfrm>
          </p:grpSpPr>
          <p:cxnSp>
            <p:nvCxnSpPr>
              <p:cNvPr id="42" name="Straight Connector 30"/>
              <p:cNvCxnSpPr>
                <a:endCxn id="12" idx="3"/>
              </p:cNvCxnSpPr>
              <p:nvPr/>
            </p:nvCxnSpPr>
            <p:spPr>
              <a:xfrm rot="5400000">
                <a:off x="6216705" y="3071106"/>
                <a:ext cx="713394" cy="11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492" name="Rectangle 39"/>
              <p:cNvSpPr>
                <a:spLocks noChangeArrowheads="1"/>
              </p:cNvSpPr>
              <p:nvPr/>
            </p:nvSpPr>
            <p:spPr bwMode="auto">
              <a:xfrm>
                <a:off x="6000760" y="3500444"/>
                <a:ext cx="1425947" cy="68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grpSp>
            <p:nvGrpSpPr>
              <p:cNvPr id="19493" name="Group 57"/>
              <p:cNvGrpSpPr/>
              <p:nvPr/>
            </p:nvGrpSpPr>
            <p:grpSpPr bwMode="auto">
              <a:xfrm>
                <a:off x="6143636" y="2201628"/>
                <a:ext cx="883120" cy="883120"/>
                <a:chOff x="6143636" y="2201628"/>
                <a:chExt cx="883120" cy="883120"/>
              </a:xfrm>
            </p:grpSpPr>
            <p:sp>
              <p:nvSpPr>
                <p:cNvPr id="45" name="Oval 14"/>
                <p:cNvSpPr/>
                <p:nvPr/>
              </p:nvSpPr>
              <p:spPr>
                <a:xfrm>
                  <a:off x="6143796" y="2201335"/>
                  <a:ext cx="883175" cy="883467"/>
                </a:xfrm>
                <a:prstGeom prst="ellipse">
                  <a:avLst/>
                </a:prstGeom>
                <a:solidFill>
                  <a:srgbClr val="524F6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46" name="AutoShape 117"/>
                <p:cNvSpPr/>
                <p:nvPr/>
              </p:nvSpPr>
              <p:spPr bwMode="auto">
                <a:xfrm>
                  <a:off x="6391405" y="2502673"/>
                  <a:ext cx="366278" cy="2750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grpSp>
        </p:grpSp>
        <p:grpSp>
          <p:nvGrpSpPr>
            <p:cNvPr id="19496" name="Group 65"/>
            <p:cNvGrpSpPr/>
            <p:nvPr/>
          </p:nvGrpSpPr>
          <p:grpSpPr bwMode="auto">
            <a:xfrm>
              <a:off x="2711798" y="2143122"/>
              <a:ext cx="634853" cy="1578561"/>
              <a:chOff x="2711798" y="2143122"/>
              <a:chExt cx="634853" cy="1578561"/>
            </a:xfrm>
          </p:grpSpPr>
          <p:cxnSp>
            <p:nvCxnSpPr>
              <p:cNvPr id="48" name="Straight Connector 25"/>
              <p:cNvCxnSpPr>
                <a:endCxn id="12" idx="3"/>
              </p:cNvCxnSpPr>
              <p:nvPr/>
            </p:nvCxnSpPr>
            <p:spPr>
              <a:xfrm rot="5400000">
                <a:off x="2642927" y="3071106"/>
                <a:ext cx="714536" cy="22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Oval 11"/>
              <p:cNvSpPr/>
              <p:nvPr/>
            </p:nvSpPr>
            <p:spPr>
              <a:xfrm>
                <a:off x="2908911" y="2539199"/>
                <a:ext cx="208812" cy="207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9499" name="Rectangle 35"/>
              <p:cNvSpPr>
                <a:spLocks noChangeArrowheads="1"/>
              </p:cNvSpPr>
              <p:nvPr/>
            </p:nvSpPr>
            <p:spPr bwMode="auto">
              <a:xfrm>
                <a:off x="2711798" y="2143122"/>
                <a:ext cx="542956"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chemeClr val="bg1"/>
                    </a:solidFill>
                    <a:latin typeface="Open Sans" panose="020B0606030504020204"/>
                    <a:ea typeface="Open Sans" panose="020B0606030504020204"/>
                    <a:cs typeface="Open Sans" panose="020B0606030504020204"/>
                  </a:rPr>
                  <a:t>2004</a:t>
                </a:r>
              </a:p>
            </p:txBody>
          </p:sp>
          <p:sp>
            <p:nvSpPr>
              <p:cNvPr id="19500" name="Rectangle 59"/>
              <p:cNvSpPr>
                <a:spLocks noChangeArrowheads="1"/>
              </p:cNvSpPr>
              <p:nvPr/>
            </p:nvSpPr>
            <p:spPr bwMode="auto">
              <a:xfrm>
                <a:off x="2712665" y="3500444"/>
                <a:ext cx="633986"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chemeClr val="bg1"/>
                    </a:solidFill>
                    <a:latin typeface="Open Sans" panose="020B0606030504020204"/>
                    <a:ea typeface="Open Sans" panose="020B0606030504020204"/>
                    <a:cs typeface="Open Sans" panose="020B0606030504020204"/>
                  </a:rPr>
                  <a:t>Package</a:t>
                </a:r>
              </a:p>
            </p:txBody>
          </p:sp>
        </p:grpSp>
        <p:grpSp>
          <p:nvGrpSpPr>
            <p:cNvPr id="19501" name="Group 67"/>
            <p:cNvGrpSpPr/>
            <p:nvPr/>
          </p:nvGrpSpPr>
          <p:grpSpPr bwMode="auto">
            <a:xfrm>
              <a:off x="5027835" y="2143122"/>
              <a:ext cx="647813" cy="1578561"/>
              <a:chOff x="5027835" y="2143122"/>
              <a:chExt cx="647813" cy="1578561"/>
            </a:xfrm>
          </p:grpSpPr>
          <p:cxnSp>
            <p:nvCxnSpPr>
              <p:cNvPr id="53" name="Straight Connector 29"/>
              <p:cNvCxnSpPr>
                <a:endCxn id="12" idx="3"/>
              </p:cNvCxnSpPr>
              <p:nvPr/>
            </p:nvCxnSpPr>
            <p:spPr>
              <a:xfrm rot="5400000">
                <a:off x="5001484" y="3071106"/>
                <a:ext cx="714536" cy="22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Oval 13"/>
              <p:cNvSpPr/>
              <p:nvPr/>
            </p:nvSpPr>
            <p:spPr>
              <a:xfrm>
                <a:off x="5246928" y="2539199"/>
                <a:ext cx="208813" cy="207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9504" name="Rectangle 36"/>
              <p:cNvSpPr>
                <a:spLocks noChangeArrowheads="1"/>
              </p:cNvSpPr>
              <p:nvPr/>
            </p:nvSpPr>
            <p:spPr bwMode="auto">
              <a:xfrm>
                <a:off x="5069253" y="2143122"/>
                <a:ext cx="542956"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chemeClr val="bg1"/>
                    </a:solidFill>
                    <a:latin typeface="Open Sans" panose="020B0606030504020204"/>
                    <a:ea typeface="Open Sans" panose="020B0606030504020204"/>
                    <a:cs typeface="Open Sans" panose="020B0606030504020204"/>
                  </a:rPr>
                  <a:t>2006</a:t>
                </a:r>
              </a:p>
            </p:txBody>
          </p:sp>
          <p:sp>
            <p:nvSpPr>
              <p:cNvPr id="19505" name="Rectangle 60"/>
              <p:cNvSpPr>
                <a:spLocks noChangeArrowheads="1"/>
              </p:cNvSpPr>
              <p:nvPr/>
            </p:nvSpPr>
            <p:spPr bwMode="auto">
              <a:xfrm>
                <a:off x="5027835" y="3500444"/>
                <a:ext cx="647813"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chemeClr val="bg1"/>
                    </a:solidFill>
                    <a:latin typeface="Open Sans" panose="020B0606030504020204"/>
                    <a:ea typeface="Open Sans" panose="020B0606030504020204"/>
                    <a:cs typeface="Open Sans" panose="020B0606030504020204"/>
                  </a:rPr>
                  <a:t>Diamond</a:t>
                </a:r>
              </a:p>
            </p:txBody>
          </p:sp>
        </p:grpSp>
        <p:grpSp>
          <p:nvGrpSpPr>
            <p:cNvPr id="19506" name="Group 69"/>
            <p:cNvGrpSpPr/>
            <p:nvPr/>
          </p:nvGrpSpPr>
          <p:grpSpPr bwMode="auto">
            <a:xfrm>
              <a:off x="7426707" y="2143122"/>
              <a:ext cx="542956" cy="1578561"/>
              <a:chOff x="7426707" y="2143122"/>
              <a:chExt cx="542956" cy="1578561"/>
            </a:xfrm>
          </p:grpSpPr>
          <p:cxnSp>
            <p:nvCxnSpPr>
              <p:cNvPr id="58" name="Straight Connector 31"/>
              <p:cNvCxnSpPr>
                <a:endCxn id="12" idx="3"/>
              </p:cNvCxnSpPr>
              <p:nvPr/>
            </p:nvCxnSpPr>
            <p:spPr>
              <a:xfrm rot="5400000">
                <a:off x="7358328" y="3071677"/>
                <a:ext cx="714536" cy="11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Oval 15"/>
              <p:cNvSpPr/>
              <p:nvPr/>
            </p:nvSpPr>
            <p:spPr>
              <a:xfrm>
                <a:off x="7623742" y="2539199"/>
                <a:ext cx="208812" cy="207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9509" name="Rectangle 37"/>
              <p:cNvSpPr>
                <a:spLocks noChangeArrowheads="1"/>
              </p:cNvSpPr>
              <p:nvPr/>
            </p:nvSpPr>
            <p:spPr bwMode="auto">
              <a:xfrm>
                <a:off x="7426707" y="2143122"/>
                <a:ext cx="542956"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chemeClr val="bg1"/>
                    </a:solidFill>
                    <a:latin typeface="Open Sans" panose="020B0606030504020204"/>
                    <a:ea typeface="Open Sans" panose="020B0606030504020204"/>
                    <a:cs typeface="Open Sans" panose="020B0606030504020204"/>
                  </a:rPr>
                  <a:t>2008</a:t>
                </a:r>
              </a:p>
            </p:txBody>
          </p:sp>
          <p:sp>
            <p:nvSpPr>
              <p:cNvPr id="19510" name="Rectangle 61"/>
              <p:cNvSpPr>
                <a:spLocks noChangeArrowheads="1"/>
              </p:cNvSpPr>
              <p:nvPr/>
            </p:nvSpPr>
            <p:spPr bwMode="auto">
              <a:xfrm>
                <a:off x="7561183" y="3500444"/>
                <a:ext cx="397768"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chemeClr val="bg1"/>
                    </a:solidFill>
                    <a:latin typeface="Open Sans" panose="020B0606030504020204"/>
                    <a:ea typeface="Open Sans" panose="020B0606030504020204"/>
                    <a:cs typeface="Open Sans" panose="020B0606030504020204"/>
                  </a:rPr>
                  <a:t>Next</a:t>
                </a:r>
              </a:p>
            </p:txBody>
          </p:sp>
        </p:grpSp>
      </p:grpSp>
      <p:grpSp>
        <p:nvGrpSpPr>
          <p:cNvPr id="19511" name="组合 63"/>
          <p:cNvGrpSpPr/>
          <p:nvPr/>
        </p:nvGrpSpPr>
        <p:grpSpPr bwMode="auto">
          <a:xfrm>
            <a:off x="2733675" y="409575"/>
            <a:ext cx="6724650" cy="1096963"/>
            <a:chOff x="2318533" y="409996"/>
            <a:chExt cx="6724650" cy="1095930"/>
          </a:xfrm>
        </p:grpSpPr>
        <p:sp>
          <p:nvSpPr>
            <p:cNvPr id="19512" name="文本框 64"/>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chemeClr val="bg1"/>
                  </a:solidFill>
                  <a:latin typeface="微软雅黑" panose="020B0503020204020204" pitchFamily="34" charset="-122"/>
                  <a:ea typeface="微软雅黑" panose="020B0503020204020204" pitchFamily="34" charset="-122"/>
                </a:rPr>
                <a:t>时间流程</a:t>
              </a:r>
            </a:p>
          </p:txBody>
        </p:sp>
        <p:sp>
          <p:nvSpPr>
            <p:cNvPr id="19513" name="文本框 65"/>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chemeClr val="bg1"/>
                  </a:solidFill>
                  <a:latin typeface="微软雅黑" panose="020B0503020204020204" pitchFamily="34" charset="-122"/>
                  <a:ea typeface="微软雅黑" panose="020B0503020204020204" pitchFamily="34" charset="-122"/>
                </a:rPr>
                <a:t>Lorem ipsum dolor sit</a:t>
              </a:r>
              <a:endParaRPr lang="zh-CN" altLang="en-US" sz="24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20482" name="Group 70"/>
          <p:cNvGrpSpPr/>
          <p:nvPr/>
        </p:nvGrpSpPr>
        <p:grpSpPr bwMode="auto">
          <a:xfrm>
            <a:off x="292100" y="3768725"/>
            <a:ext cx="11628438" cy="484188"/>
            <a:chOff x="408863" y="2455860"/>
            <a:chExt cx="8358214" cy="348310"/>
          </a:xfrm>
        </p:grpSpPr>
        <p:cxnSp>
          <p:nvCxnSpPr>
            <p:cNvPr id="55" name="Straight Connector 8"/>
            <p:cNvCxnSpPr>
              <a:endCxn id="56" idx="3"/>
            </p:cNvCxnSpPr>
            <p:nvPr/>
          </p:nvCxnSpPr>
          <p:spPr>
            <a:xfrm flipV="1">
              <a:off x="408863" y="2630586"/>
              <a:ext cx="8058117" cy="12562"/>
            </a:xfrm>
            <a:prstGeom prst="line">
              <a:avLst/>
            </a:prstGeom>
            <a:ln w="12700" cap="flat">
              <a:solidFill>
                <a:srgbClr val="A6A6A6"/>
              </a:solidFill>
              <a:prstDash val="sysDash"/>
              <a:round/>
            </a:ln>
          </p:spPr>
          <p:style>
            <a:lnRef idx="1">
              <a:schemeClr val="accent1"/>
            </a:lnRef>
            <a:fillRef idx="0">
              <a:schemeClr val="accent1"/>
            </a:fillRef>
            <a:effectRef idx="0">
              <a:schemeClr val="accent1"/>
            </a:effectRef>
            <a:fontRef idx="minor">
              <a:schemeClr val="tx1"/>
            </a:fontRef>
          </p:style>
        </p:cxnSp>
        <p:sp>
          <p:nvSpPr>
            <p:cNvPr id="56" name="Isosceles Triangle 17"/>
            <p:cNvSpPr/>
            <p:nvPr/>
          </p:nvSpPr>
          <p:spPr>
            <a:xfrm rot="5400000">
              <a:off x="8442874" y="2479966"/>
              <a:ext cx="348310" cy="30009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cxnSp>
        <p:nvCxnSpPr>
          <p:cNvPr id="51" name="Straight Connector 22"/>
          <p:cNvCxnSpPr>
            <a:endCxn id="56" idx="3"/>
          </p:cNvCxnSpPr>
          <p:nvPr/>
        </p:nvCxnSpPr>
        <p:spPr>
          <a:xfrm rot="5400000">
            <a:off x="220663" y="4624388"/>
            <a:ext cx="993775" cy="3175"/>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52" name="Oval 9"/>
          <p:cNvSpPr/>
          <p:nvPr/>
        </p:nvSpPr>
        <p:spPr>
          <a:xfrm>
            <a:off x="590550" y="3884613"/>
            <a:ext cx="290513" cy="28892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487" name="Rectangle 33"/>
          <p:cNvSpPr>
            <a:spLocks noChangeArrowheads="1"/>
          </p:cNvSpPr>
          <p:nvPr/>
        </p:nvSpPr>
        <p:spPr bwMode="auto">
          <a:xfrm>
            <a:off x="315913" y="3333750"/>
            <a:ext cx="755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A6A6A6"/>
                </a:solidFill>
                <a:latin typeface="Open Sans" panose="020B0606030504020204"/>
                <a:ea typeface="Open Sans" panose="020B0606030504020204"/>
                <a:cs typeface="Open Sans" panose="020B0606030504020204"/>
              </a:rPr>
              <a:t>2002</a:t>
            </a:r>
          </a:p>
        </p:txBody>
      </p:sp>
      <p:sp>
        <p:nvSpPr>
          <p:cNvPr id="20488" name="Rectangle 40"/>
          <p:cNvSpPr>
            <a:spLocks noChangeArrowheads="1"/>
          </p:cNvSpPr>
          <p:nvPr/>
        </p:nvSpPr>
        <p:spPr bwMode="auto">
          <a:xfrm>
            <a:off x="481013" y="5221288"/>
            <a:ext cx="473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6A6A6"/>
                </a:solidFill>
                <a:latin typeface="Open Sans" panose="020B0606030504020204"/>
                <a:ea typeface="Open Sans" panose="020B0606030504020204"/>
                <a:cs typeface="Open Sans" panose="020B0606030504020204"/>
              </a:rPr>
              <a:t>File</a:t>
            </a:r>
          </a:p>
        </p:txBody>
      </p:sp>
      <p:cxnSp>
        <p:nvCxnSpPr>
          <p:cNvPr id="37" name="Straight Connector 23"/>
          <p:cNvCxnSpPr>
            <a:endCxn id="56" idx="3"/>
          </p:cNvCxnSpPr>
          <p:nvPr/>
        </p:nvCxnSpPr>
        <p:spPr>
          <a:xfrm rot="5400000">
            <a:off x="1812131" y="4625182"/>
            <a:ext cx="993775" cy="1588"/>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20490" name="Rectangle 34"/>
          <p:cNvSpPr>
            <a:spLocks noChangeArrowheads="1"/>
          </p:cNvSpPr>
          <p:nvPr/>
        </p:nvSpPr>
        <p:spPr bwMode="auto">
          <a:xfrm>
            <a:off x="1512888" y="5221288"/>
            <a:ext cx="1984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rgbClr val="A6A6A6"/>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sp>
        <p:nvSpPr>
          <p:cNvPr id="40" name="Oval 10"/>
          <p:cNvSpPr/>
          <p:nvPr/>
        </p:nvSpPr>
        <p:spPr>
          <a:xfrm>
            <a:off x="1711325" y="3414713"/>
            <a:ext cx="1228725" cy="1228725"/>
          </a:xfrm>
          <a:prstGeom prst="ellipse">
            <a:avLst/>
          </a:prstGeom>
          <a:solidFill>
            <a:schemeClr val="bg1"/>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3" name="Group 53"/>
          <p:cNvGrpSpPr/>
          <p:nvPr/>
        </p:nvGrpSpPr>
        <p:grpSpPr>
          <a:xfrm>
            <a:off x="2097733" y="3770569"/>
            <a:ext cx="509233" cy="477896"/>
            <a:chOff x="7730164" y="1298694"/>
            <a:chExt cx="366051" cy="343525"/>
          </a:xfrm>
          <a:solidFill>
            <a:srgbClr val="A6A6A6"/>
          </a:solidFill>
        </p:grpSpPr>
        <p:sp>
          <p:nvSpPr>
            <p:cNvPr id="42"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3"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4"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5"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6"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7"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8"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49"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50"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cxnSp>
        <p:nvCxnSpPr>
          <p:cNvPr id="30" name="Straight Connector 26"/>
          <p:cNvCxnSpPr>
            <a:endCxn id="56" idx="3"/>
          </p:cNvCxnSpPr>
          <p:nvPr/>
        </p:nvCxnSpPr>
        <p:spPr>
          <a:xfrm rot="5400000">
            <a:off x="5091906" y="4625182"/>
            <a:ext cx="993775" cy="1588"/>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20494" name="Rectangle 38"/>
          <p:cNvSpPr>
            <a:spLocks noChangeArrowheads="1"/>
          </p:cNvSpPr>
          <p:nvPr/>
        </p:nvSpPr>
        <p:spPr bwMode="auto">
          <a:xfrm>
            <a:off x="4792663" y="5221288"/>
            <a:ext cx="19827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rgbClr val="A6A6A6"/>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sp>
        <p:nvSpPr>
          <p:cNvPr id="33" name="Oval 12"/>
          <p:cNvSpPr/>
          <p:nvPr/>
        </p:nvSpPr>
        <p:spPr>
          <a:xfrm>
            <a:off x="4964113" y="3414713"/>
            <a:ext cx="1228725" cy="1228725"/>
          </a:xfrm>
          <a:prstGeom prst="ellipse">
            <a:avLst/>
          </a:prstGeom>
          <a:solidFill>
            <a:schemeClr val="bg1"/>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4" name="Group 54"/>
          <p:cNvGrpSpPr/>
          <p:nvPr/>
        </p:nvGrpSpPr>
        <p:grpSpPr>
          <a:xfrm>
            <a:off x="5338392" y="3771877"/>
            <a:ext cx="509232" cy="445688"/>
            <a:chOff x="2556020" y="3523156"/>
            <a:chExt cx="366050" cy="320373"/>
          </a:xfrm>
          <a:solidFill>
            <a:srgbClr val="A6A6A6"/>
          </a:solidFill>
        </p:grpSpPr>
        <p:sp>
          <p:nvSpPr>
            <p:cNvPr id="35"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36"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cxnSp>
        <p:nvCxnSpPr>
          <p:cNvPr id="25" name="Straight Connector 30"/>
          <p:cNvCxnSpPr>
            <a:endCxn id="56" idx="3"/>
          </p:cNvCxnSpPr>
          <p:nvPr/>
        </p:nvCxnSpPr>
        <p:spPr>
          <a:xfrm rot="5400000">
            <a:off x="8371681" y="4625182"/>
            <a:ext cx="993775" cy="1588"/>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20498" name="Rectangle 39"/>
          <p:cNvSpPr>
            <a:spLocks noChangeArrowheads="1"/>
          </p:cNvSpPr>
          <p:nvPr/>
        </p:nvSpPr>
        <p:spPr bwMode="auto">
          <a:xfrm>
            <a:off x="8072438" y="5221288"/>
            <a:ext cx="19827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rgbClr val="A6A6A6"/>
                </a:solidFill>
                <a:latin typeface="Open Sans Light" panose="020B0306030504020204"/>
                <a:ea typeface="Open Sans Light" panose="020B0306030504020204"/>
                <a:cs typeface="Open Sans Light" panose="020B0306030504020204"/>
              </a:rPr>
              <a:t>Lorem ipsum dolor sit amet, consectetur adipiscing elit. Praesent sodales</a:t>
            </a:r>
          </a:p>
        </p:txBody>
      </p:sp>
      <p:grpSp>
        <p:nvGrpSpPr>
          <p:cNvPr id="20499" name="Group 57"/>
          <p:cNvGrpSpPr/>
          <p:nvPr/>
        </p:nvGrpSpPr>
        <p:grpSpPr bwMode="auto">
          <a:xfrm>
            <a:off x="8270875" y="3414713"/>
            <a:ext cx="1228725" cy="1228725"/>
            <a:chOff x="6143636" y="2201628"/>
            <a:chExt cx="883120" cy="883120"/>
          </a:xfrm>
        </p:grpSpPr>
        <p:sp>
          <p:nvSpPr>
            <p:cNvPr id="28" name="Oval 14"/>
            <p:cNvSpPr/>
            <p:nvPr/>
          </p:nvSpPr>
          <p:spPr>
            <a:xfrm>
              <a:off x="6143636" y="2201628"/>
              <a:ext cx="883120" cy="883120"/>
            </a:xfrm>
            <a:prstGeom prst="ellipse">
              <a:avLst/>
            </a:prstGeom>
            <a:solidFill>
              <a:schemeClr val="bg1"/>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9" name="AutoShape 117"/>
            <p:cNvSpPr/>
            <p:nvPr/>
          </p:nvSpPr>
          <p:spPr bwMode="auto">
            <a:xfrm>
              <a:off x="6391229" y="2502847"/>
              <a:ext cx="366255" cy="27497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A6A6A6"/>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000000"/>
                  </a:outerShdw>
                </a:effectLst>
              </a:endParaRPr>
            </a:p>
          </p:txBody>
        </p:sp>
      </p:grpSp>
      <p:grpSp>
        <p:nvGrpSpPr>
          <p:cNvPr id="20502" name="Group 65"/>
          <p:cNvGrpSpPr/>
          <p:nvPr/>
        </p:nvGrpSpPr>
        <p:grpSpPr bwMode="auto">
          <a:xfrm>
            <a:off x="3497263" y="3333750"/>
            <a:ext cx="882650" cy="2195513"/>
            <a:chOff x="2711798" y="2143122"/>
            <a:chExt cx="634853" cy="1578561"/>
          </a:xfrm>
        </p:grpSpPr>
        <p:cxnSp>
          <p:nvCxnSpPr>
            <p:cNvPr id="21" name="Straight Connector 25"/>
            <p:cNvCxnSpPr>
              <a:endCxn id="56" idx="3"/>
            </p:cNvCxnSpPr>
            <p:nvPr/>
          </p:nvCxnSpPr>
          <p:spPr>
            <a:xfrm rot="5400000">
              <a:off x="2642849" y="3071654"/>
              <a:ext cx="714518" cy="1141"/>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22" name="Oval 11"/>
            <p:cNvSpPr/>
            <p:nvPr/>
          </p:nvSpPr>
          <p:spPr>
            <a:xfrm>
              <a:off x="2909333" y="2539189"/>
              <a:ext cx="207812" cy="20773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505" name="Rectangle 35"/>
            <p:cNvSpPr>
              <a:spLocks noChangeArrowheads="1"/>
            </p:cNvSpPr>
            <p:nvPr/>
          </p:nvSpPr>
          <p:spPr bwMode="auto">
            <a:xfrm>
              <a:off x="2711798" y="2143122"/>
              <a:ext cx="542956"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A6A6A6"/>
                  </a:solidFill>
                  <a:latin typeface="Open Sans" panose="020B0606030504020204"/>
                  <a:ea typeface="Open Sans" panose="020B0606030504020204"/>
                  <a:cs typeface="Open Sans" panose="020B0606030504020204"/>
                </a:rPr>
                <a:t>2004</a:t>
              </a:r>
            </a:p>
          </p:txBody>
        </p:sp>
        <p:sp>
          <p:nvSpPr>
            <p:cNvPr id="20506" name="Rectangle 59"/>
            <p:cNvSpPr>
              <a:spLocks noChangeArrowheads="1"/>
            </p:cNvSpPr>
            <p:nvPr/>
          </p:nvSpPr>
          <p:spPr bwMode="auto">
            <a:xfrm>
              <a:off x="2712665" y="3500444"/>
              <a:ext cx="633986"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6A6A6"/>
                  </a:solidFill>
                  <a:latin typeface="Open Sans" panose="020B0606030504020204"/>
                  <a:ea typeface="Open Sans" panose="020B0606030504020204"/>
                  <a:cs typeface="Open Sans" panose="020B0606030504020204"/>
                </a:rPr>
                <a:t>Package</a:t>
              </a:r>
            </a:p>
          </p:txBody>
        </p:sp>
      </p:grpSp>
      <p:grpSp>
        <p:nvGrpSpPr>
          <p:cNvPr id="20507" name="Group 67"/>
          <p:cNvGrpSpPr/>
          <p:nvPr/>
        </p:nvGrpSpPr>
        <p:grpSpPr bwMode="auto">
          <a:xfrm>
            <a:off x="6718300" y="3333750"/>
            <a:ext cx="901700" cy="2195513"/>
            <a:chOff x="5027835" y="2143122"/>
            <a:chExt cx="647813" cy="1578561"/>
          </a:xfrm>
        </p:grpSpPr>
        <p:cxnSp>
          <p:nvCxnSpPr>
            <p:cNvPr id="17" name="Straight Connector 29"/>
            <p:cNvCxnSpPr>
              <a:endCxn id="56" idx="3"/>
            </p:cNvCxnSpPr>
            <p:nvPr/>
          </p:nvCxnSpPr>
          <p:spPr>
            <a:xfrm rot="5400000">
              <a:off x="5001326" y="3071084"/>
              <a:ext cx="714518" cy="2281"/>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18" name="Oval 13"/>
            <p:cNvSpPr/>
            <p:nvPr/>
          </p:nvSpPr>
          <p:spPr>
            <a:xfrm>
              <a:off x="5246814" y="2539189"/>
              <a:ext cx="208715" cy="20773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510" name="Rectangle 36"/>
            <p:cNvSpPr>
              <a:spLocks noChangeArrowheads="1"/>
            </p:cNvSpPr>
            <p:nvPr/>
          </p:nvSpPr>
          <p:spPr bwMode="auto">
            <a:xfrm>
              <a:off x="5069253" y="2143122"/>
              <a:ext cx="542956" cy="28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A6A6A6"/>
                  </a:solidFill>
                  <a:latin typeface="Open Sans" panose="020B0606030504020204"/>
                  <a:ea typeface="Open Sans" panose="020B0606030504020204"/>
                  <a:cs typeface="Open Sans" panose="020B0606030504020204"/>
                </a:rPr>
                <a:t>2006</a:t>
              </a:r>
            </a:p>
          </p:txBody>
        </p:sp>
        <p:sp>
          <p:nvSpPr>
            <p:cNvPr id="20511" name="Rectangle 60"/>
            <p:cNvSpPr>
              <a:spLocks noChangeArrowheads="1"/>
            </p:cNvSpPr>
            <p:nvPr/>
          </p:nvSpPr>
          <p:spPr bwMode="auto">
            <a:xfrm>
              <a:off x="5027835" y="3500444"/>
              <a:ext cx="647813" cy="2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6A6A6"/>
                  </a:solidFill>
                  <a:latin typeface="Open Sans" panose="020B0606030504020204"/>
                  <a:ea typeface="Open Sans" panose="020B0606030504020204"/>
                  <a:cs typeface="Open Sans" panose="020B0606030504020204"/>
                </a:rPr>
                <a:t>Diamond</a:t>
              </a:r>
            </a:p>
          </p:txBody>
        </p:sp>
      </p:grpSp>
      <p:cxnSp>
        <p:nvCxnSpPr>
          <p:cNvPr id="13" name="Straight Connector 31"/>
          <p:cNvCxnSpPr>
            <a:endCxn id="56" idx="3"/>
          </p:cNvCxnSpPr>
          <p:nvPr/>
        </p:nvCxnSpPr>
        <p:spPr>
          <a:xfrm rot="5400000">
            <a:off x="9961563" y="4624388"/>
            <a:ext cx="993775" cy="3175"/>
          </a:xfrm>
          <a:prstGeom prst="line">
            <a:avLst/>
          </a:prstGeom>
          <a:ln w="12700">
            <a:solidFill>
              <a:srgbClr val="A6A6A6"/>
            </a:solidFill>
          </a:ln>
        </p:spPr>
        <p:style>
          <a:lnRef idx="1">
            <a:schemeClr val="accent1"/>
          </a:lnRef>
          <a:fillRef idx="0">
            <a:schemeClr val="accent1"/>
          </a:fillRef>
          <a:effectRef idx="0">
            <a:schemeClr val="accent1"/>
          </a:effectRef>
          <a:fontRef idx="minor">
            <a:schemeClr val="tx1"/>
          </a:fontRef>
        </p:style>
      </p:cxnSp>
      <p:sp>
        <p:nvSpPr>
          <p:cNvPr id="14" name="Oval 15"/>
          <p:cNvSpPr/>
          <p:nvPr/>
        </p:nvSpPr>
        <p:spPr>
          <a:xfrm>
            <a:off x="10329863" y="3884613"/>
            <a:ext cx="290512" cy="28892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0514" name="Rectangle 37"/>
          <p:cNvSpPr>
            <a:spLocks noChangeArrowheads="1"/>
          </p:cNvSpPr>
          <p:nvPr/>
        </p:nvSpPr>
        <p:spPr bwMode="auto">
          <a:xfrm>
            <a:off x="10055225" y="3333750"/>
            <a:ext cx="755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A6A6A6"/>
                </a:solidFill>
                <a:latin typeface="Open Sans" panose="020B0606030504020204"/>
                <a:ea typeface="Open Sans" panose="020B0606030504020204"/>
                <a:cs typeface="Open Sans" panose="020B0606030504020204"/>
              </a:rPr>
              <a:t>2008</a:t>
            </a:r>
          </a:p>
        </p:txBody>
      </p:sp>
      <p:sp>
        <p:nvSpPr>
          <p:cNvPr id="20515" name="Rectangle 61"/>
          <p:cNvSpPr>
            <a:spLocks noChangeArrowheads="1"/>
          </p:cNvSpPr>
          <p:nvPr/>
        </p:nvSpPr>
        <p:spPr bwMode="auto">
          <a:xfrm>
            <a:off x="10242550" y="5221288"/>
            <a:ext cx="554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a:solidFill>
                  <a:srgbClr val="A6A6A6"/>
                </a:solidFill>
                <a:latin typeface="Open Sans" panose="020B0606030504020204"/>
                <a:ea typeface="Open Sans" panose="020B0606030504020204"/>
                <a:cs typeface="Open Sans" panose="020B0606030504020204"/>
              </a:rPr>
              <a:t>Next</a:t>
            </a:r>
          </a:p>
        </p:txBody>
      </p:sp>
      <p:grpSp>
        <p:nvGrpSpPr>
          <p:cNvPr id="20516" name="组合 56"/>
          <p:cNvGrpSpPr/>
          <p:nvPr/>
        </p:nvGrpSpPr>
        <p:grpSpPr bwMode="auto">
          <a:xfrm>
            <a:off x="2733675" y="409575"/>
            <a:ext cx="6724650" cy="1096963"/>
            <a:chOff x="2318533" y="409996"/>
            <a:chExt cx="6724650" cy="1095930"/>
          </a:xfrm>
        </p:grpSpPr>
        <p:sp>
          <p:nvSpPr>
            <p:cNvPr id="20517" name="文本框 57"/>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时间流程</a:t>
              </a:r>
            </a:p>
          </p:txBody>
        </p:sp>
        <p:sp>
          <p:nvSpPr>
            <p:cNvPr id="20518" name="文本框 58"/>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46"/>
          <p:cNvGrpSpPr/>
          <p:nvPr/>
        </p:nvGrpSpPr>
        <p:grpSpPr bwMode="auto">
          <a:xfrm>
            <a:off x="687388" y="2125663"/>
            <a:ext cx="10164762" cy="3581400"/>
            <a:chOff x="329836" y="1428742"/>
            <a:chExt cx="7934889" cy="2795602"/>
          </a:xfrm>
        </p:grpSpPr>
        <p:grpSp>
          <p:nvGrpSpPr>
            <p:cNvPr id="21506" name="Group 85"/>
            <p:cNvGrpSpPr/>
            <p:nvPr/>
          </p:nvGrpSpPr>
          <p:grpSpPr bwMode="auto">
            <a:xfrm>
              <a:off x="5197904" y="1428742"/>
              <a:ext cx="923681" cy="1669637"/>
              <a:chOff x="5197904" y="1428742"/>
              <a:chExt cx="923681" cy="1669637"/>
            </a:xfrm>
          </p:grpSpPr>
          <p:sp>
            <p:nvSpPr>
              <p:cNvPr id="6" name="Rectangle 60"/>
              <p:cNvSpPr/>
              <p:nvPr/>
            </p:nvSpPr>
            <p:spPr>
              <a:xfrm>
                <a:off x="5197593" y="2785649"/>
                <a:ext cx="924477" cy="31227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Package</a:t>
                </a:r>
              </a:p>
            </p:txBody>
          </p:sp>
          <p:cxnSp>
            <p:nvCxnSpPr>
              <p:cNvPr id="7" name="Straight Connector 31"/>
              <p:cNvCxnSpPr/>
              <p:nvPr/>
            </p:nvCxnSpPr>
            <p:spPr>
              <a:xfrm rot="5400000">
                <a:off x="5287455" y="2298030"/>
                <a:ext cx="713771" cy="1239"/>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Oval 32"/>
              <p:cNvSpPr/>
              <p:nvPr/>
            </p:nvSpPr>
            <p:spPr>
              <a:xfrm>
                <a:off x="5214942" y="1428742"/>
                <a:ext cx="883582" cy="88230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4" name="Group 83"/>
              <p:cNvGrpSpPr/>
              <p:nvPr/>
            </p:nvGrpSpPr>
            <p:grpSpPr>
              <a:xfrm>
                <a:off x="5461828" y="1684189"/>
                <a:ext cx="366050" cy="366676"/>
                <a:chOff x="6853177" y="4545107"/>
                <a:chExt cx="366050" cy="366676"/>
              </a:xfrm>
              <a:solidFill>
                <a:schemeClr val="accent3"/>
              </a:solidFill>
            </p:grpSpPr>
            <p:sp>
              <p:nvSpPr>
                <p:cNvPr id="10" name="AutoShape 18"/>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1" name="AutoShape 19"/>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2" name="AutoShape 20"/>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3" name="AutoShape 21"/>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4" name="AutoShape 22"/>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5" name="AutoShape 23"/>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6" name="AutoShape 24"/>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7" name="AutoShape 25"/>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8" name="AutoShape 26"/>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9" name="AutoShape 27"/>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21511" name="Group 86"/>
            <p:cNvGrpSpPr/>
            <p:nvPr/>
          </p:nvGrpSpPr>
          <p:grpSpPr bwMode="auto">
            <a:xfrm>
              <a:off x="7341044" y="1428742"/>
              <a:ext cx="923681" cy="1669637"/>
              <a:chOff x="7341044" y="1428742"/>
              <a:chExt cx="923681" cy="1669637"/>
            </a:xfrm>
          </p:grpSpPr>
          <p:sp>
            <p:nvSpPr>
              <p:cNvPr id="22" name="Rectangle 62"/>
              <p:cNvSpPr/>
              <p:nvPr/>
            </p:nvSpPr>
            <p:spPr>
              <a:xfrm>
                <a:off x="7341487" y="2785649"/>
                <a:ext cx="923238" cy="31227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Package</a:t>
                </a:r>
              </a:p>
            </p:txBody>
          </p:sp>
          <p:cxnSp>
            <p:nvCxnSpPr>
              <p:cNvPr id="23" name="Straight Connector 43"/>
              <p:cNvCxnSpPr/>
              <p:nvPr/>
            </p:nvCxnSpPr>
            <p:spPr>
              <a:xfrm rot="5400000">
                <a:off x="7430731" y="2297410"/>
                <a:ext cx="713771" cy="2478"/>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Oval 44"/>
              <p:cNvSpPr/>
              <p:nvPr/>
            </p:nvSpPr>
            <p:spPr>
              <a:xfrm>
                <a:off x="7358837" y="1428742"/>
                <a:ext cx="882343" cy="882300"/>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9" name="Group 82"/>
              <p:cNvGrpSpPr/>
              <p:nvPr/>
            </p:nvGrpSpPr>
            <p:grpSpPr>
              <a:xfrm>
                <a:off x="7621730" y="1714494"/>
                <a:ext cx="366051" cy="320373"/>
                <a:chOff x="3143240" y="4572014"/>
                <a:chExt cx="366051" cy="320373"/>
              </a:xfrm>
              <a:solidFill>
                <a:schemeClr val="accent6"/>
              </a:solidFill>
            </p:grpSpPr>
            <p:sp>
              <p:nvSpPr>
                <p:cNvPr id="26" name="AutoShape 103"/>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27" name="AutoShape 104"/>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21516" name="Group 48"/>
            <p:cNvGrpSpPr/>
            <p:nvPr/>
          </p:nvGrpSpPr>
          <p:grpSpPr bwMode="auto">
            <a:xfrm>
              <a:off x="2983326" y="1428742"/>
              <a:ext cx="923681" cy="1669637"/>
              <a:chOff x="2983326" y="1428742"/>
              <a:chExt cx="923681" cy="1669637"/>
            </a:xfrm>
          </p:grpSpPr>
          <p:sp>
            <p:nvSpPr>
              <p:cNvPr id="30" name="Rectangle 58"/>
              <p:cNvSpPr/>
              <p:nvPr/>
            </p:nvSpPr>
            <p:spPr>
              <a:xfrm>
                <a:off x="2983061" y="2785649"/>
                <a:ext cx="924477" cy="31227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Package</a:t>
                </a:r>
              </a:p>
            </p:txBody>
          </p:sp>
          <p:grpSp>
            <p:nvGrpSpPr>
              <p:cNvPr id="21518" name="Group 47"/>
              <p:cNvGrpSpPr/>
              <p:nvPr/>
            </p:nvGrpSpPr>
            <p:grpSpPr bwMode="auto">
              <a:xfrm>
                <a:off x="3000364" y="1428742"/>
                <a:ext cx="883120" cy="1227378"/>
                <a:chOff x="3000364" y="1428742"/>
                <a:chExt cx="883120" cy="1227378"/>
              </a:xfrm>
            </p:grpSpPr>
            <p:cxnSp>
              <p:nvCxnSpPr>
                <p:cNvPr id="32" name="Straight Connector 19"/>
                <p:cNvCxnSpPr/>
                <p:nvPr/>
              </p:nvCxnSpPr>
              <p:spPr>
                <a:xfrm rot="5400000">
                  <a:off x="3072924" y="2298030"/>
                  <a:ext cx="713771" cy="124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Oval 20"/>
                <p:cNvSpPr/>
                <p:nvPr/>
              </p:nvSpPr>
              <p:spPr>
                <a:xfrm>
                  <a:off x="3000410" y="1428742"/>
                  <a:ext cx="883583" cy="8823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25" name="Group 81"/>
                <p:cNvGrpSpPr/>
                <p:nvPr/>
              </p:nvGrpSpPr>
              <p:grpSpPr>
                <a:xfrm>
                  <a:off x="3251393" y="1753373"/>
                  <a:ext cx="365425" cy="229016"/>
                  <a:chOff x="2411138" y="4617692"/>
                  <a:chExt cx="365425" cy="229016"/>
                </a:xfrm>
                <a:solidFill>
                  <a:schemeClr val="bg1"/>
                </a:solidFill>
              </p:grpSpPr>
              <p:sp>
                <p:nvSpPr>
                  <p:cNvPr id="35" name="AutoShape 105"/>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36" name="AutoShape 106"/>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37" name="AutoShape 107"/>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grpSp>
          <p:nvGrpSpPr>
            <p:cNvPr id="21522" name="Group 46"/>
            <p:cNvGrpSpPr/>
            <p:nvPr/>
          </p:nvGrpSpPr>
          <p:grpSpPr bwMode="auto">
            <a:xfrm>
              <a:off x="329836" y="1428742"/>
              <a:ext cx="1937894" cy="2795602"/>
              <a:chOff x="329836" y="1428742"/>
              <a:chExt cx="1937894" cy="2795602"/>
            </a:xfrm>
          </p:grpSpPr>
          <p:sp>
            <p:nvSpPr>
              <p:cNvPr id="39" name="Rectangle 55"/>
              <p:cNvSpPr/>
              <p:nvPr/>
            </p:nvSpPr>
            <p:spPr>
              <a:xfrm>
                <a:off x="329836" y="3143774"/>
                <a:ext cx="1938180" cy="1080570"/>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sp>
            <p:nvSpPr>
              <p:cNvPr id="40" name="Rectangle 56"/>
              <p:cNvSpPr/>
              <p:nvPr/>
            </p:nvSpPr>
            <p:spPr>
              <a:xfrm>
                <a:off x="840405" y="2785649"/>
                <a:ext cx="923237" cy="312275"/>
              </a:xfrm>
              <a:prstGeom prst="rect">
                <a:avLst/>
              </a:prstGeom>
            </p:spPr>
            <p:txBody>
              <a:bodyPr wrap="none">
                <a:spAutoFit/>
              </a:bodyPr>
              <a:lstStyle/>
              <a:p>
                <a:pPr algn="ct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Package</a:t>
                </a:r>
              </a:p>
            </p:txBody>
          </p:sp>
          <p:grpSp>
            <p:nvGrpSpPr>
              <p:cNvPr id="21525" name="Group 45"/>
              <p:cNvGrpSpPr/>
              <p:nvPr/>
            </p:nvGrpSpPr>
            <p:grpSpPr bwMode="auto">
              <a:xfrm>
                <a:off x="857224" y="1428742"/>
                <a:ext cx="883120" cy="1227378"/>
                <a:chOff x="857224" y="1428742"/>
                <a:chExt cx="883120" cy="1227378"/>
              </a:xfrm>
            </p:grpSpPr>
            <p:cxnSp>
              <p:nvCxnSpPr>
                <p:cNvPr id="42" name="Straight Connector 7"/>
                <p:cNvCxnSpPr/>
                <p:nvPr/>
              </p:nvCxnSpPr>
              <p:spPr>
                <a:xfrm rot="5400000">
                  <a:off x="930268" y="2298030"/>
                  <a:ext cx="713771" cy="12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Oval 8"/>
                <p:cNvSpPr/>
                <p:nvPr/>
              </p:nvSpPr>
              <p:spPr>
                <a:xfrm>
                  <a:off x="857755" y="1428742"/>
                  <a:ext cx="882342" cy="8823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21528" name="Group 80"/>
                <p:cNvGrpSpPr/>
                <p:nvPr/>
              </p:nvGrpSpPr>
              <p:grpSpPr bwMode="auto">
                <a:xfrm>
                  <a:off x="1167519" y="1684543"/>
                  <a:ext cx="274694" cy="366676"/>
                  <a:chOff x="1724713" y="4548862"/>
                  <a:chExt cx="274694" cy="366676"/>
                </a:xfrm>
              </p:grpSpPr>
              <p:sp>
                <p:nvSpPr>
                  <p:cNvPr id="45" name="AutoShape 108"/>
                  <p:cNvSpPr/>
                  <p:nvPr/>
                </p:nvSpPr>
                <p:spPr bwMode="auto">
                  <a:xfrm>
                    <a:off x="1792918" y="4617727"/>
                    <a:ext cx="137557" cy="1375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000000"/>
                        </a:outerShdw>
                      </a:effectLst>
                    </a:endParaRPr>
                  </a:p>
                </p:txBody>
              </p:sp>
              <p:sp>
                <p:nvSpPr>
                  <p:cNvPr id="46" name="AutoShape 109"/>
                  <p:cNvSpPr/>
                  <p:nvPr/>
                </p:nvSpPr>
                <p:spPr bwMode="auto">
                  <a:xfrm>
                    <a:off x="1724760" y="4548333"/>
                    <a:ext cx="275112" cy="366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000000"/>
                        </a:outerShdw>
                      </a:effectLst>
                    </a:endParaRPr>
                  </a:p>
                </p:txBody>
              </p:sp>
            </p:grpSp>
          </p:grpSp>
        </p:grpSp>
      </p:grpSp>
      <p:sp>
        <p:nvSpPr>
          <p:cNvPr id="48" name="Rectangle 55"/>
          <p:cNvSpPr/>
          <p:nvPr/>
        </p:nvSpPr>
        <p:spPr>
          <a:xfrm>
            <a:off x="3430588" y="4321175"/>
            <a:ext cx="2482850" cy="1385888"/>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sp>
        <p:nvSpPr>
          <p:cNvPr id="49" name="Rectangle 55"/>
          <p:cNvSpPr/>
          <p:nvPr/>
        </p:nvSpPr>
        <p:spPr>
          <a:xfrm>
            <a:off x="6269038" y="4321175"/>
            <a:ext cx="2482850" cy="1385888"/>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sp>
        <p:nvSpPr>
          <p:cNvPr id="50" name="Rectangle 55"/>
          <p:cNvSpPr/>
          <p:nvPr/>
        </p:nvSpPr>
        <p:spPr>
          <a:xfrm>
            <a:off x="8997950" y="4321175"/>
            <a:ext cx="2482850" cy="1385888"/>
          </a:xfrm>
          <a:prstGeom prst="rect">
            <a:avLst/>
          </a:prstGeom>
        </p:spPr>
        <p:txBody>
          <a:bodyPr>
            <a:spAutoFit/>
          </a:bodyPr>
          <a:lstStyle/>
          <a:p>
            <a:pPr algn="ct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grpSp>
        <p:nvGrpSpPr>
          <p:cNvPr id="21534" name="组合 50"/>
          <p:cNvGrpSpPr/>
          <p:nvPr/>
        </p:nvGrpSpPr>
        <p:grpSpPr bwMode="auto">
          <a:xfrm>
            <a:off x="2733675" y="409575"/>
            <a:ext cx="6724650" cy="1096963"/>
            <a:chOff x="2318533" y="409996"/>
            <a:chExt cx="6724650" cy="1095930"/>
          </a:xfrm>
        </p:grpSpPr>
        <p:sp>
          <p:nvSpPr>
            <p:cNvPr id="21535" name="文本框 51"/>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21536" name="文本框 52"/>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组合 286"/>
          <p:cNvGrpSpPr/>
          <p:nvPr/>
        </p:nvGrpSpPr>
        <p:grpSpPr bwMode="auto">
          <a:xfrm>
            <a:off x="792163" y="1879600"/>
            <a:ext cx="5738812" cy="3929063"/>
            <a:chOff x="428596" y="1179709"/>
            <a:chExt cx="4689721" cy="3209271"/>
          </a:xfrm>
        </p:grpSpPr>
        <p:grpSp>
          <p:nvGrpSpPr>
            <p:cNvPr id="22530" name="Group 331"/>
            <p:cNvGrpSpPr/>
            <p:nvPr/>
          </p:nvGrpSpPr>
          <p:grpSpPr bwMode="auto">
            <a:xfrm>
              <a:off x="428596" y="1357304"/>
              <a:ext cx="3031676" cy="3031676"/>
              <a:chOff x="428596" y="1357304"/>
              <a:chExt cx="3031676" cy="3031676"/>
            </a:xfrm>
          </p:grpSpPr>
          <p:sp>
            <p:nvSpPr>
              <p:cNvPr id="5" name="Oval 32"/>
              <p:cNvSpPr/>
              <p:nvPr/>
            </p:nvSpPr>
            <p:spPr>
              <a:xfrm>
                <a:off x="428596" y="1357354"/>
                <a:ext cx="3031778" cy="30316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22532" name="Group 44"/>
              <p:cNvGrpSpPr/>
              <p:nvPr/>
            </p:nvGrpSpPr>
            <p:grpSpPr bwMode="auto">
              <a:xfrm>
                <a:off x="816862" y="1653033"/>
                <a:ext cx="2158764" cy="2407338"/>
                <a:chOff x="3557587" y="2728912"/>
                <a:chExt cx="1792288" cy="1998663"/>
              </a:xfrm>
            </p:grpSpPr>
            <p:sp>
              <p:nvSpPr>
                <p:cNvPr id="22533" name="Freeform 3254"/>
                <p:cNvSpPr>
                  <a:spLocks noChangeArrowheads="1"/>
                </p:cNvSpPr>
                <p:nvPr/>
              </p:nvSpPr>
              <p:spPr bwMode="auto">
                <a:xfrm>
                  <a:off x="4060825" y="3489325"/>
                  <a:ext cx="803275" cy="354013"/>
                </a:xfrm>
                <a:custGeom>
                  <a:avLst/>
                  <a:gdLst>
                    <a:gd name="T0" fmla="*/ 2 w 1012"/>
                    <a:gd name="T1" fmla="*/ 446 h 446"/>
                    <a:gd name="T2" fmla="*/ 1012 w 1012"/>
                    <a:gd name="T3" fmla="*/ 6 h 446"/>
                    <a:gd name="T4" fmla="*/ 1008 w 1012"/>
                    <a:gd name="T5" fmla="*/ 0 h 446"/>
                    <a:gd name="T6" fmla="*/ 0 w 1012"/>
                    <a:gd name="T7" fmla="*/ 441 h 446"/>
                    <a:gd name="T8" fmla="*/ 2 w 1012"/>
                    <a:gd name="T9" fmla="*/ 446 h 446"/>
                  </a:gdLst>
                  <a:ahLst/>
                  <a:cxnLst>
                    <a:cxn ang="0">
                      <a:pos x="T0" y="T1"/>
                    </a:cxn>
                    <a:cxn ang="0">
                      <a:pos x="T2" y="T3"/>
                    </a:cxn>
                    <a:cxn ang="0">
                      <a:pos x="T4" y="T5"/>
                    </a:cxn>
                    <a:cxn ang="0">
                      <a:pos x="T6" y="T7"/>
                    </a:cxn>
                    <a:cxn ang="0">
                      <a:pos x="T8" y="T9"/>
                    </a:cxn>
                  </a:cxnLst>
                  <a:rect l="0" t="0" r="r" b="b"/>
                  <a:pathLst>
                    <a:path w="1012" h="446">
                      <a:moveTo>
                        <a:pt x="2" y="446"/>
                      </a:moveTo>
                      <a:lnTo>
                        <a:pt x="1012" y="6"/>
                      </a:lnTo>
                      <a:lnTo>
                        <a:pt x="1008" y="0"/>
                      </a:lnTo>
                      <a:lnTo>
                        <a:pt x="0" y="441"/>
                      </a:lnTo>
                      <a:lnTo>
                        <a:pt x="2"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4" name="Freeform 3255"/>
                <p:cNvSpPr>
                  <a:spLocks noChangeArrowheads="1"/>
                </p:cNvSpPr>
                <p:nvPr/>
              </p:nvSpPr>
              <p:spPr bwMode="auto">
                <a:xfrm>
                  <a:off x="4060825" y="3489325"/>
                  <a:ext cx="803275" cy="354013"/>
                </a:xfrm>
                <a:custGeom>
                  <a:avLst/>
                  <a:gdLst>
                    <a:gd name="T0" fmla="*/ 2 w 1012"/>
                    <a:gd name="T1" fmla="*/ 446 h 446"/>
                    <a:gd name="T2" fmla="*/ 1012 w 1012"/>
                    <a:gd name="T3" fmla="*/ 6 h 446"/>
                    <a:gd name="T4" fmla="*/ 1008 w 1012"/>
                    <a:gd name="T5" fmla="*/ 0 h 446"/>
                    <a:gd name="T6" fmla="*/ 0 w 1012"/>
                    <a:gd name="T7" fmla="*/ 441 h 446"/>
                    <a:gd name="T8" fmla="*/ 2 w 1012"/>
                    <a:gd name="T9" fmla="*/ 446 h 446"/>
                  </a:gdLst>
                  <a:ahLst/>
                  <a:cxnLst>
                    <a:cxn ang="0">
                      <a:pos x="T0" y="T1"/>
                    </a:cxn>
                    <a:cxn ang="0">
                      <a:pos x="T2" y="T3"/>
                    </a:cxn>
                    <a:cxn ang="0">
                      <a:pos x="T4" y="T5"/>
                    </a:cxn>
                    <a:cxn ang="0">
                      <a:pos x="T6" y="T7"/>
                    </a:cxn>
                    <a:cxn ang="0">
                      <a:pos x="T8" y="T9"/>
                    </a:cxn>
                  </a:cxnLst>
                  <a:rect l="0" t="0" r="r" b="b"/>
                  <a:pathLst>
                    <a:path w="1012" h="446">
                      <a:moveTo>
                        <a:pt x="2" y="446"/>
                      </a:moveTo>
                      <a:lnTo>
                        <a:pt x="1012" y="6"/>
                      </a:lnTo>
                      <a:lnTo>
                        <a:pt x="1008" y="0"/>
                      </a:lnTo>
                      <a:lnTo>
                        <a:pt x="0" y="441"/>
                      </a:lnTo>
                      <a:lnTo>
                        <a:pt x="2"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5" name="Freeform 3256"/>
                <p:cNvSpPr>
                  <a:spLocks noChangeArrowheads="1"/>
                </p:cNvSpPr>
                <p:nvPr/>
              </p:nvSpPr>
              <p:spPr bwMode="auto">
                <a:xfrm>
                  <a:off x="4090987" y="3562350"/>
                  <a:ext cx="803275" cy="354013"/>
                </a:xfrm>
                <a:custGeom>
                  <a:avLst/>
                  <a:gdLst>
                    <a:gd name="T0" fmla="*/ 1 w 1011"/>
                    <a:gd name="T1" fmla="*/ 446 h 446"/>
                    <a:gd name="T2" fmla="*/ 1011 w 1011"/>
                    <a:gd name="T3" fmla="*/ 5 h 446"/>
                    <a:gd name="T4" fmla="*/ 1008 w 1011"/>
                    <a:gd name="T5" fmla="*/ 0 h 446"/>
                    <a:gd name="T6" fmla="*/ 0 w 1011"/>
                    <a:gd name="T7" fmla="*/ 439 h 446"/>
                    <a:gd name="T8" fmla="*/ 1 w 1011"/>
                    <a:gd name="T9" fmla="*/ 446 h 446"/>
                  </a:gdLst>
                  <a:ahLst/>
                  <a:cxnLst>
                    <a:cxn ang="0">
                      <a:pos x="T0" y="T1"/>
                    </a:cxn>
                    <a:cxn ang="0">
                      <a:pos x="T2" y="T3"/>
                    </a:cxn>
                    <a:cxn ang="0">
                      <a:pos x="T4" y="T5"/>
                    </a:cxn>
                    <a:cxn ang="0">
                      <a:pos x="T6" y="T7"/>
                    </a:cxn>
                    <a:cxn ang="0">
                      <a:pos x="T8" y="T9"/>
                    </a:cxn>
                  </a:cxnLst>
                  <a:rect l="0" t="0" r="r" b="b"/>
                  <a:pathLst>
                    <a:path w="1011" h="446">
                      <a:moveTo>
                        <a:pt x="1" y="446"/>
                      </a:moveTo>
                      <a:lnTo>
                        <a:pt x="1011" y="5"/>
                      </a:lnTo>
                      <a:lnTo>
                        <a:pt x="1008" y="0"/>
                      </a:lnTo>
                      <a:lnTo>
                        <a:pt x="0" y="439"/>
                      </a:lnTo>
                      <a:lnTo>
                        <a:pt x="1"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6" name="Freeform 3257"/>
                <p:cNvSpPr>
                  <a:spLocks noChangeArrowheads="1"/>
                </p:cNvSpPr>
                <p:nvPr/>
              </p:nvSpPr>
              <p:spPr bwMode="auto">
                <a:xfrm>
                  <a:off x="4090987" y="3562350"/>
                  <a:ext cx="803275" cy="354013"/>
                </a:xfrm>
                <a:custGeom>
                  <a:avLst/>
                  <a:gdLst>
                    <a:gd name="T0" fmla="*/ 1 w 1011"/>
                    <a:gd name="T1" fmla="*/ 446 h 446"/>
                    <a:gd name="T2" fmla="*/ 1011 w 1011"/>
                    <a:gd name="T3" fmla="*/ 5 h 446"/>
                    <a:gd name="T4" fmla="*/ 1008 w 1011"/>
                    <a:gd name="T5" fmla="*/ 0 h 446"/>
                    <a:gd name="T6" fmla="*/ 0 w 1011"/>
                    <a:gd name="T7" fmla="*/ 439 h 446"/>
                    <a:gd name="T8" fmla="*/ 1 w 1011"/>
                    <a:gd name="T9" fmla="*/ 446 h 446"/>
                  </a:gdLst>
                  <a:ahLst/>
                  <a:cxnLst>
                    <a:cxn ang="0">
                      <a:pos x="T0" y="T1"/>
                    </a:cxn>
                    <a:cxn ang="0">
                      <a:pos x="T2" y="T3"/>
                    </a:cxn>
                    <a:cxn ang="0">
                      <a:pos x="T4" y="T5"/>
                    </a:cxn>
                    <a:cxn ang="0">
                      <a:pos x="T6" y="T7"/>
                    </a:cxn>
                    <a:cxn ang="0">
                      <a:pos x="T8" y="T9"/>
                    </a:cxn>
                  </a:cxnLst>
                  <a:rect l="0" t="0" r="r" b="b"/>
                  <a:pathLst>
                    <a:path w="1011" h="446">
                      <a:moveTo>
                        <a:pt x="1" y="446"/>
                      </a:moveTo>
                      <a:lnTo>
                        <a:pt x="1011" y="5"/>
                      </a:lnTo>
                      <a:lnTo>
                        <a:pt x="1008" y="0"/>
                      </a:lnTo>
                      <a:lnTo>
                        <a:pt x="0" y="439"/>
                      </a:lnTo>
                      <a:lnTo>
                        <a:pt x="1"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7" name="Freeform 3258"/>
                <p:cNvSpPr>
                  <a:spLocks noChangeArrowheads="1"/>
                </p:cNvSpPr>
                <p:nvPr/>
              </p:nvSpPr>
              <p:spPr bwMode="auto">
                <a:xfrm>
                  <a:off x="4121150" y="3638550"/>
                  <a:ext cx="803275" cy="354013"/>
                </a:xfrm>
                <a:custGeom>
                  <a:avLst/>
                  <a:gdLst>
                    <a:gd name="T0" fmla="*/ 3 w 1011"/>
                    <a:gd name="T1" fmla="*/ 446 h 446"/>
                    <a:gd name="T2" fmla="*/ 1011 w 1011"/>
                    <a:gd name="T3" fmla="*/ 5 h 446"/>
                    <a:gd name="T4" fmla="*/ 1008 w 1011"/>
                    <a:gd name="T5" fmla="*/ 0 h 446"/>
                    <a:gd name="T6" fmla="*/ 0 w 1011"/>
                    <a:gd name="T7" fmla="*/ 439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5"/>
                      </a:lnTo>
                      <a:lnTo>
                        <a:pt x="1008" y="0"/>
                      </a:lnTo>
                      <a:lnTo>
                        <a:pt x="0" y="439"/>
                      </a:lnTo>
                      <a:lnTo>
                        <a:pt x="3"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8" name="Freeform 3259"/>
                <p:cNvSpPr>
                  <a:spLocks noChangeArrowheads="1"/>
                </p:cNvSpPr>
                <p:nvPr/>
              </p:nvSpPr>
              <p:spPr bwMode="auto">
                <a:xfrm>
                  <a:off x="4121150" y="3638550"/>
                  <a:ext cx="803275" cy="354013"/>
                </a:xfrm>
                <a:custGeom>
                  <a:avLst/>
                  <a:gdLst>
                    <a:gd name="T0" fmla="*/ 3 w 1011"/>
                    <a:gd name="T1" fmla="*/ 446 h 446"/>
                    <a:gd name="T2" fmla="*/ 1011 w 1011"/>
                    <a:gd name="T3" fmla="*/ 5 h 446"/>
                    <a:gd name="T4" fmla="*/ 1008 w 1011"/>
                    <a:gd name="T5" fmla="*/ 0 h 446"/>
                    <a:gd name="T6" fmla="*/ 0 w 1011"/>
                    <a:gd name="T7" fmla="*/ 439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5"/>
                      </a:lnTo>
                      <a:lnTo>
                        <a:pt x="1008" y="0"/>
                      </a:lnTo>
                      <a:lnTo>
                        <a:pt x="0" y="439"/>
                      </a:lnTo>
                      <a:lnTo>
                        <a:pt x="3"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39" name="Freeform 3260"/>
                <p:cNvSpPr>
                  <a:spLocks noChangeArrowheads="1"/>
                </p:cNvSpPr>
                <p:nvPr/>
              </p:nvSpPr>
              <p:spPr bwMode="auto">
                <a:xfrm>
                  <a:off x="4152900" y="3714750"/>
                  <a:ext cx="803275" cy="354013"/>
                </a:xfrm>
                <a:custGeom>
                  <a:avLst/>
                  <a:gdLst>
                    <a:gd name="T0" fmla="*/ 3 w 1011"/>
                    <a:gd name="T1" fmla="*/ 446 h 446"/>
                    <a:gd name="T2" fmla="*/ 1011 w 1011"/>
                    <a:gd name="T3" fmla="*/ 7 h 446"/>
                    <a:gd name="T4" fmla="*/ 1010 w 1011"/>
                    <a:gd name="T5" fmla="*/ 0 h 446"/>
                    <a:gd name="T6" fmla="*/ 0 w 1011"/>
                    <a:gd name="T7" fmla="*/ 442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7"/>
                      </a:lnTo>
                      <a:lnTo>
                        <a:pt x="1010" y="0"/>
                      </a:lnTo>
                      <a:lnTo>
                        <a:pt x="0" y="442"/>
                      </a:lnTo>
                      <a:lnTo>
                        <a:pt x="3"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0" name="Freeform 3261"/>
                <p:cNvSpPr>
                  <a:spLocks noChangeArrowheads="1"/>
                </p:cNvSpPr>
                <p:nvPr/>
              </p:nvSpPr>
              <p:spPr bwMode="auto">
                <a:xfrm>
                  <a:off x="4152900" y="3714750"/>
                  <a:ext cx="803275" cy="354013"/>
                </a:xfrm>
                <a:custGeom>
                  <a:avLst/>
                  <a:gdLst>
                    <a:gd name="T0" fmla="*/ 3 w 1011"/>
                    <a:gd name="T1" fmla="*/ 446 h 446"/>
                    <a:gd name="T2" fmla="*/ 1011 w 1011"/>
                    <a:gd name="T3" fmla="*/ 7 h 446"/>
                    <a:gd name="T4" fmla="*/ 1010 w 1011"/>
                    <a:gd name="T5" fmla="*/ 0 h 446"/>
                    <a:gd name="T6" fmla="*/ 0 w 1011"/>
                    <a:gd name="T7" fmla="*/ 442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7"/>
                      </a:lnTo>
                      <a:lnTo>
                        <a:pt x="1010" y="0"/>
                      </a:lnTo>
                      <a:lnTo>
                        <a:pt x="0" y="442"/>
                      </a:lnTo>
                      <a:lnTo>
                        <a:pt x="3"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1" name="Freeform 3262"/>
                <p:cNvSpPr>
                  <a:spLocks noChangeArrowheads="1"/>
                </p:cNvSpPr>
                <p:nvPr/>
              </p:nvSpPr>
              <p:spPr bwMode="auto">
                <a:xfrm>
                  <a:off x="4183062" y="3786187"/>
                  <a:ext cx="801688" cy="354013"/>
                </a:xfrm>
                <a:custGeom>
                  <a:avLst/>
                  <a:gdLst>
                    <a:gd name="T0" fmla="*/ 2 w 1012"/>
                    <a:gd name="T1" fmla="*/ 447 h 447"/>
                    <a:gd name="T2" fmla="*/ 1012 w 1012"/>
                    <a:gd name="T3" fmla="*/ 5 h 447"/>
                    <a:gd name="T4" fmla="*/ 1008 w 1012"/>
                    <a:gd name="T5" fmla="*/ 0 h 447"/>
                    <a:gd name="T6" fmla="*/ 0 w 1012"/>
                    <a:gd name="T7" fmla="*/ 440 h 447"/>
                    <a:gd name="T8" fmla="*/ 2 w 1012"/>
                    <a:gd name="T9" fmla="*/ 447 h 447"/>
                  </a:gdLst>
                  <a:ahLst/>
                  <a:cxnLst>
                    <a:cxn ang="0">
                      <a:pos x="T0" y="T1"/>
                    </a:cxn>
                    <a:cxn ang="0">
                      <a:pos x="T2" y="T3"/>
                    </a:cxn>
                    <a:cxn ang="0">
                      <a:pos x="T4" y="T5"/>
                    </a:cxn>
                    <a:cxn ang="0">
                      <a:pos x="T6" y="T7"/>
                    </a:cxn>
                    <a:cxn ang="0">
                      <a:pos x="T8" y="T9"/>
                    </a:cxn>
                  </a:cxnLst>
                  <a:rect l="0" t="0" r="r" b="b"/>
                  <a:pathLst>
                    <a:path w="1012" h="447">
                      <a:moveTo>
                        <a:pt x="2" y="447"/>
                      </a:moveTo>
                      <a:lnTo>
                        <a:pt x="1012" y="5"/>
                      </a:lnTo>
                      <a:lnTo>
                        <a:pt x="1008" y="0"/>
                      </a:lnTo>
                      <a:lnTo>
                        <a:pt x="0" y="440"/>
                      </a:lnTo>
                      <a:lnTo>
                        <a:pt x="2" y="44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2" name="Freeform 3263"/>
                <p:cNvSpPr>
                  <a:spLocks noChangeArrowheads="1"/>
                </p:cNvSpPr>
                <p:nvPr/>
              </p:nvSpPr>
              <p:spPr bwMode="auto">
                <a:xfrm>
                  <a:off x="4183062" y="3786187"/>
                  <a:ext cx="801688" cy="354013"/>
                </a:xfrm>
                <a:custGeom>
                  <a:avLst/>
                  <a:gdLst>
                    <a:gd name="T0" fmla="*/ 2 w 1012"/>
                    <a:gd name="T1" fmla="*/ 447 h 447"/>
                    <a:gd name="T2" fmla="*/ 1012 w 1012"/>
                    <a:gd name="T3" fmla="*/ 5 h 447"/>
                    <a:gd name="T4" fmla="*/ 1008 w 1012"/>
                    <a:gd name="T5" fmla="*/ 0 h 447"/>
                    <a:gd name="T6" fmla="*/ 0 w 1012"/>
                    <a:gd name="T7" fmla="*/ 440 h 447"/>
                    <a:gd name="T8" fmla="*/ 2 w 1012"/>
                    <a:gd name="T9" fmla="*/ 447 h 447"/>
                  </a:gdLst>
                  <a:ahLst/>
                  <a:cxnLst>
                    <a:cxn ang="0">
                      <a:pos x="T0" y="T1"/>
                    </a:cxn>
                    <a:cxn ang="0">
                      <a:pos x="T2" y="T3"/>
                    </a:cxn>
                    <a:cxn ang="0">
                      <a:pos x="T4" y="T5"/>
                    </a:cxn>
                    <a:cxn ang="0">
                      <a:pos x="T6" y="T7"/>
                    </a:cxn>
                    <a:cxn ang="0">
                      <a:pos x="T8" y="T9"/>
                    </a:cxn>
                  </a:cxnLst>
                  <a:rect l="0" t="0" r="r" b="b"/>
                  <a:pathLst>
                    <a:path w="1012" h="447">
                      <a:moveTo>
                        <a:pt x="2" y="447"/>
                      </a:moveTo>
                      <a:lnTo>
                        <a:pt x="1012" y="5"/>
                      </a:lnTo>
                      <a:lnTo>
                        <a:pt x="1008" y="0"/>
                      </a:lnTo>
                      <a:lnTo>
                        <a:pt x="0" y="440"/>
                      </a:lnTo>
                      <a:lnTo>
                        <a:pt x="2" y="4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3" name="Freeform 3264"/>
                <p:cNvSpPr>
                  <a:spLocks noChangeArrowheads="1"/>
                </p:cNvSpPr>
                <p:nvPr/>
              </p:nvSpPr>
              <p:spPr bwMode="auto">
                <a:xfrm>
                  <a:off x="4213225" y="3860800"/>
                  <a:ext cx="803275" cy="355600"/>
                </a:xfrm>
                <a:custGeom>
                  <a:avLst/>
                  <a:gdLst>
                    <a:gd name="T0" fmla="*/ 4 w 1012"/>
                    <a:gd name="T1" fmla="*/ 448 h 448"/>
                    <a:gd name="T2" fmla="*/ 1012 w 1012"/>
                    <a:gd name="T3" fmla="*/ 6 h 448"/>
                    <a:gd name="T4" fmla="*/ 1009 w 1012"/>
                    <a:gd name="T5" fmla="*/ 0 h 448"/>
                    <a:gd name="T6" fmla="*/ 0 w 1012"/>
                    <a:gd name="T7" fmla="*/ 441 h 448"/>
                    <a:gd name="T8" fmla="*/ 4 w 1012"/>
                    <a:gd name="T9" fmla="*/ 448 h 448"/>
                  </a:gdLst>
                  <a:ahLst/>
                  <a:cxnLst>
                    <a:cxn ang="0">
                      <a:pos x="T0" y="T1"/>
                    </a:cxn>
                    <a:cxn ang="0">
                      <a:pos x="T2" y="T3"/>
                    </a:cxn>
                    <a:cxn ang="0">
                      <a:pos x="T4" y="T5"/>
                    </a:cxn>
                    <a:cxn ang="0">
                      <a:pos x="T6" y="T7"/>
                    </a:cxn>
                    <a:cxn ang="0">
                      <a:pos x="T8" y="T9"/>
                    </a:cxn>
                  </a:cxnLst>
                  <a:rect l="0" t="0" r="r" b="b"/>
                  <a:pathLst>
                    <a:path w="1012" h="448">
                      <a:moveTo>
                        <a:pt x="4" y="448"/>
                      </a:moveTo>
                      <a:lnTo>
                        <a:pt x="1012" y="6"/>
                      </a:lnTo>
                      <a:lnTo>
                        <a:pt x="1009" y="0"/>
                      </a:lnTo>
                      <a:lnTo>
                        <a:pt x="0" y="441"/>
                      </a:lnTo>
                      <a:lnTo>
                        <a:pt x="4" y="44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4" name="Freeform 3265"/>
                <p:cNvSpPr>
                  <a:spLocks noChangeArrowheads="1"/>
                </p:cNvSpPr>
                <p:nvPr/>
              </p:nvSpPr>
              <p:spPr bwMode="auto">
                <a:xfrm>
                  <a:off x="4213225" y="3860800"/>
                  <a:ext cx="803275" cy="355600"/>
                </a:xfrm>
                <a:custGeom>
                  <a:avLst/>
                  <a:gdLst>
                    <a:gd name="T0" fmla="*/ 4 w 1012"/>
                    <a:gd name="T1" fmla="*/ 448 h 448"/>
                    <a:gd name="T2" fmla="*/ 1012 w 1012"/>
                    <a:gd name="T3" fmla="*/ 6 h 448"/>
                    <a:gd name="T4" fmla="*/ 1009 w 1012"/>
                    <a:gd name="T5" fmla="*/ 0 h 448"/>
                    <a:gd name="T6" fmla="*/ 0 w 1012"/>
                    <a:gd name="T7" fmla="*/ 441 h 448"/>
                    <a:gd name="T8" fmla="*/ 4 w 1012"/>
                    <a:gd name="T9" fmla="*/ 448 h 448"/>
                  </a:gdLst>
                  <a:ahLst/>
                  <a:cxnLst>
                    <a:cxn ang="0">
                      <a:pos x="T0" y="T1"/>
                    </a:cxn>
                    <a:cxn ang="0">
                      <a:pos x="T2" y="T3"/>
                    </a:cxn>
                    <a:cxn ang="0">
                      <a:pos x="T4" y="T5"/>
                    </a:cxn>
                    <a:cxn ang="0">
                      <a:pos x="T6" y="T7"/>
                    </a:cxn>
                    <a:cxn ang="0">
                      <a:pos x="T8" y="T9"/>
                    </a:cxn>
                  </a:cxnLst>
                  <a:rect l="0" t="0" r="r" b="b"/>
                  <a:pathLst>
                    <a:path w="1012" h="448">
                      <a:moveTo>
                        <a:pt x="4" y="448"/>
                      </a:moveTo>
                      <a:lnTo>
                        <a:pt x="1012" y="6"/>
                      </a:lnTo>
                      <a:lnTo>
                        <a:pt x="1009" y="0"/>
                      </a:lnTo>
                      <a:lnTo>
                        <a:pt x="0" y="441"/>
                      </a:lnTo>
                      <a:lnTo>
                        <a:pt x="4" y="4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5" name="Freeform 3266"/>
                <p:cNvSpPr>
                  <a:spLocks noChangeArrowheads="1"/>
                </p:cNvSpPr>
                <p:nvPr/>
              </p:nvSpPr>
              <p:spPr bwMode="auto">
                <a:xfrm>
                  <a:off x="4244975" y="3937000"/>
                  <a:ext cx="801688" cy="355600"/>
                </a:xfrm>
                <a:custGeom>
                  <a:avLst/>
                  <a:gdLst>
                    <a:gd name="T0" fmla="*/ 4 w 1012"/>
                    <a:gd name="T1" fmla="*/ 446 h 446"/>
                    <a:gd name="T2" fmla="*/ 1012 w 1012"/>
                    <a:gd name="T3" fmla="*/ 6 h 446"/>
                    <a:gd name="T4" fmla="*/ 1010 w 1012"/>
                    <a:gd name="T5" fmla="*/ 0 h 446"/>
                    <a:gd name="T6" fmla="*/ 0 w 1012"/>
                    <a:gd name="T7" fmla="*/ 441 h 446"/>
                    <a:gd name="T8" fmla="*/ 4 w 1012"/>
                    <a:gd name="T9" fmla="*/ 446 h 446"/>
                  </a:gdLst>
                  <a:ahLst/>
                  <a:cxnLst>
                    <a:cxn ang="0">
                      <a:pos x="T0" y="T1"/>
                    </a:cxn>
                    <a:cxn ang="0">
                      <a:pos x="T2" y="T3"/>
                    </a:cxn>
                    <a:cxn ang="0">
                      <a:pos x="T4" y="T5"/>
                    </a:cxn>
                    <a:cxn ang="0">
                      <a:pos x="T6" y="T7"/>
                    </a:cxn>
                    <a:cxn ang="0">
                      <a:pos x="T8" y="T9"/>
                    </a:cxn>
                  </a:cxnLst>
                  <a:rect l="0" t="0" r="r" b="b"/>
                  <a:pathLst>
                    <a:path w="1012" h="446">
                      <a:moveTo>
                        <a:pt x="4" y="446"/>
                      </a:moveTo>
                      <a:lnTo>
                        <a:pt x="1012" y="6"/>
                      </a:lnTo>
                      <a:lnTo>
                        <a:pt x="1010" y="0"/>
                      </a:lnTo>
                      <a:lnTo>
                        <a:pt x="0" y="441"/>
                      </a:lnTo>
                      <a:lnTo>
                        <a:pt x="4"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6" name="Freeform 3267"/>
                <p:cNvSpPr>
                  <a:spLocks noChangeArrowheads="1"/>
                </p:cNvSpPr>
                <p:nvPr/>
              </p:nvSpPr>
              <p:spPr bwMode="auto">
                <a:xfrm>
                  <a:off x="4244975" y="3937000"/>
                  <a:ext cx="801688" cy="355600"/>
                </a:xfrm>
                <a:custGeom>
                  <a:avLst/>
                  <a:gdLst>
                    <a:gd name="T0" fmla="*/ 4 w 1012"/>
                    <a:gd name="T1" fmla="*/ 446 h 446"/>
                    <a:gd name="T2" fmla="*/ 1012 w 1012"/>
                    <a:gd name="T3" fmla="*/ 6 h 446"/>
                    <a:gd name="T4" fmla="*/ 1010 w 1012"/>
                    <a:gd name="T5" fmla="*/ 0 h 446"/>
                    <a:gd name="T6" fmla="*/ 0 w 1012"/>
                    <a:gd name="T7" fmla="*/ 441 h 446"/>
                    <a:gd name="T8" fmla="*/ 4 w 1012"/>
                    <a:gd name="T9" fmla="*/ 446 h 446"/>
                  </a:gdLst>
                  <a:ahLst/>
                  <a:cxnLst>
                    <a:cxn ang="0">
                      <a:pos x="T0" y="T1"/>
                    </a:cxn>
                    <a:cxn ang="0">
                      <a:pos x="T2" y="T3"/>
                    </a:cxn>
                    <a:cxn ang="0">
                      <a:pos x="T4" y="T5"/>
                    </a:cxn>
                    <a:cxn ang="0">
                      <a:pos x="T6" y="T7"/>
                    </a:cxn>
                    <a:cxn ang="0">
                      <a:pos x="T8" y="T9"/>
                    </a:cxn>
                  </a:cxnLst>
                  <a:rect l="0" t="0" r="r" b="b"/>
                  <a:pathLst>
                    <a:path w="1012" h="446">
                      <a:moveTo>
                        <a:pt x="4" y="446"/>
                      </a:moveTo>
                      <a:lnTo>
                        <a:pt x="1012" y="6"/>
                      </a:lnTo>
                      <a:lnTo>
                        <a:pt x="1010" y="0"/>
                      </a:lnTo>
                      <a:lnTo>
                        <a:pt x="0" y="441"/>
                      </a:lnTo>
                      <a:lnTo>
                        <a:pt x="4"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7" name="Freeform 3268"/>
                <p:cNvSpPr>
                  <a:spLocks noChangeArrowheads="1"/>
                </p:cNvSpPr>
                <p:nvPr/>
              </p:nvSpPr>
              <p:spPr bwMode="auto">
                <a:xfrm>
                  <a:off x="4273550" y="4011612"/>
                  <a:ext cx="803275" cy="354013"/>
                </a:xfrm>
                <a:custGeom>
                  <a:avLst/>
                  <a:gdLst>
                    <a:gd name="T0" fmla="*/ 3 w 1011"/>
                    <a:gd name="T1" fmla="*/ 446 h 446"/>
                    <a:gd name="T2" fmla="*/ 1011 w 1011"/>
                    <a:gd name="T3" fmla="*/ 5 h 446"/>
                    <a:gd name="T4" fmla="*/ 1010 w 1011"/>
                    <a:gd name="T5" fmla="*/ 0 h 446"/>
                    <a:gd name="T6" fmla="*/ 0 w 1011"/>
                    <a:gd name="T7" fmla="*/ 439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5"/>
                      </a:lnTo>
                      <a:lnTo>
                        <a:pt x="1010" y="0"/>
                      </a:lnTo>
                      <a:lnTo>
                        <a:pt x="0" y="439"/>
                      </a:lnTo>
                      <a:lnTo>
                        <a:pt x="3" y="44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8" name="Freeform 3269"/>
                <p:cNvSpPr>
                  <a:spLocks noChangeArrowheads="1"/>
                </p:cNvSpPr>
                <p:nvPr/>
              </p:nvSpPr>
              <p:spPr bwMode="auto">
                <a:xfrm>
                  <a:off x="4273550" y="4011612"/>
                  <a:ext cx="803275" cy="354013"/>
                </a:xfrm>
                <a:custGeom>
                  <a:avLst/>
                  <a:gdLst>
                    <a:gd name="T0" fmla="*/ 3 w 1011"/>
                    <a:gd name="T1" fmla="*/ 446 h 446"/>
                    <a:gd name="T2" fmla="*/ 1011 w 1011"/>
                    <a:gd name="T3" fmla="*/ 5 h 446"/>
                    <a:gd name="T4" fmla="*/ 1010 w 1011"/>
                    <a:gd name="T5" fmla="*/ 0 h 446"/>
                    <a:gd name="T6" fmla="*/ 0 w 1011"/>
                    <a:gd name="T7" fmla="*/ 439 h 446"/>
                    <a:gd name="T8" fmla="*/ 3 w 1011"/>
                    <a:gd name="T9" fmla="*/ 446 h 446"/>
                  </a:gdLst>
                  <a:ahLst/>
                  <a:cxnLst>
                    <a:cxn ang="0">
                      <a:pos x="T0" y="T1"/>
                    </a:cxn>
                    <a:cxn ang="0">
                      <a:pos x="T2" y="T3"/>
                    </a:cxn>
                    <a:cxn ang="0">
                      <a:pos x="T4" y="T5"/>
                    </a:cxn>
                    <a:cxn ang="0">
                      <a:pos x="T6" y="T7"/>
                    </a:cxn>
                    <a:cxn ang="0">
                      <a:pos x="T8" y="T9"/>
                    </a:cxn>
                  </a:cxnLst>
                  <a:rect l="0" t="0" r="r" b="b"/>
                  <a:pathLst>
                    <a:path w="1011" h="446">
                      <a:moveTo>
                        <a:pt x="3" y="446"/>
                      </a:moveTo>
                      <a:lnTo>
                        <a:pt x="1011" y="5"/>
                      </a:lnTo>
                      <a:lnTo>
                        <a:pt x="1010" y="0"/>
                      </a:lnTo>
                      <a:lnTo>
                        <a:pt x="0" y="439"/>
                      </a:lnTo>
                      <a:lnTo>
                        <a:pt x="3" y="4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49" name="Freeform 3273"/>
                <p:cNvSpPr>
                  <a:spLocks noEditPoints="1" noChangeArrowheads="1"/>
                </p:cNvSpPr>
                <p:nvPr/>
              </p:nvSpPr>
              <p:spPr bwMode="auto">
                <a:xfrm>
                  <a:off x="3557587" y="2728912"/>
                  <a:ext cx="1122363" cy="1998663"/>
                </a:xfrm>
                <a:custGeom>
                  <a:avLst/>
                  <a:gdLst>
                    <a:gd name="T0" fmla="*/ 617 w 1413"/>
                    <a:gd name="T1" fmla="*/ 241 h 2518"/>
                    <a:gd name="T2" fmla="*/ 617 w 1413"/>
                    <a:gd name="T3" fmla="*/ 241 h 2518"/>
                    <a:gd name="T4" fmla="*/ 605 w 1413"/>
                    <a:gd name="T5" fmla="*/ 241 h 2518"/>
                    <a:gd name="T6" fmla="*/ 591 w 1413"/>
                    <a:gd name="T7" fmla="*/ 235 h 2518"/>
                    <a:gd name="T8" fmla="*/ 583 w 1413"/>
                    <a:gd name="T9" fmla="*/ 223 h 2518"/>
                    <a:gd name="T10" fmla="*/ 581 w 1413"/>
                    <a:gd name="T11" fmla="*/ 217 h 2518"/>
                    <a:gd name="T12" fmla="*/ 583 w 1413"/>
                    <a:gd name="T13" fmla="*/ 202 h 2518"/>
                    <a:gd name="T14" fmla="*/ 586 w 1413"/>
                    <a:gd name="T15" fmla="*/ 196 h 2518"/>
                    <a:gd name="T16" fmla="*/ 596 w 1413"/>
                    <a:gd name="T17" fmla="*/ 181 h 2518"/>
                    <a:gd name="T18" fmla="*/ 602 w 1413"/>
                    <a:gd name="T19" fmla="*/ 178 h 2518"/>
                    <a:gd name="T20" fmla="*/ 612 w 1413"/>
                    <a:gd name="T21" fmla="*/ 171 h 2518"/>
                    <a:gd name="T22" fmla="*/ 630 w 1413"/>
                    <a:gd name="T23" fmla="*/ 166 h 2518"/>
                    <a:gd name="T24" fmla="*/ 635 w 1413"/>
                    <a:gd name="T25" fmla="*/ 166 h 2518"/>
                    <a:gd name="T26" fmla="*/ 648 w 1413"/>
                    <a:gd name="T27" fmla="*/ 168 h 2518"/>
                    <a:gd name="T28" fmla="*/ 654 w 1413"/>
                    <a:gd name="T29" fmla="*/ 171 h 2518"/>
                    <a:gd name="T30" fmla="*/ 666 w 1413"/>
                    <a:gd name="T31" fmla="*/ 179 h 2518"/>
                    <a:gd name="T32" fmla="*/ 669 w 1413"/>
                    <a:gd name="T33" fmla="*/ 186 h 2518"/>
                    <a:gd name="T34" fmla="*/ 671 w 1413"/>
                    <a:gd name="T35" fmla="*/ 199 h 2518"/>
                    <a:gd name="T36" fmla="*/ 667 w 1413"/>
                    <a:gd name="T37" fmla="*/ 214 h 2518"/>
                    <a:gd name="T38" fmla="*/ 659 w 1413"/>
                    <a:gd name="T39" fmla="*/ 223 h 2518"/>
                    <a:gd name="T40" fmla="*/ 658 w 1413"/>
                    <a:gd name="T41" fmla="*/ 225 h 2518"/>
                    <a:gd name="T42" fmla="*/ 656 w 1413"/>
                    <a:gd name="T43" fmla="*/ 228 h 2518"/>
                    <a:gd name="T44" fmla="*/ 658 w 1413"/>
                    <a:gd name="T45" fmla="*/ 235 h 2518"/>
                    <a:gd name="T46" fmla="*/ 646 w 1413"/>
                    <a:gd name="T47" fmla="*/ 310 h 2518"/>
                    <a:gd name="T48" fmla="*/ 627 w 1413"/>
                    <a:gd name="T49" fmla="*/ 249 h 2518"/>
                    <a:gd name="T50" fmla="*/ 623 w 1413"/>
                    <a:gd name="T51" fmla="*/ 243 h 2518"/>
                    <a:gd name="T52" fmla="*/ 618 w 1413"/>
                    <a:gd name="T53" fmla="*/ 241 h 2518"/>
                    <a:gd name="T54" fmla="*/ 618 w 1413"/>
                    <a:gd name="T55" fmla="*/ 241 h 2518"/>
                    <a:gd name="T56" fmla="*/ 617 w 1413"/>
                    <a:gd name="T57" fmla="*/ 241 h 2518"/>
                    <a:gd name="T58" fmla="*/ 804 w 1413"/>
                    <a:gd name="T59" fmla="*/ 261 h 2518"/>
                    <a:gd name="T60" fmla="*/ 697 w 1413"/>
                    <a:gd name="T61" fmla="*/ 287 h 2518"/>
                    <a:gd name="T62" fmla="*/ 666 w 1413"/>
                    <a:gd name="T63" fmla="*/ 233 h 2518"/>
                    <a:gd name="T64" fmla="*/ 664 w 1413"/>
                    <a:gd name="T65" fmla="*/ 230 h 2518"/>
                    <a:gd name="T66" fmla="*/ 666 w 1413"/>
                    <a:gd name="T67" fmla="*/ 228 h 2518"/>
                    <a:gd name="T68" fmla="*/ 679 w 1413"/>
                    <a:gd name="T69" fmla="*/ 207 h 2518"/>
                    <a:gd name="T70" fmla="*/ 679 w 1413"/>
                    <a:gd name="T71" fmla="*/ 189 h 2518"/>
                    <a:gd name="T72" fmla="*/ 677 w 1413"/>
                    <a:gd name="T73" fmla="*/ 183 h 2518"/>
                    <a:gd name="T74" fmla="*/ 669 w 1413"/>
                    <a:gd name="T75" fmla="*/ 173 h 2518"/>
                    <a:gd name="T76" fmla="*/ 648 w 1413"/>
                    <a:gd name="T77" fmla="*/ 160 h 2518"/>
                    <a:gd name="T78" fmla="*/ 635 w 1413"/>
                    <a:gd name="T79" fmla="*/ 158 h 2518"/>
                    <a:gd name="T80" fmla="*/ 620 w 1413"/>
                    <a:gd name="T81" fmla="*/ 161 h 2518"/>
                    <a:gd name="T82" fmla="*/ 609 w 1413"/>
                    <a:gd name="T83" fmla="*/ 165 h 2518"/>
                    <a:gd name="T84" fmla="*/ 597 w 1413"/>
                    <a:gd name="T85" fmla="*/ 171 h 2518"/>
                    <a:gd name="T86" fmla="*/ 584 w 1413"/>
                    <a:gd name="T87" fmla="*/ 183 h 2518"/>
                    <a:gd name="T88" fmla="*/ 576 w 1413"/>
                    <a:gd name="T89" fmla="*/ 196 h 2518"/>
                    <a:gd name="T90" fmla="*/ 573 w 1413"/>
                    <a:gd name="T91" fmla="*/ 210 h 2518"/>
                    <a:gd name="T92" fmla="*/ 576 w 1413"/>
                    <a:gd name="T93" fmla="*/ 227 h 2518"/>
                    <a:gd name="T94" fmla="*/ 579 w 1413"/>
                    <a:gd name="T95" fmla="*/ 232 h 2518"/>
                    <a:gd name="T96" fmla="*/ 592 w 1413"/>
                    <a:gd name="T97" fmla="*/ 243 h 2518"/>
                    <a:gd name="T98" fmla="*/ 617 w 1413"/>
                    <a:gd name="T99" fmla="*/ 249 h 2518"/>
                    <a:gd name="T100" fmla="*/ 617 w 1413"/>
                    <a:gd name="T101" fmla="*/ 249 h 2518"/>
                    <a:gd name="T102" fmla="*/ 617 w 1413"/>
                    <a:gd name="T103" fmla="*/ 249 h 2518"/>
                    <a:gd name="T104" fmla="*/ 618 w 1413"/>
                    <a:gd name="T105" fmla="*/ 249 h 2518"/>
                    <a:gd name="T106" fmla="*/ 638 w 1413"/>
                    <a:gd name="T107" fmla="*/ 313 h 2518"/>
                    <a:gd name="T108" fmla="*/ 544 w 1413"/>
                    <a:gd name="T109" fmla="*/ 373 h 2518"/>
                    <a:gd name="T110" fmla="*/ 825 w 1413"/>
                    <a:gd name="T111" fmla="*/ 2518 h 2518"/>
                    <a:gd name="T112" fmla="*/ 22 w 1413"/>
                    <a:gd name="T113" fmla="*/ 608 h 2518"/>
                    <a:gd name="T114" fmla="*/ 1408 w 1413"/>
                    <a:gd name="T11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2518">
                      <a:moveTo>
                        <a:pt x="617" y="241"/>
                      </a:moveTo>
                      <a:lnTo>
                        <a:pt x="617" y="241"/>
                      </a:lnTo>
                      <a:lnTo>
                        <a:pt x="605" y="241"/>
                      </a:lnTo>
                      <a:lnTo>
                        <a:pt x="597" y="238"/>
                      </a:lnTo>
                      <a:lnTo>
                        <a:pt x="591" y="235"/>
                      </a:lnTo>
                      <a:lnTo>
                        <a:pt x="586" y="228"/>
                      </a:lnTo>
                      <a:lnTo>
                        <a:pt x="583" y="223"/>
                      </a:lnTo>
                      <a:lnTo>
                        <a:pt x="581" y="217"/>
                      </a:lnTo>
                      <a:lnTo>
                        <a:pt x="581" y="209"/>
                      </a:lnTo>
                      <a:lnTo>
                        <a:pt x="583" y="202"/>
                      </a:lnTo>
                      <a:lnTo>
                        <a:pt x="586" y="196"/>
                      </a:lnTo>
                      <a:lnTo>
                        <a:pt x="589" y="188"/>
                      </a:lnTo>
                      <a:lnTo>
                        <a:pt x="596" y="181"/>
                      </a:lnTo>
                      <a:lnTo>
                        <a:pt x="602" y="178"/>
                      </a:lnTo>
                      <a:lnTo>
                        <a:pt x="612" y="171"/>
                      </a:lnTo>
                      <a:lnTo>
                        <a:pt x="623" y="168"/>
                      </a:lnTo>
                      <a:lnTo>
                        <a:pt x="630" y="166"/>
                      </a:lnTo>
                      <a:lnTo>
                        <a:pt x="635" y="166"/>
                      </a:lnTo>
                      <a:lnTo>
                        <a:pt x="648" y="168"/>
                      </a:lnTo>
                      <a:lnTo>
                        <a:pt x="654" y="171"/>
                      </a:lnTo>
                      <a:lnTo>
                        <a:pt x="661" y="175"/>
                      </a:lnTo>
                      <a:lnTo>
                        <a:pt x="666" y="179"/>
                      </a:lnTo>
                      <a:lnTo>
                        <a:pt x="669" y="186"/>
                      </a:lnTo>
                      <a:lnTo>
                        <a:pt x="671" y="192"/>
                      </a:lnTo>
                      <a:lnTo>
                        <a:pt x="671" y="199"/>
                      </a:lnTo>
                      <a:lnTo>
                        <a:pt x="671" y="207"/>
                      </a:lnTo>
                      <a:lnTo>
                        <a:pt x="667" y="214"/>
                      </a:lnTo>
                      <a:lnTo>
                        <a:pt x="659" y="223"/>
                      </a:lnTo>
                      <a:lnTo>
                        <a:pt x="658" y="225"/>
                      </a:lnTo>
                      <a:lnTo>
                        <a:pt x="656" y="228"/>
                      </a:lnTo>
                      <a:lnTo>
                        <a:pt x="658" y="233"/>
                      </a:lnTo>
                      <a:lnTo>
                        <a:pt x="658" y="235"/>
                      </a:lnTo>
                      <a:lnTo>
                        <a:pt x="689" y="290"/>
                      </a:lnTo>
                      <a:lnTo>
                        <a:pt x="646" y="310"/>
                      </a:lnTo>
                      <a:lnTo>
                        <a:pt x="627" y="249"/>
                      </a:lnTo>
                      <a:lnTo>
                        <a:pt x="627" y="246"/>
                      </a:lnTo>
                      <a:lnTo>
                        <a:pt x="623" y="243"/>
                      </a:lnTo>
                      <a:lnTo>
                        <a:pt x="618" y="241"/>
                      </a:lnTo>
                      <a:lnTo>
                        <a:pt x="617" y="241"/>
                      </a:lnTo>
                      <a:close/>
                      <a:moveTo>
                        <a:pt x="1408" y="0"/>
                      </a:moveTo>
                      <a:lnTo>
                        <a:pt x="804" y="261"/>
                      </a:lnTo>
                      <a:lnTo>
                        <a:pt x="796" y="245"/>
                      </a:lnTo>
                      <a:lnTo>
                        <a:pt x="697" y="287"/>
                      </a:lnTo>
                      <a:lnTo>
                        <a:pt x="666" y="233"/>
                      </a:lnTo>
                      <a:lnTo>
                        <a:pt x="664" y="230"/>
                      </a:lnTo>
                      <a:lnTo>
                        <a:pt x="666" y="228"/>
                      </a:lnTo>
                      <a:lnTo>
                        <a:pt x="674" y="218"/>
                      </a:lnTo>
                      <a:lnTo>
                        <a:pt x="679" y="207"/>
                      </a:lnTo>
                      <a:lnTo>
                        <a:pt x="679" y="194"/>
                      </a:lnTo>
                      <a:lnTo>
                        <a:pt x="679" y="189"/>
                      </a:lnTo>
                      <a:lnTo>
                        <a:pt x="677" y="183"/>
                      </a:lnTo>
                      <a:lnTo>
                        <a:pt x="674" y="178"/>
                      </a:lnTo>
                      <a:lnTo>
                        <a:pt x="669" y="173"/>
                      </a:lnTo>
                      <a:lnTo>
                        <a:pt x="661" y="165"/>
                      </a:lnTo>
                      <a:lnTo>
                        <a:pt x="648" y="160"/>
                      </a:lnTo>
                      <a:lnTo>
                        <a:pt x="635" y="158"/>
                      </a:lnTo>
                      <a:lnTo>
                        <a:pt x="620" y="161"/>
                      </a:lnTo>
                      <a:lnTo>
                        <a:pt x="609" y="165"/>
                      </a:lnTo>
                      <a:lnTo>
                        <a:pt x="597" y="171"/>
                      </a:lnTo>
                      <a:lnTo>
                        <a:pt x="591" y="176"/>
                      </a:lnTo>
                      <a:lnTo>
                        <a:pt x="584" y="183"/>
                      </a:lnTo>
                      <a:lnTo>
                        <a:pt x="579" y="189"/>
                      </a:lnTo>
                      <a:lnTo>
                        <a:pt x="576" y="196"/>
                      </a:lnTo>
                      <a:lnTo>
                        <a:pt x="575" y="204"/>
                      </a:lnTo>
                      <a:lnTo>
                        <a:pt x="573" y="210"/>
                      </a:lnTo>
                      <a:lnTo>
                        <a:pt x="573" y="218"/>
                      </a:lnTo>
                      <a:lnTo>
                        <a:pt x="576" y="227"/>
                      </a:lnTo>
                      <a:lnTo>
                        <a:pt x="579" y="232"/>
                      </a:lnTo>
                      <a:lnTo>
                        <a:pt x="583" y="236"/>
                      </a:lnTo>
                      <a:lnTo>
                        <a:pt x="592" y="243"/>
                      </a:lnTo>
                      <a:lnTo>
                        <a:pt x="604" y="248"/>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0" name="Freeform 3274"/>
                <p:cNvSpPr>
                  <a:spLocks noChangeArrowheads="1"/>
                </p:cNvSpPr>
                <p:nvPr/>
              </p:nvSpPr>
              <p:spPr bwMode="auto">
                <a:xfrm>
                  <a:off x="4019550" y="2860675"/>
                  <a:ext cx="85725" cy="114300"/>
                </a:xfrm>
                <a:custGeom>
                  <a:avLst/>
                  <a:gdLst>
                    <a:gd name="T0" fmla="*/ 36 w 108"/>
                    <a:gd name="T1" fmla="*/ 75 h 144"/>
                    <a:gd name="T2" fmla="*/ 36 w 108"/>
                    <a:gd name="T3" fmla="*/ 75 h 144"/>
                    <a:gd name="T4" fmla="*/ 36 w 108"/>
                    <a:gd name="T5" fmla="*/ 75 h 144"/>
                    <a:gd name="T6" fmla="*/ 36 w 108"/>
                    <a:gd name="T7" fmla="*/ 75 h 144"/>
                    <a:gd name="T8" fmla="*/ 24 w 108"/>
                    <a:gd name="T9" fmla="*/ 75 h 144"/>
                    <a:gd name="T10" fmla="*/ 24 w 108"/>
                    <a:gd name="T11" fmla="*/ 75 h 144"/>
                    <a:gd name="T12" fmla="*/ 16 w 108"/>
                    <a:gd name="T13" fmla="*/ 72 h 144"/>
                    <a:gd name="T14" fmla="*/ 10 w 108"/>
                    <a:gd name="T15" fmla="*/ 69 h 144"/>
                    <a:gd name="T16" fmla="*/ 5 w 108"/>
                    <a:gd name="T17" fmla="*/ 62 h 144"/>
                    <a:gd name="T18" fmla="*/ 2 w 108"/>
                    <a:gd name="T19" fmla="*/ 57 h 144"/>
                    <a:gd name="T20" fmla="*/ 2 w 108"/>
                    <a:gd name="T21" fmla="*/ 57 h 144"/>
                    <a:gd name="T22" fmla="*/ 0 w 108"/>
                    <a:gd name="T23" fmla="*/ 51 h 144"/>
                    <a:gd name="T24" fmla="*/ 0 w 108"/>
                    <a:gd name="T25" fmla="*/ 43 h 144"/>
                    <a:gd name="T26" fmla="*/ 2 w 108"/>
                    <a:gd name="T27" fmla="*/ 36 h 144"/>
                    <a:gd name="T28" fmla="*/ 5 w 108"/>
                    <a:gd name="T29" fmla="*/ 30 h 144"/>
                    <a:gd name="T30" fmla="*/ 5 w 108"/>
                    <a:gd name="T31" fmla="*/ 30 h 144"/>
                    <a:gd name="T32" fmla="*/ 8 w 108"/>
                    <a:gd name="T33" fmla="*/ 22 h 144"/>
                    <a:gd name="T34" fmla="*/ 15 w 108"/>
                    <a:gd name="T35" fmla="*/ 15 h 144"/>
                    <a:gd name="T36" fmla="*/ 15 w 108"/>
                    <a:gd name="T37" fmla="*/ 15 h 144"/>
                    <a:gd name="T38" fmla="*/ 21 w 108"/>
                    <a:gd name="T39" fmla="*/ 12 h 144"/>
                    <a:gd name="T40" fmla="*/ 31 w 108"/>
                    <a:gd name="T41" fmla="*/ 5 h 144"/>
                    <a:gd name="T42" fmla="*/ 31 w 108"/>
                    <a:gd name="T43" fmla="*/ 5 h 144"/>
                    <a:gd name="T44" fmla="*/ 42 w 108"/>
                    <a:gd name="T45" fmla="*/ 2 h 144"/>
                    <a:gd name="T46" fmla="*/ 49 w 108"/>
                    <a:gd name="T47" fmla="*/ 0 h 144"/>
                    <a:gd name="T48" fmla="*/ 49 w 108"/>
                    <a:gd name="T49" fmla="*/ 0 h 144"/>
                    <a:gd name="T50" fmla="*/ 54 w 108"/>
                    <a:gd name="T51" fmla="*/ 0 h 144"/>
                    <a:gd name="T52" fmla="*/ 54 w 108"/>
                    <a:gd name="T53" fmla="*/ 0 h 144"/>
                    <a:gd name="T54" fmla="*/ 67 w 108"/>
                    <a:gd name="T55" fmla="*/ 2 h 144"/>
                    <a:gd name="T56" fmla="*/ 67 w 108"/>
                    <a:gd name="T57" fmla="*/ 2 h 144"/>
                    <a:gd name="T58" fmla="*/ 73 w 108"/>
                    <a:gd name="T59" fmla="*/ 5 h 144"/>
                    <a:gd name="T60" fmla="*/ 80 w 108"/>
                    <a:gd name="T61" fmla="*/ 9 h 144"/>
                    <a:gd name="T62" fmla="*/ 85 w 108"/>
                    <a:gd name="T63" fmla="*/ 13 h 144"/>
                    <a:gd name="T64" fmla="*/ 88 w 108"/>
                    <a:gd name="T65" fmla="*/ 20 h 144"/>
                    <a:gd name="T66" fmla="*/ 88 w 108"/>
                    <a:gd name="T67" fmla="*/ 20 h 144"/>
                    <a:gd name="T68" fmla="*/ 90 w 108"/>
                    <a:gd name="T69" fmla="*/ 26 h 144"/>
                    <a:gd name="T70" fmla="*/ 90 w 108"/>
                    <a:gd name="T71" fmla="*/ 33 h 144"/>
                    <a:gd name="T72" fmla="*/ 90 w 108"/>
                    <a:gd name="T73" fmla="*/ 41 h 144"/>
                    <a:gd name="T74" fmla="*/ 86 w 108"/>
                    <a:gd name="T75" fmla="*/ 48 h 144"/>
                    <a:gd name="T76" fmla="*/ 86 w 108"/>
                    <a:gd name="T77" fmla="*/ 48 h 144"/>
                    <a:gd name="T78" fmla="*/ 78 w 108"/>
                    <a:gd name="T79" fmla="*/ 57 h 144"/>
                    <a:gd name="T80" fmla="*/ 78 w 108"/>
                    <a:gd name="T81" fmla="*/ 57 h 144"/>
                    <a:gd name="T82" fmla="*/ 77 w 108"/>
                    <a:gd name="T83" fmla="*/ 59 h 144"/>
                    <a:gd name="T84" fmla="*/ 75 w 108"/>
                    <a:gd name="T85" fmla="*/ 62 h 144"/>
                    <a:gd name="T86" fmla="*/ 75 w 108"/>
                    <a:gd name="T87" fmla="*/ 62 h 144"/>
                    <a:gd name="T88" fmla="*/ 77 w 108"/>
                    <a:gd name="T89" fmla="*/ 67 h 144"/>
                    <a:gd name="T90" fmla="*/ 77 w 108"/>
                    <a:gd name="T91" fmla="*/ 69 h 144"/>
                    <a:gd name="T92" fmla="*/ 108 w 108"/>
                    <a:gd name="T93" fmla="*/ 124 h 144"/>
                    <a:gd name="T94" fmla="*/ 65 w 108"/>
                    <a:gd name="T95" fmla="*/ 144 h 144"/>
                    <a:gd name="T96" fmla="*/ 46 w 108"/>
                    <a:gd name="T97" fmla="*/ 83 h 144"/>
                    <a:gd name="T98" fmla="*/ 46 w 108"/>
                    <a:gd name="T99" fmla="*/ 83 h 144"/>
                    <a:gd name="T100" fmla="*/ 46 w 108"/>
                    <a:gd name="T101" fmla="*/ 80 h 144"/>
                    <a:gd name="T102" fmla="*/ 42 w 108"/>
                    <a:gd name="T103" fmla="*/ 77 h 144"/>
                    <a:gd name="T104" fmla="*/ 42 w 108"/>
                    <a:gd name="T105" fmla="*/ 77 h 144"/>
                    <a:gd name="T106" fmla="*/ 37 w 108"/>
                    <a:gd name="T107" fmla="*/ 75 h 144"/>
                    <a:gd name="T108" fmla="*/ 37 w 108"/>
                    <a:gd name="T109" fmla="*/ 75 h 144"/>
                    <a:gd name="T110" fmla="*/ 37 w 108"/>
                    <a:gd name="T111" fmla="*/ 75 h 144"/>
                    <a:gd name="T112" fmla="*/ 37 w 108"/>
                    <a:gd name="T113" fmla="*/ 75 h 144"/>
                    <a:gd name="T114" fmla="*/ 36 w 108"/>
                    <a:gd name="T115" fmla="*/ 7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44">
                      <a:moveTo>
                        <a:pt x="36" y="75"/>
                      </a:moveTo>
                      <a:lnTo>
                        <a:pt x="36" y="75"/>
                      </a:lnTo>
                      <a:lnTo>
                        <a:pt x="24" y="75"/>
                      </a:lnTo>
                      <a:lnTo>
                        <a:pt x="16" y="72"/>
                      </a:lnTo>
                      <a:lnTo>
                        <a:pt x="10" y="69"/>
                      </a:lnTo>
                      <a:lnTo>
                        <a:pt x="5" y="62"/>
                      </a:lnTo>
                      <a:lnTo>
                        <a:pt x="2" y="57"/>
                      </a:lnTo>
                      <a:lnTo>
                        <a:pt x="0" y="51"/>
                      </a:lnTo>
                      <a:lnTo>
                        <a:pt x="0" y="43"/>
                      </a:lnTo>
                      <a:lnTo>
                        <a:pt x="2" y="36"/>
                      </a:lnTo>
                      <a:lnTo>
                        <a:pt x="5" y="30"/>
                      </a:lnTo>
                      <a:lnTo>
                        <a:pt x="8" y="22"/>
                      </a:lnTo>
                      <a:lnTo>
                        <a:pt x="15" y="15"/>
                      </a:lnTo>
                      <a:lnTo>
                        <a:pt x="21" y="12"/>
                      </a:lnTo>
                      <a:lnTo>
                        <a:pt x="31" y="5"/>
                      </a:lnTo>
                      <a:lnTo>
                        <a:pt x="42" y="2"/>
                      </a:lnTo>
                      <a:lnTo>
                        <a:pt x="49" y="0"/>
                      </a:lnTo>
                      <a:lnTo>
                        <a:pt x="54" y="0"/>
                      </a:lnTo>
                      <a:lnTo>
                        <a:pt x="67" y="2"/>
                      </a:lnTo>
                      <a:lnTo>
                        <a:pt x="73" y="5"/>
                      </a:lnTo>
                      <a:lnTo>
                        <a:pt x="80" y="9"/>
                      </a:lnTo>
                      <a:lnTo>
                        <a:pt x="85" y="13"/>
                      </a:lnTo>
                      <a:lnTo>
                        <a:pt x="88" y="20"/>
                      </a:lnTo>
                      <a:lnTo>
                        <a:pt x="90" y="26"/>
                      </a:lnTo>
                      <a:lnTo>
                        <a:pt x="90" y="33"/>
                      </a:lnTo>
                      <a:lnTo>
                        <a:pt x="90" y="41"/>
                      </a:lnTo>
                      <a:lnTo>
                        <a:pt x="86" y="48"/>
                      </a:lnTo>
                      <a:lnTo>
                        <a:pt x="78" y="57"/>
                      </a:lnTo>
                      <a:lnTo>
                        <a:pt x="77" y="59"/>
                      </a:lnTo>
                      <a:lnTo>
                        <a:pt x="75" y="62"/>
                      </a:lnTo>
                      <a:lnTo>
                        <a:pt x="77" y="67"/>
                      </a:lnTo>
                      <a:lnTo>
                        <a:pt x="77" y="69"/>
                      </a:lnTo>
                      <a:lnTo>
                        <a:pt x="108" y="124"/>
                      </a:lnTo>
                      <a:lnTo>
                        <a:pt x="65" y="144"/>
                      </a:lnTo>
                      <a:lnTo>
                        <a:pt x="46" y="83"/>
                      </a:lnTo>
                      <a:lnTo>
                        <a:pt x="46" y="80"/>
                      </a:lnTo>
                      <a:lnTo>
                        <a:pt x="42" y="77"/>
                      </a:lnTo>
                      <a:lnTo>
                        <a:pt x="37" y="75"/>
                      </a:lnTo>
                      <a:lnTo>
                        <a:pt x="36" y="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1" name="Freeform 3275"/>
                <p:cNvSpPr>
                  <a:spLocks noChangeArrowheads="1"/>
                </p:cNvSpPr>
                <p:nvPr/>
              </p:nvSpPr>
              <p:spPr bwMode="auto">
                <a:xfrm>
                  <a:off x="3557587" y="2728912"/>
                  <a:ext cx="1122363" cy="1998663"/>
                </a:xfrm>
                <a:custGeom>
                  <a:avLst/>
                  <a:gdLst>
                    <a:gd name="T0" fmla="*/ 1408 w 1413"/>
                    <a:gd name="T1" fmla="*/ 0 h 2518"/>
                    <a:gd name="T2" fmla="*/ 804 w 1413"/>
                    <a:gd name="T3" fmla="*/ 261 h 2518"/>
                    <a:gd name="T4" fmla="*/ 796 w 1413"/>
                    <a:gd name="T5" fmla="*/ 245 h 2518"/>
                    <a:gd name="T6" fmla="*/ 697 w 1413"/>
                    <a:gd name="T7" fmla="*/ 287 h 2518"/>
                    <a:gd name="T8" fmla="*/ 666 w 1413"/>
                    <a:gd name="T9" fmla="*/ 233 h 2518"/>
                    <a:gd name="T10" fmla="*/ 666 w 1413"/>
                    <a:gd name="T11" fmla="*/ 233 h 2518"/>
                    <a:gd name="T12" fmla="*/ 664 w 1413"/>
                    <a:gd name="T13" fmla="*/ 230 h 2518"/>
                    <a:gd name="T14" fmla="*/ 664 w 1413"/>
                    <a:gd name="T15" fmla="*/ 230 h 2518"/>
                    <a:gd name="T16" fmla="*/ 666 w 1413"/>
                    <a:gd name="T17" fmla="*/ 228 h 2518"/>
                    <a:gd name="T18" fmla="*/ 666 w 1413"/>
                    <a:gd name="T19" fmla="*/ 228 h 2518"/>
                    <a:gd name="T20" fmla="*/ 674 w 1413"/>
                    <a:gd name="T21" fmla="*/ 218 h 2518"/>
                    <a:gd name="T22" fmla="*/ 679 w 1413"/>
                    <a:gd name="T23" fmla="*/ 207 h 2518"/>
                    <a:gd name="T24" fmla="*/ 679 w 1413"/>
                    <a:gd name="T25" fmla="*/ 194 h 2518"/>
                    <a:gd name="T26" fmla="*/ 679 w 1413"/>
                    <a:gd name="T27" fmla="*/ 189 h 2518"/>
                    <a:gd name="T28" fmla="*/ 677 w 1413"/>
                    <a:gd name="T29" fmla="*/ 183 h 2518"/>
                    <a:gd name="T30" fmla="*/ 677 w 1413"/>
                    <a:gd name="T31" fmla="*/ 183 h 2518"/>
                    <a:gd name="T32" fmla="*/ 674 w 1413"/>
                    <a:gd name="T33" fmla="*/ 178 h 2518"/>
                    <a:gd name="T34" fmla="*/ 669 w 1413"/>
                    <a:gd name="T35" fmla="*/ 173 h 2518"/>
                    <a:gd name="T36" fmla="*/ 661 w 1413"/>
                    <a:gd name="T37" fmla="*/ 165 h 2518"/>
                    <a:gd name="T38" fmla="*/ 648 w 1413"/>
                    <a:gd name="T39" fmla="*/ 160 h 2518"/>
                    <a:gd name="T40" fmla="*/ 635 w 1413"/>
                    <a:gd name="T41" fmla="*/ 158 h 2518"/>
                    <a:gd name="T42" fmla="*/ 635 w 1413"/>
                    <a:gd name="T43" fmla="*/ 158 h 2518"/>
                    <a:gd name="T44" fmla="*/ 620 w 1413"/>
                    <a:gd name="T45" fmla="*/ 161 h 2518"/>
                    <a:gd name="T46" fmla="*/ 620 w 1413"/>
                    <a:gd name="T47" fmla="*/ 161 h 2518"/>
                    <a:gd name="T48" fmla="*/ 609 w 1413"/>
                    <a:gd name="T49" fmla="*/ 165 h 2518"/>
                    <a:gd name="T50" fmla="*/ 609 w 1413"/>
                    <a:gd name="T51" fmla="*/ 165 h 2518"/>
                    <a:gd name="T52" fmla="*/ 597 w 1413"/>
                    <a:gd name="T53" fmla="*/ 171 h 2518"/>
                    <a:gd name="T54" fmla="*/ 597 w 1413"/>
                    <a:gd name="T55" fmla="*/ 171 h 2518"/>
                    <a:gd name="T56" fmla="*/ 591 w 1413"/>
                    <a:gd name="T57" fmla="*/ 176 h 2518"/>
                    <a:gd name="T58" fmla="*/ 584 w 1413"/>
                    <a:gd name="T59" fmla="*/ 183 h 2518"/>
                    <a:gd name="T60" fmla="*/ 579 w 1413"/>
                    <a:gd name="T61" fmla="*/ 189 h 2518"/>
                    <a:gd name="T62" fmla="*/ 576 w 1413"/>
                    <a:gd name="T63" fmla="*/ 196 h 2518"/>
                    <a:gd name="T64" fmla="*/ 575 w 1413"/>
                    <a:gd name="T65" fmla="*/ 204 h 2518"/>
                    <a:gd name="T66" fmla="*/ 573 w 1413"/>
                    <a:gd name="T67" fmla="*/ 210 h 2518"/>
                    <a:gd name="T68" fmla="*/ 573 w 1413"/>
                    <a:gd name="T69" fmla="*/ 218 h 2518"/>
                    <a:gd name="T70" fmla="*/ 576 w 1413"/>
                    <a:gd name="T71" fmla="*/ 227 h 2518"/>
                    <a:gd name="T72" fmla="*/ 576 w 1413"/>
                    <a:gd name="T73" fmla="*/ 227 h 2518"/>
                    <a:gd name="T74" fmla="*/ 579 w 1413"/>
                    <a:gd name="T75" fmla="*/ 232 h 2518"/>
                    <a:gd name="T76" fmla="*/ 583 w 1413"/>
                    <a:gd name="T77" fmla="*/ 236 h 2518"/>
                    <a:gd name="T78" fmla="*/ 592 w 1413"/>
                    <a:gd name="T79" fmla="*/ 243 h 2518"/>
                    <a:gd name="T80" fmla="*/ 604 w 1413"/>
                    <a:gd name="T81" fmla="*/ 248 h 2518"/>
                    <a:gd name="T82" fmla="*/ 617 w 1413"/>
                    <a:gd name="T83" fmla="*/ 249 h 2518"/>
                    <a:gd name="T84" fmla="*/ 617 w 1413"/>
                    <a:gd name="T85" fmla="*/ 249 h 2518"/>
                    <a:gd name="T86" fmla="*/ 617 w 1413"/>
                    <a:gd name="T87" fmla="*/ 249 h 2518"/>
                    <a:gd name="T88" fmla="*/ 617 w 1413"/>
                    <a:gd name="T89" fmla="*/ 249 h 2518"/>
                    <a:gd name="T90" fmla="*/ 617 w 1413"/>
                    <a:gd name="T91" fmla="*/ 249 h 2518"/>
                    <a:gd name="T92" fmla="*/ 617 w 1413"/>
                    <a:gd name="T93" fmla="*/ 249 h 2518"/>
                    <a:gd name="T94" fmla="*/ 618 w 1413"/>
                    <a:gd name="T95" fmla="*/ 249 h 2518"/>
                    <a:gd name="T96" fmla="*/ 620 w 1413"/>
                    <a:gd name="T97" fmla="*/ 253 h 2518"/>
                    <a:gd name="T98" fmla="*/ 638 w 1413"/>
                    <a:gd name="T99" fmla="*/ 313 h 2518"/>
                    <a:gd name="T100" fmla="*/ 537 w 1413"/>
                    <a:gd name="T101" fmla="*/ 357 h 2518"/>
                    <a:gd name="T102" fmla="*/ 544 w 1413"/>
                    <a:gd name="T103" fmla="*/ 373 h 2518"/>
                    <a:gd name="T104" fmla="*/ 0 w 1413"/>
                    <a:gd name="T105" fmla="*/ 608 h 2518"/>
                    <a:gd name="T106" fmla="*/ 825 w 1413"/>
                    <a:gd name="T107" fmla="*/ 2518 h 2518"/>
                    <a:gd name="T108" fmla="*/ 843 w 1413"/>
                    <a:gd name="T109" fmla="*/ 2510 h 2518"/>
                    <a:gd name="T110" fmla="*/ 22 w 1413"/>
                    <a:gd name="T111" fmla="*/ 608 h 2518"/>
                    <a:gd name="T112" fmla="*/ 1413 w 1413"/>
                    <a:gd name="T113" fmla="*/ 8 h 2518"/>
                    <a:gd name="T114" fmla="*/ 1408 w 1413"/>
                    <a:gd name="T11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2518">
                      <a:moveTo>
                        <a:pt x="1408" y="0"/>
                      </a:moveTo>
                      <a:lnTo>
                        <a:pt x="804" y="261"/>
                      </a:lnTo>
                      <a:lnTo>
                        <a:pt x="796" y="245"/>
                      </a:lnTo>
                      <a:lnTo>
                        <a:pt x="697" y="287"/>
                      </a:lnTo>
                      <a:lnTo>
                        <a:pt x="666" y="233"/>
                      </a:lnTo>
                      <a:lnTo>
                        <a:pt x="664" y="230"/>
                      </a:lnTo>
                      <a:lnTo>
                        <a:pt x="666" y="228"/>
                      </a:lnTo>
                      <a:lnTo>
                        <a:pt x="674" y="218"/>
                      </a:lnTo>
                      <a:lnTo>
                        <a:pt x="679" y="207"/>
                      </a:lnTo>
                      <a:lnTo>
                        <a:pt x="679" y="194"/>
                      </a:lnTo>
                      <a:lnTo>
                        <a:pt x="679" y="189"/>
                      </a:lnTo>
                      <a:lnTo>
                        <a:pt x="677" y="183"/>
                      </a:lnTo>
                      <a:lnTo>
                        <a:pt x="674" y="178"/>
                      </a:lnTo>
                      <a:lnTo>
                        <a:pt x="669" y="173"/>
                      </a:lnTo>
                      <a:lnTo>
                        <a:pt x="661" y="165"/>
                      </a:lnTo>
                      <a:lnTo>
                        <a:pt x="648" y="160"/>
                      </a:lnTo>
                      <a:lnTo>
                        <a:pt x="635" y="158"/>
                      </a:lnTo>
                      <a:lnTo>
                        <a:pt x="620" y="161"/>
                      </a:lnTo>
                      <a:lnTo>
                        <a:pt x="609" y="165"/>
                      </a:lnTo>
                      <a:lnTo>
                        <a:pt x="597" y="171"/>
                      </a:lnTo>
                      <a:lnTo>
                        <a:pt x="591" y="176"/>
                      </a:lnTo>
                      <a:lnTo>
                        <a:pt x="584" y="183"/>
                      </a:lnTo>
                      <a:lnTo>
                        <a:pt x="579" y="189"/>
                      </a:lnTo>
                      <a:lnTo>
                        <a:pt x="576" y="196"/>
                      </a:lnTo>
                      <a:lnTo>
                        <a:pt x="575" y="204"/>
                      </a:lnTo>
                      <a:lnTo>
                        <a:pt x="573" y="210"/>
                      </a:lnTo>
                      <a:lnTo>
                        <a:pt x="573" y="218"/>
                      </a:lnTo>
                      <a:lnTo>
                        <a:pt x="576" y="227"/>
                      </a:lnTo>
                      <a:lnTo>
                        <a:pt x="579" y="232"/>
                      </a:lnTo>
                      <a:lnTo>
                        <a:pt x="583" y="236"/>
                      </a:lnTo>
                      <a:lnTo>
                        <a:pt x="592" y="243"/>
                      </a:lnTo>
                      <a:lnTo>
                        <a:pt x="604" y="248"/>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2" name="Freeform 3276"/>
                <p:cNvSpPr>
                  <a:spLocks noChangeArrowheads="1"/>
                </p:cNvSpPr>
                <p:nvPr/>
              </p:nvSpPr>
              <p:spPr bwMode="auto">
                <a:xfrm>
                  <a:off x="3576637" y="2728912"/>
                  <a:ext cx="1773238" cy="1998663"/>
                </a:xfrm>
                <a:custGeom>
                  <a:avLst/>
                  <a:gdLst>
                    <a:gd name="T0" fmla="*/ 826 w 2235"/>
                    <a:gd name="T1" fmla="*/ 2518 h 2518"/>
                    <a:gd name="T2" fmla="*/ 2235 w 2235"/>
                    <a:gd name="T3" fmla="*/ 1911 h 2518"/>
                    <a:gd name="T4" fmla="*/ 1409 w 2235"/>
                    <a:gd name="T5" fmla="*/ 0 h 2518"/>
                    <a:gd name="T6" fmla="*/ 0 w 2235"/>
                    <a:gd name="T7" fmla="*/ 608 h 2518"/>
                    <a:gd name="T8" fmla="*/ 826 w 2235"/>
                    <a:gd name="T9" fmla="*/ 2518 h 2518"/>
                  </a:gdLst>
                  <a:ahLst/>
                  <a:cxnLst>
                    <a:cxn ang="0">
                      <a:pos x="T0" y="T1"/>
                    </a:cxn>
                    <a:cxn ang="0">
                      <a:pos x="T2" y="T3"/>
                    </a:cxn>
                    <a:cxn ang="0">
                      <a:pos x="T4" y="T5"/>
                    </a:cxn>
                    <a:cxn ang="0">
                      <a:pos x="T6" y="T7"/>
                    </a:cxn>
                    <a:cxn ang="0">
                      <a:pos x="T8" y="T9"/>
                    </a:cxn>
                  </a:cxnLst>
                  <a:rect l="0" t="0" r="r" b="b"/>
                  <a:pathLst>
                    <a:path w="2235" h="2518">
                      <a:moveTo>
                        <a:pt x="826" y="2518"/>
                      </a:moveTo>
                      <a:lnTo>
                        <a:pt x="2235" y="1911"/>
                      </a:lnTo>
                      <a:lnTo>
                        <a:pt x="1409" y="0"/>
                      </a:lnTo>
                      <a:lnTo>
                        <a:pt x="0" y="608"/>
                      </a:lnTo>
                      <a:lnTo>
                        <a:pt x="826" y="251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3" name="Freeform 3277"/>
                <p:cNvSpPr>
                  <a:spLocks noChangeArrowheads="1"/>
                </p:cNvSpPr>
                <p:nvPr/>
              </p:nvSpPr>
              <p:spPr bwMode="auto">
                <a:xfrm>
                  <a:off x="3576637" y="2728912"/>
                  <a:ext cx="1773238" cy="1998663"/>
                </a:xfrm>
                <a:custGeom>
                  <a:avLst/>
                  <a:gdLst>
                    <a:gd name="T0" fmla="*/ 826 w 2235"/>
                    <a:gd name="T1" fmla="*/ 2518 h 2518"/>
                    <a:gd name="T2" fmla="*/ 2235 w 2235"/>
                    <a:gd name="T3" fmla="*/ 1911 h 2518"/>
                    <a:gd name="T4" fmla="*/ 1409 w 2235"/>
                    <a:gd name="T5" fmla="*/ 0 h 2518"/>
                    <a:gd name="T6" fmla="*/ 0 w 2235"/>
                    <a:gd name="T7" fmla="*/ 608 h 2518"/>
                    <a:gd name="T8" fmla="*/ 826 w 2235"/>
                    <a:gd name="T9" fmla="*/ 2518 h 2518"/>
                  </a:gdLst>
                  <a:ahLst/>
                  <a:cxnLst>
                    <a:cxn ang="0">
                      <a:pos x="T0" y="T1"/>
                    </a:cxn>
                    <a:cxn ang="0">
                      <a:pos x="T2" y="T3"/>
                    </a:cxn>
                    <a:cxn ang="0">
                      <a:pos x="T4" y="T5"/>
                    </a:cxn>
                    <a:cxn ang="0">
                      <a:pos x="T6" y="T7"/>
                    </a:cxn>
                    <a:cxn ang="0">
                      <a:pos x="T8" y="T9"/>
                    </a:cxn>
                  </a:cxnLst>
                  <a:rect l="0" t="0" r="r" b="b"/>
                  <a:pathLst>
                    <a:path w="2235" h="2518">
                      <a:moveTo>
                        <a:pt x="826" y="2518"/>
                      </a:moveTo>
                      <a:lnTo>
                        <a:pt x="2235" y="1911"/>
                      </a:lnTo>
                      <a:lnTo>
                        <a:pt x="1409" y="0"/>
                      </a:lnTo>
                      <a:lnTo>
                        <a:pt x="0" y="608"/>
                      </a:lnTo>
                      <a:lnTo>
                        <a:pt x="826" y="25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4" name="Freeform 3278"/>
                <p:cNvSpPr>
                  <a:spLocks noChangeArrowheads="1"/>
                </p:cNvSpPr>
                <p:nvPr/>
              </p:nvSpPr>
              <p:spPr bwMode="auto">
                <a:xfrm>
                  <a:off x="3657600" y="2800350"/>
                  <a:ext cx="1601788" cy="1827213"/>
                </a:xfrm>
                <a:custGeom>
                  <a:avLst/>
                  <a:gdLst>
                    <a:gd name="T0" fmla="*/ 2018 w 2018"/>
                    <a:gd name="T1" fmla="*/ 1754 h 2303"/>
                    <a:gd name="T2" fmla="*/ 772 w 2018"/>
                    <a:gd name="T3" fmla="*/ 2303 h 2303"/>
                    <a:gd name="T4" fmla="*/ 0 w 2018"/>
                    <a:gd name="T5" fmla="*/ 549 h 2303"/>
                    <a:gd name="T6" fmla="*/ 1246 w 2018"/>
                    <a:gd name="T7" fmla="*/ 0 h 2303"/>
                    <a:gd name="T8" fmla="*/ 2018 w 2018"/>
                    <a:gd name="T9" fmla="*/ 1754 h 2303"/>
                  </a:gdLst>
                  <a:ahLst/>
                  <a:cxnLst>
                    <a:cxn ang="0">
                      <a:pos x="T0" y="T1"/>
                    </a:cxn>
                    <a:cxn ang="0">
                      <a:pos x="T2" y="T3"/>
                    </a:cxn>
                    <a:cxn ang="0">
                      <a:pos x="T4" y="T5"/>
                    </a:cxn>
                    <a:cxn ang="0">
                      <a:pos x="T6" y="T7"/>
                    </a:cxn>
                    <a:cxn ang="0">
                      <a:pos x="T8" y="T9"/>
                    </a:cxn>
                  </a:cxnLst>
                  <a:rect l="0" t="0" r="r" b="b"/>
                  <a:pathLst>
                    <a:path w="2018" h="2303">
                      <a:moveTo>
                        <a:pt x="2018" y="1754"/>
                      </a:moveTo>
                      <a:lnTo>
                        <a:pt x="772" y="2303"/>
                      </a:lnTo>
                      <a:lnTo>
                        <a:pt x="0" y="549"/>
                      </a:lnTo>
                      <a:lnTo>
                        <a:pt x="1246" y="0"/>
                      </a:lnTo>
                      <a:lnTo>
                        <a:pt x="2018" y="17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5" name="Freeform 3279"/>
                <p:cNvSpPr>
                  <a:spLocks noChangeArrowheads="1"/>
                </p:cNvSpPr>
                <p:nvPr/>
              </p:nvSpPr>
              <p:spPr bwMode="auto">
                <a:xfrm>
                  <a:off x="3657600" y="2800350"/>
                  <a:ext cx="1601788" cy="1827213"/>
                </a:xfrm>
                <a:custGeom>
                  <a:avLst/>
                  <a:gdLst>
                    <a:gd name="T0" fmla="*/ 2018 w 2018"/>
                    <a:gd name="T1" fmla="*/ 1754 h 2303"/>
                    <a:gd name="T2" fmla="*/ 772 w 2018"/>
                    <a:gd name="T3" fmla="*/ 2303 h 2303"/>
                    <a:gd name="T4" fmla="*/ 0 w 2018"/>
                    <a:gd name="T5" fmla="*/ 549 h 2303"/>
                    <a:gd name="T6" fmla="*/ 1246 w 2018"/>
                    <a:gd name="T7" fmla="*/ 0 h 2303"/>
                    <a:gd name="T8" fmla="*/ 2018 w 2018"/>
                    <a:gd name="T9" fmla="*/ 1754 h 2303"/>
                  </a:gdLst>
                  <a:ahLst/>
                  <a:cxnLst>
                    <a:cxn ang="0">
                      <a:pos x="T0" y="T1"/>
                    </a:cxn>
                    <a:cxn ang="0">
                      <a:pos x="T2" y="T3"/>
                    </a:cxn>
                    <a:cxn ang="0">
                      <a:pos x="T4" y="T5"/>
                    </a:cxn>
                    <a:cxn ang="0">
                      <a:pos x="T6" y="T7"/>
                    </a:cxn>
                    <a:cxn ang="0">
                      <a:pos x="T8" y="T9"/>
                    </a:cxn>
                  </a:cxnLst>
                  <a:rect l="0" t="0" r="r" b="b"/>
                  <a:pathLst>
                    <a:path w="2018" h="2303">
                      <a:moveTo>
                        <a:pt x="2018" y="1754"/>
                      </a:moveTo>
                      <a:lnTo>
                        <a:pt x="772" y="2303"/>
                      </a:lnTo>
                      <a:lnTo>
                        <a:pt x="0" y="549"/>
                      </a:lnTo>
                      <a:lnTo>
                        <a:pt x="1246" y="0"/>
                      </a:lnTo>
                      <a:lnTo>
                        <a:pt x="2018" y="17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6" name="Freeform 3280"/>
                <p:cNvSpPr>
                  <a:spLocks noChangeArrowheads="1"/>
                </p:cNvSpPr>
                <p:nvPr/>
              </p:nvSpPr>
              <p:spPr bwMode="auto">
                <a:xfrm>
                  <a:off x="4002087" y="2922587"/>
                  <a:ext cx="252413" cy="196850"/>
                </a:xfrm>
                <a:custGeom>
                  <a:avLst/>
                  <a:gdLst>
                    <a:gd name="T0" fmla="*/ 259 w 317"/>
                    <a:gd name="T1" fmla="*/ 0 h 247"/>
                    <a:gd name="T2" fmla="*/ 317 w 317"/>
                    <a:gd name="T3" fmla="*/ 135 h 247"/>
                    <a:gd name="T4" fmla="*/ 226 w 317"/>
                    <a:gd name="T5" fmla="*/ 174 h 247"/>
                    <a:gd name="T6" fmla="*/ 226 w 317"/>
                    <a:gd name="T7" fmla="*/ 174 h 247"/>
                    <a:gd name="T8" fmla="*/ 223 w 317"/>
                    <a:gd name="T9" fmla="*/ 175 h 247"/>
                    <a:gd name="T10" fmla="*/ 221 w 317"/>
                    <a:gd name="T11" fmla="*/ 179 h 247"/>
                    <a:gd name="T12" fmla="*/ 221 w 317"/>
                    <a:gd name="T13" fmla="*/ 184 h 247"/>
                    <a:gd name="T14" fmla="*/ 221 w 317"/>
                    <a:gd name="T15" fmla="*/ 190 h 247"/>
                    <a:gd name="T16" fmla="*/ 220 w 317"/>
                    <a:gd name="T17" fmla="*/ 192 h 247"/>
                    <a:gd name="T18" fmla="*/ 216 w 317"/>
                    <a:gd name="T19" fmla="*/ 193 h 247"/>
                    <a:gd name="T20" fmla="*/ 171 w 317"/>
                    <a:gd name="T21" fmla="*/ 215 h 247"/>
                    <a:gd name="T22" fmla="*/ 171 w 317"/>
                    <a:gd name="T23" fmla="*/ 215 h 247"/>
                    <a:gd name="T24" fmla="*/ 166 w 317"/>
                    <a:gd name="T25" fmla="*/ 215 h 247"/>
                    <a:gd name="T26" fmla="*/ 164 w 317"/>
                    <a:gd name="T27" fmla="*/ 215 h 247"/>
                    <a:gd name="T28" fmla="*/ 159 w 317"/>
                    <a:gd name="T29" fmla="*/ 211 h 247"/>
                    <a:gd name="T30" fmla="*/ 155 w 317"/>
                    <a:gd name="T31" fmla="*/ 208 h 247"/>
                    <a:gd name="T32" fmla="*/ 151 w 317"/>
                    <a:gd name="T33" fmla="*/ 206 h 247"/>
                    <a:gd name="T34" fmla="*/ 148 w 317"/>
                    <a:gd name="T35" fmla="*/ 208 h 247"/>
                    <a:gd name="T36" fmla="*/ 58 w 317"/>
                    <a:gd name="T37" fmla="*/ 247 h 247"/>
                    <a:gd name="T38" fmla="*/ 0 w 317"/>
                    <a:gd name="T39" fmla="*/ 112 h 247"/>
                    <a:gd name="T40" fmla="*/ 259 w 317"/>
                    <a:gd name="T41"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7" h="247">
                      <a:moveTo>
                        <a:pt x="259" y="0"/>
                      </a:moveTo>
                      <a:lnTo>
                        <a:pt x="317" y="135"/>
                      </a:lnTo>
                      <a:lnTo>
                        <a:pt x="226" y="174"/>
                      </a:lnTo>
                      <a:lnTo>
                        <a:pt x="223" y="175"/>
                      </a:lnTo>
                      <a:lnTo>
                        <a:pt x="221" y="179"/>
                      </a:lnTo>
                      <a:lnTo>
                        <a:pt x="221" y="184"/>
                      </a:lnTo>
                      <a:lnTo>
                        <a:pt x="221" y="190"/>
                      </a:lnTo>
                      <a:lnTo>
                        <a:pt x="220" y="192"/>
                      </a:lnTo>
                      <a:lnTo>
                        <a:pt x="216" y="193"/>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7" name="Freeform 3281"/>
                <p:cNvSpPr>
                  <a:spLocks noChangeArrowheads="1"/>
                </p:cNvSpPr>
                <p:nvPr/>
              </p:nvSpPr>
              <p:spPr bwMode="auto">
                <a:xfrm>
                  <a:off x="4138612" y="3071812"/>
                  <a:ext cx="36513" cy="22225"/>
                </a:xfrm>
                <a:custGeom>
                  <a:avLst/>
                  <a:gdLst>
                    <a:gd name="T0" fmla="*/ 10 w 45"/>
                    <a:gd name="T1" fmla="*/ 6 h 28"/>
                    <a:gd name="T2" fmla="*/ 23 w 45"/>
                    <a:gd name="T3" fmla="*/ 1 h 28"/>
                    <a:gd name="T4" fmla="*/ 23 w 45"/>
                    <a:gd name="T5" fmla="*/ 1 h 28"/>
                    <a:gd name="T6" fmla="*/ 26 w 45"/>
                    <a:gd name="T7" fmla="*/ 0 h 28"/>
                    <a:gd name="T8" fmla="*/ 29 w 45"/>
                    <a:gd name="T9" fmla="*/ 1 h 28"/>
                    <a:gd name="T10" fmla="*/ 34 w 45"/>
                    <a:gd name="T11" fmla="*/ 5 h 28"/>
                    <a:gd name="T12" fmla="*/ 39 w 45"/>
                    <a:gd name="T13" fmla="*/ 8 h 28"/>
                    <a:gd name="T14" fmla="*/ 41 w 45"/>
                    <a:gd name="T15" fmla="*/ 8 h 28"/>
                    <a:gd name="T16" fmla="*/ 45 w 45"/>
                    <a:gd name="T17" fmla="*/ 6 h 28"/>
                    <a:gd name="T18" fmla="*/ 0 w 45"/>
                    <a:gd name="T19" fmla="*/ 28 h 28"/>
                    <a:gd name="T20" fmla="*/ 0 w 45"/>
                    <a:gd name="T21" fmla="*/ 28 h 28"/>
                    <a:gd name="T22" fmla="*/ 3 w 45"/>
                    <a:gd name="T23" fmla="*/ 24 h 28"/>
                    <a:gd name="T24" fmla="*/ 5 w 45"/>
                    <a:gd name="T25" fmla="*/ 23 h 28"/>
                    <a:gd name="T26" fmla="*/ 5 w 45"/>
                    <a:gd name="T27" fmla="*/ 16 h 28"/>
                    <a:gd name="T28" fmla="*/ 5 w 45"/>
                    <a:gd name="T29" fmla="*/ 11 h 28"/>
                    <a:gd name="T30" fmla="*/ 6 w 45"/>
                    <a:gd name="T31" fmla="*/ 8 h 28"/>
                    <a:gd name="T32" fmla="*/ 10 w 45"/>
                    <a:gd name="T33" fmla="*/ 6 h 28"/>
                    <a:gd name="T34" fmla="*/ 10 w 45"/>
                    <a:gd name="T3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28">
                      <a:moveTo>
                        <a:pt x="10" y="6"/>
                      </a:moveTo>
                      <a:lnTo>
                        <a:pt x="23" y="1"/>
                      </a:lnTo>
                      <a:lnTo>
                        <a:pt x="26" y="0"/>
                      </a:lnTo>
                      <a:lnTo>
                        <a:pt x="29" y="1"/>
                      </a:lnTo>
                      <a:lnTo>
                        <a:pt x="34" y="5"/>
                      </a:lnTo>
                      <a:lnTo>
                        <a:pt x="39" y="8"/>
                      </a:lnTo>
                      <a:lnTo>
                        <a:pt x="41" y="8"/>
                      </a:lnTo>
                      <a:lnTo>
                        <a:pt x="45" y="6"/>
                      </a:lnTo>
                      <a:lnTo>
                        <a:pt x="0" y="28"/>
                      </a:lnTo>
                      <a:lnTo>
                        <a:pt x="3" y="24"/>
                      </a:lnTo>
                      <a:lnTo>
                        <a:pt x="5" y="23"/>
                      </a:lnTo>
                      <a:lnTo>
                        <a:pt x="5" y="16"/>
                      </a:lnTo>
                      <a:lnTo>
                        <a:pt x="5" y="11"/>
                      </a:lnTo>
                      <a:lnTo>
                        <a:pt x="6" y="8"/>
                      </a:lnTo>
                      <a:lnTo>
                        <a:pt x="10" y="6"/>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8" name="Freeform 3282"/>
                <p:cNvSpPr>
                  <a:spLocks noChangeArrowheads="1"/>
                </p:cNvSpPr>
                <p:nvPr/>
              </p:nvSpPr>
              <p:spPr bwMode="auto">
                <a:xfrm>
                  <a:off x="4030662" y="2854325"/>
                  <a:ext cx="163513" cy="246063"/>
                </a:xfrm>
                <a:custGeom>
                  <a:avLst/>
                  <a:gdLst>
                    <a:gd name="T0" fmla="*/ 110 w 205"/>
                    <a:gd name="T1" fmla="*/ 298 h 310"/>
                    <a:gd name="T2" fmla="*/ 45 w 205"/>
                    <a:gd name="T3" fmla="*/ 95 h 310"/>
                    <a:gd name="T4" fmla="*/ 45 w 205"/>
                    <a:gd name="T5" fmla="*/ 91 h 310"/>
                    <a:gd name="T6" fmla="*/ 44 w 205"/>
                    <a:gd name="T7" fmla="*/ 91 h 310"/>
                    <a:gd name="T8" fmla="*/ 18 w 205"/>
                    <a:gd name="T9" fmla="*/ 85 h 310"/>
                    <a:gd name="T10" fmla="*/ 5 w 205"/>
                    <a:gd name="T11" fmla="*/ 74 h 310"/>
                    <a:gd name="T12" fmla="*/ 1 w 205"/>
                    <a:gd name="T13" fmla="*/ 69 h 310"/>
                    <a:gd name="T14" fmla="*/ 0 w 205"/>
                    <a:gd name="T15" fmla="*/ 52 h 310"/>
                    <a:gd name="T16" fmla="*/ 3 w 205"/>
                    <a:gd name="T17" fmla="*/ 38 h 310"/>
                    <a:gd name="T18" fmla="*/ 11 w 205"/>
                    <a:gd name="T19" fmla="*/ 25 h 310"/>
                    <a:gd name="T20" fmla="*/ 24 w 205"/>
                    <a:gd name="T21" fmla="*/ 13 h 310"/>
                    <a:gd name="T22" fmla="*/ 36 w 205"/>
                    <a:gd name="T23" fmla="*/ 7 h 310"/>
                    <a:gd name="T24" fmla="*/ 47 w 205"/>
                    <a:gd name="T25" fmla="*/ 3 h 310"/>
                    <a:gd name="T26" fmla="*/ 55 w 205"/>
                    <a:gd name="T27" fmla="*/ 2 h 310"/>
                    <a:gd name="T28" fmla="*/ 73 w 205"/>
                    <a:gd name="T29" fmla="*/ 2 h 310"/>
                    <a:gd name="T30" fmla="*/ 88 w 205"/>
                    <a:gd name="T31" fmla="*/ 8 h 310"/>
                    <a:gd name="T32" fmla="*/ 99 w 205"/>
                    <a:gd name="T33" fmla="*/ 18 h 310"/>
                    <a:gd name="T34" fmla="*/ 102 w 205"/>
                    <a:gd name="T35" fmla="*/ 25 h 310"/>
                    <a:gd name="T36" fmla="*/ 106 w 205"/>
                    <a:gd name="T37" fmla="*/ 36 h 310"/>
                    <a:gd name="T38" fmla="*/ 99 w 205"/>
                    <a:gd name="T39" fmla="*/ 60 h 310"/>
                    <a:gd name="T40" fmla="*/ 91 w 205"/>
                    <a:gd name="T41" fmla="*/ 70 h 310"/>
                    <a:gd name="T42" fmla="*/ 91 w 205"/>
                    <a:gd name="T43" fmla="*/ 72 h 310"/>
                    <a:gd name="T44" fmla="*/ 197 w 205"/>
                    <a:gd name="T45" fmla="*/ 259 h 310"/>
                    <a:gd name="T46" fmla="*/ 197 w 205"/>
                    <a:gd name="T47" fmla="*/ 261 h 310"/>
                    <a:gd name="T48" fmla="*/ 198 w 205"/>
                    <a:gd name="T49" fmla="*/ 264 h 310"/>
                    <a:gd name="T50" fmla="*/ 205 w 205"/>
                    <a:gd name="T51" fmla="*/ 271 h 310"/>
                    <a:gd name="T52" fmla="*/ 200 w 205"/>
                    <a:gd name="T53" fmla="*/ 271 h 310"/>
                    <a:gd name="T54" fmla="*/ 194 w 205"/>
                    <a:gd name="T55" fmla="*/ 269 h 310"/>
                    <a:gd name="T56" fmla="*/ 84 w 205"/>
                    <a:gd name="T57" fmla="*/ 77 h 310"/>
                    <a:gd name="T58" fmla="*/ 83 w 205"/>
                    <a:gd name="T59" fmla="*/ 75 h 310"/>
                    <a:gd name="T60" fmla="*/ 83 w 205"/>
                    <a:gd name="T61" fmla="*/ 70 h 310"/>
                    <a:gd name="T62" fmla="*/ 86 w 205"/>
                    <a:gd name="T63" fmla="*/ 65 h 310"/>
                    <a:gd name="T64" fmla="*/ 93 w 205"/>
                    <a:gd name="T65" fmla="*/ 56 h 310"/>
                    <a:gd name="T66" fmla="*/ 96 w 205"/>
                    <a:gd name="T67" fmla="*/ 49 h 310"/>
                    <a:gd name="T68" fmla="*/ 97 w 205"/>
                    <a:gd name="T69" fmla="*/ 34 h 310"/>
                    <a:gd name="T70" fmla="*/ 96 w 205"/>
                    <a:gd name="T71" fmla="*/ 28 h 310"/>
                    <a:gd name="T72" fmla="*/ 88 w 205"/>
                    <a:gd name="T73" fmla="*/ 17 h 310"/>
                    <a:gd name="T74" fmla="*/ 73 w 205"/>
                    <a:gd name="T75" fmla="*/ 10 h 310"/>
                    <a:gd name="T76" fmla="*/ 65 w 205"/>
                    <a:gd name="T77" fmla="*/ 8 h 310"/>
                    <a:gd name="T78" fmla="*/ 57 w 205"/>
                    <a:gd name="T79" fmla="*/ 8 h 310"/>
                    <a:gd name="T80" fmla="*/ 39 w 205"/>
                    <a:gd name="T81" fmla="*/ 13 h 310"/>
                    <a:gd name="T82" fmla="*/ 27 w 205"/>
                    <a:gd name="T83" fmla="*/ 20 h 310"/>
                    <a:gd name="T84" fmla="*/ 22 w 205"/>
                    <a:gd name="T85" fmla="*/ 23 h 310"/>
                    <a:gd name="T86" fmla="*/ 11 w 205"/>
                    <a:gd name="T87" fmla="*/ 38 h 310"/>
                    <a:gd name="T88" fmla="*/ 8 w 205"/>
                    <a:gd name="T89" fmla="*/ 44 h 310"/>
                    <a:gd name="T90" fmla="*/ 8 w 205"/>
                    <a:gd name="T91" fmla="*/ 59 h 310"/>
                    <a:gd name="T92" fmla="*/ 9 w 205"/>
                    <a:gd name="T93" fmla="*/ 65 h 310"/>
                    <a:gd name="T94" fmla="*/ 18 w 205"/>
                    <a:gd name="T95" fmla="*/ 77 h 310"/>
                    <a:gd name="T96" fmla="*/ 31 w 205"/>
                    <a:gd name="T97" fmla="*/ 83 h 310"/>
                    <a:gd name="T98" fmla="*/ 42 w 205"/>
                    <a:gd name="T99" fmla="*/ 83 h 310"/>
                    <a:gd name="T100" fmla="*/ 45 w 205"/>
                    <a:gd name="T101" fmla="*/ 83 h 310"/>
                    <a:gd name="T102" fmla="*/ 49 w 205"/>
                    <a:gd name="T103" fmla="*/ 85 h 310"/>
                    <a:gd name="T104" fmla="*/ 53 w 205"/>
                    <a:gd name="T105" fmla="*/ 91 h 310"/>
                    <a:gd name="T106" fmla="*/ 117 w 205"/>
                    <a:gd name="T107" fmla="*/ 297 h 310"/>
                    <a:gd name="T108" fmla="*/ 117 w 205"/>
                    <a:gd name="T109" fmla="*/ 305 h 310"/>
                    <a:gd name="T110" fmla="*/ 110 w 205"/>
                    <a:gd name="T111" fmla="*/ 310 h 310"/>
                    <a:gd name="T112" fmla="*/ 107 w 205"/>
                    <a:gd name="T113" fmla="*/ 303 h 310"/>
                    <a:gd name="T114" fmla="*/ 110 w 205"/>
                    <a:gd name="T115" fmla="*/ 302 h 310"/>
                    <a:gd name="T116" fmla="*/ 110 w 205"/>
                    <a:gd name="T117" fmla="*/ 29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5" h="310">
                      <a:moveTo>
                        <a:pt x="110" y="298"/>
                      </a:moveTo>
                      <a:lnTo>
                        <a:pt x="110" y="298"/>
                      </a:lnTo>
                      <a:lnTo>
                        <a:pt x="109" y="298"/>
                      </a:lnTo>
                      <a:lnTo>
                        <a:pt x="45" y="95"/>
                      </a:lnTo>
                      <a:lnTo>
                        <a:pt x="45" y="91"/>
                      </a:lnTo>
                      <a:lnTo>
                        <a:pt x="44" y="91"/>
                      </a:lnTo>
                      <a:lnTo>
                        <a:pt x="31" y="90"/>
                      </a:lnTo>
                      <a:lnTo>
                        <a:pt x="18" y="85"/>
                      </a:lnTo>
                      <a:lnTo>
                        <a:pt x="9" y="78"/>
                      </a:lnTo>
                      <a:lnTo>
                        <a:pt x="5" y="74"/>
                      </a:lnTo>
                      <a:lnTo>
                        <a:pt x="1" y="69"/>
                      </a:lnTo>
                      <a:lnTo>
                        <a:pt x="0" y="60"/>
                      </a:lnTo>
                      <a:lnTo>
                        <a:pt x="0" y="52"/>
                      </a:lnTo>
                      <a:lnTo>
                        <a:pt x="0" y="46"/>
                      </a:lnTo>
                      <a:lnTo>
                        <a:pt x="3" y="38"/>
                      </a:lnTo>
                      <a:lnTo>
                        <a:pt x="6" y="31"/>
                      </a:lnTo>
                      <a:lnTo>
                        <a:pt x="11" y="25"/>
                      </a:lnTo>
                      <a:lnTo>
                        <a:pt x="18" y="18"/>
                      </a:lnTo>
                      <a:lnTo>
                        <a:pt x="24" y="13"/>
                      </a:lnTo>
                      <a:lnTo>
                        <a:pt x="36" y="7"/>
                      </a:lnTo>
                      <a:lnTo>
                        <a:pt x="47" y="3"/>
                      </a:lnTo>
                      <a:lnTo>
                        <a:pt x="55" y="2"/>
                      </a:lnTo>
                      <a:lnTo>
                        <a:pt x="65" y="0"/>
                      </a:lnTo>
                      <a:lnTo>
                        <a:pt x="73" y="2"/>
                      </a:lnTo>
                      <a:lnTo>
                        <a:pt x="79" y="3"/>
                      </a:lnTo>
                      <a:lnTo>
                        <a:pt x="88" y="8"/>
                      </a:lnTo>
                      <a:lnTo>
                        <a:pt x="94" y="12"/>
                      </a:lnTo>
                      <a:lnTo>
                        <a:pt x="99" y="18"/>
                      </a:lnTo>
                      <a:lnTo>
                        <a:pt x="102" y="25"/>
                      </a:lnTo>
                      <a:lnTo>
                        <a:pt x="104" y="31"/>
                      </a:lnTo>
                      <a:lnTo>
                        <a:pt x="106" y="36"/>
                      </a:lnTo>
                      <a:lnTo>
                        <a:pt x="104" y="49"/>
                      </a:lnTo>
                      <a:lnTo>
                        <a:pt x="99" y="60"/>
                      </a:lnTo>
                      <a:lnTo>
                        <a:pt x="91" y="70"/>
                      </a:lnTo>
                      <a:lnTo>
                        <a:pt x="91" y="72"/>
                      </a:lnTo>
                      <a:lnTo>
                        <a:pt x="91" y="75"/>
                      </a:lnTo>
                      <a:lnTo>
                        <a:pt x="197" y="259"/>
                      </a:lnTo>
                      <a:lnTo>
                        <a:pt x="197" y="261"/>
                      </a:lnTo>
                      <a:lnTo>
                        <a:pt x="198" y="264"/>
                      </a:lnTo>
                      <a:lnTo>
                        <a:pt x="202" y="262"/>
                      </a:lnTo>
                      <a:lnTo>
                        <a:pt x="205" y="271"/>
                      </a:lnTo>
                      <a:lnTo>
                        <a:pt x="200" y="271"/>
                      </a:lnTo>
                      <a:lnTo>
                        <a:pt x="197" y="271"/>
                      </a:lnTo>
                      <a:lnTo>
                        <a:pt x="194" y="269"/>
                      </a:lnTo>
                      <a:lnTo>
                        <a:pt x="190" y="266"/>
                      </a:lnTo>
                      <a:lnTo>
                        <a:pt x="84" y="77"/>
                      </a:lnTo>
                      <a:lnTo>
                        <a:pt x="83" y="75"/>
                      </a:lnTo>
                      <a:lnTo>
                        <a:pt x="83" y="70"/>
                      </a:lnTo>
                      <a:lnTo>
                        <a:pt x="84" y="67"/>
                      </a:lnTo>
                      <a:lnTo>
                        <a:pt x="86" y="65"/>
                      </a:lnTo>
                      <a:lnTo>
                        <a:pt x="93" y="56"/>
                      </a:lnTo>
                      <a:lnTo>
                        <a:pt x="96" y="49"/>
                      </a:lnTo>
                      <a:lnTo>
                        <a:pt x="97" y="41"/>
                      </a:lnTo>
                      <a:lnTo>
                        <a:pt x="97" y="34"/>
                      </a:lnTo>
                      <a:lnTo>
                        <a:pt x="96" y="28"/>
                      </a:lnTo>
                      <a:lnTo>
                        <a:pt x="93" y="21"/>
                      </a:lnTo>
                      <a:lnTo>
                        <a:pt x="88" y="17"/>
                      </a:lnTo>
                      <a:lnTo>
                        <a:pt x="81" y="13"/>
                      </a:lnTo>
                      <a:lnTo>
                        <a:pt x="73" y="10"/>
                      </a:lnTo>
                      <a:lnTo>
                        <a:pt x="65" y="8"/>
                      </a:lnTo>
                      <a:lnTo>
                        <a:pt x="57" y="8"/>
                      </a:lnTo>
                      <a:lnTo>
                        <a:pt x="49" y="10"/>
                      </a:lnTo>
                      <a:lnTo>
                        <a:pt x="39" y="13"/>
                      </a:lnTo>
                      <a:lnTo>
                        <a:pt x="27" y="20"/>
                      </a:lnTo>
                      <a:lnTo>
                        <a:pt x="22" y="23"/>
                      </a:lnTo>
                      <a:lnTo>
                        <a:pt x="16" y="30"/>
                      </a:lnTo>
                      <a:lnTo>
                        <a:pt x="11" y="38"/>
                      </a:lnTo>
                      <a:lnTo>
                        <a:pt x="8" y="44"/>
                      </a:lnTo>
                      <a:lnTo>
                        <a:pt x="6" y="51"/>
                      </a:lnTo>
                      <a:lnTo>
                        <a:pt x="8" y="59"/>
                      </a:lnTo>
                      <a:lnTo>
                        <a:pt x="9" y="65"/>
                      </a:lnTo>
                      <a:lnTo>
                        <a:pt x="13" y="70"/>
                      </a:lnTo>
                      <a:lnTo>
                        <a:pt x="18" y="77"/>
                      </a:lnTo>
                      <a:lnTo>
                        <a:pt x="24" y="80"/>
                      </a:lnTo>
                      <a:lnTo>
                        <a:pt x="31" y="83"/>
                      </a:lnTo>
                      <a:lnTo>
                        <a:pt x="42" y="83"/>
                      </a:lnTo>
                      <a:lnTo>
                        <a:pt x="45" y="83"/>
                      </a:lnTo>
                      <a:lnTo>
                        <a:pt x="49" y="85"/>
                      </a:lnTo>
                      <a:lnTo>
                        <a:pt x="52" y="88"/>
                      </a:lnTo>
                      <a:lnTo>
                        <a:pt x="53" y="91"/>
                      </a:lnTo>
                      <a:lnTo>
                        <a:pt x="117" y="297"/>
                      </a:lnTo>
                      <a:lnTo>
                        <a:pt x="119" y="302"/>
                      </a:lnTo>
                      <a:lnTo>
                        <a:pt x="117" y="305"/>
                      </a:lnTo>
                      <a:lnTo>
                        <a:pt x="115" y="308"/>
                      </a:lnTo>
                      <a:lnTo>
                        <a:pt x="110" y="310"/>
                      </a:lnTo>
                      <a:lnTo>
                        <a:pt x="107" y="303"/>
                      </a:lnTo>
                      <a:lnTo>
                        <a:pt x="110" y="302"/>
                      </a:lnTo>
                      <a:lnTo>
                        <a:pt x="110" y="298"/>
                      </a:ln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59" name="Freeform 3283"/>
                <p:cNvSpPr>
                  <a:spLocks noChangeArrowheads="1"/>
                </p:cNvSpPr>
                <p:nvPr/>
              </p:nvSpPr>
              <p:spPr bwMode="auto">
                <a:xfrm>
                  <a:off x="4184650" y="3024187"/>
                  <a:ext cx="76200" cy="44450"/>
                </a:xfrm>
                <a:custGeom>
                  <a:avLst/>
                  <a:gdLst>
                    <a:gd name="T0" fmla="*/ 11 w 96"/>
                    <a:gd name="T1" fmla="*/ 57 h 57"/>
                    <a:gd name="T2" fmla="*/ 11 w 96"/>
                    <a:gd name="T3" fmla="*/ 57 h 57"/>
                    <a:gd name="T4" fmla="*/ 94 w 96"/>
                    <a:gd name="T5" fmla="*/ 21 h 57"/>
                    <a:gd name="T6" fmla="*/ 94 w 96"/>
                    <a:gd name="T7" fmla="*/ 21 h 57"/>
                    <a:gd name="T8" fmla="*/ 96 w 96"/>
                    <a:gd name="T9" fmla="*/ 14 h 57"/>
                    <a:gd name="T10" fmla="*/ 96 w 96"/>
                    <a:gd name="T11" fmla="*/ 8 h 57"/>
                    <a:gd name="T12" fmla="*/ 91 w 96"/>
                    <a:gd name="T13" fmla="*/ 3 h 57"/>
                    <a:gd name="T14" fmla="*/ 86 w 96"/>
                    <a:gd name="T15" fmla="*/ 0 h 57"/>
                    <a:gd name="T16" fmla="*/ 86 w 96"/>
                    <a:gd name="T17" fmla="*/ 0 h 57"/>
                    <a:gd name="T18" fmla="*/ 1 w 96"/>
                    <a:gd name="T19" fmla="*/ 37 h 57"/>
                    <a:gd name="T20" fmla="*/ 1 w 96"/>
                    <a:gd name="T21" fmla="*/ 37 h 57"/>
                    <a:gd name="T22" fmla="*/ 0 w 96"/>
                    <a:gd name="T23" fmla="*/ 42 h 57"/>
                    <a:gd name="T24" fmla="*/ 1 w 96"/>
                    <a:gd name="T25" fmla="*/ 48 h 57"/>
                    <a:gd name="T26" fmla="*/ 4 w 96"/>
                    <a:gd name="T27" fmla="*/ 53 h 57"/>
                    <a:gd name="T28" fmla="*/ 11 w 96"/>
                    <a:gd name="T29" fmla="*/ 57 h 57"/>
                    <a:gd name="T30" fmla="*/ 11 w 96"/>
                    <a:gd name="T3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57">
                      <a:moveTo>
                        <a:pt x="11" y="57"/>
                      </a:moveTo>
                      <a:lnTo>
                        <a:pt x="11" y="57"/>
                      </a:lnTo>
                      <a:lnTo>
                        <a:pt x="94" y="21"/>
                      </a:lnTo>
                      <a:lnTo>
                        <a:pt x="96" y="14"/>
                      </a:lnTo>
                      <a:lnTo>
                        <a:pt x="96" y="8"/>
                      </a:lnTo>
                      <a:lnTo>
                        <a:pt x="91" y="3"/>
                      </a:lnTo>
                      <a:lnTo>
                        <a:pt x="86" y="0"/>
                      </a:lnTo>
                      <a:lnTo>
                        <a:pt x="1" y="37"/>
                      </a:lnTo>
                      <a:lnTo>
                        <a:pt x="0" y="42"/>
                      </a:lnTo>
                      <a:lnTo>
                        <a:pt x="1" y="48"/>
                      </a:lnTo>
                      <a:lnTo>
                        <a:pt x="4" y="53"/>
                      </a:lnTo>
                      <a:lnTo>
                        <a:pt x="11" y="57"/>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0" name="Freeform 3284"/>
                <p:cNvSpPr>
                  <a:spLocks noChangeArrowheads="1"/>
                </p:cNvSpPr>
                <p:nvPr/>
              </p:nvSpPr>
              <p:spPr bwMode="auto">
                <a:xfrm>
                  <a:off x="4043362" y="3086100"/>
                  <a:ext cx="77788" cy="44450"/>
                </a:xfrm>
                <a:custGeom>
                  <a:avLst/>
                  <a:gdLst>
                    <a:gd name="T0" fmla="*/ 96 w 98"/>
                    <a:gd name="T1" fmla="*/ 19 h 55"/>
                    <a:gd name="T2" fmla="*/ 96 w 98"/>
                    <a:gd name="T3" fmla="*/ 19 h 55"/>
                    <a:gd name="T4" fmla="*/ 12 w 98"/>
                    <a:gd name="T5" fmla="*/ 55 h 55"/>
                    <a:gd name="T6" fmla="*/ 12 w 98"/>
                    <a:gd name="T7" fmla="*/ 55 h 55"/>
                    <a:gd name="T8" fmla="*/ 5 w 98"/>
                    <a:gd name="T9" fmla="*/ 53 h 55"/>
                    <a:gd name="T10" fmla="*/ 2 w 98"/>
                    <a:gd name="T11" fmla="*/ 47 h 55"/>
                    <a:gd name="T12" fmla="*/ 0 w 98"/>
                    <a:gd name="T13" fmla="*/ 42 h 55"/>
                    <a:gd name="T14" fmla="*/ 2 w 98"/>
                    <a:gd name="T15" fmla="*/ 36 h 55"/>
                    <a:gd name="T16" fmla="*/ 2 w 98"/>
                    <a:gd name="T17" fmla="*/ 36 h 55"/>
                    <a:gd name="T18" fmla="*/ 87 w 98"/>
                    <a:gd name="T19" fmla="*/ 0 h 55"/>
                    <a:gd name="T20" fmla="*/ 87 w 98"/>
                    <a:gd name="T21" fmla="*/ 0 h 55"/>
                    <a:gd name="T22" fmla="*/ 93 w 98"/>
                    <a:gd name="T23" fmla="*/ 3 h 55"/>
                    <a:gd name="T24" fmla="*/ 96 w 98"/>
                    <a:gd name="T25" fmla="*/ 8 h 55"/>
                    <a:gd name="T26" fmla="*/ 98 w 98"/>
                    <a:gd name="T27" fmla="*/ 13 h 55"/>
                    <a:gd name="T28" fmla="*/ 96 w 98"/>
                    <a:gd name="T29" fmla="*/ 19 h 55"/>
                    <a:gd name="T30" fmla="*/ 96 w 98"/>
                    <a:gd name="T31" fmla="*/ 1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55">
                      <a:moveTo>
                        <a:pt x="96" y="19"/>
                      </a:moveTo>
                      <a:lnTo>
                        <a:pt x="96" y="19"/>
                      </a:lnTo>
                      <a:lnTo>
                        <a:pt x="12" y="55"/>
                      </a:lnTo>
                      <a:lnTo>
                        <a:pt x="5" y="53"/>
                      </a:lnTo>
                      <a:lnTo>
                        <a:pt x="2" y="47"/>
                      </a:lnTo>
                      <a:lnTo>
                        <a:pt x="0" y="42"/>
                      </a:lnTo>
                      <a:lnTo>
                        <a:pt x="2" y="36"/>
                      </a:lnTo>
                      <a:lnTo>
                        <a:pt x="87" y="0"/>
                      </a:lnTo>
                      <a:lnTo>
                        <a:pt x="93" y="3"/>
                      </a:lnTo>
                      <a:lnTo>
                        <a:pt x="96" y="8"/>
                      </a:lnTo>
                      <a:lnTo>
                        <a:pt x="98" y="13"/>
                      </a:lnTo>
                      <a:lnTo>
                        <a:pt x="96" y="19"/>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1" name="Freeform 3285"/>
                <p:cNvSpPr>
                  <a:spLocks noChangeArrowheads="1"/>
                </p:cNvSpPr>
                <p:nvPr/>
              </p:nvSpPr>
              <p:spPr bwMode="auto">
                <a:xfrm>
                  <a:off x="3941762" y="3259137"/>
                  <a:ext cx="749300" cy="317500"/>
                </a:xfrm>
                <a:custGeom>
                  <a:avLst/>
                  <a:gdLst>
                    <a:gd name="T0" fmla="*/ 945 w 945"/>
                    <a:gd name="T1" fmla="*/ 11 h 401"/>
                    <a:gd name="T2" fmla="*/ 5 w 945"/>
                    <a:gd name="T3" fmla="*/ 401 h 401"/>
                    <a:gd name="T4" fmla="*/ 0 w 945"/>
                    <a:gd name="T5" fmla="*/ 389 h 401"/>
                    <a:gd name="T6" fmla="*/ 940 w 945"/>
                    <a:gd name="T7" fmla="*/ 0 h 401"/>
                    <a:gd name="T8" fmla="*/ 945 w 945"/>
                    <a:gd name="T9" fmla="*/ 11 h 401"/>
                  </a:gdLst>
                  <a:ahLst/>
                  <a:cxnLst>
                    <a:cxn ang="0">
                      <a:pos x="T0" y="T1"/>
                    </a:cxn>
                    <a:cxn ang="0">
                      <a:pos x="T2" y="T3"/>
                    </a:cxn>
                    <a:cxn ang="0">
                      <a:pos x="T4" y="T5"/>
                    </a:cxn>
                    <a:cxn ang="0">
                      <a:pos x="T6" y="T7"/>
                    </a:cxn>
                    <a:cxn ang="0">
                      <a:pos x="T8" y="T9"/>
                    </a:cxn>
                  </a:cxnLst>
                  <a:rect l="0" t="0" r="r" b="b"/>
                  <a:pathLst>
                    <a:path w="945" h="401">
                      <a:moveTo>
                        <a:pt x="945" y="11"/>
                      </a:moveTo>
                      <a:lnTo>
                        <a:pt x="5" y="401"/>
                      </a:lnTo>
                      <a:lnTo>
                        <a:pt x="0" y="389"/>
                      </a:lnTo>
                      <a:lnTo>
                        <a:pt x="940" y="0"/>
                      </a:lnTo>
                      <a:lnTo>
                        <a:pt x="945" y="11"/>
                      </a:lnTo>
                      <a:close/>
                    </a:path>
                  </a:pathLst>
                </a:custGeom>
                <a:solidFill>
                  <a:srgbClr val="87653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2" name="Freeform 3286"/>
                <p:cNvSpPr>
                  <a:spLocks noChangeArrowheads="1"/>
                </p:cNvSpPr>
                <p:nvPr/>
              </p:nvSpPr>
              <p:spPr bwMode="auto">
                <a:xfrm>
                  <a:off x="3975100" y="3538537"/>
                  <a:ext cx="28575" cy="30163"/>
                </a:xfrm>
                <a:custGeom>
                  <a:avLst/>
                  <a:gdLst>
                    <a:gd name="T0" fmla="*/ 18 w 37"/>
                    <a:gd name="T1" fmla="*/ 37 h 37"/>
                    <a:gd name="T2" fmla="*/ 18 w 37"/>
                    <a:gd name="T3" fmla="*/ 37 h 37"/>
                    <a:gd name="T4" fmla="*/ 13 w 37"/>
                    <a:gd name="T5" fmla="*/ 37 h 37"/>
                    <a:gd name="T6" fmla="*/ 8 w 37"/>
                    <a:gd name="T7" fmla="*/ 34 h 37"/>
                    <a:gd name="T8" fmla="*/ 5 w 37"/>
                    <a:gd name="T9" fmla="*/ 31 h 37"/>
                    <a:gd name="T10" fmla="*/ 2 w 37"/>
                    <a:gd name="T11" fmla="*/ 26 h 37"/>
                    <a:gd name="T12" fmla="*/ 2 w 37"/>
                    <a:gd name="T13" fmla="*/ 26 h 37"/>
                    <a:gd name="T14" fmla="*/ 0 w 37"/>
                    <a:gd name="T15" fmla="*/ 19 h 37"/>
                    <a:gd name="T16" fmla="*/ 2 w 37"/>
                    <a:gd name="T17" fmla="*/ 11 h 37"/>
                    <a:gd name="T18" fmla="*/ 2 w 37"/>
                    <a:gd name="T19" fmla="*/ 11 h 37"/>
                    <a:gd name="T20" fmla="*/ 5 w 37"/>
                    <a:gd name="T21" fmla="*/ 6 h 37"/>
                    <a:gd name="T22" fmla="*/ 11 w 37"/>
                    <a:gd name="T23" fmla="*/ 1 h 37"/>
                    <a:gd name="T24" fmla="*/ 11 w 37"/>
                    <a:gd name="T25" fmla="*/ 1 h 37"/>
                    <a:gd name="T26" fmla="*/ 18 w 37"/>
                    <a:gd name="T27" fmla="*/ 0 h 37"/>
                    <a:gd name="T28" fmla="*/ 18 w 37"/>
                    <a:gd name="T29" fmla="*/ 0 h 37"/>
                    <a:gd name="T30" fmla="*/ 24 w 37"/>
                    <a:gd name="T31" fmla="*/ 1 h 37"/>
                    <a:gd name="T32" fmla="*/ 29 w 37"/>
                    <a:gd name="T33" fmla="*/ 3 h 37"/>
                    <a:gd name="T34" fmla="*/ 33 w 37"/>
                    <a:gd name="T35" fmla="*/ 6 h 37"/>
                    <a:gd name="T36" fmla="*/ 36 w 37"/>
                    <a:gd name="T37" fmla="*/ 11 h 37"/>
                    <a:gd name="T38" fmla="*/ 36 w 37"/>
                    <a:gd name="T39" fmla="*/ 11 h 37"/>
                    <a:gd name="T40" fmla="*/ 37 w 37"/>
                    <a:gd name="T41" fmla="*/ 19 h 37"/>
                    <a:gd name="T42" fmla="*/ 36 w 37"/>
                    <a:gd name="T43" fmla="*/ 26 h 37"/>
                    <a:gd name="T44" fmla="*/ 36 w 37"/>
                    <a:gd name="T45" fmla="*/ 26 h 37"/>
                    <a:gd name="T46" fmla="*/ 31 w 37"/>
                    <a:gd name="T47" fmla="*/ 32 h 37"/>
                    <a:gd name="T48" fmla="*/ 26 w 37"/>
                    <a:gd name="T49" fmla="*/ 36 h 37"/>
                    <a:gd name="T50" fmla="*/ 26 w 37"/>
                    <a:gd name="T51" fmla="*/ 36 h 37"/>
                    <a:gd name="T52" fmla="*/ 18 w 37"/>
                    <a:gd name="T53" fmla="*/ 37 h 37"/>
                    <a:gd name="T54" fmla="*/ 18 w 37"/>
                    <a:gd name="T5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 h="37">
                      <a:moveTo>
                        <a:pt x="18" y="37"/>
                      </a:moveTo>
                      <a:lnTo>
                        <a:pt x="18" y="37"/>
                      </a:lnTo>
                      <a:lnTo>
                        <a:pt x="13" y="37"/>
                      </a:lnTo>
                      <a:lnTo>
                        <a:pt x="8" y="34"/>
                      </a:lnTo>
                      <a:lnTo>
                        <a:pt x="5" y="31"/>
                      </a:lnTo>
                      <a:lnTo>
                        <a:pt x="2" y="26"/>
                      </a:lnTo>
                      <a:lnTo>
                        <a:pt x="0" y="19"/>
                      </a:lnTo>
                      <a:lnTo>
                        <a:pt x="2" y="11"/>
                      </a:lnTo>
                      <a:lnTo>
                        <a:pt x="5" y="6"/>
                      </a:lnTo>
                      <a:lnTo>
                        <a:pt x="11" y="1"/>
                      </a:lnTo>
                      <a:lnTo>
                        <a:pt x="18" y="0"/>
                      </a:lnTo>
                      <a:lnTo>
                        <a:pt x="24" y="1"/>
                      </a:lnTo>
                      <a:lnTo>
                        <a:pt x="29" y="3"/>
                      </a:lnTo>
                      <a:lnTo>
                        <a:pt x="33" y="6"/>
                      </a:lnTo>
                      <a:lnTo>
                        <a:pt x="36" y="11"/>
                      </a:lnTo>
                      <a:lnTo>
                        <a:pt x="37" y="19"/>
                      </a:lnTo>
                      <a:lnTo>
                        <a:pt x="36" y="26"/>
                      </a:lnTo>
                      <a:lnTo>
                        <a:pt x="31" y="32"/>
                      </a:lnTo>
                      <a:lnTo>
                        <a:pt x="26" y="36"/>
                      </a:lnTo>
                      <a:lnTo>
                        <a:pt x="18" y="37"/>
                      </a:lnTo>
                      <a:close/>
                    </a:path>
                  </a:pathLst>
                </a:custGeom>
                <a:solidFill>
                  <a:srgbClr val="E271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3" name="Freeform 3287"/>
                <p:cNvSpPr>
                  <a:spLocks noEditPoints="1" noChangeArrowheads="1"/>
                </p:cNvSpPr>
                <p:nvPr/>
              </p:nvSpPr>
              <p:spPr bwMode="auto">
                <a:xfrm>
                  <a:off x="3971925" y="3535362"/>
                  <a:ext cx="34925" cy="34925"/>
                </a:xfrm>
                <a:custGeom>
                  <a:avLst/>
                  <a:gdLst>
                    <a:gd name="T0" fmla="*/ 21 w 44"/>
                    <a:gd name="T1" fmla="*/ 7 h 44"/>
                    <a:gd name="T2" fmla="*/ 21 w 44"/>
                    <a:gd name="T3" fmla="*/ 7 h 44"/>
                    <a:gd name="T4" fmla="*/ 26 w 44"/>
                    <a:gd name="T5" fmla="*/ 7 h 44"/>
                    <a:gd name="T6" fmla="*/ 31 w 44"/>
                    <a:gd name="T7" fmla="*/ 10 h 44"/>
                    <a:gd name="T8" fmla="*/ 34 w 44"/>
                    <a:gd name="T9" fmla="*/ 12 h 44"/>
                    <a:gd name="T10" fmla="*/ 36 w 44"/>
                    <a:gd name="T11" fmla="*/ 17 h 44"/>
                    <a:gd name="T12" fmla="*/ 36 w 44"/>
                    <a:gd name="T13" fmla="*/ 17 h 44"/>
                    <a:gd name="T14" fmla="*/ 37 w 44"/>
                    <a:gd name="T15" fmla="*/ 23 h 44"/>
                    <a:gd name="T16" fmla="*/ 36 w 44"/>
                    <a:gd name="T17" fmla="*/ 28 h 44"/>
                    <a:gd name="T18" fmla="*/ 32 w 44"/>
                    <a:gd name="T19" fmla="*/ 33 h 44"/>
                    <a:gd name="T20" fmla="*/ 27 w 44"/>
                    <a:gd name="T21" fmla="*/ 38 h 44"/>
                    <a:gd name="T22" fmla="*/ 27 w 44"/>
                    <a:gd name="T23" fmla="*/ 38 h 44"/>
                    <a:gd name="T24" fmla="*/ 21 w 44"/>
                    <a:gd name="T25" fmla="*/ 38 h 44"/>
                    <a:gd name="T26" fmla="*/ 21 w 44"/>
                    <a:gd name="T27" fmla="*/ 38 h 44"/>
                    <a:gd name="T28" fmla="*/ 18 w 44"/>
                    <a:gd name="T29" fmla="*/ 38 h 44"/>
                    <a:gd name="T30" fmla="*/ 13 w 44"/>
                    <a:gd name="T31" fmla="*/ 36 h 44"/>
                    <a:gd name="T32" fmla="*/ 10 w 44"/>
                    <a:gd name="T33" fmla="*/ 33 h 44"/>
                    <a:gd name="T34" fmla="*/ 6 w 44"/>
                    <a:gd name="T35" fmla="*/ 28 h 44"/>
                    <a:gd name="T36" fmla="*/ 6 w 44"/>
                    <a:gd name="T37" fmla="*/ 28 h 44"/>
                    <a:gd name="T38" fmla="*/ 6 w 44"/>
                    <a:gd name="T39" fmla="*/ 23 h 44"/>
                    <a:gd name="T40" fmla="*/ 6 w 44"/>
                    <a:gd name="T41" fmla="*/ 17 h 44"/>
                    <a:gd name="T42" fmla="*/ 11 w 44"/>
                    <a:gd name="T43" fmla="*/ 12 h 44"/>
                    <a:gd name="T44" fmla="*/ 16 w 44"/>
                    <a:gd name="T45" fmla="*/ 9 h 44"/>
                    <a:gd name="T46" fmla="*/ 16 w 44"/>
                    <a:gd name="T47" fmla="*/ 9 h 44"/>
                    <a:gd name="T48" fmla="*/ 21 w 44"/>
                    <a:gd name="T49" fmla="*/ 7 h 44"/>
                    <a:gd name="T50" fmla="*/ 21 w 44"/>
                    <a:gd name="T51" fmla="*/ 0 h 44"/>
                    <a:gd name="T52" fmla="*/ 21 w 44"/>
                    <a:gd name="T53" fmla="*/ 0 h 44"/>
                    <a:gd name="T54" fmla="*/ 13 w 44"/>
                    <a:gd name="T55" fmla="*/ 2 h 44"/>
                    <a:gd name="T56" fmla="*/ 13 w 44"/>
                    <a:gd name="T57" fmla="*/ 2 h 44"/>
                    <a:gd name="T58" fmla="*/ 6 w 44"/>
                    <a:gd name="T59" fmla="*/ 7 h 44"/>
                    <a:gd name="T60" fmla="*/ 1 w 44"/>
                    <a:gd name="T61" fmla="*/ 15 h 44"/>
                    <a:gd name="T62" fmla="*/ 1 w 44"/>
                    <a:gd name="T63" fmla="*/ 15 h 44"/>
                    <a:gd name="T64" fmla="*/ 0 w 44"/>
                    <a:gd name="T65" fmla="*/ 23 h 44"/>
                    <a:gd name="T66" fmla="*/ 1 w 44"/>
                    <a:gd name="T67" fmla="*/ 31 h 44"/>
                    <a:gd name="T68" fmla="*/ 1 w 44"/>
                    <a:gd name="T69" fmla="*/ 31 h 44"/>
                    <a:gd name="T70" fmla="*/ 5 w 44"/>
                    <a:gd name="T71" fmla="*/ 36 h 44"/>
                    <a:gd name="T72" fmla="*/ 10 w 44"/>
                    <a:gd name="T73" fmla="*/ 41 h 44"/>
                    <a:gd name="T74" fmla="*/ 14 w 44"/>
                    <a:gd name="T75" fmla="*/ 43 h 44"/>
                    <a:gd name="T76" fmla="*/ 21 w 44"/>
                    <a:gd name="T77" fmla="*/ 44 h 44"/>
                    <a:gd name="T78" fmla="*/ 21 w 44"/>
                    <a:gd name="T79" fmla="*/ 44 h 44"/>
                    <a:gd name="T80" fmla="*/ 29 w 44"/>
                    <a:gd name="T81" fmla="*/ 43 h 44"/>
                    <a:gd name="T82" fmla="*/ 29 w 44"/>
                    <a:gd name="T83" fmla="*/ 43 h 44"/>
                    <a:gd name="T84" fmla="*/ 37 w 44"/>
                    <a:gd name="T85" fmla="*/ 38 h 44"/>
                    <a:gd name="T86" fmla="*/ 42 w 44"/>
                    <a:gd name="T87" fmla="*/ 31 h 44"/>
                    <a:gd name="T88" fmla="*/ 42 w 44"/>
                    <a:gd name="T89" fmla="*/ 31 h 44"/>
                    <a:gd name="T90" fmla="*/ 44 w 44"/>
                    <a:gd name="T91" fmla="*/ 23 h 44"/>
                    <a:gd name="T92" fmla="*/ 42 w 44"/>
                    <a:gd name="T93" fmla="*/ 15 h 44"/>
                    <a:gd name="T94" fmla="*/ 42 w 44"/>
                    <a:gd name="T95" fmla="*/ 15 h 44"/>
                    <a:gd name="T96" fmla="*/ 39 w 44"/>
                    <a:gd name="T97" fmla="*/ 9 h 44"/>
                    <a:gd name="T98" fmla="*/ 34 w 44"/>
                    <a:gd name="T99" fmla="*/ 5 h 44"/>
                    <a:gd name="T100" fmla="*/ 27 w 44"/>
                    <a:gd name="T101" fmla="*/ 2 h 44"/>
                    <a:gd name="T102" fmla="*/ 21 w 44"/>
                    <a:gd name="T103" fmla="*/ 0 h 44"/>
                    <a:gd name="T104" fmla="*/ 21 w 44"/>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44">
                      <a:moveTo>
                        <a:pt x="21" y="7"/>
                      </a:moveTo>
                      <a:lnTo>
                        <a:pt x="21" y="7"/>
                      </a:lnTo>
                      <a:lnTo>
                        <a:pt x="26" y="7"/>
                      </a:lnTo>
                      <a:lnTo>
                        <a:pt x="31" y="10"/>
                      </a:lnTo>
                      <a:lnTo>
                        <a:pt x="34" y="12"/>
                      </a:lnTo>
                      <a:lnTo>
                        <a:pt x="36" y="17"/>
                      </a:lnTo>
                      <a:lnTo>
                        <a:pt x="37" y="23"/>
                      </a:lnTo>
                      <a:lnTo>
                        <a:pt x="36" y="28"/>
                      </a:lnTo>
                      <a:lnTo>
                        <a:pt x="32" y="33"/>
                      </a:lnTo>
                      <a:lnTo>
                        <a:pt x="27" y="38"/>
                      </a:lnTo>
                      <a:lnTo>
                        <a:pt x="21" y="38"/>
                      </a:lnTo>
                      <a:lnTo>
                        <a:pt x="18" y="38"/>
                      </a:lnTo>
                      <a:lnTo>
                        <a:pt x="13" y="36"/>
                      </a:lnTo>
                      <a:lnTo>
                        <a:pt x="10" y="33"/>
                      </a:lnTo>
                      <a:lnTo>
                        <a:pt x="6" y="28"/>
                      </a:lnTo>
                      <a:lnTo>
                        <a:pt x="6" y="23"/>
                      </a:lnTo>
                      <a:lnTo>
                        <a:pt x="6" y="17"/>
                      </a:lnTo>
                      <a:lnTo>
                        <a:pt x="11" y="12"/>
                      </a:lnTo>
                      <a:lnTo>
                        <a:pt x="16" y="9"/>
                      </a:lnTo>
                      <a:lnTo>
                        <a:pt x="21" y="7"/>
                      </a:lnTo>
                      <a:close/>
                      <a:moveTo>
                        <a:pt x="21" y="0"/>
                      </a:moveTo>
                      <a:lnTo>
                        <a:pt x="21" y="0"/>
                      </a:lnTo>
                      <a:lnTo>
                        <a:pt x="13" y="2"/>
                      </a:lnTo>
                      <a:lnTo>
                        <a:pt x="6" y="7"/>
                      </a:lnTo>
                      <a:lnTo>
                        <a:pt x="1" y="15"/>
                      </a:lnTo>
                      <a:lnTo>
                        <a:pt x="0" y="23"/>
                      </a:lnTo>
                      <a:lnTo>
                        <a:pt x="1" y="31"/>
                      </a:lnTo>
                      <a:lnTo>
                        <a:pt x="5" y="36"/>
                      </a:lnTo>
                      <a:lnTo>
                        <a:pt x="10" y="41"/>
                      </a:lnTo>
                      <a:lnTo>
                        <a:pt x="14" y="43"/>
                      </a:lnTo>
                      <a:lnTo>
                        <a:pt x="21" y="44"/>
                      </a:lnTo>
                      <a:lnTo>
                        <a:pt x="29" y="43"/>
                      </a:lnTo>
                      <a:lnTo>
                        <a:pt x="37" y="38"/>
                      </a:lnTo>
                      <a:lnTo>
                        <a:pt x="42" y="31"/>
                      </a:lnTo>
                      <a:lnTo>
                        <a:pt x="44" y="23"/>
                      </a:lnTo>
                      <a:lnTo>
                        <a:pt x="42" y="15"/>
                      </a:lnTo>
                      <a:lnTo>
                        <a:pt x="39" y="9"/>
                      </a:lnTo>
                      <a:lnTo>
                        <a:pt x="34" y="5"/>
                      </a:lnTo>
                      <a:lnTo>
                        <a:pt x="27" y="2"/>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4" name="Freeform 3288"/>
                <p:cNvSpPr>
                  <a:spLocks noChangeArrowheads="1"/>
                </p:cNvSpPr>
                <p:nvPr/>
              </p:nvSpPr>
              <p:spPr bwMode="auto">
                <a:xfrm>
                  <a:off x="3976687" y="3540125"/>
                  <a:ext cx="25400" cy="25400"/>
                </a:xfrm>
                <a:custGeom>
                  <a:avLst/>
                  <a:gdLst>
                    <a:gd name="T0" fmla="*/ 15 w 31"/>
                    <a:gd name="T1" fmla="*/ 0 h 31"/>
                    <a:gd name="T2" fmla="*/ 15 w 31"/>
                    <a:gd name="T3" fmla="*/ 0 h 31"/>
                    <a:gd name="T4" fmla="*/ 20 w 31"/>
                    <a:gd name="T5" fmla="*/ 0 h 31"/>
                    <a:gd name="T6" fmla="*/ 25 w 31"/>
                    <a:gd name="T7" fmla="*/ 3 h 31"/>
                    <a:gd name="T8" fmla="*/ 28 w 31"/>
                    <a:gd name="T9" fmla="*/ 5 h 31"/>
                    <a:gd name="T10" fmla="*/ 30 w 31"/>
                    <a:gd name="T11" fmla="*/ 10 h 31"/>
                    <a:gd name="T12" fmla="*/ 30 w 31"/>
                    <a:gd name="T13" fmla="*/ 10 h 31"/>
                    <a:gd name="T14" fmla="*/ 31 w 31"/>
                    <a:gd name="T15" fmla="*/ 16 h 31"/>
                    <a:gd name="T16" fmla="*/ 30 w 31"/>
                    <a:gd name="T17" fmla="*/ 21 h 31"/>
                    <a:gd name="T18" fmla="*/ 26 w 31"/>
                    <a:gd name="T19" fmla="*/ 26 h 31"/>
                    <a:gd name="T20" fmla="*/ 21 w 31"/>
                    <a:gd name="T21" fmla="*/ 31 h 31"/>
                    <a:gd name="T22" fmla="*/ 21 w 31"/>
                    <a:gd name="T23" fmla="*/ 31 h 31"/>
                    <a:gd name="T24" fmla="*/ 15 w 31"/>
                    <a:gd name="T25" fmla="*/ 31 h 31"/>
                    <a:gd name="T26" fmla="*/ 15 w 31"/>
                    <a:gd name="T27" fmla="*/ 31 h 31"/>
                    <a:gd name="T28" fmla="*/ 12 w 31"/>
                    <a:gd name="T29" fmla="*/ 31 h 31"/>
                    <a:gd name="T30" fmla="*/ 7 w 31"/>
                    <a:gd name="T31" fmla="*/ 29 h 31"/>
                    <a:gd name="T32" fmla="*/ 4 w 31"/>
                    <a:gd name="T33" fmla="*/ 26 h 31"/>
                    <a:gd name="T34" fmla="*/ 0 w 31"/>
                    <a:gd name="T35" fmla="*/ 21 h 31"/>
                    <a:gd name="T36" fmla="*/ 0 w 31"/>
                    <a:gd name="T37" fmla="*/ 21 h 31"/>
                    <a:gd name="T38" fmla="*/ 0 w 31"/>
                    <a:gd name="T39" fmla="*/ 16 h 31"/>
                    <a:gd name="T40" fmla="*/ 0 w 31"/>
                    <a:gd name="T41" fmla="*/ 10 h 31"/>
                    <a:gd name="T42" fmla="*/ 5 w 31"/>
                    <a:gd name="T43" fmla="*/ 5 h 31"/>
                    <a:gd name="T44" fmla="*/ 10 w 31"/>
                    <a:gd name="T45" fmla="*/ 2 h 31"/>
                    <a:gd name="T46" fmla="*/ 10 w 31"/>
                    <a:gd name="T47" fmla="*/ 2 h 31"/>
                    <a:gd name="T48" fmla="*/ 15 w 31"/>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1">
                      <a:moveTo>
                        <a:pt x="15" y="0"/>
                      </a:moveTo>
                      <a:lnTo>
                        <a:pt x="15" y="0"/>
                      </a:lnTo>
                      <a:lnTo>
                        <a:pt x="20" y="0"/>
                      </a:lnTo>
                      <a:lnTo>
                        <a:pt x="25" y="3"/>
                      </a:lnTo>
                      <a:lnTo>
                        <a:pt x="28" y="5"/>
                      </a:lnTo>
                      <a:lnTo>
                        <a:pt x="30" y="10"/>
                      </a:lnTo>
                      <a:lnTo>
                        <a:pt x="31" y="16"/>
                      </a:lnTo>
                      <a:lnTo>
                        <a:pt x="30" y="21"/>
                      </a:lnTo>
                      <a:lnTo>
                        <a:pt x="26" y="26"/>
                      </a:lnTo>
                      <a:lnTo>
                        <a:pt x="21" y="31"/>
                      </a:lnTo>
                      <a:lnTo>
                        <a:pt x="15" y="31"/>
                      </a:lnTo>
                      <a:lnTo>
                        <a:pt x="12" y="31"/>
                      </a:lnTo>
                      <a:lnTo>
                        <a:pt x="7" y="29"/>
                      </a:lnTo>
                      <a:lnTo>
                        <a:pt x="4" y="26"/>
                      </a:lnTo>
                      <a:lnTo>
                        <a:pt x="0" y="21"/>
                      </a:lnTo>
                      <a:lnTo>
                        <a:pt x="0" y="16"/>
                      </a:lnTo>
                      <a:lnTo>
                        <a:pt x="0" y="10"/>
                      </a:lnTo>
                      <a:lnTo>
                        <a:pt x="5" y="5"/>
                      </a:lnTo>
                      <a:lnTo>
                        <a:pt x="10" y="2"/>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5" name="Freeform 3289"/>
                <p:cNvSpPr>
                  <a:spLocks noChangeArrowheads="1"/>
                </p:cNvSpPr>
                <p:nvPr/>
              </p:nvSpPr>
              <p:spPr bwMode="auto">
                <a:xfrm>
                  <a:off x="3971925" y="3535362"/>
                  <a:ext cx="34925" cy="34925"/>
                </a:xfrm>
                <a:custGeom>
                  <a:avLst/>
                  <a:gdLst>
                    <a:gd name="T0" fmla="*/ 21 w 44"/>
                    <a:gd name="T1" fmla="*/ 0 h 44"/>
                    <a:gd name="T2" fmla="*/ 21 w 44"/>
                    <a:gd name="T3" fmla="*/ 0 h 44"/>
                    <a:gd name="T4" fmla="*/ 13 w 44"/>
                    <a:gd name="T5" fmla="*/ 2 h 44"/>
                    <a:gd name="T6" fmla="*/ 13 w 44"/>
                    <a:gd name="T7" fmla="*/ 2 h 44"/>
                    <a:gd name="T8" fmla="*/ 6 w 44"/>
                    <a:gd name="T9" fmla="*/ 7 h 44"/>
                    <a:gd name="T10" fmla="*/ 1 w 44"/>
                    <a:gd name="T11" fmla="*/ 15 h 44"/>
                    <a:gd name="T12" fmla="*/ 1 w 44"/>
                    <a:gd name="T13" fmla="*/ 15 h 44"/>
                    <a:gd name="T14" fmla="*/ 0 w 44"/>
                    <a:gd name="T15" fmla="*/ 23 h 44"/>
                    <a:gd name="T16" fmla="*/ 1 w 44"/>
                    <a:gd name="T17" fmla="*/ 31 h 44"/>
                    <a:gd name="T18" fmla="*/ 1 w 44"/>
                    <a:gd name="T19" fmla="*/ 31 h 44"/>
                    <a:gd name="T20" fmla="*/ 5 w 44"/>
                    <a:gd name="T21" fmla="*/ 36 h 44"/>
                    <a:gd name="T22" fmla="*/ 10 w 44"/>
                    <a:gd name="T23" fmla="*/ 41 h 44"/>
                    <a:gd name="T24" fmla="*/ 14 w 44"/>
                    <a:gd name="T25" fmla="*/ 43 h 44"/>
                    <a:gd name="T26" fmla="*/ 21 w 44"/>
                    <a:gd name="T27" fmla="*/ 44 h 44"/>
                    <a:gd name="T28" fmla="*/ 21 w 44"/>
                    <a:gd name="T29" fmla="*/ 44 h 44"/>
                    <a:gd name="T30" fmla="*/ 29 w 44"/>
                    <a:gd name="T31" fmla="*/ 43 h 44"/>
                    <a:gd name="T32" fmla="*/ 29 w 44"/>
                    <a:gd name="T33" fmla="*/ 43 h 44"/>
                    <a:gd name="T34" fmla="*/ 37 w 44"/>
                    <a:gd name="T35" fmla="*/ 38 h 44"/>
                    <a:gd name="T36" fmla="*/ 42 w 44"/>
                    <a:gd name="T37" fmla="*/ 31 h 44"/>
                    <a:gd name="T38" fmla="*/ 42 w 44"/>
                    <a:gd name="T39" fmla="*/ 31 h 44"/>
                    <a:gd name="T40" fmla="*/ 44 w 44"/>
                    <a:gd name="T41" fmla="*/ 23 h 44"/>
                    <a:gd name="T42" fmla="*/ 42 w 44"/>
                    <a:gd name="T43" fmla="*/ 15 h 44"/>
                    <a:gd name="T44" fmla="*/ 42 w 44"/>
                    <a:gd name="T45" fmla="*/ 15 h 44"/>
                    <a:gd name="T46" fmla="*/ 39 w 44"/>
                    <a:gd name="T47" fmla="*/ 9 h 44"/>
                    <a:gd name="T48" fmla="*/ 34 w 44"/>
                    <a:gd name="T49" fmla="*/ 5 h 44"/>
                    <a:gd name="T50" fmla="*/ 27 w 44"/>
                    <a:gd name="T51" fmla="*/ 2 h 44"/>
                    <a:gd name="T52" fmla="*/ 21 w 44"/>
                    <a:gd name="T53" fmla="*/ 0 h 44"/>
                    <a:gd name="T54" fmla="*/ 21 w 44"/>
                    <a:gd name="T5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4">
                      <a:moveTo>
                        <a:pt x="21" y="0"/>
                      </a:moveTo>
                      <a:lnTo>
                        <a:pt x="21" y="0"/>
                      </a:lnTo>
                      <a:lnTo>
                        <a:pt x="13" y="2"/>
                      </a:lnTo>
                      <a:lnTo>
                        <a:pt x="6" y="7"/>
                      </a:lnTo>
                      <a:lnTo>
                        <a:pt x="1" y="15"/>
                      </a:lnTo>
                      <a:lnTo>
                        <a:pt x="0" y="23"/>
                      </a:lnTo>
                      <a:lnTo>
                        <a:pt x="1" y="31"/>
                      </a:lnTo>
                      <a:lnTo>
                        <a:pt x="5" y="36"/>
                      </a:lnTo>
                      <a:lnTo>
                        <a:pt x="10" y="41"/>
                      </a:lnTo>
                      <a:lnTo>
                        <a:pt x="14" y="43"/>
                      </a:lnTo>
                      <a:lnTo>
                        <a:pt x="21" y="44"/>
                      </a:lnTo>
                      <a:lnTo>
                        <a:pt x="29" y="43"/>
                      </a:lnTo>
                      <a:lnTo>
                        <a:pt x="37" y="38"/>
                      </a:lnTo>
                      <a:lnTo>
                        <a:pt x="42" y="31"/>
                      </a:lnTo>
                      <a:lnTo>
                        <a:pt x="44" y="23"/>
                      </a:lnTo>
                      <a:lnTo>
                        <a:pt x="42" y="15"/>
                      </a:lnTo>
                      <a:lnTo>
                        <a:pt x="39" y="9"/>
                      </a:lnTo>
                      <a:lnTo>
                        <a:pt x="34" y="5"/>
                      </a:lnTo>
                      <a:lnTo>
                        <a:pt x="27"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6" name="Freeform 3290"/>
                <p:cNvSpPr>
                  <a:spLocks noChangeArrowheads="1"/>
                </p:cNvSpPr>
                <p:nvPr/>
              </p:nvSpPr>
              <p:spPr bwMode="auto">
                <a:xfrm>
                  <a:off x="4621212" y="3270250"/>
                  <a:ext cx="28575" cy="30163"/>
                </a:xfrm>
                <a:custGeom>
                  <a:avLst/>
                  <a:gdLst>
                    <a:gd name="T0" fmla="*/ 18 w 36"/>
                    <a:gd name="T1" fmla="*/ 37 h 37"/>
                    <a:gd name="T2" fmla="*/ 18 w 36"/>
                    <a:gd name="T3" fmla="*/ 37 h 37"/>
                    <a:gd name="T4" fmla="*/ 13 w 36"/>
                    <a:gd name="T5" fmla="*/ 37 h 37"/>
                    <a:gd name="T6" fmla="*/ 9 w 36"/>
                    <a:gd name="T7" fmla="*/ 34 h 37"/>
                    <a:gd name="T8" fmla="*/ 4 w 36"/>
                    <a:gd name="T9" fmla="*/ 31 h 37"/>
                    <a:gd name="T10" fmla="*/ 0 w 36"/>
                    <a:gd name="T11" fmla="*/ 26 h 37"/>
                    <a:gd name="T12" fmla="*/ 0 w 36"/>
                    <a:gd name="T13" fmla="*/ 26 h 37"/>
                    <a:gd name="T14" fmla="*/ 0 w 36"/>
                    <a:gd name="T15" fmla="*/ 19 h 37"/>
                    <a:gd name="T16" fmla="*/ 0 w 36"/>
                    <a:gd name="T17" fmla="*/ 11 h 37"/>
                    <a:gd name="T18" fmla="*/ 5 w 36"/>
                    <a:gd name="T19" fmla="*/ 6 h 37"/>
                    <a:gd name="T20" fmla="*/ 12 w 36"/>
                    <a:gd name="T21" fmla="*/ 1 h 37"/>
                    <a:gd name="T22" fmla="*/ 12 w 36"/>
                    <a:gd name="T23" fmla="*/ 1 h 37"/>
                    <a:gd name="T24" fmla="*/ 18 w 36"/>
                    <a:gd name="T25" fmla="*/ 0 h 37"/>
                    <a:gd name="T26" fmla="*/ 18 w 36"/>
                    <a:gd name="T27" fmla="*/ 0 h 37"/>
                    <a:gd name="T28" fmla="*/ 23 w 36"/>
                    <a:gd name="T29" fmla="*/ 1 h 37"/>
                    <a:gd name="T30" fmla="*/ 28 w 36"/>
                    <a:gd name="T31" fmla="*/ 3 h 37"/>
                    <a:gd name="T32" fmla="*/ 33 w 36"/>
                    <a:gd name="T33" fmla="*/ 6 h 37"/>
                    <a:gd name="T34" fmla="*/ 36 w 36"/>
                    <a:gd name="T35" fmla="*/ 11 h 37"/>
                    <a:gd name="T36" fmla="*/ 36 w 36"/>
                    <a:gd name="T37" fmla="*/ 11 h 37"/>
                    <a:gd name="T38" fmla="*/ 36 w 36"/>
                    <a:gd name="T39" fmla="*/ 19 h 37"/>
                    <a:gd name="T40" fmla="*/ 36 w 36"/>
                    <a:gd name="T41" fmla="*/ 26 h 37"/>
                    <a:gd name="T42" fmla="*/ 36 w 36"/>
                    <a:gd name="T43" fmla="*/ 26 h 37"/>
                    <a:gd name="T44" fmla="*/ 31 w 36"/>
                    <a:gd name="T45" fmla="*/ 32 h 37"/>
                    <a:gd name="T46" fmla="*/ 25 w 36"/>
                    <a:gd name="T47" fmla="*/ 35 h 37"/>
                    <a:gd name="T48" fmla="*/ 25 w 36"/>
                    <a:gd name="T49" fmla="*/ 35 h 37"/>
                    <a:gd name="T50" fmla="*/ 18 w 36"/>
                    <a:gd name="T51" fmla="*/ 37 h 37"/>
                    <a:gd name="T52" fmla="*/ 18 w 36"/>
                    <a:gd name="T5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37">
                      <a:moveTo>
                        <a:pt x="18" y="37"/>
                      </a:moveTo>
                      <a:lnTo>
                        <a:pt x="18" y="37"/>
                      </a:lnTo>
                      <a:lnTo>
                        <a:pt x="13" y="37"/>
                      </a:lnTo>
                      <a:lnTo>
                        <a:pt x="9" y="34"/>
                      </a:lnTo>
                      <a:lnTo>
                        <a:pt x="4" y="31"/>
                      </a:lnTo>
                      <a:lnTo>
                        <a:pt x="0" y="26"/>
                      </a:lnTo>
                      <a:lnTo>
                        <a:pt x="0" y="19"/>
                      </a:lnTo>
                      <a:lnTo>
                        <a:pt x="0" y="11"/>
                      </a:lnTo>
                      <a:lnTo>
                        <a:pt x="5" y="6"/>
                      </a:lnTo>
                      <a:lnTo>
                        <a:pt x="12" y="1"/>
                      </a:lnTo>
                      <a:lnTo>
                        <a:pt x="18" y="0"/>
                      </a:lnTo>
                      <a:lnTo>
                        <a:pt x="23" y="1"/>
                      </a:lnTo>
                      <a:lnTo>
                        <a:pt x="28" y="3"/>
                      </a:lnTo>
                      <a:lnTo>
                        <a:pt x="33" y="6"/>
                      </a:lnTo>
                      <a:lnTo>
                        <a:pt x="36" y="11"/>
                      </a:lnTo>
                      <a:lnTo>
                        <a:pt x="36" y="19"/>
                      </a:lnTo>
                      <a:lnTo>
                        <a:pt x="36" y="26"/>
                      </a:lnTo>
                      <a:lnTo>
                        <a:pt x="31" y="32"/>
                      </a:lnTo>
                      <a:lnTo>
                        <a:pt x="25" y="35"/>
                      </a:lnTo>
                      <a:lnTo>
                        <a:pt x="18" y="37"/>
                      </a:lnTo>
                      <a:close/>
                    </a:path>
                  </a:pathLst>
                </a:custGeom>
                <a:solidFill>
                  <a:srgbClr val="B7998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7" name="Freeform 3291"/>
                <p:cNvSpPr>
                  <a:spLocks noEditPoints="1" noChangeArrowheads="1"/>
                </p:cNvSpPr>
                <p:nvPr/>
              </p:nvSpPr>
              <p:spPr bwMode="auto">
                <a:xfrm>
                  <a:off x="4618037" y="3270250"/>
                  <a:ext cx="33338" cy="33338"/>
                </a:xfrm>
                <a:custGeom>
                  <a:avLst/>
                  <a:gdLst>
                    <a:gd name="T0" fmla="*/ 21 w 42"/>
                    <a:gd name="T1" fmla="*/ 5 h 42"/>
                    <a:gd name="T2" fmla="*/ 21 w 42"/>
                    <a:gd name="T3" fmla="*/ 5 h 42"/>
                    <a:gd name="T4" fmla="*/ 26 w 42"/>
                    <a:gd name="T5" fmla="*/ 7 h 42"/>
                    <a:gd name="T6" fmla="*/ 29 w 42"/>
                    <a:gd name="T7" fmla="*/ 8 h 42"/>
                    <a:gd name="T8" fmla="*/ 33 w 42"/>
                    <a:gd name="T9" fmla="*/ 11 h 42"/>
                    <a:gd name="T10" fmla="*/ 36 w 42"/>
                    <a:gd name="T11" fmla="*/ 15 h 42"/>
                    <a:gd name="T12" fmla="*/ 36 w 42"/>
                    <a:gd name="T13" fmla="*/ 15 h 42"/>
                    <a:gd name="T14" fmla="*/ 38 w 42"/>
                    <a:gd name="T15" fmla="*/ 21 h 42"/>
                    <a:gd name="T16" fmla="*/ 36 w 42"/>
                    <a:gd name="T17" fmla="*/ 26 h 42"/>
                    <a:gd name="T18" fmla="*/ 33 w 42"/>
                    <a:gd name="T19" fmla="*/ 33 h 42"/>
                    <a:gd name="T20" fmla="*/ 28 w 42"/>
                    <a:gd name="T21" fmla="*/ 36 h 42"/>
                    <a:gd name="T22" fmla="*/ 28 w 42"/>
                    <a:gd name="T23" fmla="*/ 36 h 42"/>
                    <a:gd name="T24" fmla="*/ 21 w 42"/>
                    <a:gd name="T25" fmla="*/ 36 h 42"/>
                    <a:gd name="T26" fmla="*/ 21 w 42"/>
                    <a:gd name="T27" fmla="*/ 36 h 42"/>
                    <a:gd name="T28" fmla="*/ 16 w 42"/>
                    <a:gd name="T29" fmla="*/ 36 h 42"/>
                    <a:gd name="T30" fmla="*/ 13 w 42"/>
                    <a:gd name="T31" fmla="*/ 34 h 42"/>
                    <a:gd name="T32" fmla="*/ 10 w 42"/>
                    <a:gd name="T33" fmla="*/ 31 h 42"/>
                    <a:gd name="T34" fmla="*/ 7 w 42"/>
                    <a:gd name="T35" fmla="*/ 26 h 42"/>
                    <a:gd name="T36" fmla="*/ 7 w 42"/>
                    <a:gd name="T37" fmla="*/ 26 h 42"/>
                    <a:gd name="T38" fmla="*/ 5 w 42"/>
                    <a:gd name="T39" fmla="*/ 21 h 42"/>
                    <a:gd name="T40" fmla="*/ 7 w 42"/>
                    <a:gd name="T41" fmla="*/ 15 h 42"/>
                    <a:gd name="T42" fmla="*/ 10 w 42"/>
                    <a:gd name="T43" fmla="*/ 10 h 42"/>
                    <a:gd name="T44" fmla="*/ 15 w 42"/>
                    <a:gd name="T45" fmla="*/ 7 h 42"/>
                    <a:gd name="T46" fmla="*/ 15 w 42"/>
                    <a:gd name="T47" fmla="*/ 7 h 42"/>
                    <a:gd name="T48" fmla="*/ 21 w 42"/>
                    <a:gd name="T49" fmla="*/ 5 h 42"/>
                    <a:gd name="T50" fmla="*/ 21 w 42"/>
                    <a:gd name="T51" fmla="*/ 0 h 42"/>
                    <a:gd name="T52" fmla="*/ 21 w 42"/>
                    <a:gd name="T53" fmla="*/ 0 h 42"/>
                    <a:gd name="T54" fmla="*/ 21 w 42"/>
                    <a:gd name="T55" fmla="*/ 0 h 42"/>
                    <a:gd name="T56" fmla="*/ 13 w 42"/>
                    <a:gd name="T57" fmla="*/ 2 h 42"/>
                    <a:gd name="T58" fmla="*/ 13 w 42"/>
                    <a:gd name="T59" fmla="*/ 2 h 42"/>
                    <a:gd name="T60" fmla="*/ 7 w 42"/>
                    <a:gd name="T61" fmla="*/ 5 h 42"/>
                    <a:gd name="T62" fmla="*/ 2 w 42"/>
                    <a:gd name="T63" fmla="*/ 13 h 42"/>
                    <a:gd name="T64" fmla="*/ 0 w 42"/>
                    <a:gd name="T65" fmla="*/ 21 h 42"/>
                    <a:gd name="T66" fmla="*/ 2 w 42"/>
                    <a:gd name="T67" fmla="*/ 29 h 42"/>
                    <a:gd name="T68" fmla="*/ 2 w 42"/>
                    <a:gd name="T69" fmla="*/ 29 h 42"/>
                    <a:gd name="T70" fmla="*/ 5 w 42"/>
                    <a:gd name="T71" fmla="*/ 34 h 42"/>
                    <a:gd name="T72" fmla="*/ 10 w 42"/>
                    <a:gd name="T73" fmla="*/ 39 h 42"/>
                    <a:gd name="T74" fmla="*/ 15 w 42"/>
                    <a:gd name="T75" fmla="*/ 42 h 42"/>
                    <a:gd name="T76" fmla="*/ 21 w 42"/>
                    <a:gd name="T77" fmla="*/ 42 h 42"/>
                    <a:gd name="T78" fmla="*/ 21 w 42"/>
                    <a:gd name="T79" fmla="*/ 42 h 42"/>
                    <a:gd name="T80" fmla="*/ 29 w 42"/>
                    <a:gd name="T81" fmla="*/ 41 h 42"/>
                    <a:gd name="T82" fmla="*/ 29 w 42"/>
                    <a:gd name="T83" fmla="*/ 41 h 42"/>
                    <a:gd name="T84" fmla="*/ 36 w 42"/>
                    <a:gd name="T85" fmla="*/ 36 h 42"/>
                    <a:gd name="T86" fmla="*/ 41 w 42"/>
                    <a:gd name="T87" fmla="*/ 29 h 42"/>
                    <a:gd name="T88" fmla="*/ 41 w 42"/>
                    <a:gd name="T89" fmla="*/ 29 h 42"/>
                    <a:gd name="T90" fmla="*/ 42 w 42"/>
                    <a:gd name="T91" fmla="*/ 21 h 42"/>
                    <a:gd name="T92" fmla="*/ 41 w 42"/>
                    <a:gd name="T93" fmla="*/ 13 h 42"/>
                    <a:gd name="T94" fmla="*/ 41 w 42"/>
                    <a:gd name="T95" fmla="*/ 13 h 42"/>
                    <a:gd name="T96" fmla="*/ 38 w 42"/>
                    <a:gd name="T97" fmla="*/ 7 h 42"/>
                    <a:gd name="T98" fmla="*/ 33 w 42"/>
                    <a:gd name="T99" fmla="*/ 3 h 42"/>
                    <a:gd name="T100" fmla="*/ 28 w 42"/>
                    <a:gd name="T101" fmla="*/ 0 h 42"/>
                    <a:gd name="T102" fmla="*/ 21 w 42"/>
                    <a:gd name="T103" fmla="*/ 0 h 42"/>
                    <a:gd name="T104" fmla="*/ 21 w 42"/>
                    <a:gd name="T10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 h="42">
                      <a:moveTo>
                        <a:pt x="21" y="5"/>
                      </a:moveTo>
                      <a:lnTo>
                        <a:pt x="21" y="5"/>
                      </a:lnTo>
                      <a:lnTo>
                        <a:pt x="26" y="7"/>
                      </a:lnTo>
                      <a:lnTo>
                        <a:pt x="29" y="8"/>
                      </a:lnTo>
                      <a:lnTo>
                        <a:pt x="33" y="11"/>
                      </a:lnTo>
                      <a:lnTo>
                        <a:pt x="36" y="15"/>
                      </a:lnTo>
                      <a:lnTo>
                        <a:pt x="38" y="21"/>
                      </a:lnTo>
                      <a:lnTo>
                        <a:pt x="36" y="26"/>
                      </a:lnTo>
                      <a:lnTo>
                        <a:pt x="33" y="33"/>
                      </a:lnTo>
                      <a:lnTo>
                        <a:pt x="28" y="36"/>
                      </a:lnTo>
                      <a:lnTo>
                        <a:pt x="21" y="36"/>
                      </a:lnTo>
                      <a:lnTo>
                        <a:pt x="16" y="36"/>
                      </a:lnTo>
                      <a:lnTo>
                        <a:pt x="13" y="34"/>
                      </a:lnTo>
                      <a:lnTo>
                        <a:pt x="10" y="31"/>
                      </a:lnTo>
                      <a:lnTo>
                        <a:pt x="7" y="26"/>
                      </a:lnTo>
                      <a:lnTo>
                        <a:pt x="5" y="21"/>
                      </a:lnTo>
                      <a:lnTo>
                        <a:pt x="7" y="15"/>
                      </a:lnTo>
                      <a:lnTo>
                        <a:pt x="10" y="10"/>
                      </a:lnTo>
                      <a:lnTo>
                        <a:pt x="15" y="7"/>
                      </a:lnTo>
                      <a:lnTo>
                        <a:pt x="21" y="5"/>
                      </a:lnTo>
                      <a:close/>
                      <a:moveTo>
                        <a:pt x="21" y="0"/>
                      </a:moveTo>
                      <a:lnTo>
                        <a:pt x="21" y="0"/>
                      </a:lnTo>
                      <a:lnTo>
                        <a:pt x="13" y="2"/>
                      </a:lnTo>
                      <a:lnTo>
                        <a:pt x="7" y="5"/>
                      </a:lnTo>
                      <a:lnTo>
                        <a:pt x="2" y="13"/>
                      </a:lnTo>
                      <a:lnTo>
                        <a:pt x="0" y="21"/>
                      </a:lnTo>
                      <a:lnTo>
                        <a:pt x="2" y="29"/>
                      </a:lnTo>
                      <a:lnTo>
                        <a:pt x="5" y="34"/>
                      </a:lnTo>
                      <a:lnTo>
                        <a:pt x="10" y="39"/>
                      </a:lnTo>
                      <a:lnTo>
                        <a:pt x="15" y="42"/>
                      </a:lnTo>
                      <a:lnTo>
                        <a:pt x="21" y="42"/>
                      </a:lnTo>
                      <a:lnTo>
                        <a:pt x="29" y="41"/>
                      </a:lnTo>
                      <a:lnTo>
                        <a:pt x="36" y="36"/>
                      </a:lnTo>
                      <a:lnTo>
                        <a:pt x="41" y="29"/>
                      </a:lnTo>
                      <a:lnTo>
                        <a:pt x="42" y="21"/>
                      </a:lnTo>
                      <a:lnTo>
                        <a:pt x="41" y="13"/>
                      </a:lnTo>
                      <a:lnTo>
                        <a:pt x="38" y="7"/>
                      </a:lnTo>
                      <a:lnTo>
                        <a:pt x="33" y="3"/>
                      </a:lnTo>
                      <a:lnTo>
                        <a:pt x="28" y="0"/>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8" name="Freeform 3292"/>
                <p:cNvSpPr>
                  <a:spLocks noChangeArrowheads="1"/>
                </p:cNvSpPr>
                <p:nvPr/>
              </p:nvSpPr>
              <p:spPr bwMode="auto">
                <a:xfrm>
                  <a:off x="4622800" y="3273425"/>
                  <a:ext cx="25400" cy="23813"/>
                </a:xfrm>
                <a:custGeom>
                  <a:avLst/>
                  <a:gdLst>
                    <a:gd name="T0" fmla="*/ 16 w 33"/>
                    <a:gd name="T1" fmla="*/ 0 h 31"/>
                    <a:gd name="T2" fmla="*/ 16 w 33"/>
                    <a:gd name="T3" fmla="*/ 0 h 31"/>
                    <a:gd name="T4" fmla="*/ 21 w 33"/>
                    <a:gd name="T5" fmla="*/ 2 h 31"/>
                    <a:gd name="T6" fmla="*/ 24 w 33"/>
                    <a:gd name="T7" fmla="*/ 3 h 31"/>
                    <a:gd name="T8" fmla="*/ 28 w 33"/>
                    <a:gd name="T9" fmla="*/ 6 h 31"/>
                    <a:gd name="T10" fmla="*/ 31 w 33"/>
                    <a:gd name="T11" fmla="*/ 10 h 31"/>
                    <a:gd name="T12" fmla="*/ 31 w 33"/>
                    <a:gd name="T13" fmla="*/ 10 h 31"/>
                    <a:gd name="T14" fmla="*/ 33 w 33"/>
                    <a:gd name="T15" fmla="*/ 16 h 31"/>
                    <a:gd name="T16" fmla="*/ 31 w 33"/>
                    <a:gd name="T17" fmla="*/ 21 h 31"/>
                    <a:gd name="T18" fmla="*/ 28 w 33"/>
                    <a:gd name="T19" fmla="*/ 28 h 31"/>
                    <a:gd name="T20" fmla="*/ 23 w 33"/>
                    <a:gd name="T21" fmla="*/ 31 h 31"/>
                    <a:gd name="T22" fmla="*/ 23 w 33"/>
                    <a:gd name="T23" fmla="*/ 31 h 31"/>
                    <a:gd name="T24" fmla="*/ 16 w 33"/>
                    <a:gd name="T25" fmla="*/ 31 h 31"/>
                    <a:gd name="T26" fmla="*/ 16 w 33"/>
                    <a:gd name="T27" fmla="*/ 31 h 31"/>
                    <a:gd name="T28" fmla="*/ 11 w 33"/>
                    <a:gd name="T29" fmla="*/ 31 h 31"/>
                    <a:gd name="T30" fmla="*/ 8 w 33"/>
                    <a:gd name="T31" fmla="*/ 29 h 31"/>
                    <a:gd name="T32" fmla="*/ 5 w 33"/>
                    <a:gd name="T33" fmla="*/ 26 h 31"/>
                    <a:gd name="T34" fmla="*/ 2 w 33"/>
                    <a:gd name="T35" fmla="*/ 21 h 31"/>
                    <a:gd name="T36" fmla="*/ 2 w 33"/>
                    <a:gd name="T37" fmla="*/ 21 h 31"/>
                    <a:gd name="T38" fmla="*/ 0 w 33"/>
                    <a:gd name="T39" fmla="*/ 16 h 31"/>
                    <a:gd name="T40" fmla="*/ 2 w 33"/>
                    <a:gd name="T41" fmla="*/ 10 h 31"/>
                    <a:gd name="T42" fmla="*/ 5 w 33"/>
                    <a:gd name="T43" fmla="*/ 5 h 31"/>
                    <a:gd name="T44" fmla="*/ 10 w 33"/>
                    <a:gd name="T45" fmla="*/ 2 h 31"/>
                    <a:gd name="T46" fmla="*/ 10 w 33"/>
                    <a:gd name="T47" fmla="*/ 2 h 31"/>
                    <a:gd name="T48" fmla="*/ 16 w 33"/>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31">
                      <a:moveTo>
                        <a:pt x="16" y="0"/>
                      </a:moveTo>
                      <a:lnTo>
                        <a:pt x="16" y="0"/>
                      </a:lnTo>
                      <a:lnTo>
                        <a:pt x="21" y="2"/>
                      </a:lnTo>
                      <a:lnTo>
                        <a:pt x="24" y="3"/>
                      </a:lnTo>
                      <a:lnTo>
                        <a:pt x="28" y="6"/>
                      </a:lnTo>
                      <a:lnTo>
                        <a:pt x="31" y="10"/>
                      </a:lnTo>
                      <a:lnTo>
                        <a:pt x="33" y="16"/>
                      </a:lnTo>
                      <a:lnTo>
                        <a:pt x="31" y="21"/>
                      </a:lnTo>
                      <a:lnTo>
                        <a:pt x="28" y="28"/>
                      </a:lnTo>
                      <a:lnTo>
                        <a:pt x="23" y="31"/>
                      </a:lnTo>
                      <a:lnTo>
                        <a:pt x="16" y="31"/>
                      </a:lnTo>
                      <a:lnTo>
                        <a:pt x="11" y="31"/>
                      </a:lnTo>
                      <a:lnTo>
                        <a:pt x="8" y="29"/>
                      </a:lnTo>
                      <a:lnTo>
                        <a:pt x="5" y="26"/>
                      </a:lnTo>
                      <a:lnTo>
                        <a:pt x="2" y="21"/>
                      </a:lnTo>
                      <a:lnTo>
                        <a:pt x="0" y="16"/>
                      </a:lnTo>
                      <a:lnTo>
                        <a:pt x="2" y="10"/>
                      </a:lnTo>
                      <a:lnTo>
                        <a:pt x="5" y="5"/>
                      </a:lnTo>
                      <a:lnTo>
                        <a:pt x="10" y="2"/>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69" name="Freeform 3293"/>
                <p:cNvSpPr>
                  <a:spLocks noChangeArrowheads="1"/>
                </p:cNvSpPr>
                <p:nvPr/>
              </p:nvSpPr>
              <p:spPr bwMode="auto">
                <a:xfrm>
                  <a:off x="4618037" y="3270250"/>
                  <a:ext cx="33338" cy="33338"/>
                </a:xfrm>
                <a:custGeom>
                  <a:avLst/>
                  <a:gdLst>
                    <a:gd name="T0" fmla="*/ 21 w 42"/>
                    <a:gd name="T1" fmla="*/ 0 h 42"/>
                    <a:gd name="T2" fmla="*/ 21 w 42"/>
                    <a:gd name="T3" fmla="*/ 0 h 42"/>
                    <a:gd name="T4" fmla="*/ 21 w 42"/>
                    <a:gd name="T5" fmla="*/ 0 h 42"/>
                    <a:gd name="T6" fmla="*/ 13 w 42"/>
                    <a:gd name="T7" fmla="*/ 2 h 42"/>
                    <a:gd name="T8" fmla="*/ 13 w 42"/>
                    <a:gd name="T9" fmla="*/ 2 h 42"/>
                    <a:gd name="T10" fmla="*/ 7 w 42"/>
                    <a:gd name="T11" fmla="*/ 5 h 42"/>
                    <a:gd name="T12" fmla="*/ 2 w 42"/>
                    <a:gd name="T13" fmla="*/ 13 h 42"/>
                    <a:gd name="T14" fmla="*/ 0 w 42"/>
                    <a:gd name="T15" fmla="*/ 21 h 42"/>
                    <a:gd name="T16" fmla="*/ 2 w 42"/>
                    <a:gd name="T17" fmla="*/ 29 h 42"/>
                    <a:gd name="T18" fmla="*/ 2 w 42"/>
                    <a:gd name="T19" fmla="*/ 29 h 42"/>
                    <a:gd name="T20" fmla="*/ 5 w 42"/>
                    <a:gd name="T21" fmla="*/ 34 h 42"/>
                    <a:gd name="T22" fmla="*/ 10 w 42"/>
                    <a:gd name="T23" fmla="*/ 39 h 42"/>
                    <a:gd name="T24" fmla="*/ 15 w 42"/>
                    <a:gd name="T25" fmla="*/ 42 h 42"/>
                    <a:gd name="T26" fmla="*/ 21 w 42"/>
                    <a:gd name="T27" fmla="*/ 42 h 42"/>
                    <a:gd name="T28" fmla="*/ 21 w 42"/>
                    <a:gd name="T29" fmla="*/ 42 h 42"/>
                    <a:gd name="T30" fmla="*/ 29 w 42"/>
                    <a:gd name="T31" fmla="*/ 41 h 42"/>
                    <a:gd name="T32" fmla="*/ 29 w 42"/>
                    <a:gd name="T33" fmla="*/ 41 h 42"/>
                    <a:gd name="T34" fmla="*/ 36 w 42"/>
                    <a:gd name="T35" fmla="*/ 36 h 42"/>
                    <a:gd name="T36" fmla="*/ 41 w 42"/>
                    <a:gd name="T37" fmla="*/ 29 h 42"/>
                    <a:gd name="T38" fmla="*/ 41 w 42"/>
                    <a:gd name="T39" fmla="*/ 29 h 42"/>
                    <a:gd name="T40" fmla="*/ 42 w 42"/>
                    <a:gd name="T41" fmla="*/ 21 h 42"/>
                    <a:gd name="T42" fmla="*/ 41 w 42"/>
                    <a:gd name="T43" fmla="*/ 13 h 42"/>
                    <a:gd name="T44" fmla="*/ 41 w 42"/>
                    <a:gd name="T45" fmla="*/ 13 h 42"/>
                    <a:gd name="T46" fmla="*/ 38 w 42"/>
                    <a:gd name="T47" fmla="*/ 7 h 42"/>
                    <a:gd name="T48" fmla="*/ 33 w 42"/>
                    <a:gd name="T49" fmla="*/ 3 h 42"/>
                    <a:gd name="T50" fmla="*/ 28 w 42"/>
                    <a:gd name="T51" fmla="*/ 0 h 42"/>
                    <a:gd name="T52" fmla="*/ 21 w 42"/>
                    <a:gd name="T53" fmla="*/ 0 h 42"/>
                    <a:gd name="T54" fmla="*/ 21 w 42"/>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42">
                      <a:moveTo>
                        <a:pt x="21" y="0"/>
                      </a:moveTo>
                      <a:lnTo>
                        <a:pt x="21" y="0"/>
                      </a:lnTo>
                      <a:lnTo>
                        <a:pt x="13" y="2"/>
                      </a:lnTo>
                      <a:lnTo>
                        <a:pt x="7" y="5"/>
                      </a:lnTo>
                      <a:lnTo>
                        <a:pt x="2" y="13"/>
                      </a:lnTo>
                      <a:lnTo>
                        <a:pt x="0" y="21"/>
                      </a:lnTo>
                      <a:lnTo>
                        <a:pt x="2" y="29"/>
                      </a:lnTo>
                      <a:lnTo>
                        <a:pt x="5" y="34"/>
                      </a:lnTo>
                      <a:lnTo>
                        <a:pt x="10" y="39"/>
                      </a:lnTo>
                      <a:lnTo>
                        <a:pt x="15" y="42"/>
                      </a:lnTo>
                      <a:lnTo>
                        <a:pt x="21" y="42"/>
                      </a:lnTo>
                      <a:lnTo>
                        <a:pt x="29" y="41"/>
                      </a:lnTo>
                      <a:lnTo>
                        <a:pt x="36" y="36"/>
                      </a:lnTo>
                      <a:lnTo>
                        <a:pt x="41" y="29"/>
                      </a:lnTo>
                      <a:lnTo>
                        <a:pt x="42" y="21"/>
                      </a:lnTo>
                      <a:lnTo>
                        <a:pt x="41" y="13"/>
                      </a:lnTo>
                      <a:lnTo>
                        <a:pt x="38" y="7"/>
                      </a:lnTo>
                      <a:lnTo>
                        <a:pt x="33" y="3"/>
                      </a:lnTo>
                      <a:lnTo>
                        <a:pt x="28" y="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0" name="Freeform 3294"/>
                <p:cNvSpPr>
                  <a:spLocks noChangeArrowheads="1"/>
                </p:cNvSpPr>
                <p:nvPr/>
              </p:nvSpPr>
              <p:spPr bwMode="auto">
                <a:xfrm>
                  <a:off x="4308475" y="3400425"/>
                  <a:ext cx="30163" cy="28575"/>
                </a:xfrm>
                <a:custGeom>
                  <a:avLst/>
                  <a:gdLst>
                    <a:gd name="T0" fmla="*/ 19 w 37"/>
                    <a:gd name="T1" fmla="*/ 38 h 38"/>
                    <a:gd name="T2" fmla="*/ 19 w 37"/>
                    <a:gd name="T3" fmla="*/ 38 h 38"/>
                    <a:gd name="T4" fmla="*/ 13 w 37"/>
                    <a:gd name="T5" fmla="*/ 36 h 38"/>
                    <a:gd name="T6" fmla="*/ 8 w 37"/>
                    <a:gd name="T7" fmla="*/ 35 h 38"/>
                    <a:gd name="T8" fmla="*/ 5 w 37"/>
                    <a:gd name="T9" fmla="*/ 31 h 38"/>
                    <a:gd name="T10" fmla="*/ 1 w 37"/>
                    <a:gd name="T11" fmla="*/ 27 h 38"/>
                    <a:gd name="T12" fmla="*/ 1 w 37"/>
                    <a:gd name="T13" fmla="*/ 27 h 38"/>
                    <a:gd name="T14" fmla="*/ 0 w 37"/>
                    <a:gd name="T15" fmla="*/ 18 h 38"/>
                    <a:gd name="T16" fmla="*/ 1 w 37"/>
                    <a:gd name="T17" fmla="*/ 12 h 38"/>
                    <a:gd name="T18" fmla="*/ 6 w 37"/>
                    <a:gd name="T19" fmla="*/ 5 h 38"/>
                    <a:gd name="T20" fmla="*/ 11 w 37"/>
                    <a:gd name="T21" fmla="*/ 2 h 38"/>
                    <a:gd name="T22" fmla="*/ 11 w 37"/>
                    <a:gd name="T23" fmla="*/ 2 h 38"/>
                    <a:gd name="T24" fmla="*/ 19 w 37"/>
                    <a:gd name="T25" fmla="*/ 0 h 38"/>
                    <a:gd name="T26" fmla="*/ 19 w 37"/>
                    <a:gd name="T27" fmla="*/ 0 h 38"/>
                    <a:gd name="T28" fmla="*/ 24 w 37"/>
                    <a:gd name="T29" fmla="*/ 0 h 38"/>
                    <a:gd name="T30" fmla="*/ 29 w 37"/>
                    <a:gd name="T31" fmla="*/ 4 h 38"/>
                    <a:gd name="T32" fmla="*/ 34 w 37"/>
                    <a:gd name="T33" fmla="*/ 7 h 38"/>
                    <a:gd name="T34" fmla="*/ 36 w 37"/>
                    <a:gd name="T35" fmla="*/ 12 h 38"/>
                    <a:gd name="T36" fmla="*/ 36 w 37"/>
                    <a:gd name="T37" fmla="*/ 12 h 38"/>
                    <a:gd name="T38" fmla="*/ 37 w 37"/>
                    <a:gd name="T39" fmla="*/ 18 h 38"/>
                    <a:gd name="T40" fmla="*/ 36 w 37"/>
                    <a:gd name="T41" fmla="*/ 27 h 38"/>
                    <a:gd name="T42" fmla="*/ 32 w 37"/>
                    <a:gd name="T43" fmla="*/ 31 h 38"/>
                    <a:gd name="T44" fmla="*/ 26 w 37"/>
                    <a:gd name="T45" fmla="*/ 36 h 38"/>
                    <a:gd name="T46" fmla="*/ 26 w 37"/>
                    <a:gd name="T47" fmla="*/ 36 h 38"/>
                    <a:gd name="T48" fmla="*/ 19 w 37"/>
                    <a:gd name="T49" fmla="*/ 38 h 38"/>
                    <a:gd name="T50" fmla="*/ 19 w 37"/>
                    <a:gd name="T5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 h="38">
                      <a:moveTo>
                        <a:pt x="19" y="38"/>
                      </a:moveTo>
                      <a:lnTo>
                        <a:pt x="19" y="38"/>
                      </a:lnTo>
                      <a:lnTo>
                        <a:pt x="13" y="36"/>
                      </a:lnTo>
                      <a:lnTo>
                        <a:pt x="8" y="35"/>
                      </a:lnTo>
                      <a:lnTo>
                        <a:pt x="5" y="31"/>
                      </a:lnTo>
                      <a:lnTo>
                        <a:pt x="1" y="27"/>
                      </a:lnTo>
                      <a:lnTo>
                        <a:pt x="0" y="18"/>
                      </a:lnTo>
                      <a:lnTo>
                        <a:pt x="1" y="12"/>
                      </a:lnTo>
                      <a:lnTo>
                        <a:pt x="6" y="5"/>
                      </a:lnTo>
                      <a:lnTo>
                        <a:pt x="11" y="2"/>
                      </a:lnTo>
                      <a:lnTo>
                        <a:pt x="19" y="0"/>
                      </a:lnTo>
                      <a:lnTo>
                        <a:pt x="24" y="0"/>
                      </a:lnTo>
                      <a:lnTo>
                        <a:pt x="29" y="4"/>
                      </a:lnTo>
                      <a:lnTo>
                        <a:pt x="34" y="7"/>
                      </a:lnTo>
                      <a:lnTo>
                        <a:pt x="36" y="12"/>
                      </a:lnTo>
                      <a:lnTo>
                        <a:pt x="37" y="18"/>
                      </a:lnTo>
                      <a:lnTo>
                        <a:pt x="36" y="27"/>
                      </a:lnTo>
                      <a:lnTo>
                        <a:pt x="32" y="31"/>
                      </a:lnTo>
                      <a:lnTo>
                        <a:pt x="26" y="36"/>
                      </a:lnTo>
                      <a:lnTo>
                        <a:pt x="19" y="38"/>
                      </a:lnTo>
                      <a:close/>
                    </a:path>
                  </a:pathLst>
                </a:custGeom>
                <a:solidFill>
                  <a:srgbClr val="E3C62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1" name="Freeform 3295"/>
                <p:cNvSpPr>
                  <a:spLocks noEditPoints="1" noChangeArrowheads="1"/>
                </p:cNvSpPr>
                <p:nvPr/>
              </p:nvSpPr>
              <p:spPr bwMode="auto">
                <a:xfrm>
                  <a:off x="4308475" y="3397250"/>
                  <a:ext cx="33338" cy="34925"/>
                </a:xfrm>
                <a:custGeom>
                  <a:avLst/>
                  <a:gdLst>
                    <a:gd name="T0" fmla="*/ 21 w 43"/>
                    <a:gd name="T1" fmla="*/ 7 h 44"/>
                    <a:gd name="T2" fmla="*/ 21 w 43"/>
                    <a:gd name="T3" fmla="*/ 7 h 44"/>
                    <a:gd name="T4" fmla="*/ 26 w 43"/>
                    <a:gd name="T5" fmla="*/ 7 h 44"/>
                    <a:gd name="T6" fmla="*/ 30 w 43"/>
                    <a:gd name="T7" fmla="*/ 8 h 44"/>
                    <a:gd name="T8" fmla="*/ 33 w 43"/>
                    <a:gd name="T9" fmla="*/ 12 h 44"/>
                    <a:gd name="T10" fmla="*/ 36 w 43"/>
                    <a:gd name="T11" fmla="*/ 17 h 44"/>
                    <a:gd name="T12" fmla="*/ 36 w 43"/>
                    <a:gd name="T13" fmla="*/ 17 h 44"/>
                    <a:gd name="T14" fmla="*/ 36 w 43"/>
                    <a:gd name="T15" fmla="*/ 21 h 44"/>
                    <a:gd name="T16" fmla="*/ 36 w 43"/>
                    <a:gd name="T17" fmla="*/ 28 h 44"/>
                    <a:gd name="T18" fmla="*/ 33 w 43"/>
                    <a:gd name="T19" fmla="*/ 33 h 44"/>
                    <a:gd name="T20" fmla="*/ 26 w 43"/>
                    <a:gd name="T21" fmla="*/ 36 h 44"/>
                    <a:gd name="T22" fmla="*/ 26 w 43"/>
                    <a:gd name="T23" fmla="*/ 36 h 44"/>
                    <a:gd name="T24" fmla="*/ 21 w 43"/>
                    <a:gd name="T25" fmla="*/ 38 h 44"/>
                    <a:gd name="T26" fmla="*/ 21 w 43"/>
                    <a:gd name="T27" fmla="*/ 38 h 44"/>
                    <a:gd name="T28" fmla="*/ 17 w 43"/>
                    <a:gd name="T29" fmla="*/ 36 h 44"/>
                    <a:gd name="T30" fmla="*/ 12 w 43"/>
                    <a:gd name="T31" fmla="*/ 34 h 44"/>
                    <a:gd name="T32" fmla="*/ 8 w 43"/>
                    <a:gd name="T33" fmla="*/ 31 h 44"/>
                    <a:gd name="T34" fmla="*/ 7 w 43"/>
                    <a:gd name="T35" fmla="*/ 28 h 44"/>
                    <a:gd name="T36" fmla="*/ 7 w 43"/>
                    <a:gd name="T37" fmla="*/ 28 h 44"/>
                    <a:gd name="T38" fmla="*/ 5 w 43"/>
                    <a:gd name="T39" fmla="*/ 21 h 44"/>
                    <a:gd name="T40" fmla="*/ 7 w 43"/>
                    <a:gd name="T41" fmla="*/ 17 h 44"/>
                    <a:gd name="T42" fmla="*/ 10 w 43"/>
                    <a:gd name="T43" fmla="*/ 10 h 44"/>
                    <a:gd name="T44" fmla="*/ 15 w 43"/>
                    <a:gd name="T45" fmla="*/ 7 h 44"/>
                    <a:gd name="T46" fmla="*/ 15 w 43"/>
                    <a:gd name="T47" fmla="*/ 7 h 44"/>
                    <a:gd name="T48" fmla="*/ 21 w 43"/>
                    <a:gd name="T49" fmla="*/ 7 h 44"/>
                    <a:gd name="T50" fmla="*/ 21 w 43"/>
                    <a:gd name="T51" fmla="*/ 0 h 44"/>
                    <a:gd name="T52" fmla="*/ 21 w 43"/>
                    <a:gd name="T53" fmla="*/ 0 h 44"/>
                    <a:gd name="T54" fmla="*/ 21 w 43"/>
                    <a:gd name="T55" fmla="*/ 0 h 44"/>
                    <a:gd name="T56" fmla="*/ 13 w 43"/>
                    <a:gd name="T57" fmla="*/ 2 h 44"/>
                    <a:gd name="T58" fmla="*/ 13 w 43"/>
                    <a:gd name="T59" fmla="*/ 2 h 44"/>
                    <a:gd name="T60" fmla="*/ 5 w 43"/>
                    <a:gd name="T61" fmla="*/ 7 h 44"/>
                    <a:gd name="T62" fmla="*/ 2 w 43"/>
                    <a:gd name="T63" fmla="*/ 13 h 44"/>
                    <a:gd name="T64" fmla="*/ 0 w 43"/>
                    <a:gd name="T65" fmla="*/ 21 h 44"/>
                    <a:gd name="T66" fmla="*/ 2 w 43"/>
                    <a:gd name="T67" fmla="*/ 30 h 44"/>
                    <a:gd name="T68" fmla="*/ 2 w 43"/>
                    <a:gd name="T69" fmla="*/ 30 h 44"/>
                    <a:gd name="T70" fmla="*/ 5 w 43"/>
                    <a:gd name="T71" fmla="*/ 36 h 44"/>
                    <a:gd name="T72" fmla="*/ 8 w 43"/>
                    <a:gd name="T73" fmla="*/ 39 h 44"/>
                    <a:gd name="T74" fmla="*/ 15 w 43"/>
                    <a:gd name="T75" fmla="*/ 43 h 44"/>
                    <a:gd name="T76" fmla="*/ 21 w 43"/>
                    <a:gd name="T77" fmla="*/ 44 h 44"/>
                    <a:gd name="T78" fmla="*/ 21 w 43"/>
                    <a:gd name="T79" fmla="*/ 44 h 44"/>
                    <a:gd name="T80" fmla="*/ 30 w 43"/>
                    <a:gd name="T81" fmla="*/ 43 h 44"/>
                    <a:gd name="T82" fmla="*/ 30 w 43"/>
                    <a:gd name="T83" fmla="*/ 43 h 44"/>
                    <a:gd name="T84" fmla="*/ 36 w 43"/>
                    <a:gd name="T85" fmla="*/ 38 h 44"/>
                    <a:gd name="T86" fmla="*/ 41 w 43"/>
                    <a:gd name="T87" fmla="*/ 30 h 44"/>
                    <a:gd name="T88" fmla="*/ 43 w 43"/>
                    <a:gd name="T89" fmla="*/ 21 h 44"/>
                    <a:gd name="T90" fmla="*/ 41 w 43"/>
                    <a:gd name="T91" fmla="*/ 13 h 44"/>
                    <a:gd name="T92" fmla="*/ 41 w 43"/>
                    <a:gd name="T93" fmla="*/ 13 h 44"/>
                    <a:gd name="T94" fmla="*/ 38 w 43"/>
                    <a:gd name="T95" fmla="*/ 8 h 44"/>
                    <a:gd name="T96" fmla="*/ 33 w 43"/>
                    <a:gd name="T97" fmla="*/ 3 h 44"/>
                    <a:gd name="T98" fmla="*/ 28 w 43"/>
                    <a:gd name="T99" fmla="*/ 2 h 44"/>
                    <a:gd name="T100" fmla="*/ 21 w 43"/>
                    <a:gd name="T101" fmla="*/ 0 h 44"/>
                    <a:gd name="T102" fmla="*/ 21 w 43"/>
                    <a:gd name="T10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 h="44">
                      <a:moveTo>
                        <a:pt x="21" y="7"/>
                      </a:moveTo>
                      <a:lnTo>
                        <a:pt x="21" y="7"/>
                      </a:lnTo>
                      <a:lnTo>
                        <a:pt x="26" y="7"/>
                      </a:lnTo>
                      <a:lnTo>
                        <a:pt x="30" y="8"/>
                      </a:lnTo>
                      <a:lnTo>
                        <a:pt x="33" y="12"/>
                      </a:lnTo>
                      <a:lnTo>
                        <a:pt x="36" y="17"/>
                      </a:lnTo>
                      <a:lnTo>
                        <a:pt x="36" y="21"/>
                      </a:lnTo>
                      <a:lnTo>
                        <a:pt x="36" y="28"/>
                      </a:lnTo>
                      <a:lnTo>
                        <a:pt x="33" y="33"/>
                      </a:lnTo>
                      <a:lnTo>
                        <a:pt x="26" y="36"/>
                      </a:lnTo>
                      <a:lnTo>
                        <a:pt x="21" y="38"/>
                      </a:lnTo>
                      <a:lnTo>
                        <a:pt x="17" y="36"/>
                      </a:lnTo>
                      <a:lnTo>
                        <a:pt x="12" y="34"/>
                      </a:lnTo>
                      <a:lnTo>
                        <a:pt x="8" y="31"/>
                      </a:lnTo>
                      <a:lnTo>
                        <a:pt x="7" y="28"/>
                      </a:lnTo>
                      <a:lnTo>
                        <a:pt x="5" y="21"/>
                      </a:lnTo>
                      <a:lnTo>
                        <a:pt x="7" y="17"/>
                      </a:lnTo>
                      <a:lnTo>
                        <a:pt x="10" y="10"/>
                      </a:lnTo>
                      <a:lnTo>
                        <a:pt x="15" y="7"/>
                      </a:lnTo>
                      <a:lnTo>
                        <a:pt x="21" y="7"/>
                      </a:lnTo>
                      <a:close/>
                      <a:moveTo>
                        <a:pt x="21" y="0"/>
                      </a:moveTo>
                      <a:lnTo>
                        <a:pt x="21" y="0"/>
                      </a:lnTo>
                      <a:lnTo>
                        <a:pt x="13" y="2"/>
                      </a:lnTo>
                      <a:lnTo>
                        <a:pt x="5" y="7"/>
                      </a:lnTo>
                      <a:lnTo>
                        <a:pt x="2" y="13"/>
                      </a:lnTo>
                      <a:lnTo>
                        <a:pt x="0" y="21"/>
                      </a:lnTo>
                      <a:lnTo>
                        <a:pt x="2" y="30"/>
                      </a:lnTo>
                      <a:lnTo>
                        <a:pt x="5" y="36"/>
                      </a:lnTo>
                      <a:lnTo>
                        <a:pt x="8" y="39"/>
                      </a:lnTo>
                      <a:lnTo>
                        <a:pt x="15" y="43"/>
                      </a:lnTo>
                      <a:lnTo>
                        <a:pt x="21" y="44"/>
                      </a:lnTo>
                      <a:lnTo>
                        <a:pt x="30" y="43"/>
                      </a:lnTo>
                      <a:lnTo>
                        <a:pt x="36" y="38"/>
                      </a:lnTo>
                      <a:lnTo>
                        <a:pt x="41" y="30"/>
                      </a:lnTo>
                      <a:lnTo>
                        <a:pt x="43" y="21"/>
                      </a:lnTo>
                      <a:lnTo>
                        <a:pt x="41" y="13"/>
                      </a:lnTo>
                      <a:lnTo>
                        <a:pt x="38" y="8"/>
                      </a:lnTo>
                      <a:lnTo>
                        <a:pt x="33" y="3"/>
                      </a:lnTo>
                      <a:lnTo>
                        <a:pt x="28" y="2"/>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2" name="Freeform 3296"/>
                <p:cNvSpPr>
                  <a:spLocks noChangeArrowheads="1"/>
                </p:cNvSpPr>
                <p:nvPr/>
              </p:nvSpPr>
              <p:spPr bwMode="auto">
                <a:xfrm>
                  <a:off x="4311650" y="3402012"/>
                  <a:ext cx="25400" cy="25400"/>
                </a:xfrm>
                <a:custGeom>
                  <a:avLst/>
                  <a:gdLst>
                    <a:gd name="T0" fmla="*/ 16 w 31"/>
                    <a:gd name="T1" fmla="*/ 0 h 31"/>
                    <a:gd name="T2" fmla="*/ 16 w 31"/>
                    <a:gd name="T3" fmla="*/ 0 h 31"/>
                    <a:gd name="T4" fmla="*/ 21 w 31"/>
                    <a:gd name="T5" fmla="*/ 0 h 31"/>
                    <a:gd name="T6" fmla="*/ 25 w 31"/>
                    <a:gd name="T7" fmla="*/ 1 h 31"/>
                    <a:gd name="T8" fmla="*/ 28 w 31"/>
                    <a:gd name="T9" fmla="*/ 5 h 31"/>
                    <a:gd name="T10" fmla="*/ 31 w 31"/>
                    <a:gd name="T11" fmla="*/ 10 h 31"/>
                    <a:gd name="T12" fmla="*/ 31 w 31"/>
                    <a:gd name="T13" fmla="*/ 10 h 31"/>
                    <a:gd name="T14" fmla="*/ 31 w 31"/>
                    <a:gd name="T15" fmla="*/ 14 h 31"/>
                    <a:gd name="T16" fmla="*/ 31 w 31"/>
                    <a:gd name="T17" fmla="*/ 21 h 31"/>
                    <a:gd name="T18" fmla="*/ 28 w 31"/>
                    <a:gd name="T19" fmla="*/ 26 h 31"/>
                    <a:gd name="T20" fmla="*/ 21 w 31"/>
                    <a:gd name="T21" fmla="*/ 29 h 31"/>
                    <a:gd name="T22" fmla="*/ 21 w 31"/>
                    <a:gd name="T23" fmla="*/ 29 h 31"/>
                    <a:gd name="T24" fmla="*/ 16 w 31"/>
                    <a:gd name="T25" fmla="*/ 31 h 31"/>
                    <a:gd name="T26" fmla="*/ 16 w 31"/>
                    <a:gd name="T27" fmla="*/ 31 h 31"/>
                    <a:gd name="T28" fmla="*/ 12 w 31"/>
                    <a:gd name="T29" fmla="*/ 29 h 31"/>
                    <a:gd name="T30" fmla="*/ 7 w 31"/>
                    <a:gd name="T31" fmla="*/ 27 h 31"/>
                    <a:gd name="T32" fmla="*/ 3 w 31"/>
                    <a:gd name="T33" fmla="*/ 24 h 31"/>
                    <a:gd name="T34" fmla="*/ 2 w 31"/>
                    <a:gd name="T35" fmla="*/ 21 h 31"/>
                    <a:gd name="T36" fmla="*/ 2 w 31"/>
                    <a:gd name="T37" fmla="*/ 21 h 31"/>
                    <a:gd name="T38" fmla="*/ 0 w 31"/>
                    <a:gd name="T39" fmla="*/ 14 h 31"/>
                    <a:gd name="T40" fmla="*/ 2 w 31"/>
                    <a:gd name="T41" fmla="*/ 10 h 31"/>
                    <a:gd name="T42" fmla="*/ 5 w 31"/>
                    <a:gd name="T43" fmla="*/ 3 h 31"/>
                    <a:gd name="T44" fmla="*/ 10 w 31"/>
                    <a:gd name="T45" fmla="*/ 0 h 31"/>
                    <a:gd name="T46" fmla="*/ 10 w 31"/>
                    <a:gd name="T47" fmla="*/ 0 h 31"/>
                    <a:gd name="T48" fmla="*/ 16 w 31"/>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1">
                      <a:moveTo>
                        <a:pt x="16" y="0"/>
                      </a:moveTo>
                      <a:lnTo>
                        <a:pt x="16" y="0"/>
                      </a:lnTo>
                      <a:lnTo>
                        <a:pt x="21" y="0"/>
                      </a:lnTo>
                      <a:lnTo>
                        <a:pt x="25" y="1"/>
                      </a:lnTo>
                      <a:lnTo>
                        <a:pt x="28" y="5"/>
                      </a:lnTo>
                      <a:lnTo>
                        <a:pt x="31" y="10"/>
                      </a:lnTo>
                      <a:lnTo>
                        <a:pt x="31" y="14"/>
                      </a:lnTo>
                      <a:lnTo>
                        <a:pt x="31" y="21"/>
                      </a:lnTo>
                      <a:lnTo>
                        <a:pt x="28" y="26"/>
                      </a:lnTo>
                      <a:lnTo>
                        <a:pt x="21" y="29"/>
                      </a:lnTo>
                      <a:lnTo>
                        <a:pt x="16" y="31"/>
                      </a:lnTo>
                      <a:lnTo>
                        <a:pt x="12" y="29"/>
                      </a:lnTo>
                      <a:lnTo>
                        <a:pt x="7" y="27"/>
                      </a:lnTo>
                      <a:lnTo>
                        <a:pt x="3" y="24"/>
                      </a:lnTo>
                      <a:lnTo>
                        <a:pt x="2" y="21"/>
                      </a:lnTo>
                      <a:lnTo>
                        <a:pt x="0" y="14"/>
                      </a:lnTo>
                      <a:lnTo>
                        <a:pt x="2" y="10"/>
                      </a:lnTo>
                      <a:lnTo>
                        <a:pt x="5" y="3"/>
                      </a:lnTo>
                      <a:lnTo>
                        <a:pt x="10" y="0"/>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3" name="Freeform 3297"/>
                <p:cNvSpPr>
                  <a:spLocks noChangeArrowheads="1"/>
                </p:cNvSpPr>
                <p:nvPr/>
              </p:nvSpPr>
              <p:spPr bwMode="auto">
                <a:xfrm>
                  <a:off x="4308475" y="3397250"/>
                  <a:ext cx="33338" cy="34925"/>
                </a:xfrm>
                <a:custGeom>
                  <a:avLst/>
                  <a:gdLst>
                    <a:gd name="T0" fmla="*/ 21 w 43"/>
                    <a:gd name="T1" fmla="*/ 0 h 44"/>
                    <a:gd name="T2" fmla="*/ 21 w 43"/>
                    <a:gd name="T3" fmla="*/ 0 h 44"/>
                    <a:gd name="T4" fmla="*/ 21 w 43"/>
                    <a:gd name="T5" fmla="*/ 0 h 44"/>
                    <a:gd name="T6" fmla="*/ 13 w 43"/>
                    <a:gd name="T7" fmla="*/ 2 h 44"/>
                    <a:gd name="T8" fmla="*/ 13 w 43"/>
                    <a:gd name="T9" fmla="*/ 2 h 44"/>
                    <a:gd name="T10" fmla="*/ 5 w 43"/>
                    <a:gd name="T11" fmla="*/ 7 h 44"/>
                    <a:gd name="T12" fmla="*/ 2 w 43"/>
                    <a:gd name="T13" fmla="*/ 13 h 44"/>
                    <a:gd name="T14" fmla="*/ 0 w 43"/>
                    <a:gd name="T15" fmla="*/ 21 h 44"/>
                    <a:gd name="T16" fmla="*/ 2 w 43"/>
                    <a:gd name="T17" fmla="*/ 30 h 44"/>
                    <a:gd name="T18" fmla="*/ 2 w 43"/>
                    <a:gd name="T19" fmla="*/ 30 h 44"/>
                    <a:gd name="T20" fmla="*/ 5 w 43"/>
                    <a:gd name="T21" fmla="*/ 36 h 44"/>
                    <a:gd name="T22" fmla="*/ 8 w 43"/>
                    <a:gd name="T23" fmla="*/ 39 h 44"/>
                    <a:gd name="T24" fmla="*/ 15 w 43"/>
                    <a:gd name="T25" fmla="*/ 43 h 44"/>
                    <a:gd name="T26" fmla="*/ 21 w 43"/>
                    <a:gd name="T27" fmla="*/ 44 h 44"/>
                    <a:gd name="T28" fmla="*/ 21 w 43"/>
                    <a:gd name="T29" fmla="*/ 44 h 44"/>
                    <a:gd name="T30" fmla="*/ 30 w 43"/>
                    <a:gd name="T31" fmla="*/ 43 h 44"/>
                    <a:gd name="T32" fmla="*/ 30 w 43"/>
                    <a:gd name="T33" fmla="*/ 43 h 44"/>
                    <a:gd name="T34" fmla="*/ 36 w 43"/>
                    <a:gd name="T35" fmla="*/ 38 h 44"/>
                    <a:gd name="T36" fmla="*/ 41 w 43"/>
                    <a:gd name="T37" fmla="*/ 30 h 44"/>
                    <a:gd name="T38" fmla="*/ 43 w 43"/>
                    <a:gd name="T39" fmla="*/ 21 h 44"/>
                    <a:gd name="T40" fmla="*/ 41 w 43"/>
                    <a:gd name="T41" fmla="*/ 13 h 44"/>
                    <a:gd name="T42" fmla="*/ 41 w 43"/>
                    <a:gd name="T43" fmla="*/ 13 h 44"/>
                    <a:gd name="T44" fmla="*/ 38 w 43"/>
                    <a:gd name="T45" fmla="*/ 8 h 44"/>
                    <a:gd name="T46" fmla="*/ 33 w 43"/>
                    <a:gd name="T47" fmla="*/ 3 h 44"/>
                    <a:gd name="T48" fmla="*/ 28 w 43"/>
                    <a:gd name="T49" fmla="*/ 2 h 44"/>
                    <a:gd name="T50" fmla="*/ 21 w 43"/>
                    <a:gd name="T51" fmla="*/ 0 h 44"/>
                    <a:gd name="T52" fmla="*/ 21 w 43"/>
                    <a:gd name="T5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44">
                      <a:moveTo>
                        <a:pt x="21" y="0"/>
                      </a:moveTo>
                      <a:lnTo>
                        <a:pt x="21" y="0"/>
                      </a:lnTo>
                      <a:lnTo>
                        <a:pt x="13" y="2"/>
                      </a:lnTo>
                      <a:lnTo>
                        <a:pt x="5" y="7"/>
                      </a:lnTo>
                      <a:lnTo>
                        <a:pt x="2" y="13"/>
                      </a:lnTo>
                      <a:lnTo>
                        <a:pt x="0" y="21"/>
                      </a:lnTo>
                      <a:lnTo>
                        <a:pt x="2" y="30"/>
                      </a:lnTo>
                      <a:lnTo>
                        <a:pt x="5" y="36"/>
                      </a:lnTo>
                      <a:lnTo>
                        <a:pt x="8" y="39"/>
                      </a:lnTo>
                      <a:lnTo>
                        <a:pt x="15" y="43"/>
                      </a:lnTo>
                      <a:lnTo>
                        <a:pt x="21" y="44"/>
                      </a:lnTo>
                      <a:lnTo>
                        <a:pt x="30" y="43"/>
                      </a:lnTo>
                      <a:lnTo>
                        <a:pt x="36" y="38"/>
                      </a:lnTo>
                      <a:lnTo>
                        <a:pt x="41" y="30"/>
                      </a:lnTo>
                      <a:lnTo>
                        <a:pt x="43" y="21"/>
                      </a:lnTo>
                      <a:lnTo>
                        <a:pt x="41" y="13"/>
                      </a:lnTo>
                      <a:lnTo>
                        <a:pt x="38" y="8"/>
                      </a:lnTo>
                      <a:lnTo>
                        <a:pt x="33" y="3"/>
                      </a:lnTo>
                      <a:lnTo>
                        <a:pt x="28"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4" name="Freeform 3298"/>
                <p:cNvSpPr>
                  <a:spLocks noChangeArrowheads="1"/>
                </p:cNvSpPr>
                <p:nvPr/>
              </p:nvSpPr>
              <p:spPr bwMode="auto">
                <a:xfrm>
                  <a:off x="4389437" y="3367087"/>
                  <a:ext cx="30163" cy="28575"/>
                </a:xfrm>
                <a:custGeom>
                  <a:avLst/>
                  <a:gdLst>
                    <a:gd name="T0" fmla="*/ 19 w 37"/>
                    <a:gd name="T1" fmla="*/ 38 h 38"/>
                    <a:gd name="T2" fmla="*/ 19 w 37"/>
                    <a:gd name="T3" fmla="*/ 38 h 38"/>
                    <a:gd name="T4" fmla="*/ 15 w 37"/>
                    <a:gd name="T5" fmla="*/ 38 h 38"/>
                    <a:gd name="T6" fmla="*/ 10 w 37"/>
                    <a:gd name="T7" fmla="*/ 34 h 38"/>
                    <a:gd name="T8" fmla="*/ 5 w 37"/>
                    <a:gd name="T9" fmla="*/ 31 h 38"/>
                    <a:gd name="T10" fmla="*/ 1 w 37"/>
                    <a:gd name="T11" fmla="*/ 26 h 38"/>
                    <a:gd name="T12" fmla="*/ 1 w 37"/>
                    <a:gd name="T13" fmla="*/ 26 h 38"/>
                    <a:gd name="T14" fmla="*/ 0 w 37"/>
                    <a:gd name="T15" fmla="*/ 18 h 38"/>
                    <a:gd name="T16" fmla="*/ 1 w 37"/>
                    <a:gd name="T17" fmla="*/ 12 h 38"/>
                    <a:gd name="T18" fmla="*/ 6 w 37"/>
                    <a:gd name="T19" fmla="*/ 5 h 38"/>
                    <a:gd name="T20" fmla="*/ 13 w 37"/>
                    <a:gd name="T21" fmla="*/ 2 h 38"/>
                    <a:gd name="T22" fmla="*/ 13 w 37"/>
                    <a:gd name="T23" fmla="*/ 2 h 38"/>
                    <a:gd name="T24" fmla="*/ 19 w 37"/>
                    <a:gd name="T25" fmla="*/ 0 h 38"/>
                    <a:gd name="T26" fmla="*/ 19 w 37"/>
                    <a:gd name="T27" fmla="*/ 0 h 38"/>
                    <a:gd name="T28" fmla="*/ 24 w 37"/>
                    <a:gd name="T29" fmla="*/ 2 h 38"/>
                    <a:gd name="T30" fmla="*/ 29 w 37"/>
                    <a:gd name="T31" fmla="*/ 3 h 38"/>
                    <a:gd name="T32" fmla="*/ 34 w 37"/>
                    <a:gd name="T33" fmla="*/ 7 h 38"/>
                    <a:gd name="T34" fmla="*/ 36 w 37"/>
                    <a:gd name="T35" fmla="*/ 12 h 38"/>
                    <a:gd name="T36" fmla="*/ 36 w 37"/>
                    <a:gd name="T37" fmla="*/ 12 h 38"/>
                    <a:gd name="T38" fmla="*/ 37 w 37"/>
                    <a:gd name="T39" fmla="*/ 20 h 38"/>
                    <a:gd name="T40" fmla="*/ 36 w 37"/>
                    <a:gd name="T41" fmla="*/ 26 h 38"/>
                    <a:gd name="T42" fmla="*/ 36 w 37"/>
                    <a:gd name="T43" fmla="*/ 26 h 38"/>
                    <a:gd name="T44" fmla="*/ 32 w 37"/>
                    <a:gd name="T45" fmla="*/ 33 h 38"/>
                    <a:gd name="T46" fmla="*/ 26 w 37"/>
                    <a:gd name="T47" fmla="*/ 36 h 38"/>
                    <a:gd name="T48" fmla="*/ 26 w 37"/>
                    <a:gd name="T49" fmla="*/ 36 h 38"/>
                    <a:gd name="T50" fmla="*/ 19 w 37"/>
                    <a:gd name="T51" fmla="*/ 38 h 38"/>
                    <a:gd name="T52" fmla="*/ 19 w 37"/>
                    <a:gd name="T5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38">
                      <a:moveTo>
                        <a:pt x="19" y="38"/>
                      </a:moveTo>
                      <a:lnTo>
                        <a:pt x="19" y="38"/>
                      </a:lnTo>
                      <a:lnTo>
                        <a:pt x="15" y="38"/>
                      </a:lnTo>
                      <a:lnTo>
                        <a:pt x="10" y="34"/>
                      </a:lnTo>
                      <a:lnTo>
                        <a:pt x="5" y="31"/>
                      </a:lnTo>
                      <a:lnTo>
                        <a:pt x="1" y="26"/>
                      </a:lnTo>
                      <a:lnTo>
                        <a:pt x="0" y="18"/>
                      </a:lnTo>
                      <a:lnTo>
                        <a:pt x="1" y="12"/>
                      </a:lnTo>
                      <a:lnTo>
                        <a:pt x="6" y="5"/>
                      </a:lnTo>
                      <a:lnTo>
                        <a:pt x="13" y="2"/>
                      </a:lnTo>
                      <a:lnTo>
                        <a:pt x="19" y="0"/>
                      </a:lnTo>
                      <a:lnTo>
                        <a:pt x="24" y="2"/>
                      </a:lnTo>
                      <a:lnTo>
                        <a:pt x="29" y="3"/>
                      </a:lnTo>
                      <a:lnTo>
                        <a:pt x="34" y="7"/>
                      </a:lnTo>
                      <a:lnTo>
                        <a:pt x="36" y="12"/>
                      </a:lnTo>
                      <a:lnTo>
                        <a:pt x="37" y="20"/>
                      </a:lnTo>
                      <a:lnTo>
                        <a:pt x="36" y="26"/>
                      </a:lnTo>
                      <a:lnTo>
                        <a:pt x="32" y="33"/>
                      </a:lnTo>
                      <a:lnTo>
                        <a:pt x="26" y="36"/>
                      </a:lnTo>
                      <a:lnTo>
                        <a:pt x="19" y="38"/>
                      </a:lnTo>
                      <a:close/>
                    </a:path>
                  </a:pathLst>
                </a:custGeom>
                <a:solidFill>
                  <a:srgbClr val="56997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5" name="Freeform 3299"/>
                <p:cNvSpPr>
                  <a:spLocks noEditPoints="1" noChangeArrowheads="1"/>
                </p:cNvSpPr>
                <p:nvPr/>
              </p:nvSpPr>
              <p:spPr bwMode="auto">
                <a:xfrm>
                  <a:off x="4387850" y="3363912"/>
                  <a:ext cx="33338" cy="34925"/>
                </a:xfrm>
                <a:custGeom>
                  <a:avLst/>
                  <a:gdLst>
                    <a:gd name="T0" fmla="*/ 21 w 43"/>
                    <a:gd name="T1" fmla="*/ 6 h 44"/>
                    <a:gd name="T2" fmla="*/ 21 w 43"/>
                    <a:gd name="T3" fmla="*/ 6 h 44"/>
                    <a:gd name="T4" fmla="*/ 26 w 43"/>
                    <a:gd name="T5" fmla="*/ 6 h 44"/>
                    <a:gd name="T6" fmla="*/ 30 w 43"/>
                    <a:gd name="T7" fmla="*/ 8 h 44"/>
                    <a:gd name="T8" fmla="*/ 33 w 43"/>
                    <a:gd name="T9" fmla="*/ 11 h 44"/>
                    <a:gd name="T10" fmla="*/ 36 w 43"/>
                    <a:gd name="T11" fmla="*/ 16 h 44"/>
                    <a:gd name="T12" fmla="*/ 36 w 43"/>
                    <a:gd name="T13" fmla="*/ 16 h 44"/>
                    <a:gd name="T14" fmla="*/ 38 w 43"/>
                    <a:gd name="T15" fmla="*/ 23 h 44"/>
                    <a:gd name="T16" fmla="*/ 36 w 43"/>
                    <a:gd name="T17" fmla="*/ 28 h 44"/>
                    <a:gd name="T18" fmla="*/ 33 w 43"/>
                    <a:gd name="T19" fmla="*/ 32 h 44"/>
                    <a:gd name="T20" fmla="*/ 28 w 43"/>
                    <a:gd name="T21" fmla="*/ 36 h 44"/>
                    <a:gd name="T22" fmla="*/ 28 w 43"/>
                    <a:gd name="T23" fmla="*/ 36 h 44"/>
                    <a:gd name="T24" fmla="*/ 21 w 43"/>
                    <a:gd name="T25" fmla="*/ 37 h 44"/>
                    <a:gd name="T26" fmla="*/ 21 w 43"/>
                    <a:gd name="T27" fmla="*/ 37 h 44"/>
                    <a:gd name="T28" fmla="*/ 17 w 43"/>
                    <a:gd name="T29" fmla="*/ 37 h 44"/>
                    <a:gd name="T30" fmla="*/ 13 w 43"/>
                    <a:gd name="T31" fmla="*/ 36 h 44"/>
                    <a:gd name="T32" fmla="*/ 10 w 43"/>
                    <a:gd name="T33" fmla="*/ 32 h 44"/>
                    <a:gd name="T34" fmla="*/ 7 w 43"/>
                    <a:gd name="T35" fmla="*/ 28 h 44"/>
                    <a:gd name="T36" fmla="*/ 7 w 43"/>
                    <a:gd name="T37" fmla="*/ 28 h 44"/>
                    <a:gd name="T38" fmla="*/ 5 w 43"/>
                    <a:gd name="T39" fmla="*/ 21 h 44"/>
                    <a:gd name="T40" fmla="*/ 7 w 43"/>
                    <a:gd name="T41" fmla="*/ 16 h 44"/>
                    <a:gd name="T42" fmla="*/ 10 w 43"/>
                    <a:gd name="T43" fmla="*/ 11 h 44"/>
                    <a:gd name="T44" fmla="*/ 15 w 43"/>
                    <a:gd name="T45" fmla="*/ 8 h 44"/>
                    <a:gd name="T46" fmla="*/ 15 w 43"/>
                    <a:gd name="T47" fmla="*/ 8 h 44"/>
                    <a:gd name="T48" fmla="*/ 21 w 43"/>
                    <a:gd name="T49" fmla="*/ 6 h 44"/>
                    <a:gd name="T50" fmla="*/ 21 w 43"/>
                    <a:gd name="T51" fmla="*/ 0 h 44"/>
                    <a:gd name="T52" fmla="*/ 21 w 43"/>
                    <a:gd name="T53" fmla="*/ 0 h 44"/>
                    <a:gd name="T54" fmla="*/ 21 w 43"/>
                    <a:gd name="T55" fmla="*/ 0 h 44"/>
                    <a:gd name="T56" fmla="*/ 13 w 43"/>
                    <a:gd name="T57" fmla="*/ 2 h 44"/>
                    <a:gd name="T58" fmla="*/ 13 w 43"/>
                    <a:gd name="T59" fmla="*/ 2 h 44"/>
                    <a:gd name="T60" fmla="*/ 5 w 43"/>
                    <a:gd name="T61" fmla="*/ 6 h 44"/>
                    <a:gd name="T62" fmla="*/ 2 w 43"/>
                    <a:gd name="T63" fmla="*/ 13 h 44"/>
                    <a:gd name="T64" fmla="*/ 0 w 43"/>
                    <a:gd name="T65" fmla="*/ 21 h 44"/>
                    <a:gd name="T66" fmla="*/ 2 w 43"/>
                    <a:gd name="T67" fmla="*/ 31 h 44"/>
                    <a:gd name="T68" fmla="*/ 2 w 43"/>
                    <a:gd name="T69" fmla="*/ 31 h 44"/>
                    <a:gd name="T70" fmla="*/ 5 w 43"/>
                    <a:gd name="T71" fmla="*/ 36 h 44"/>
                    <a:gd name="T72" fmla="*/ 10 w 43"/>
                    <a:gd name="T73" fmla="*/ 41 h 44"/>
                    <a:gd name="T74" fmla="*/ 15 w 43"/>
                    <a:gd name="T75" fmla="*/ 42 h 44"/>
                    <a:gd name="T76" fmla="*/ 21 w 43"/>
                    <a:gd name="T77" fmla="*/ 44 h 44"/>
                    <a:gd name="T78" fmla="*/ 21 w 43"/>
                    <a:gd name="T79" fmla="*/ 44 h 44"/>
                    <a:gd name="T80" fmla="*/ 30 w 43"/>
                    <a:gd name="T81" fmla="*/ 42 h 44"/>
                    <a:gd name="T82" fmla="*/ 30 w 43"/>
                    <a:gd name="T83" fmla="*/ 42 h 44"/>
                    <a:gd name="T84" fmla="*/ 36 w 43"/>
                    <a:gd name="T85" fmla="*/ 37 h 44"/>
                    <a:gd name="T86" fmla="*/ 41 w 43"/>
                    <a:gd name="T87" fmla="*/ 31 h 44"/>
                    <a:gd name="T88" fmla="*/ 41 w 43"/>
                    <a:gd name="T89" fmla="*/ 31 h 44"/>
                    <a:gd name="T90" fmla="*/ 43 w 43"/>
                    <a:gd name="T91" fmla="*/ 23 h 44"/>
                    <a:gd name="T92" fmla="*/ 41 w 43"/>
                    <a:gd name="T93" fmla="*/ 13 h 44"/>
                    <a:gd name="T94" fmla="*/ 41 w 43"/>
                    <a:gd name="T95" fmla="*/ 13 h 44"/>
                    <a:gd name="T96" fmla="*/ 38 w 43"/>
                    <a:gd name="T97" fmla="*/ 8 h 44"/>
                    <a:gd name="T98" fmla="*/ 33 w 43"/>
                    <a:gd name="T99" fmla="*/ 3 h 44"/>
                    <a:gd name="T100" fmla="*/ 28 w 43"/>
                    <a:gd name="T101" fmla="*/ 2 h 44"/>
                    <a:gd name="T102" fmla="*/ 21 w 43"/>
                    <a:gd name="T103" fmla="*/ 0 h 44"/>
                    <a:gd name="T104" fmla="*/ 21 w 43"/>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 h="44">
                      <a:moveTo>
                        <a:pt x="21" y="6"/>
                      </a:moveTo>
                      <a:lnTo>
                        <a:pt x="21" y="6"/>
                      </a:lnTo>
                      <a:lnTo>
                        <a:pt x="26" y="6"/>
                      </a:lnTo>
                      <a:lnTo>
                        <a:pt x="30" y="8"/>
                      </a:lnTo>
                      <a:lnTo>
                        <a:pt x="33" y="11"/>
                      </a:lnTo>
                      <a:lnTo>
                        <a:pt x="36" y="16"/>
                      </a:lnTo>
                      <a:lnTo>
                        <a:pt x="38" y="23"/>
                      </a:lnTo>
                      <a:lnTo>
                        <a:pt x="36" y="28"/>
                      </a:lnTo>
                      <a:lnTo>
                        <a:pt x="33" y="32"/>
                      </a:lnTo>
                      <a:lnTo>
                        <a:pt x="28" y="36"/>
                      </a:lnTo>
                      <a:lnTo>
                        <a:pt x="21" y="37"/>
                      </a:lnTo>
                      <a:lnTo>
                        <a:pt x="17" y="37"/>
                      </a:lnTo>
                      <a:lnTo>
                        <a:pt x="13" y="36"/>
                      </a:lnTo>
                      <a:lnTo>
                        <a:pt x="10" y="32"/>
                      </a:lnTo>
                      <a:lnTo>
                        <a:pt x="7" y="28"/>
                      </a:lnTo>
                      <a:lnTo>
                        <a:pt x="5" y="21"/>
                      </a:lnTo>
                      <a:lnTo>
                        <a:pt x="7" y="16"/>
                      </a:lnTo>
                      <a:lnTo>
                        <a:pt x="10" y="11"/>
                      </a:lnTo>
                      <a:lnTo>
                        <a:pt x="15" y="8"/>
                      </a:lnTo>
                      <a:lnTo>
                        <a:pt x="21" y="6"/>
                      </a:lnTo>
                      <a:close/>
                      <a:moveTo>
                        <a:pt x="21" y="0"/>
                      </a:moveTo>
                      <a:lnTo>
                        <a:pt x="21" y="0"/>
                      </a:lnTo>
                      <a:lnTo>
                        <a:pt x="13" y="2"/>
                      </a:lnTo>
                      <a:lnTo>
                        <a:pt x="5" y="6"/>
                      </a:lnTo>
                      <a:lnTo>
                        <a:pt x="2" y="13"/>
                      </a:lnTo>
                      <a:lnTo>
                        <a:pt x="0" y="21"/>
                      </a:lnTo>
                      <a:lnTo>
                        <a:pt x="2" y="31"/>
                      </a:lnTo>
                      <a:lnTo>
                        <a:pt x="5" y="36"/>
                      </a:lnTo>
                      <a:lnTo>
                        <a:pt x="10" y="41"/>
                      </a:lnTo>
                      <a:lnTo>
                        <a:pt x="15" y="42"/>
                      </a:lnTo>
                      <a:lnTo>
                        <a:pt x="21" y="44"/>
                      </a:lnTo>
                      <a:lnTo>
                        <a:pt x="30" y="42"/>
                      </a:lnTo>
                      <a:lnTo>
                        <a:pt x="36" y="37"/>
                      </a:lnTo>
                      <a:lnTo>
                        <a:pt x="41" y="31"/>
                      </a:lnTo>
                      <a:lnTo>
                        <a:pt x="43" y="23"/>
                      </a:lnTo>
                      <a:lnTo>
                        <a:pt x="41" y="13"/>
                      </a:lnTo>
                      <a:lnTo>
                        <a:pt x="38" y="8"/>
                      </a:lnTo>
                      <a:lnTo>
                        <a:pt x="33" y="3"/>
                      </a:lnTo>
                      <a:lnTo>
                        <a:pt x="28" y="2"/>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6" name="Freeform 3300"/>
                <p:cNvSpPr>
                  <a:spLocks noChangeArrowheads="1"/>
                </p:cNvSpPr>
                <p:nvPr/>
              </p:nvSpPr>
              <p:spPr bwMode="auto">
                <a:xfrm>
                  <a:off x="4392612" y="3368675"/>
                  <a:ext cx="25400" cy="25400"/>
                </a:xfrm>
                <a:custGeom>
                  <a:avLst/>
                  <a:gdLst>
                    <a:gd name="T0" fmla="*/ 16 w 33"/>
                    <a:gd name="T1" fmla="*/ 0 h 31"/>
                    <a:gd name="T2" fmla="*/ 16 w 33"/>
                    <a:gd name="T3" fmla="*/ 0 h 31"/>
                    <a:gd name="T4" fmla="*/ 21 w 33"/>
                    <a:gd name="T5" fmla="*/ 0 h 31"/>
                    <a:gd name="T6" fmla="*/ 25 w 33"/>
                    <a:gd name="T7" fmla="*/ 2 h 31"/>
                    <a:gd name="T8" fmla="*/ 28 w 33"/>
                    <a:gd name="T9" fmla="*/ 5 h 31"/>
                    <a:gd name="T10" fmla="*/ 31 w 33"/>
                    <a:gd name="T11" fmla="*/ 10 h 31"/>
                    <a:gd name="T12" fmla="*/ 31 w 33"/>
                    <a:gd name="T13" fmla="*/ 10 h 31"/>
                    <a:gd name="T14" fmla="*/ 33 w 33"/>
                    <a:gd name="T15" fmla="*/ 17 h 31"/>
                    <a:gd name="T16" fmla="*/ 31 w 33"/>
                    <a:gd name="T17" fmla="*/ 22 h 31"/>
                    <a:gd name="T18" fmla="*/ 28 w 33"/>
                    <a:gd name="T19" fmla="*/ 26 h 31"/>
                    <a:gd name="T20" fmla="*/ 23 w 33"/>
                    <a:gd name="T21" fmla="*/ 30 h 31"/>
                    <a:gd name="T22" fmla="*/ 23 w 33"/>
                    <a:gd name="T23" fmla="*/ 30 h 31"/>
                    <a:gd name="T24" fmla="*/ 16 w 33"/>
                    <a:gd name="T25" fmla="*/ 31 h 31"/>
                    <a:gd name="T26" fmla="*/ 16 w 33"/>
                    <a:gd name="T27" fmla="*/ 31 h 31"/>
                    <a:gd name="T28" fmla="*/ 12 w 33"/>
                    <a:gd name="T29" fmla="*/ 31 h 31"/>
                    <a:gd name="T30" fmla="*/ 8 w 33"/>
                    <a:gd name="T31" fmla="*/ 30 h 31"/>
                    <a:gd name="T32" fmla="*/ 5 w 33"/>
                    <a:gd name="T33" fmla="*/ 26 h 31"/>
                    <a:gd name="T34" fmla="*/ 2 w 33"/>
                    <a:gd name="T35" fmla="*/ 22 h 31"/>
                    <a:gd name="T36" fmla="*/ 2 w 33"/>
                    <a:gd name="T37" fmla="*/ 22 h 31"/>
                    <a:gd name="T38" fmla="*/ 0 w 33"/>
                    <a:gd name="T39" fmla="*/ 15 h 31"/>
                    <a:gd name="T40" fmla="*/ 2 w 33"/>
                    <a:gd name="T41" fmla="*/ 10 h 31"/>
                    <a:gd name="T42" fmla="*/ 5 w 33"/>
                    <a:gd name="T43" fmla="*/ 5 h 31"/>
                    <a:gd name="T44" fmla="*/ 10 w 33"/>
                    <a:gd name="T45" fmla="*/ 2 h 31"/>
                    <a:gd name="T46" fmla="*/ 10 w 33"/>
                    <a:gd name="T47" fmla="*/ 2 h 31"/>
                    <a:gd name="T48" fmla="*/ 16 w 33"/>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31">
                      <a:moveTo>
                        <a:pt x="16" y="0"/>
                      </a:moveTo>
                      <a:lnTo>
                        <a:pt x="16" y="0"/>
                      </a:lnTo>
                      <a:lnTo>
                        <a:pt x="21" y="0"/>
                      </a:lnTo>
                      <a:lnTo>
                        <a:pt x="25" y="2"/>
                      </a:lnTo>
                      <a:lnTo>
                        <a:pt x="28" y="5"/>
                      </a:lnTo>
                      <a:lnTo>
                        <a:pt x="31" y="10"/>
                      </a:lnTo>
                      <a:lnTo>
                        <a:pt x="33" y="17"/>
                      </a:lnTo>
                      <a:lnTo>
                        <a:pt x="31" y="22"/>
                      </a:lnTo>
                      <a:lnTo>
                        <a:pt x="28" y="26"/>
                      </a:lnTo>
                      <a:lnTo>
                        <a:pt x="23" y="30"/>
                      </a:lnTo>
                      <a:lnTo>
                        <a:pt x="16" y="31"/>
                      </a:lnTo>
                      <a:lnTo>
                        <a:pt x="12" y="31"/>
                      </a:lnTo>
                      <a:lnTo>
                        <a:pt x="8" y="30"/>
                      </a:lnTo>
                      <a:lnTo>
                        <a:pt x="5" y="26"/>
                      </a:lnTo>
                      <a:lnTo>
                        <a:pt x="2" y="22"/>
                      </a:lnTo>
                      <a:lnTo>
                        <a:pt x="0" y="15"/>
                      </a:lnTo>
                      <a:lnTo>
                        <a:pt x="2" y="10"/>
                      </a:lnTo>
                      <a:lnTo>
                        <a:pt x="5" y="5"/>
                      </a:lnTo>
                      <a:lnTo>
                        <a:pt x="10" y="2"/>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7" name="Freeform 3301"/>
                <p:cNvSpPr>
                  <a:spLocks noChangeArrowheads="1"/>
                </p:cNvSpPr>
                <p:nvPr/>
              </p:nvSpPr>
              <p:spPr bwMode="auto">
                <a:xfrm>
                  <a:off x="4387850" y="3363912"/>
                  <a:ext cx="33338" cy="34925"/>
                </a:xfrm>
                <a:custGeom>
                  <a:avLst/>
                  <a:gdLst>
                    <a:gd name="T0" fmla="*/ 21 w 43"/>
                    <a:gd name="T1" fmla="*/ 0 h 44"/>
                    <a:gd name="T2" fmla="*/ 21 w 43"/>
                    <a:gd name="T3" fmla="*/ 0 h 44"/>
                    <a:gd name="T4" fmla="*/ 21 w 43"/>
                    <a:gd name="T5" fmla="*/ 0 h 44"/>
                    <a:gd name="T6" fmla="*/ 13 w 43"/>
                    <a:gd name="T7" fmla="*/ 2 h 44"/>
                    <a:gd name="T8" fmla="*/ 13 w 43"/>
                    <a:gd name="T9" fmla="*/ 2 h 44"/>
                    <a:gd name="T10" fmla="*/ 5 w 43"/>
                    <a:gd name="T11" fmla="*/ 6 h 44"/>
                    <a:gd name="T12" fmla="*/ 2 w 43"/>
                    <a:gd name="T13" fmla="*/ 13 h 44"/>
                    <a:gd name="T14" fmla="*/ 0 w 43"/>
                    <a:gd name="T15" fmla="*/ 21 h 44"/>
                    <a:gd name="T16" fmla="*/ 2 w 43"/>
                    <a:gd name="T17" fmla="*/ 31 h 44"/>
                    <a:gd name="T18" fmla="*/ 2 w 43"/>
                    <a:gd name="T19" fmla="*/ 31 h 44"/>
                    <a:gd name="T20" fmla="*/ 5 w 43"/>
                    <a:gd name="T21" fmla="*/ 36 h 44"/>
                    <a:gd name="T22" fmla="*/ 10 w 43"/>
                    <a:gd name="T23" fmla="*/ 41 h 44"/>
                    <a:gd name="T24" fmla="*/ 15 w 43"/>
                    <a:gd name="T25" fmla="*/ 42 h 44"/>
                    <a:gd name="T26" fmla="*/ 21 w 43"/>
                    <a:gd name="T27" fmla="*/ 44 h 44"/>
                    <a:gd name="T28" fmla="*/ 21 w 43"/>
                    <a:gd name="T29" fmla="*/ 44 h 44"/>
                    <a:gd name="T30" fmla="*/ 30 w 43"/>
                    <a:gd name="T31" fmla="*/ 42 h 44"/>
                    <a:gd name="T32" fmla="*/ 30 w 43"/>
                    <a:gd name="T33" fmla="*/ 42 h 44"/>
                    <a:gd name="T34" fmla="*/ 36 w 43"/>
                    <a:gd name="T35" fmla="*/ 37 h 44"/>
                    <a:gd name="T36" fmla="*/ 41 w 43"/>
                    <a:gd name="T37" fmla="*/ 31 h 44"/>
                    <a:gd name="T38" fmla="*/ 41 w 43"/>
                    <a:gd name="T39" fmla="*/ 31 h 44"/>
                    <a:gd name="T40" fmla="*/ 43 w 43"/>
                    <a:gd name="T41" fmla="*/ 23 h 44"/>
                    <a:gd name="T42" fmla="*/ 41 w 43"/>
                    <a:gd name="T43" fmla="*/ 13 h 44"/>
                    <a:gd name="T44" fmla="*/ 41 w 43"/>
                    <a:gd name="T45" fmla="*/ 13 h 44"/>
                    <a:gd name="T46" fmla="*/ 38 w 43"/>
                    <a:gd name="T47" fmla="*/ 8 h 44"/>
                    <a:gd name="T48" fmla="*/ 33 w 43"/>
                    <a:gd name="T49" fmla="*/ 3 h 44"/>
                    <a:gd name="T50" fmla="*/ 28 w 43"/>
                    <a:gd name="T51" fmla="*/ 2 h 44"/>
                    <a:gd name="T52" fmla="*/ 21 w 43"/>
                    <a:gd name="T53" fmla="*/ 0 h 44"/>
                    <a:gd name="T54" fmla="*/ 21 w 43"/>
                    <a:gd name="T5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 h="44">
                      <a:moveTo>
                        <a:pt x="21" y="0"/>
                      </a:moveTo>
                      <a:lnTo>
                        <a:pt x="21" y="0"/>
                      </a:lnTo>
                      <a:lnTo>
                        <a:pt x="13" y="2"/>
                      </a:lnTo>
                      <a:lnTo>
                        <a:pt x="5" y="6"/>
                      </a:lnTo>
                      <a:lnTo>
                        <a:pt x="2" y="13"/>
                      </a:lnTo>
                      <a:lnTo>
                        <a:pt x="0" y="21"/>
                      </a:lnTo>
                      <a:lnTo>
                        <a:pt x="2" y="31"/>
                      </a:lnTo>
                      <a:lnTo>
                        <a:pt x="5" y="36"/>
                      </a:lnTo>
                      <a:lnTo>
                        <a:pt x="10" y="41"/>
                      </a:lnTo>
                      <a:lnTo>
                        <a:pt x="15" y="42"/>
                      </a:lnTo>
                      <a:lnTo>
                        <a:pt x="21" y="44"/>
                      </a:lnTo>
                      <a:lnTo>
                        <a:pt x="30" y="42"/>
                      </a:lnTo>
                      <a:lnTo>
                        <a:pt x="36" y="37"/>
                      </a:lnTo>
                      <a:lnTo>
                        <a:pt x="41" y="31"/>
                      </a:lnTo>
                      <a:lnTo>
                        <a:pt x="43" y="23"/>
                      </a:lnTo>
                      <a:lnTo>
                        <a:pt x="41" y="13"/>
                      </a:lnTo>
                      <a:lnTo>
                        <a:pt x="38" y="8"/>
                      </a:lnTo>
                      <a:lnTo>
                        <a:pt x="33" y="3"/>
                      </a:lnTo>
                      <a:lnTo>
                        <a:pt x="28"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8" name="Freeform 3302"/>
                <p:cNvSpPr>
                  <a:spLocks noChangeArrowheads="1"/>
                </p:cNvSpPr>
                <p:nvPr/>
              </p:nvSpPr>
              <p:spPr bwMode="auto">
                <a:xfrm>
                  <a:off x="4148137" y="3465512"/>
                  <a:ext cx="30163" cy="30163"/>
                </a:xfrm>
                <a:custGeom>
                  <a:avLst/>
                  <a:gdLst>
                    <a:gd name="T0" fmla="*/ 18 w 37"/>
                    <a:gd name="T1" fmla="*/ 37 h 37"/>
                    <a:gd name="T2" fmla="*/ 18 w 37"/>
                    <a:gd name="T3" fmla="*/ 37 h 37"/>
                    <a:gd name="T4" fmla="*/ 13 w 37"/>
                    <a:gd name="T5" fmla="*/ 37 h 37"/>
                    <a:gd name="T6" fmla="*/ 8 w 37"/>
                    <a:gd name="T7" fmla="*/ 34 h 37"/>
                    <a:gd name="T8" fmla="*/ 5 w 37"/>
                    <a:gd name="T9" fmla="*/ 30 h 37"/>
                    <a:gd name="T10" fmla="*/ 2 w 37"/>
                    <a:gd name="T11" fmla="*/ 26 h 37"/>
                    <a:gd name="T12" fmla="*/ 2 w 37"/>
                    <a:gd name="T13" fmla="*/ 26 h 37"/>
                    <a:gd name="T14" fmla="*/ 0 w 37"/>
                    <a:gd name="T15" fmla="*/ 19 h 37"/>
                    <a:gd name="T16" fmla="*/ 2 w 37"/>
                    <a:gd name="T17" fmla="*/ 11 h 37"/>
                    <a:gd name="T18" fmla="*/ 5 w 37"/>
                    <a:gd name="T19" fmla="*/ 6 h 37"/>
                    <a:gd name="T20" fmla="*/ 11 w 37"/>
                    <a:gd name="T21" fmla="*/ 1 h 37"/>
                    <a:gd name="T22" fmla="*/ 11 w 37"/>
                    <a:gd name="T23" fmla="*/ 1 h 37"/>
                    <a:gd name="T24" fmla="*/ 18 w 37"/>
                    <a:gd name="T25" fmla="*/ 0 h 37"/>
                    <a:gd name="T26" fmla="*/ 18 w 37"/>
                    <a:gd name="T27" fmla="*/ 0 h 37"/>
                    <a:gd name="T28" fmla="*/ 24 w 37"/>
                    <a:gd name="T29" fmla="*/ 1 h 37"/>
                    <a:gd name="T30" fmla="*/ 29 w 37"/>
                    <a:gd name="T31" fmla="*/ 3 h 37"/>
                    <a:gd name="T32" fmla="*/ 32 w 37"/>
                    <a:gd name="T33" fmla="*/ 6 h 37"/>
                    <a:gd name="T34" fmla="*/ 36 w 37"/>
                    <a:gd name="T35" fmla="*/ 11 h 37"/>
                    <a:gd name="T36" fmla="*/ 36 w 37"/>
                    <a:gd name="T37" fmla="*/ 11 h 37"/>
                    <a:gd name="T38" fmla="*/ 37 w 37"/>
                    <a:gd name="T39" fmla="*/ 19 h 37"/>
                    <a:gd name="T40" fmla="*/ 36 w 37"/>
                    <a:gd name="T41" fmla="*/ 26 h 37"/>
                    <a:gd name="T42" fmla="*/ 36 w 37"/>
                    <a:gd name="T43" fmla="*/ 26 h 37"/>
                    <a:gd name="T44" fmla="*/ 32 w 37"/>
                    <a:gd name="T45" fmla="*/ 32 h 37"/>
                    <a:gd name="T46" fmla="*/ 26 w 37"/>
                    <a:gd name="T47" fmla="*/ 35 h 37"/>
                    <a:gd name="T48" fmla="*/ 26 w 37"/>
                    <a:gd name="T49" fmla="*/ 35 h 37"/>
                    <a:gd name="T50" fmla="*/ 18 w 37"/>
                    <a:gd name="T51" fmla="*/ 37 h 37"/>
                    <a:gd name="T52" fmla="*/ 18 w 37"/>
                    <a:gd name="T5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37">
                      <a:moveTo>
                        <a:pt x="18" y="37"/>
                      </a:moveTo>
                      <a:lnTo>
                        <a:pt x="18" y="37"/>
                      </a:lnTo>
                      <a:lnTo>
                        <a:pt x="13" y="37"/>
                      </a:lnTo>
                      <a:lnTo>
                        <a:pt x="8" y="34"/>
                      </a:lnTo>
                      <a:lnTo>
                        <a:pt x="5" y="30"/>
                      </a:lnTo>
                      <a:lnTo>
                        <a:pt x="2" y="26"/>
                      </a:lnTo>
                      <a:lnTo>
                        <a:pt x="0" y="19"/>
                      </a:lnTo>
                      <a:lnTo>
                        <a:pt x="2" y="11"/>
                      </a:lnTo>
                      <a:lnTo>
                        <a:pt x="5" y="6"/>
                      </a:lnTo>
                      <a:lnTo>
                        <a:pt x="11" y="1"/>
                      </a:lnTo>
                      <a:lnTo>
                        <a:pt x="18" y="0"/>
                      </a:lnTo>
                      <a:lnTo>
                        <a:pt x="24" y="1"/>
                      </a:lnTo>
                      <a:lnTo>
                        <a:pt x="29" y="3"/>
                      </a:lnTo>
                      <a:lnTo>
                        <a:pt x="32" y="6"/>
                      </a:lnTo>
                      <a:lnTo>
                        <a:pt x="36" y="11"/>
                      </a:lnTo>
                      <a:lnTo>
                        <a:pt x="37" y="19"/>
                      </a:lnTo>
                      <a:lnTo>
                        <a:pt x="36" y="26"/>
                      </a:lnTo>
                      <a:lnTo>
                        <a:pt x="32" y="32"/>
                      </a:lnTo>
                      <a:lnTo>
                        <a:pt x="26" y="35"/>
                      </a:lnTo>
                      <a:lnTo>
                        <a:pt x="18" y="37"/>
                      </a:lnTo>
                      <a:close/>
                    </a:path>
                  </a:pathLst>
                </a:custGeom>
                <a:solidFill>
                  <a:srgbClr val="D3B66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79" name="Freeform 3303"/>
                <p:cNvSpPr>
                  <a:spLocks noEditPoints="1" noChangeArrowheads="1"/>
                </p:cNvSpPr>
                <p:nvPr/>
              </p:nvSpPr>
              <p:spPr bwMode="auto">
                <a:xfrm>
                  <a:off x="4146550" y="3463925"/>
                  <a:ext cx="34925" cy="34925"/>
                </a:xfrm>
                <a:custGeom>
                  <a:avLst/>
                  <a:gdLst>
                    <a:gd name="T0" fmla="*/ 21 w 44"/>
                    <a:gd name="T1" fmla="*/ 7 h 44"/>
                    <a:gd name="T2" fmla="*/ 21 w 44"/>
                    <a:gd name="T3" fmla="*/ 7 h 44"/>
                    <a:gd name="T4" fmla="*/ 26 w 44"/>
                    <a:gd name="T5" fmla="*/ 8 h 44"/>
                    <a:gd name="T6" fmla="*/ 31 w 44"/>
                    <a:gd name="T7" fmla="*/ 10 h 44"/>
                    <a:gd name="T8" fmla="*/ 34 w 44"/>
                    <a:gd name="T9" fmla="*/ 13 h 44"/>
                    <a:gd name="T10" fmla="*/ 35 w 44"/>
                    <a:gd name="T11" fmla="*/ 17 h 44"/>
                    <a:gd name="T12" fmla="*/ 35 w 44"/>
                    <a:gd name="T13" fmla="*/ 17 h 44"/>
                    <a:gd name="T14" fmla="*/ 37 w 44"/>
                    <a:gd name="T15" fmla="*/ 23 h 44"/>
                    <a:gd name="T16" fmla="*/ 35 w 44"/>
                    <a:gd name="T17" fmla="*/ 28 h 44"/>
                    <a:gd name="T18" fmla="*/ 32 w 44"/>
                    <a:gd name="T19" fmla="*/ 34 h 44"/>
                    <a:gd name="T20" fmla="*/ 27 w 44"/>
                    <a:gd name="T21" fmla="*/ 38 h 44"/>
                    <a:gd name="T22" fmla="*/ 27 w 44"/>
                    <a:gd name="T23" fmla="*/ 38 h 44"/>
                    <a:gd name="T24" fmla="*/ 21 w 44"/>
                    <a:gd name="T25" fmla="*/ 38 h 44"/>
                    <a:gd name="T26" fmla="*/ 21 w 44"/>
                    <a:gd name="T27" fmla="*/ 38 h 44"/>
                    <a:gd name="T28" fmla="*/ 18 w 44"/>
                    <a:gd name="T29" fmla="*/ 38 h 44"/>
                    <a:gd name="T30" fmla="*/ 13 w 44"/>
                    <a:gd name="T31" fmla="*/ 36 h 44"/>
                    <a:gd name="T32" fmla="*/ 9 w 44"/>
                    <a:gd name="T33" fmla="*/ 33 h 44"/>
                    <a:gd name="T34" fmla="*/ 8 w 44"/>
                    <a:gd name="T35" fmla="*/ 28 h 44"/>
                    <a:gd name="T36" fmla="*/ 8 w 44"/>
                    <a:gd name="T37" fmla="*/ 28 h 44"/>
                    <a:gd name="T38" fmla="*/ 6 w 44"/>
                    <a:gd name="T39" fmla="*/ 23 h 44"/>
                    <a:gd name="T40" fmla="*/ 8 w 44"/>
                    <a:gd name="T41" fmla="*/ 17 h 44"/>
                    <a:gd name="T42" fmla="*/ 11 w 44"/>
                    <a:gd name="T43" fmla="*/ 12 h 44"/>
                    <a:gd name="T44" fmla="*/ 16 w 44"/>
                    <a:gd name="T45" fmla="*/ 8 h 44"/>
                    <a:gd name="T46" fmla="*/ 16 w 44"/>
                    <a:gd name="T47" fmla="*/ 8 h 44"/>
                    <a:gd name="T48" fmla="*/ 21 w 44"/>
                    <a:gd name="T49" fmla="*/ 7 h 44"/>
                    <a:gd name="T50" fmla="*/ 21 w 44"/>
                    <a:gd name="T51" fmla="*/ 0 h 44"/>
                    <a:gd name="T52" fmla="*/ 21 w 44"/>
                    <a:gd name="T53" fmla="*/ 0 h 44"/>
                    <a:gd name="T54" fmla="*/ 21 w 44"/>
                    <a:gd name="T55" fmla="*/ 0 h 44"/>
                    <a:gd name="T56" fmla="*/ 13 w 44"/>
                    <a:gd name="T57" fmla="*/ 2 h 44"/>
                    <a:gd name="T58" fmla="*/ 13 w 44"/>
                    <a:gd name="T59" fmla="*/ 2 h 44"/>
                    <a:gd name="T60" fmla="*/ 6 w 44"/>
                    <a:gd name="T61" fmla="*/ 7 h 44"/>
                    <a:gd name="T62" fmla="*/ 1 w 44"/>
                    <a:gd name="T63" fmla="*/ 15 h 44"/>
                    <a:gd name="T64" fmla="*/ 0 w 44"/>
                    <a:gd name="T65" fmla="*/ 23 h 44"/>
                    <a:gd name="T66" fmla="*/ 1 w 44"/>
                    <a:gd name="T67" fmla="*/ 31 h 44"/>
                    <a:gd name="T68" fmla="*/ 1 w 44"/>
                    <a:gd name="T69" fmla="*/ 31 h 44"/>
                    <a:gd name="T70" fmla="*/ 5 w 44"/>
                    <a:gd name="T71" fmla="*/ 36 h 44"/>
                    <a:gd name="T72" fmla="*/ 9 w 44"/>
                    <a:gd name="T73" fmla="*/ 41 h 44"/>
                    <a:gd name="T74" fmla="*/ 16 w 44"/>
                    <a:gd name="T75" fmla="*/ 43 h 44"/>
                    <a:gd name="T76" fmla="*/ 21 w 44"/>
                    <a:gd name="T77" fmla="*/ 44 h 44"/>
                    <a:gd name="T78" fmla="*/ 21 w 44"/>
                    <a:gd name="T79" fmla="*/ 44 h 44"/>
                    <a:gd name="T80" fmla="*/ 31 w 44"/>
                    <a:gd name="T81" fmla="*/ 43 h 44"/>
                    <a:gd name="T82" fmla="*/ 31 w 44"/>
                    <a:gd name="T83" fmla="*/ 43 h 44"/>
                    <a:gd name="T84" fmla="*/ 37 w 44"/>
                    <a:gd name="T85" fmla="*/ 38 h 44"/>
                    <a:gd name="T86" fmla="*/ 42 w 44"/>
                    <a:gd name="T87" fmla="*/ 31 h 44"/>
                    <a:gd name="T88" fmla="*/ 42 w 44"/>
                    <a:gd name="T89" fmla="*/ 31 h 44"/>
                    <a:gd name="T90" fmla="*/ 44 w 44"/>
                    <a:gd name="T91" fmla="*/ 23 h 44"/>
                    <a:gd name="T92" fmla="*/ 42 w 44"/>
                    <a:gd name="T93" fmla="*/ 15 h 44"/>
                    <a:gd name="T94" fmla="*/ 42 w 44"/>
                    <a:gd name="T95" fmla="*/ 15 h 44"/>
                    <a:gd name="T96" fmla="*/ 39 w 44"/>
                    <a:gd name="T97" fmla="*/ 8 h 44"/>
                    <a:gd name="T98" fmla="*/ 34 w 44"/>
                    <a:gd name="T99" fmla="*/ 5 h 44"/>
                    <a:gd name="T100" fmla="*/ 27 w 44"/>
                    <a:gd name="T101" fmla="*/ 2 h 44"/>
                    <a:gd name="T102" fmla="*/ 21 w 44"/>
                    <a:gd name="T103" fmla="*/ 0 h 44"/>
                    <a:gd name="T104" fmla="*/ 21 w 44"/>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44">
                      <a:moveTo>
                        <a:pt x="21" y="7"/>
                      </a:moveTo>
                      <a:lnTo>
                        <a:pt x="21" y="7"/>
                      </a:lnTo>
                      <a:lnTo>
                        <a:pt x="26" y="8"/>
                      </a:lnTo>
                      <a:lnTo>
                        <a:pt x="31" y="10"/>
                      </a:lnTo>
                      <a:lnTo>
                        <a:pt x="34" y="13"/>
                      </a:lnTo>
                      <a:lnTo>
                        <a:pt x="35" y="17"/>
                      </a:lnTo>
                      <a:lnTo>
                        <a:pt x="37" y="23"/>
                      </a:lnTo>
                      <a:lnTo>
                        <a:pt x="35" y="28"/>
                      </a:lnTo>
                      <a:lnTo>
                        <a:pt x="32" y="34"/>
                      </a:lnTo>
                      <a:lnTo>
                        <a:pt x="27" y="38"/>
                      </a:lnTo>
                      <a:lnTo>
                        <a:pt x="21" y="38"/>
                      </a:lnTo>
                      <a:lnTo>
                        <a:pt x="18" y="38"/>
                      </a:lnTo>
                      <a:lnTo>
                        <a:pt x="13" y="36"/>
                      </a:lnTo>
                      <a:lnTo>
                        <a:pt x="9" y="33"/>
                      </a:lnTo>
                      <a:lnTo>
                        <a:pt x="8" y="28"/>
                      </a:lnTo>
                      <a:lnTo>
                        <a:pt x="6" y="23"/>
                      </a:lnTo>
                      <a:lnTo>
                        <a:pt x="8" y="17"/>
                      </a:lnTo>
                      <a:lnTo>
                        <a:pt x="11" y="12"/>
                      </a:lnTo>
                      <a:lnTo>
                        <a:pt x="16" y="8"/>
                      </a:lnTo>
                      <a:lnTo>
                        <a:pt x="21" y="7"/>
                      </a:lnTo>
                      <a:close/>
                      <a:moveTo>
                        <a:pt x="21" y="0"/>
                      </a:moveTo>
                      <a:lnTo>
                        <a:pt x="21" y="0"/>
                      </a:lnTo>
                      <a:lnTo>
                        <a:pt x="13" y="2"/>
                      </a:lnTo>
                      <a:lnTo>
                        <a:pt x="6" y="7"/>
                      </a:lnTo>
                      <a:lnTo>
                        <a:pt x="1" y="15"/>
                      </a:lnTo>
                      <a:lnTo>
                        <a:pt x="0" y="23"/>
                      </a:lnTo>
                      <a:lnTo>
                        <a:pt x="1" y="31"/>
                      </a:lnTo>
                      <a:lnTo>
                        <a:pt x="5" y="36"/>
                      </a:lnTo>
                      <a:lnTo>
                        <a:pt x="9" y="41"/>
                      </a:lnTo>
                      <a:lnTo>
                        <a:pt x="16" y="43"/>
                      </a:lnTo>
                      <a:lnTo>
                        <a:pt x="21" y="44"/>
                      </a:lnTo>
                      <a:lnTo>
                        <a:pt x="31" y="43"/>
                      </a:lnTo>
                      <a:lnTo>
                        <a:pt x="37" y="38"/>
                      </a:lnTo>
                      <a:lnTo>
                        <a:pt x="42" y="31"/>
                      </a:lnTo>
                      <a:lnTo>
                        <a:pt x="44" y="23"/>
                      </a:lnTo>
                      <a:lnTo>
                        <a:pt x="42" y="15"/>
                      </a:lnTo>
                      <a:lnTo>
                        <a:pt x="39" y="8"/>
                      </a:lnTo>
                      <a:lnTo>
                        <a:pt x="34" y="5"/>
                      </a:lnTo>
                      <a:lnTo>
                        <a:pt x="27" y="2"/>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0" name="Freeform 3304"/>
                <p:cNvSpPr>
                  <a:spLocks noChangeArrowheads="1"/>
                </p:cNvSpPr>
                <p:nvPr/>
              </p:nvSpPr>
              <p:spPr bwMode="auto">
                <a:xfrm>
                  <a:off x="4151312" y="3468687"/>
                  <a:ext cx="25400" cy="23813"/>
                </a:xfrm>
                <a:custGeom>
                  <a:avLst/>
                  <a:gdLst>
                    <a:gd name="T0" fmla="*/ 15 w 31"/>
                    <a:gd name="T1" fmla="*/ 0 h 31"/>
                    <a:gd name="T2" fmla="*/ 15 w 31"/>
                    <a:gd name="T3" fmla="*/ 0 h 31"/>
                    <a:gd name="T4" fmla="*/ 20 w 31"/>
                    <a:gd name="T5" fmla="*/ 1 h 31"/>
                    <a:gd name="T6" fmla="*/ 25 w 31"/>
                    <a:gd name="T7" fmla="*/ 3 h 31"/>
                    <a:gd name="T8" fmla="*/ 28 w 31"/>
                    <a:gd name="T9" fmla="*/ 6 h 31"/>
                    <a:gd name="T10" fmla="*/ 29 w 31"/>
                    <a:gd name="T11" fmla="*/ 10 h 31"/>
                    <a:gd name="T12" fmla="*/ 29 w 31"/>
                    <a:gd name="T13" fmla="*/ 10 h 31"/>
                    <a:gd name="T14" fmla="*/ 31 w 31"/>
                    <a:gd name="T15" fmla="*/ 16 h 31"/>
                    <a:gd name="T16" fmla="*/ 29 w 31"/>
                    <a:gd name="T17" fmla="*/ 21 h 31"/>
                    <a:gd name="T18" fmla="*/ 26 w 31"/>
                    <a:gd name="T19" fmla="*/ 27 h 31"/>
                    <a:gd name="T20" fmla="*/ 21 w 31"/>
                    <a:gd name="T21" fmla="*/ 31 h 31"/>
                    <a:gd name="T22" fmla="*/ 21 w 31"/>
                    <a:gd name="T23" fmla="*/ 31 h 31"/>
                    <a:gd name="T24" fmla="*/ 15 w 31"/>
                    <a:gd name="T25" fmla="*/ 31 h 31"/>
                    <a:gd name="T26" fmla="*/ 15 w 31"/>
                    <a:gd name="T27" fmla="*/ 31 h 31"/>
                    <a:gd name="T28" fmla="*/ 12 w 31"/>
                    <a:gd name="T29" fmla="*/ 31 h 31"/>
                    <a:gd name="T30" fmla="*/ 7 w 31"/>
                    <a:gd name="T31" fmla="*/ 29 h 31"/>
                    <a:gd name="T32" fmla="*/ 3 w 31"/>
                    <a:gd name="T33" fmla="*/ 26 h 31"/>
                    <a:gd name="T34" fmla="*/ 2 w 31"/>
                    <a:gd name="T35" fmla="*/ 21 h 31"/>
                    <a:gd name="T36" fmla="*/ 2 w 31"/>
                    <a:gd name="T37" fmla="*/ 21 h 31"/>
                    <a:gd name="T38" fmla="*/ 0 w 31"/>
                    <a:gd name="T39" fmla="*/ 16 h 31"/>
                    <a:gd name="T40" fmla="*/ 2 w 31"/>
                    <a:gd name="T41" fmla="*/ 10 h 31"/>
                    <a:gd name="T42" fmla="*/ 5 w 31"/>
                    <a:gd name="T43" fmla="*/ 5 h 31"/>
                    <a:gd name="T44" fmla="*/ 10 w 31"/>
                    <a:gd name="T45" fmla="*/ 1 h 31"/>
                    <a:gd name="T46" fmla="*/ 10 w 31"/>
                    <a:gd name="T47" fmla="*/ 1 h 31"/>
                    <a:gd name="T48" fmla="*/ 15 w 31"/>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1">
                      <a:moveTo>
                        <a:pt x="15" y="0"/>
                      </a:moveTo>
                      <a:lnTo>
                        <a:pt x="15" y="0"/>
                      </a:lnTo>
                      <a:lnTo>
                        <a:pt x="20" y="1"/>
                      </a:lnTo>
                      <a:lnTo>
                        <a:pt x="25" y="3"/>
                      </a:lnTo>
                      <a:lnTo>
                        <a:pt x="28" y="6"/>
                      </a:lnTo>
                      <a:lnTo>
                        <a:pt x="29" y="10"/>
                      </a:lnTo>
                      <a:lnTo>
                        <a:pt x="31" y="16"/>
                      </a:lnTo>
                      <a:lnTo>
                        <a:pt x="29" y="21"/>
                      </a:lnTo>
                      <a:lnTo>
                        <a:pt x="26" y="27"/>
                      </a:lnTo>
                      <a:lnTo>
                        <a:pt x="21" y="31"/>
                      </a:lnTo>
                      <a:lnTo>
                        <a:pt x="15" y="31"/>
                      </a:lnTo>
                      <a:lnTo>
                        <a:pt x="12" y="31"/>
                      </a:lnTo>
                      <a:lnTo>
                        <a:pt x="7" y="29"/>
                      </a:lnTo>
                      <a:lnTo>
                        <a:pt x="3" y="26"/>
                      </a:lnTo>
                      <a:lnTo>
                        <a:pt x="2" y="21"/>
                      </a:lnTo>
                      <a:lnTo>
                        <a:pt x="0" y="16"/>
                      </a:lnTo>
                      <a:lnTo>
                        <a:pt x="2" y="10"/>
                      </a:lnTo>
                      <a:lnTo>
                        <a:pt x="5" y="5"/>
                      </a:lnTo>
                      <a:lnTo>
                        <a:pt x="10" y="1"/>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1" name="Freeform 3305"/>
                <p:cNvSpPr>
                  <a:spLocks noChangeArrowheads="1"/>
                </p:cNvSpPr>
                <p:nvPr/>
              </p:nvSpPr>
              <p:spPr bwMode="auto">
                <a:xfrm>
                  <a:off x="4146550" y="3463925"/>
                  <a:ext cx="34925" cy="34925"/>
                </a:xfrm>
                <a:custGeom>
                  <a:avLst/>
                  <a:gdLst>
                    <a:gd name="T0" fmla="*/ 21 w 44"/>
                    <a:gd name="T1" fmla="*/ 0 h 44"/>
                    <a:gd name="T2" fmla="*/ 21 w 44"/>
                    <a:gd name="T3" fmla="*/ 0 h 44"/>
                    <a:gd name="T4" fmla="*/ 21 w 44"/>
                    <a:gd name="T5" fmla="*/ 0 h 44"/>
                    <a:gd name="T6" fmla="*/ 13 w 44"/>
                    <a:gd name="T7" fmla="*/ 2 h 44"/>
                    <a:gd name="T8" fmla="*/ 13 w 44"/>
                    <a:gd name="T9" fmla="*/ 2 h 44"/>
                    <a:gd name="T10" fmla="*/ 6 w 44"/>
                    <a:gd name="T11" fmla="*/ 7 h 44"/>
                    <a:gd name="T12" fmla="*/ 1 w 44"/>
                    <a:gd name="T13" fmla="*/ 15 h 44"/>
                    <a:gd name="T14" fmla="*/ 0 w 44"/>
                    <a:gd name="T15" fmla="*/ 23 h 44"/>
                    <a:gd name="T16" fmla="*/ 1 w 44"/>
                    <a:gd name="T17" fmla="*/ 31 h 44"/>
                    <a:gd name="T18" fmla="*/ 1 w 44"/>
                    <a:gd name="T19" fmla="*/ 31 h 44"/>
                    <a:gd name="T20" fmla="*/ 5 w 44"/>
                    <a:gd name="T21" fmla="*/ 36 h 44"/>
                    <a:gd name="T22" fmla="*/ 9 w 44"/>
                    <a:gd name="T23" fmla="*/ 41 h 44"/>
                    <a:gd name="T24" fmla="*/ 16 w 44"/>
                    <a:gd name="T25" fmla="*/ 43 h 44"/>
                    <a:gd name="T26" fmla="*/ 21 w 44"/>
                    <a:gd name="T27" fmla="*/ 44 h 44"/>
                    <a:gd name="T28" fmla="*/ 21 w 44"/>
                    <a:gd name="T29" fmla="*/ 44 h 44"/>
                    <a:gd name="T30" fmla="*/ 31 w 44"/>
                    <a:gd name="T31" fmla="*/ 43 h 44"/>
                    <a:gd name="T32" fmla="*/ 31 w 44"/>
                    <a:gd name="T33" fmla="*/ 43 h 44"/>
                    <a:gd name="T34" fmla="*/ 37 w 44"/>
                    <a:gd name="T35" fmla="*/ 38 h 44"/>
                    <a:gd name="T36" fmla="*/ 42 w 44"/>
                    <a:gd name="T37" fmla="*/ 31 h 44"/>
                    <a:gd name="T38" fmla="*/ 42 w 44"/>
                    <a:gd name="T39" fmla="*/ 31 h 44"/>
                    <a:gd name="T40" fmla="*/ 44 w 44"/>
                    <a:gd name="T41" fmla="*/ 23 h 44"/>
                    <a:gd name="T42" fmla="*/ 42 w 44"/>
                    <a:gd name="T43" fmla="*/ 15 h 44"/>
                    <a:gd name="T44" fmla="*/ 42 w 44"/>
                    <a:gd name="T45" fmla="*/ 15 h 44"/>
                    <a:gd name="T46" fmla="*/ 39 w 44"/>
                    <a:gd name="T47" fmla="*/ 8 h 44"/>
                    <a:gd name="T48" fmla="*/ 34 w 44"/>
                    <a:gd name="T49" fmla="*/ 5 h 44"/>
                    <a:gd name="T50" fmla="*/ 27 w 44"/>
                    <a:gd name="T51" fmla="*/ 2 h 44"/>
                    <a:gd name="T52" fmla="*/ 21 w 44"/>
                    <a:gd name="T53" fmla="*/ 0 h 44"/>
                    <a:gd name="T54" fmla="*/ 21 w 44"/>
                    <a:gd name="T5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4">
                      <a:moveTo>
                        <a:pt x="21" y="0"/>
                      </a:moveTo>
                      <a:lnTo>
                        <a:pt x="21" y="0"/>
                      </a:lnTo>
                      <a:lnTo>
                        <a:pt x="13" y="2"/>
                      </a:lnTo>
                      <a:lnTo>
                        <a:pt x="6" y="7"/>
                      </a:lnTo>
                      <a:lnTo>
                        <a:pt x="1" y="15"/>
                      </a:lnTo>
                      <a:lnTo>
                        <a:pt x="0" y="23"/>
                      </a:lnTo>
                      <a:lnTo>
                        <a:pt x="1" y="31"/>
                      </a:lnTo>
                      <a:lnTo>
                        <a:pt x="5" y="36"/>
                      </a:lnTo>
                      <a:lnTo>
                        <a:pt x="9" y="41"/>
                      </a:lnTo>
                      <a:lnTo>
                        <a:pt x="16" y="43"/>
                      </a:lnTo>
                      <a:lnTo>
                        <a:pt x="21" y="44"/>
                      </a:lnTo>
                      <a:lnTo>
                        <a:pt x="31" y="43"/>
                      </a:lnTo>
                      <a:lnTo>
                        <a:pt x="37" y="38"/>
                      </a:lnTo>
                      <a:lnTo>
                        <a:pt x="42" y="31"/>
                      </a:lnTo>
                      <a:lnTo>
                        <a:pt x="44" y="23"/>
                      </a:lnTo>
                      <a:lnTo>
                        <a:pt x="42" y="15"/>
                      </a:lnTo>
                      <a:lnTo>
                        <a:pt x="39" y="8"/>
                      </a:lnTo>
                      <a:lnTo>
                        <a:pt x="34" y="5"/>
                      </a:lnTo>
                      <a:lnTo>
                        <a:pt x="27"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2" name="Freeform 3306"/>
                <p:cNvSpPr>
                  <a:spLocks noChangeArrowheads="1"/>
                </p:cNvSpPr>
                <p:nvPr/>
              </p:nvSpPr>
              <p:spPr bwMode="auto">
                <a:xfrm>
                  <a:off x="4095750" y="3487737"/>
                  <a:ext cx="30163" cy="30163"/>
                </a:xfrm>
                <a:custGeom>
                  <a:avLst/>
                  <a:gdLst>
                    <a:gd name="T0" fmla="*/ 20 w 38"/>
                    <a:gd name="T1" fmla="*/ 38 h 38"/>
                    <a:gd name="T2" fmla="*/ 20 w 38"/>
                    <a:gd name="T3" fmla="*/ 38 h 38"/>
                    <a:gd name="T4" fmla="*/ 13 w 38"/>
                    <a:gd name="T5" fmla="*/ 38 h 38"/>
                    <a:gd name="T6" fmla="*/ 8 w 38"/>
                    <a:gd name="T7" fmla="*/ 34 h 38"/>
                    <a:gd name="T8" fmla="*/ 5 w 38"/>
                    <a:gd name="T9" fmla="*/ 31 h 38"/>
                    <a:gd name="T10" fmla="*/ 2 w 38"/>
                    <a:gd name="T11" fmla="*/ 26 h 38"/>
                    <a:gd name="T12" fmla="*/ 2 w 38"/>
                    <a:gd name="T13" fmla="*/ 26 h 38"/>
                    <a:gd name="T14" fmla="*/ 0 w 38"/>
                    <a:gd name="T15" fmla="*/ 20 h 38"/>
                    <a:gd name="T16" fmla="*/ 2 w 38"/>
                    <a:gd name="T17" fmla="*/ 12 h 38"/>
                    <a:gd name="T18" fmla="*/ 2 w 38"/>
                    <a:gd name="T19" fmla="*/ 12 h 38"/>
                    <a:gd name="T20" fmla="*/ 7 w 38"/>
                    <a:gd name="T21" fmla="*/ 7 h 38"/>
                    <a:gd name="T22" fmla="*/ 12 w 38"/>
                    <a:gd name="T23" fmla="*/ 2 h 38"/>
                    <a:gd name="T24" fmla="*/ 12 w 38"/>
                    <a:gd name="T25" fmla="*/ 2 h 38"/>
                    <a:gd name="T26" fmla="*/ 20 w 38"/>
                    <a:gd name="T27" fmla="*/ 0 h 38"/>
                    <a:gd name="T28" fmla="*/ 20 w 38"/>
                    <a:gd name="T29" fmla="*/ 0 h 38"/>
                    <a:gd name="T30" fmla="*/ 25 w 38"/>
                    <a:gd name="T31" fmla="*/ 2 h 38"/>
                    <a:gd name="T32" fmla="*/ 29 w 38"/>
                    <a:gd name="T33" fmla="*/ 3 h 38"/>
                    <a:gd name="T34" fmla="*/ 33 w 38"/>
                    <a:gd name="T35" fmla="*/ 7 h 38"/>
                    <a:gd name="T36" fmla="*/ 36 w 38"/>
                    <a:gd name="T37" fmla="*/ 12 h 38"/>
                    <a:gd name="T38" fmla="*/ 36 w 38"/>
                    <a:gd name="T39" fmla="*/ 12 h 38"/>
                    <a:gd name="T40" fmla="*/ 38 w 38"/>
                    <a:gd name="T41" fmla="*/ 20 h 38"/>
                    <a:gd name="T42" fmla="*/ 36 w 38"/>
                    <a:gd name="T43" fmla="*/ 26 h 38"/>
                    <a:gd name="T44" fmla="*/ 36 w 38"/>
                    <a:gd name="T45" fmla="*/ 26 h 38"/>
                    <a:gd name="T46" fmla="*/ 33 w 38"/>
                    <a:gd name="T47" fmla="*/ 33 h 38"/>
                    <a:gd name="T48" fmla="*/ 26 w 38"/>
                    <a:gd name="T49" fmla="*/ 36 h 38"/>
                    <a:gd name="T50" fmla="*/ 26 w 38"/>
                    <a:gd name="T51" fmla="*/ 36 h 38"/>
                    <a:gd name="T52" fmla="*/ 20 w 38"/>
                    <a:gd name="T53" fmla="*/ 38 h 38"/>
                    <a:gd name="T54" fmla="*/ 20 w 38"/>
                    <a:gd name="T5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 h="38">
                      <a:moveTo>
                        <a:pt x="20" y="38"/>
                      </a:moveTo>
                      <a:lnTo>
                        <a:pt x="20" y="38"/>
                      </a:lnTo>
                      <a:lnTo>
                        <a:pt x="13" y="38"/>
                      </a:lnTo>
                      <a:lnTo>
                        <a:pt x="8" y="34"/>
                      </a:lnTo>
                      <a:lnTo>
                        <a:pt x="5" y="31"/>
                      </a:lnTo>
                      <a:lnTo>
                        <a:pt x="2" y="26"/>
                      </a:lnTo>
                      <a:lnTo>
                        <a:pt x="0" y="20"/>
                      </a:lnTo>
                      <a:lnTo>
                        <a:pt x="2" y="12"/>
                      </a:lnTo>
                      <a:lnTo>
                        <a:pt x="7" y="7"/>
                      </a:lnTo>
                      <a:lnTo>
                        <a:pt x="12" y="2"/>
                      </a:lnTo>
                      <a:lnTo>
                        <a:pt x="20" y="0"/>
                      </a:lnTo>
                      <a:lnTo>
                        <a:pt x="25" y="2"/>
                      </a:lnTo>
                      <a:lnTo>
                        <a:pt x="29" y="3"/>
                      </a:lnTo>
                      <a:lnTo>
                        <a:pt x="33" y="7"/>
                      </a:lnTo>
                      <a:lnTo>
                        <a:pt x="36" y="12"/>
                      </a:lnTo>
                      <a:lnTo>
                        <a:pt x="38" y="20"/>
                      </a:lnTo>
                      <a:lnTo>
                        <a:pt x="36" y="26"/>
                      </a:lnTo>
                      <a:lnTo>
                        <a:pt x="33" y="33"/>
                      </a:lnTo>
                      <a:lnTo>
                        <a:pt x="26" y="36"/>
                      </a:lnTo>
                      <a:lnTo>
                        <a:pt x="20" y="38"/>
                      </a:lnTo>
                      <a:close/>
                    </a:path>
                  </a:pathLst>
                </a:custGeom>
                <a:solidFill>
                  <a:srgbClr val="E2967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3" name="Freeform 3307"/>
                <p:cNvSpPr>
                  <a:spLocks noEditPoints="1" noChangeArrowheads="1"/>
                </p:cNvSpPr>
                <p:nvPr/>
              </p:nvSpPr>
              <p:spPr bwMode="auto">
                <a:xfrm>
                  <a:off x="4092575" y="3484562"/>
                  <a:ext cx="34925" cy="34925"/>
                </a:xfrm>
                <a:custGeom>
                  <a:avLst/>
                  <a:gdLst>
                    <a:gd name="T0" fmla="*/ 23 w 44"/>
                    <a:gd name="T1" fmla="*/ 6 h 44"/>
                    <a:gd name="T2" fmla="*/ 23 w 44"/>
                    <a:gd name="T3" fmla="*/ 6 h 44"/>
                    <a:gd name="T4" fmla="*/ 26 w 44"/>
                    <a:gd name="T5" fmla="*/ 6 h 44"/>
                    <a:gd name="T6" fmla="*/ 31 w 44"/>
                    <a:gd name="T7" fmla="*/ 10 h 44"/>
                    <a:gd name="T8" fmla="*/ 34 w 44"/>
                    <a:gd name="T9" fmla="*/ 11 h 44"/>
                    <a:gd name="T10" fmla="*/ 37 w 44"/>
                    <a:gd name="T11" fmla="*/ 16 h 44"/>
                    <a:gd name="T12" fmla="*/ 37 w 44"/>
                    <a:gd name="T13" fmla="*/ 16 h 44"/>
                    <a:gd name="T14" fmla="*/ 37 w 44"/>
                    <a:gd name="T15" fmla="*/ 23 h 44"/>
                    <a:gd name="T16" fmla="*/ 37 w 44"/>
                    <a:gd name="T17" fmla="*/ 28 h 44"/>
                    <a:gd name="T18" fmla="*/ 34 w 44"/>
                    <a:gd name="T19" fmla="*/ 33 h 44"/>
                    <a:gd name="T20" fmla="*/ 28 w 44"/>
                    <a:gd name="T21" fmla="*/ 37 h 44"/>
                    <a:gd name="T22" fmla="*/ 28 w 44"/>
                    <a:gd name="T23" fmla="*/ 37 h 44"/>
                    <a:gd name="T24" fmla="*/ 23 w 44"/>
                    <a:gd name="T25" fmla="*/ 37 h 44"/>
                    <a:gd name="T26" fmla="*/ 23 w 44"/>
                    <a:gd name="T27" fmla="*/ 37 h 44"/>
                    <a:gd name="T28" fmla="*/ 18 w 44"/>
                    <a:gd name="T29" fmla="*/ 37 h 44"/>
                    <a:gd name="T30" fmla="*/ 13 w 44"/>
                    <a:gd name="T31" fmla="*/ 36 h 44"/>
                    <a:gd name="T32" fmla="*/ 10 w 44"/>
                    <a:gd name="T33" fmla="*/ 33 h 44"/>
                    <a:gd name="T34" fmla="*/ 8 w 44"/>
                    <a:gd name="T35" fmla="*/ 28 h 44"/>
                    <a:gd name="T36" fmla="*/ 8 w 44"/>
                    <a:gd name="T37" fmla="*/ 28 h 44"/>
                    <a:gd name="T38" fmla="*/ 6 w 44"/>
                    <a:gd name="T39" fmla="*/ 23 h 44"/>
                    <a:gd name="T40" fmla="*/ 8 w 44"/>
                    <a:gd name="T41" fmla="*/ 16 h 44"/>
                    <a:gd name="T42" fmla="*/ 11 w 44"/>
                    <a:gd name="T43" fmla="*/ 11 h 44"/>
                    <a:gd name="T44" fmla="*/ 16 w 44"/>
                    <a:gd name="T45" fmla="*/ 8 h 44"/>
                    <a:gd name="T46" fmla="*/ 16 w 44"/>
                    <a:gd name="T47" fmla="*/ 8 h 44"/>
                    <a:gd name="T48" fmla="*/ 23 w 44"/>
                    <a:gd name="T49" fmla="*/ 6 h 44"/>
                    <a:gd name="T50" fmla="*/ 23 w 44"/>
                    <a:gd name="T51" fmla="*/ 0 h 44"/>
                    <a:gd name="T52" fmla="*/ 23 w 44"/>
                    <a:gd name="T53" fmla="*/ 0 h 44"/>
                    <a:gd name="T54" fmla="*/ 15 w 44"/>
                    <a:gd name="T55" fmla="*/ 2 h 44"/>
                    <a:gd name="T56" fmla="*/ 15 w 44"/>
                    <a:gd name="T57" fmla="*/ 2 h 44"/>
                    <a:gd name="T58" fmla="*/ 6 w 44"/>
                    <a:gd name="T59" fmla="*/ 6 h 44"/>
                    <a:gd name="T60" fmla="*/ 1 w 44"/>
                    <a:gd name="T61" fmla="*/ 15 h 44"/>
                    <a:gd name="T62" fmla="*/ 1 w 44"/>
                    <a:gd name="T63" fmla="*/ 15 h 44"/>
                    <a:gd name="T64" fmla="*/ 0 w 44"/>
                    <a:gd name="T65" fmla="*/ 23 h 44"/>
                    <a:gd name="T66" fmla="*/ 1 w 44"/>
                    <a:gd name="T67" fmla="*/ 31 h 44"/>
                    <a:gd name="T68" fmla="*/ 1 w 44"/>
                    <a:gd name="T69" fmla="*/ 31 h 44"/>
                    <a:gd name="T70" fmla="*/ 5 w 44"/>
                    <a:gd name="T71" fmla="*/ 36 h 44"/>
                    <a:gd name="T72" fmla="*/ 10 w 44"/>
                    <a:gd name="T73" fmla="*/ 41 h 44"/>
                    <a:gd name="T74" fmla="*/ 16 w 44"/>
                    <a:gd name="T75" fmla="*/ 42 h 44"/>
                    <a:gd name="T76" fmla="*/ 23 w 44"/>
                    <a:gd name="T77" fmla="*/ 44 h 44"/>
                    <a:gd name="T78" fmla="*/ 23 w 44"/>
                    <a:gd name="T79" fmla="*/ 44 h 44"/>
                    <a:gd name="T80" fmla="*/ 31 w 44"/>
                    <a:gd name="T81" fmla="*/ 42 h 44"/>
                    <a:gd name="T82" fmla="*/ 31 w 44"/>
                    <a:gd name="T83" fmla="*/ 42 h 44"/>
                    <a:gd name="T84" fmla="*/ 37 w 44"/>
                    <a:gd name="T85" fmla="*/ 37 h 44"/>
                    <a:gd name="T86" fmla="*/ 42 w 44"/>
                    <a:gd name="T87" fmla="*/ 31 h 44"/>
                    <a:gd name="T88" fmla="*/ 42 w 44"/>
                    <a:gd name="T89" fmla="*/ 31 h 44"/>
                    <a:gd name="T90" fmla="*/ 44 w 44"/>
                    <a:gd name="T91" fmla="*/ 23 h 44"/>
                    <a:gd name="T92" fmla="*/ 42 w 44"/>
                    <a:gd name="T93" fmla="*/ 15 h 44"/>
                    <a:gd name="T94" fmla="*/ 42 w 44"/>
                    <a:gd name="T95" fmla="*/ 15 h 44"/>
                    <a:gd name="T96" fmla="*/ 39 w 44"/>
                    <a:gd name="T97" fmla="*/ 8 h 44"/>
                    <a:gd name="T98" fmla="*/ 34 w 44"/>
                    <a:gd name="T99" fmla="*/ 5 h 44"/>
                    <a:gd name="T100" fmla="*/ 29 w 44"/>
                    <a:gd name="T101" fmla="*/ 2 h 44"/>
                    <a:gd name="T102" fmla="*/ 23 w 44"/>
                    <a:gd name="T103" fmla="*/ 0 h 44"/>
                    <a:gd name="T104" fmla="*/ 23 w 44"/>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44">
                      <a:moveTo>
                        <a:pt x="23" y="6"/>
                      </a:moveTo>
                      <a:lnTo>
                        <a:pt x="23" y="6"/>
                      </a:lnTo>
                      <a:lnTo>
                        <a:pt x="26" y="6"/>
                      </a:lnTo>
                      <a:lnTo>
                        <a:pt x="31" y="10"/>
                      </a:lnTo>
                      <a:lnTo>
                        <a:pt x="34" y="11"/>
                      </a:lnTo>
                      <a:lnTo>
                        <a:pt x="37" y="16"/>
                      </a:lnTo>
                      <a:lnTo>
                        <a:pt x="37" y="23"/>
                      </a:lnTo>
                      <a:lnTo>
                        <a:pt x="37" y="28"/>
                      </a:lnTo>
                      <a:lnTo>
                        <a:pt x="34" y="33"/>
                      </a:lnTo>
                      <a:lnTo>
                        <a:pt x="28" y="37"/>
                      </a:lnTo>
                      <a:lnTo>
                        <a:pt x="23" y="37"/>
                      </a:lnTo>
                      <a:lnTo>
                        <a:pt x="18" y="37"/>
                      </a:lnTo>
                      <a:lnTo>
                        <a:pt x="13" y="36"/>
                      </a:lnTo>
                      <a:lnTo>
                        <a:pt x="10" y="33"/>
                      </a:lnTo>
                      <a:lnTo>
                        <a:pt x="8" y="28"/>
                      </a:lnTo>
                      <a:lnTo>
                        <a:pt x="6" y="23"/>
                      </a:lnTo>
                      <a:lnTo>
                        <a:pt x="8" y="16"/>
                      </a:lnTo>
                      <a:lnTo>
                        <a:pt x="11" y="11"/>
                      </a:lnTo>
                      <a:lnTo>
                        <a:pt x="16" y="8"/>
                      </a:lnTo>
                      <a:lnTo>
                        <a:pt x="23" y="6"/>
                      </a:lnTo>
                      <a:close/>
                      <a:moveTo>
                        <a:pt x="23" y="0"/>
                      </a:moveTo>
                      <a:lnTo>
                        <a:pt x="23" y="0"/>
                      </a:lnTo>
                      <a:lnTo>
                        <a:pt x="15" y="2"/>
                      </a:lnTo>
                      <a:lnTo>
                        <a:pt x="6" y="6"/>
                      </a:lnTo>
                      <a:lnTo>
                        <a:pt x="1" y="15"/>
                      </a:lnTo>
                      <a:lnTo>
                        <a:pt x="0" y="23"/>
                      </a:lnTo>
                      <a:lnTo>
                        <a:pt x="1" y="31"/>
                      </a:lnTo>
                      <a:lnTo>
                        <a:pt x="5" y="36"/>
                      </a:lnTo>
                      <a:lnTo>
                        <a:pt x="10" y="41"/>
                      </a:lnTo>
                      <a:lnTo>
                        <a:pt x="16" y="42"/>
                      </a:lnTo>
                      <a:lnTo>
                        <a:pt x="23" y="44"/>
                      </a:lnTo>
                      <a:lnTo>
                        <a:pt x="31" y="42"/>
                      </a:lnTo>
                      <a:lnTo>
                        <a:pt x="37" y="37"/>
                      </a:lnTo>
                      <a:lnTo>
                        <a:pt x="42" y="31"/>
                      </a:lnTo>
                      <a:lnTo>
                        <a:pt x="44" y="23"/>
                      </a:lnTo>
                      <a:lnTo>
                        <a:pt x="42" y="15"/>
                      </a:lnTo>
                      <a:lnTo>
                        <a:pt x="39" y="8"/>
                      </a:lnTo>
                      <a:lnTo>
                        <a:pt x="34" y="5"/>
                      </a:lnTo>
                      <a:lnTo>
                        <a:pt x="29" y="2"/>
                      </a:lnTo>
                      <a:lnTo>
                        <a:pt x="23"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4" name="Freeform 3308"/>
                <p:cNvSpPr>
                  <a:spLocks noChangeArrowheads="1"/>
                </p:cNvSpPr>
                <p:nvPr/>
              </p:nvSpPr>
              <p:spPr bwMode="auto">
                <a:xfrm>
                  <a:off x="4098925" y="3490912"/>
                  <a:ext cx="23813" cy="23813"/>
                </a:xfrm>
                <a:custGeom>
                  <a:avLst/>
                  <a:gdLst>
                    <a:gd name="T0" fmla="*/ 17 w 31"/>
                    <a:gd name="T1" fmla="*/ 0 h 31"/>
                    <a:gd name="T2" fmla="*/ 17 w 31"/>
                    <a:gd name="T3" fmla="*/ 0 h 31"/>
                    <a:gd name="T4" fmla="*/ 20 w 31"/>
                    <a:gd name="T5" fmla="*/ 0 h 31"/>
                    <a:gd name="T6" fmla="*/ 25 w 31"/>
                    <a:gd name="T7" fmla="*/ 4 h 31"/>
                    <a:gd name="T8" fmla="*/ 28 w 31"/>
                    <a:gd name="T9" fmla="*/ 5 h 31"/>
                    <a:gd name="T10" fmla="*/ 31 w 31"/>
                    <a:gd name="T11" fmla="*/ 10 h 31"/>
                    <a:gd name="T12" fmla="*/ 31 w 31"/>
                    <a:gd name="T13" fmla="*/ 10 h 31"/>
                    <a:gd name="T14" fmla="*/ 31 w 31"/>
                    <a:gd name="T15" fmla="*/ 17 h 31"/>
                    <a:gd name="T16" fmla="*/ 31 w 31"/>
                    <a:gd name="T17" fmla="*/ 22 h 31"/>
                    <a:gd name="T18" fmla="*/ 28 w 31"/>
                    <a:gd name="T19" fmla="*/ 27 h 31"/>
                    <a:gd name="T20" fmla="*/ 22 w 31"/>
                    <a:gd name="T21" fmla="*/ 31 h 31"/>
                    <a:gd name="T22" fmla="*/ 22 w 31"/>
                    <a:gd name="T23" fmla="*/ 31 h 31"/>
                    <a:gd name="T24" fmla="*/ 17 w 31"/>
                    <a:gd name="T25" fmla="*/ 31 h 31"/>
                    <a:gd name="T26" fmla="*/ 17 w 31"/>
                    <a:gd name="T27" fmla="*/ 31 h 31"/>
                    <a:gd name="T28" fmla="*/ 12 w 31"/>
                    <a:gd name="T29" fmla="*/ 31 h 31"/>
                    <a:gd name="T30" fmla="*/ 7 w 31"/>
                    <a:gd name="T31" fmla="*/ 30 h 31"/>
                    <a:gd name="T32" fmla="*/ 4 w 31"/>
                    <a:gd name="T33" fmla="*/ 27 h 31"/>
                    <a:gd name="T34" fmla="*/ 2 w 31"/>
                    <a:gd name="T35" fmla="*/ 22 h 31"/>
                    <a:gd name="T36" fmla="*/ 2 w 31"/>
                    <a:gd name="T37" fmla="*/ 22 h 31"/>
                    <a:gd name="T38" fmla="*/ 0 w 31"/>
                    <a:gd name="T39" fmla="*/ 17 h 31"/>
                    <a:gd name="T40" fmla="*/ 2 w 31"/>
                    <a:gd name="T41" fmla="*/ 10 h 31"/>
                    <a:gd name="T42" fmla="*/ 5 w 31"/>
                    <a:gd name="T43" fmla="*/ 5 h 31"/>
                    <a:gd name="T44" fmla="*/ 10 w 31"/>
                    <a:gd name="T45" fmla="*/ 2 h 31"/>
                    <a:gd name="T46" fmla="*/ 10 w 31"/>
                    <a:gd name="T47" fmla="*/ 2 h 31"/>
                    <a:gd name="T48" fmla="*/ 17 w 31"/>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1">
                      <a:moveTo>
                        <a:pt x="17" y="0"/>
                      </a:moveTo>
                      <a:lnTo>
                        <a:pt x="17" y="0"/>
                      </a:lnTo>
                      <a:lnTo>
                        <a:pt x="20" y="0"/>
                      </a:lnTo>
                      <a:lnTo>
                        <a:pt x="25" y="4"/>
                      </a:lnTo>
                      <a:lnTo>
                        <a:pt x="28" y="5"/>
                      </a:lnTo>
                      <a:lnTo>
                        <a:pt x="31" y="10"/>
                      </a:lnTo>
                      <a:lnTo>
                        <a:pt x="31" y="17"/>
                      </a:lnTo>
                      <a:lnTo>
                        <a:pt x="31" y="22"/>
                      </a:lnTo>
                      <a:lnTo>
                        <a:pt x="28" y="27"/>
                      </a:lnTo>
                      <a:lnTo>
                        <a:pt x="22" y="31"/>
                      </a:lnTo>
                      <a:lnTo>
                        <a:pt x="17" y="31"/>
                      </a:lnTo>
                      <a:lnTo>
                        <a:pt x="12" y="31"/>
                      </a:lnTo>
                      <a:lnTo>
                        <a:pt x="7" y="30"/>
                      </a:lnTo>
                      <a:lnTo>
                        <a:pt x="4" y="27"/>
                      </a:lnTo>
                      <a:lnTo>
                        <a:pt x="2" y="22"/>
                      </a:lnTo>
                      <a:lnTo>
                        <a:pt x="0" y="17"/>
                      </a:lnTo>
                      <a:lnTo>
                        <a:pt x="2" y="10"/>
                      </a:lnTo>
                      <a:lnTo>
                        <a:pt x="5" y="5"/>
                      </a:lnTo>
                      <a:lnTo>
                        <a:pt x="10" y="2"/>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5" name="Freeform 3309"/>
                <p:cNvSpPr>
                  <a:spLocks noChangeArrowheads="1"/>
                </p:cNvSpPr>
                <p:nvPr/>
              </p:nvSpPr>
              <p:spPr bwMode="auto">
                <a:xfrm>
                  <a:off x="4092575" y="3484562"/>
                  <a:ext cx="34925" cy="34925"/>
                </a:xfrm>
                <a:custGeom>
                  <a:avLst/>
                  <a:gdLst>
                    <a:gd name="T0" fmla="*/ 23 w 44"/>
                    <a:gd name="T1" fmla="*/ 0 h 44"/>
                    <a:gd name="T2" fmla="*/ 23 w 44"/>
                    <a:gd name="T3" fmla="*/ 0 h 44"/>
                    <a:gd name="T4" fmla="*/ 15 w 44"/>
                    <a:gd name="T5" fmla="*/ 2 h 44"/>
                    <a:gd name="T6" fmla="*/ 15 w 44"/>
                    <a:gd name="T7" fmla="*/ 2 h 44"/>
                    <a:gd name="T8" fmla="*/ 6 w 44"/>
                    <a:gd name="T9" fmla="*/ 6 h 44"/>
                    <a:gd name="T10" fmla="*/ 1 w 44"/>
                    <a:gd name="T11" fmla="*/ 15 h 44"/>
                    <a:gd name="T12" fmla="*/ 1 w 44"/>
                    <a:gd name="T13" fmla="*/ 15 h 44"/>
                    <a:gd name="T14" fmla="*/ 0 w 44"/>
                    <a:gd name="T15" fmla="*/ 23 h 44"/>
                    <a:gd name="T16" fmla="*/ 1 w 44"/>
                    <a:gd name="T17" fmla="*/ 31 h 44"/>
                    <a:gd name="T18" fmla="*/ 1 w 44"/>
                    <a:gd name="T19" fmla="*/ 31 h 44"/>
                    <a:gd name="T20" fmla="*/ 5 w 44"/>
                    <a:gd name="T21" fmla="*/ 36 h 44"/>
                    <a:gd name="T22" fmla="*/ 10 w 44"/>
                    <a:gd name="T23" fmla="*/ 41 h 44"/>
                    <a:gd name="T24" fmla="*/ 16 w 44"/>
                    <a:gd name="T25" fmla="*/ 42 h 44"/>
                    <a:gd name="T26" fmla="*/ 23 w 44"/>
                    <a:gd name="T27" fmla="*/ 44 h 44"/>
                    <a:gd name="T28" fmla="*/ 23 w 44"/>
                    <a:gd name="T29" fmla="*/ 44 h 44"/>
                    <a:gd name="T30" fmla="*/ 31 w 44"/>
                    <a:gd name="T31" fmla="*/ 42 h 44"/>
                    <a:gd name="T32" fmla="*/ 31 w 44"/>
                    <a:gd name="T33" fmla="*/ 42 h 44"/>
                    <a:gd name="T34" fmla="*/ 37 w 44"/>
                    <a:gd name="T35" fmla="*/ 37 h 44"/>
                    <a:gd name="T36" fmla="*/ 42 w 44"/>
                    <a:gd name="T37" fmla="*/ 31 h 44"/>
                    <a:gd name="T38" fmla="*/ 42 w 44"/>
                    <a:gd name="T39" fmla="*/ 31 h 44"/>
                    <a:gd name="T40" fmla="*/ 44 w 44"/>
                    <a:gd name="T41" fmla="*/ 23 h 44"/>
                    <a:gd name="T42" fmla="*/ 42 w 44"/>
                    <a:gd name="T43" fmla="*/ 15 h 44"/>
                    <a:gd name="T44" fmla="*/ 42 w 44"/>
                    <a:gd name="T45" fmla="*/ 15 h 44"/>
                    <a:gd name="T46" fmla="*/ 39 w 44"/>
                    <a:gd name="T47" fmla="*/ 8 h 44"/>
                    <a:gd name="T48" fmla="*/ 34 w 44"/>
                    <a:gd name="T49" fmla="*/ 5 h 44"/>
                    <a:gd name="T50" fmla="*/ 29 w 44"/>
                    <a:gd name="T51" fmla="*/ 2 h 44"/>
                    <a:gd name="T52" fmla="*/ 23 w 44"/>
                    <a:gd name="T53" fmla="*/ 0 h 44"/>
                    <a:gd name="T54" fmla="*/ 23 w 44"/>
                    <a:gd name="T5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4">
                      <a:moveTo>
                        <a:pt x="23" y="0"/>
                      </a:moveTo>
                      <a:lnTo>
                        <a:pt x="23" y="0"/>
                      </a:lnTo>
                      <a:lnTo>
                        <a:pt x="15" y="2"/>
                      </a:lnTo>
                      <a:lnTo>
                        <a:pt x="6" y="6"/>
                      </a:lnTo>
                      <a:lnTo>
                        <a:pt x="1" y="15"/>
                      </a:lnTo>
                      <a:lnTo>
                        <a:pt x="0" y="23"/>
                      </a:lnTo>
                      <a:lnTo>
                        <a:pt x="1" y="31"/>
                      </a:lnTo>
                      <a:lnTo>
                        <a:pt x="5" y="36"/>
                      </a:lnTo>
                      <a:lnTo>
                        <a:pt x="10" y="41"/>
                      </a:lnTo>
                      <a:lnTo>
                        <a:pt x="16" y="42"/>
                      </a:lnTo>
                      <a:lnTo>
                        <a:pt x="23" y="44"/>
                      </a:lnTo>
                      <a:lnTo>
                        <a:pt x="31" y="42"/>
                      </a:lnTo>
                      <a:lnTo>
                        <a:pt x="37" y="37"/>
                      </a:lnTo>
                      <a:lnTo>
                        <a:pt x="42" y="31"/>
                      </a:lnTo>
                      <a:lnTo>
                        <a:pt x="44" y="23"/>
                      </a:lnTo>
                      <a:lnTo>
                        <a:pt x="42" y="15"/>
                      </a:lnTo>
                      <a:lnTo>
                        <a:pt x="39" y="8"/>
                      </a:lnTo>
                      <a:lnTo>
                        <a:pt x="34" y="5"/>
                      </a:lnTo>
                      <a:lnTo>
                        <a:pt x="29" y="2"/>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6" name="Freeform 3310"/>
                <p:cNvSpPr>
                  <a:spLocks noChangeArrowheads="1"/>
                </p:cNvSpPr>
                <p:nvPr/>
              </p:nvSpPr>
              <p:spPr bwMode="auto">
                <a:xfrm>
                  <a:off x="4454525" y="3338512"/>
                  <a:ext cx="30163" cy="30163"/>
                </a:xfrm>
                <a:custGeom>
                  <a:avLst/>
                  <a:gdLst>
                    <a:gd name="T0" fmla="*/ 18 w 37"/>
                    <a:gd name="T1" fmla="*/ 37 h 37"/>
                    <a:gd name="T2" fmla="*/ 18 w 37"/>
                    <a:gd name="T3" fmla="*/ 37 h 37"/>
                    <a:gd name="T4" fmla="*/ 13 w 37"/>
                    <a:gd name="T5" fmla="*/ 37 h 37"/>
                    <a:gd name="T6" fmla="*/ 8 w 37"/>
                    <a:gd name="T7" fmla="*/ 34 h 37"/>
                    <a:gd name="T8" fmla="*/ 5 w 37"/>
                    <a:gd name="T9" fmla="*/ 31 h 37"/>
                    <a:gd name="T10" fmla="*/ 2 w 37"/>
                    <a:gd name="T11" fmla="*/ 26 h 37"/>
                    <a:gd name="T12" fmla="*/ 2 w 37"/>
                    <a:gd name="T13" fmla="*/ 26 h 37"/>
                    <a:gd name="T14" fmla="*/ 0 w 37"/>
                    <a:gd name="T15" fmla="*/ 19 h 37"/>
                    <a:gd name="T16" fmla="*/ 2 w 37"/>
                    <a:gd name="T17" fmla="*/ 11 h 37"/>
                    <a:gd name="T18" fmla="*/ 5 w 37"/>
                    <a:gd name="T19" fmla="*/ 6 h 37"/>
                    <a:gd name="T20" fmla="*/ 11 w 37"/>
                    <a:gd name="T21" fmla="*/ 2 h 37"/>
                    <a:gd name="T22" fmla="*/ 11 w 37"/>
                    <a:gd name="T23" fmla="*/ 2 h 37"/>
                    <a:gd name="T24" fmla="*/ 18 w 37"/>
                    <a:gd name="T25" fmla="*/ 0 h 37"/>
                    <a:gd name="T26" fmla="*/ 18 w 37"/>
                    <a:gd name="T27" fmla="*/ 0 h 37"/>
                    <a:gd name="T28" fmla="*/ 24 w 37"/>
                    <a:gd name="T29" fmla="*/ 2 h 37"/>
                    <a:gd name="T30" fmla="*/ 29 w 37"/>
                    <a:gd name="T31" fmla="*/ 3 h 37"/>
                    <a:gd name="T32" fmla="*/ 32 w 37"/>
                    <a:gd name="T33" fmla="*/ 6 h 37"/>
                    <a:gd name="T34" fmla="*/ 36 w 37"/>
                    <a:gd name="T35" fmla="*/ 11 h 37"/>
                    <a:gd name="T36" fmla="*/ 36 w 37"/>
                    <a:gd name="T37" fmla="*/ 11 h 37"/>
                    <a:gd name="T38" fmla="*/ 37 w 37"/>
                    <a:gd name="T39" fmla="*/ 19 h 37"/>
                    <a:gd name="T40" fmla="*/ 36 w 37"/>
                    <a:gd name="T41" fmla="*/ 26 h 37"/>
                    <a:gd name="T42" fmla="*/ 36 w 37"/>
                    <a:gd name="T43" fmla="*/ 26 h 37"/>
                    <a:gd name="T44" fmla="*/ 32 w 37"/>
                    <a:gd name="T45" fmla="*/ 33 h 37"/>
                    <a:gd name="T46" fmla="*/ 26 w 37"/>
                    <a:gd name="T47" fmla="*/ 36 h 37"/>
                    <a:gd name="T48" fmla="*/ 26 w 37"/>
                    <a:gd name="T49" fmla="*/ 36 h 37"/>
                    <a:gd name="T50" fmla="*/ 18 w 37"/>
                    <a:gd name="T51" fmla="*/ 37 h 37"/>
                    <a:gd name="T52" fmla="*/ 18 w 37"/>
                    <a:gd name="T5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37">
                      <a:moveTo>
                        <a:pt x="18" y="37"/>
                      </a:moveTo>
                      <a:lnTo>
                        <a:pt x="18" y="37"/>
                      </a:lnTo>
                      <a:lnTo>
                        <a:pt x="13" y="37"/>
                      </a:lnTo>
                      <a:lnTo>
                        <a:pt x="8" y="34"/>
                      </a:lnTo>
                      <a:lnTo>
                        <a:pt x="5" y="31"/>
                      </a:lnTo>
                      <a:lnTo>
                        <a:pt x="2" y="26"/>
                      </a:lnTo>
                      <a:lnTo>
                        <a:pt x="0" y="19"/>
                      </a:lnTo>
                      <a:lnTo>
                        <a:pt x="2" y="11"/>
                      </a:lnTo>
                      <a:lnTo>
                        <a:pt x="5" y="6"/>
                      </a:lnTo>
                      <a:lnTo>
                        <a:pt x="11" y="2"/>
                      </a:lnTo>
                      <a:lnTo>
                        <a:pt x="18" y="0"/>
                      </a:lnTo>
                      <a:lnTo>
                        <a:pt x="24" y="2"/>
                      </a:lnTo>
                      <a:lnTo>
                        <a:pt x="29" y="3"/>
                      </a:lnTo>
                      <a:lnTo>
                        <a:pt x="32" y="6"/>
                      </a:lnTo>
                      <a:lnTo>
                        <a:pt x="36" y="11"/>
                      </a:lnTo>
                      <a:lnTo>
                        <a:pt x="37" y="19"/>
                      </a:lnTo>
                      <a:lnTo>
                        <a:pt x="36" y="26"/>
                      </a:lnTo>
                      <a:lnTo>
                        <a:pt x="32" y="33"/>
                      </a:lnTo>
                      <a:lnTo>
                        <a:pt x="26" y="36"/>
                      </a:lnTo>
                      <a:lnTo>
                        <a:pt x="18" y="37"/>
                      </a:lnTo>
                      <a:close/>
                    </a:path>
                  </a:pathLst>
                </a:custGeom>
                <a:solidFill>
                  <a:srgbClr val="7AC1A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7" name="Freeform 3311"/>
                <p:cNvSpPr>
                  <a:spLocks noEditPoints="1" noChangeArrowheads="1"/>
                </p:cNvSpPr>
                <p:nvPr/>
              </p:nvSpPr>
              <p:spPr bwMode="auto">
                <a:xfrm>
                  <a:off x="4452937" y="3336925"/>
                  <a:ext cx="34925" cy="34925"/>
                </a:xfrm>
                <a:custGeom>
                  <a:avLst/>
                  <a:gdLst>
                    <a:gd name="T0" fmla="*/ 21 w 44"/>
                    <a:gd name="T1" fmla="*/ 6 h 44"/>
                    <a:gd name="T2" fmla="*/ 21 w 44"/>
                    <a:gd name="T3" fmla="*/ 6 h 44"/>
                    <a:gd name="T4" fmla="*/ 26 w 44"/>
                    <a:gd name="T5" fmla="*/ 6 h 44"/>
                    <a:gd name="T6" fmla="*/ 31 w 44"/>
                    <a:gd name="T7" fmla="*/ 9 h 44"/>
                    <a:gd name="T8" fmla="*/ 34 w 44"/>
                    <a:gd name="T9" fmla="*/ 11 h 44"/>
                    <a:gd name="T10" fmla="*/ 35 w 44"/>
                    <a:gd name="T11" fmla="*/ 16 h 44"/>
                    <a:gd name="T12" fmla="*/ 35 w 44"/>
                    <a:gd name="T13" fmla="*/ 16 h 44"/>
                    <a:gd name="T14" fmla="*/ 37 w 44"/>
                    <a:gd name="T15" fmla="*/ 22 h 44"/>
                    <a:gd name="T16" fmla="*/ 35 w 44"/>
                    <a:gd name="T17" fmla="*/ 27 h 44"/>
                    <a:gd name="T18" fmla="*/ 32 w 44"/>
                    <a:gd name="T19" fmla="*/ 32 h 44"/>
                    <a:gd name="T20" fmla="*/ 27 w 44"/>
                    <a:gd name="T21" fmla="*/ 37 h 44"/>
                    <a:gd name="T22" fmla="*/ 27 w 44"/>
                    <a:gd name="T23" fmla="*/ 37 h 44"/>
                    <a:gd name="T24" fmla="*/ 21 w 44"/>
                    <a:gd name="T25" fmla="*/ 37 h 44"/>
                    <a:gd name="T26" fmla="*/ 21 w 44"/>
                    <a:gd name="T27" fmla="*/ 37 h 44"/>
                    <a:gd name="T28" fmla="*/ 18 w 44"/>
                    <a:gd name="T29" fmla="*/ 37 h 44"/>
                    <a:gd name="T30" fmla="*/ 13 w 44"/>
                    <a:gd name="T31" fmla="*/ 36 h 44"/>
                    <a:gd name="T32" fmla="*/ 9 w 44"/>
                    <a:gd name="T33" fmla="*/ 32 h 44"/>
                    <a:gd name="T34" fmla="*/ 8 w 44"/>
                    <a:gd name="T35" fmla="*/ 27 h 44"/>
                    <a:gd name="T36" fmla="*/ 8 w 44"/>
                    <a:gd name="T37" fmla="*/ 27 h 44"/>
                    <a:gd name="T38" fmla="*/ 6 w 44"/>
                    <a:gd name="T39" fmla="*/ 22 h 44"/>
                    <a:gd name="T40" fmla="*/ 8 w 44"/>
                    <a:gd name="T41" fmla="*/ 16 h 44"/>
                    <a:gd name="T42" fmla="*/ 11 w 44"/>
                    <a:gd name="T43" fmla="*/ 11 h 44"/>
                    <a:gd name="T44" fmla="*/ 16 w 44"/>
                    <a:gd name="T45" fmla="*/ 8 h 44"/>
                    <a:gd name="T46" fmla="*/ 16 w 44"/>
                    <a:gd name="T47" fmla="*/ 8 h 44"/>
                    <a:gd name="T48" fmla="*/ 21 w 44"/>
                    <a:gd name="T49" fmla="*/ 6 h 44"/>
                    <a:gd name="T50" fmla="*/ 21 w 44"/>
                    <a:gd name="T51" fmla="*/ 0 h 44"/>
                    <a:gd name="T52" fmla="*/ 21 w 44"/>
                    <a:gd name="T53" fmla="*/ 0 h 44"/>
                    <a:gd name="T54" fmla="*/ 21 w 44"/>
                    <a:gd name="T55" fmla="*/ 0 h 44"/>
                    <a:gd name="T56" fmla="*/ 13 w 44"/>
                    <a:gd name="T57" fmla="*/ 1 h 44"/>
                    <a:gd name="T58" fmla="*/ 13 w 44"/>
                    <a:gd name="T59" fmla="*/ 1 h 44"/>
                    <a:gd name="T60" fmla="*/ 6 w 44"/>
                    <a:gd name="T61" fmla="*/ 6 h 44"/>
                    <a:gd name="T62" fmla="*/ 1 w 44"/>
                    <a:gd name="T63" fmla="*/ 14 h 44"/>
                    <a:gd name="T64" fmla="*/ 0 w 44"/>
                    <a:gd name="T65" fmla="*/ 22 h 44"/>
                    <a:gd name="T66" fmla="*/ 1 w 44"/>
                    <a:gd name="T67" fmla="*/ 31 h 44"/>
                    <a:gd name="T68" fmla="*/ 1 w 44"/>
                    <a:gd name="T69" fmla="*/ 31 h 44"/>
                    <a:gd name="T70" fmla="*/ 5 w 44"/>
                    <a:gd name="T71" fmla="*/ 36 h 44"/>
                    <a:gd name="T72" fmla="*/ 9 w 44"/>
                    <a:gd name="T73" fmla="*/ 40 h 44"/>
                    <a:gd name="T74" fmla="*/ 16 w 44"/>
                    <a:gd name="T75" fmla="*/ 42 h 44"/>
                    <a:gd name="T76" fmla="*/ 21 w 44"/>
                    <a:gd name="T77" fmla="*/ 44 h 44"/>
                    <a:gd name="T78" fmla="*/ 21 w 44"/>
                    <a:gd name="T79" fmla="*/ 44 h 44"/>
                    <a:gd name="T80" fmla="*/ 31 w 44"/>
                    <a:gd name="T81" fmla="*/ 42 h 44"/>
                    <a:gd name="T82" fmla="*/ 31 w 44"/>
                    <a:gd name="T83" fmla="*/ 42 h 44"/>
                    <a:gd name="T84" fmla="*/ 37 w 44"/>
                    <a:gd name="T85" fmla="*/ 37 h 44"/>
                    <a:gd name="T86" fmla="*/ 42 w 44"/>
                    <a:gd name="T87" fmla="*/ 31 h 44"/>
                    <a:gd name="T88" fmla="*/ 42 w 44"/>
                    <a:gd name="T89" fmla="*/ 31 h 44"/>
                    <a:gd name="T90" fmla="*/ 44 w 44"/>
                    <a:gd name="T91" fmla="*/ 22 h 44"/>
                    <a:gd name="T92" fmla="*/ 42 w 44"/>
                    <a:gd name="T93" fmla="*/ 14 h 44"/>
                    <a:gd name="T94" fmla="*/ 42 w 44"/>
                    <a:gd name="T95" fmla="*/ 14 h 44"/>
                    <a:gd name="T96" fmla="*/ 39 w 44"/>
                    <a:gd name="T97" fmla="*/ 8 h 44"/>
                    <a:gd name="T98" fmla="*/ 34 w 44"/>
                    <a:gd name="T99" fmla="*/ 5 h 44"/>
                    <a:gd name="T100" fmla="*/ 27 w 44"/>
                    <a:gd name="T101" fmla="*/ 1 h 44"/>
                    <a:gd name="T102" fmla="*/ 21 w 44"/>
                    <a:gd name="T103" fmla="*/ 0 h 44"/>
                    <a:gd name="T104" fmla="*/ 21 w 44"/>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44">
                      <a:moveTo>
                        <a:pt x="21" y="6"/>
                      </a:moveTo>
                      <a:lnTo>
                        <a:pt x="21" y="6"/>
                      </a:lnTo>
                      <a:lnTo>
                        <a:pt x="26" y="6"/>
                      </a:lnTo>
                      <a:lnTo>
                        <a:pt x="31" y="9"/>
                      </a:lnTo>
                      <a:lnTo>
                        <a:pt x="34" y="11"/>
                      </a:lnTo>
                      <a:lnTo>
                        <a:pt x="35" y="16"/>
                      </a:lnTo>
                      <a:lnTo>
                        <a:pt x="37" y="22"/>
                      </a:lnTo>
                      <a:lnTo>
                        <a:pt x="35" y="27"/>
                      </a:lnTo>
                      <a:lnTo>
                        <a:pt x="32" y="32"/>
                      </a:lnTo>
                      <a:lnTo>
                        <a:pt x="27" y="37"/>
                      </a:lnTo>
                      <a:lnTo>
                        <a:pt x="21" y="37"/>
                      </a:lnTo>
                      <a:lnTo>
                        <a:pt x="18" y="37"/>
                      </a:lnTo>
                      <a:lnTo>
                        <a:pt x="13" y="36"/>
                      </a:lnTo>
                      <a:lnTo>
                        <a:pt x="9" y="32"/>
                      </a:lnTo>
                      <a:lnTo>
                        <a:pt x="8" y="27"/>
                      </a:lnTo>
                      <a:lnTo>
                        <a:pt x="6" y="22"/>
                      </a:lnTo>
                      <a:lnTo>
                        <a:pt x="8" y="16"/>
                      </a:lnTo>
                      <a:lnTo>
                        <a:pt x="11" y="11"/>
                      </a:lnTo>
                      <a:lnTo>
                        <a:pt x="16" y="8"/>
                      </a:lnTo>
                      <a:lnTo>
                        <a:pt x="21" y="6"/>
                      </a:lnTo>
                      <a:close/>
                      <a:moveTo>
                        <a:pt x="21" y="0"/>
                      </a:moveTo>
                      <a:lnTo>
                        <a:pt x="21" y="0"/>
                      </a:lnTo>
                      <a:lnTo>
                        <a:pt x="13" y="1"/>
                      </a:lnTo>
                      <a:lnTo>
                        <a:pt x="6" y="6"/>
                      </a:lnTo>
                      <a:lnTo>
                        <a:pt x="1" y="14"/>
                      </a:lnTo>
                      <a:lnTo>
                        <a:pt x="0" y="22"/>
                      </a:lnTo>
                      <a:lnTo>
                        <a:pt x="1" y="31"/>
                      </a:lnTo>
                      <a:lnTo>
                        <a:pt x="5" y="36"/>
                      </a:lnTo>
                      <a:lnTo>
                        <a:pt x="9" y="40"/>
                      </a:lnTo>
                      <a:lnTo>
                        <a:pt x="16" y="42"/>
                      </a:lnTo>
                      <a:lnTo>
                        <a:pt x="21" y="44"/>
                      </a:lnTo>
                      <a:lnTo>
                        <a:pt x="31" y="42"/>
                      </a:lnTo>
                      <a:lnTo>
                        <a:pt x="37" y="37"/>
                      </a:lnTo>
                      <a:lnTo>
                        <a:pt x="42" y="31"/>
                      </a:lnTo>
                      <a:lnTo>
                        <a:pt x="44" y="22"/>
                      </a:lnTo>
                      <a:lnTo>
                        <a:pt x="42" y="14"/>
                      </a:lnTo>
                      <a:lnTo>
                        <a:pt x="39" y="8"/>
                      </a:lnTo>
                      <a:lnTo>
                        <a:pt x="34" y="5"/>
                      </a:lnTo>
                      <a:lnTo>
                        <a:pt x="27" y="1"/>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8" name="Freeform 3312"/>
                <p:cNvSpPr>
                  <a:spLocks noChangeArrowheads="1"/>
                </p:cNvSpPr>
                <p:nvPr/>
              </p:nvSpPr>
              <p:spPr bwMode="auto">
                <a:xfrm>
                  <a:off x="4457700" y="3341687"/>
                  <a:ext cx="25400" cy="25400"/>
                </a:xfrm>
                <a:custGeom>
                  <a:avLst/>
                  <a:gdLst>
                    <a:gd name="T0" fmla="*/ 15 w 31"/>
                    <a:gd name="T1" fmla="*/ 0 h 31"/>
                    <a:gd name="T2" fmla="*/ 15 w 31"/>
                    <a:gd name="T3" fmla="*/ 0 h 31"/>
                    <a:gd name="T4" fmla="*/ 20 w 31"/>
                    <a:gd name="T5" fmla="*/ 0 h 31"/>
                    <a:gd name="T6" fmla="*/ 25 w 31"/>
                    <a:gd name="T7" fmla="*/ 3 h 31"/>
                    <a:gd name="T8" fmla="*/ 28 w 31"/>
                    <a:gd name="T9" fmla="*/ 5 h 31"/>
                    <a:gd name="T10" fmla="*/ 29 w 31"/>
                    <a:gd name="T11" fmla="*/ 10 h 31"/>
                    <a:gd name="T12" fmla="*/ 29 w 31"/>
                    <a:gd name="T13" fmla="*/ 10 h 31"/>
                    <a:gd name="T14" fmla="*/ 31 w 31"/>
                    <a:gd name="T15" fmla="*/ 16 h 31"/>
                    <a:gd name="T16" fmla="*/ 29 w 31"/>
                    <a:gd name="T17" fmla="*/ 21 h 31"/>
                    <a:gd name="T18" fmla="*/ 26 w 31"/>
                    <a:gd name="T19" fmla="*/ 26 h 31"/>
                    <a:gd name="T20" fmla="*/ 21 w 31"/>
                    <a:gd name="T21" fmla="*/ 31 h 31"/>
                    <a:gd name="T22" fmla="*/ 21 w 31"/>
                    <a:gd name="T23" fmla="*/ 31 h 31"/>
                    <a:gd name="T24" fmla="*/ 15 w 31"/>
                    <a:gd name="T25" fmla="*/ 31 h 31"/>
                    <a:gd name="T26" fmla="*/ 15 w 31"/>
                    <a:gd name="T27" fmla="*/ 31 h 31"/>
                    <a:gd name="T28" fmla="*/ 12 w 31"/>
                    <a:gd name="T29" fmla="*/ 31 h 31"/>
                    <a:gd name="T30" fmla="*/ 7 w 31"/>
                    <a:gd name="T31" fmla="*/ 30 h 31"/>
                    <a:gd name="T32" fmla="*/ 3 w 31"/>
                    <a:gd name="T33" fmla="*/ 26 h 31"/>
                    <a:gd name="T34" fmla="*/ 2 w 31"/>
                    <a:gd name="T35" fmla="*/ 21 h 31"/>
                    <a:gd name="T36" fmla="*/ 2 w 31"/>
                    <a:gd name="T37" fmla="*/ 21 h 31"/>
                    <a:gd name="T38" fmla="*/ 0 w 31"/>
                    <a:gd name="T39" fmla="*/ 16 h 31"/>
                    <a:gd name="T40" fmla="*/ 2 w 31"/>
                    <a:gd name="T41" fmla="*/ 10 h 31"/>
                    <a:gd name="T42" fmla="*/ 5 w 31"/>
                    <a:gd name="T43" fmla="*/ 5 h 31"/>
                    <a:gd name="T44" fmla="*/ 10 w 31"/>
                    <a:gd name="T45" fmla="*/ 2 h 31"/>
                    <a:gd name="T46" fmla="*/ 10 w 31"/>
                    <a:gd name="T47" fmla="*/ 2 h 31"/>
                    <a:gd name="T48" fmla="*/ 15 w 31"/>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1">
                      <a:moveTo>
                        <a:pt x="15" y="0"/>
                      </a:moveTo>
                      <a:lnTo>
                        <a:pt x="15" y="0"/>
                      </a:lnTo>
                      <a:lnTo>
                        <a:pt x="20" y="0"/>
                      </a:lnTo>
                      <a:lnTo>
                        <a:pt x="25" y="3"/>
                      </a:lnTo>
                      <a:lnTo>
                        <a:pt x="28" y="5"/>
                      </a:lnTo>
                      <a:lnTo>
                        <a:pt x="29" y="10"/>
                      </a:lnTo>
                      <a:lnTo>
                        <a:pt x="31" y="16"/>
                      </a:lnTo>
                      <a:lnTo>
                        <a:pt x="29" y="21"/>
                      </a:lnTo>
                      <a:lnTo>
                        <a:pt x="26" y="26"/>
                      </a:lnTo>
                      <a:lnTo>
                        <a:pt x="21" y="31"/>
                      </a:lnTo>
                      <a:lnTo>
                        <a:pt x="15" y="31"/>
                      </a:lnTo>
                      <a:lnTo>
                        <a:pt x="12" y="31"/>
                      </a:lnTo>
                      <a:lnTo>
                        <a:pt x="7" y="30"/>
                      </a:lnTo>
                      <a:lnTo>
                        <a:pt x="3" y="26"/>
                      </a:lnTo>
                      <a:lnTo>
                        <a:pt x="2" y="21"/>
                      </a:lnTo>
                      <a:lnTo>
                        <a:pt x="0" y="16"/>
                      </a:lnTo>
                      <a:lnTo>
                        <a:pt x="2" y="10"/>
                      </a:lnTo>
                      <a:lnTo>
                        <a:pt x="5" y="5"/>
                      </a:lnTo>
                      <a:lnTo>
                        <a:pt x="10" y="2"/>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89" name="Freeform 3313"/>
                <p:cNvSpPr>
                  <a:spLocks noChangeArrowheads="1"/>
                </p:cNvSpPr>
                <p:nvPr/>
              </p:nvSpPr>
              <p:spPr bwMode="auto">
                <a:xfrm>
                  <a:off x="4452937" y="3336925"/>
                  <a:ext cx="34925" cy="34925"/>
                </a:xfrm>
                <a:custGeom>
                  <a:avLst/>
                  <a:gdLst>
                    <a:gd name="T0" fmla="*/ 21 w 44"/>
                    <a:gd name="T1" fmla="*/ 0 h 44"/>
                    <a:gd name="T2" fmla="*/ 21 w 44"/>
                    <a:gd name="T3" fmla="*/ 0 h 44"/>
                    <a:gd name="T4" fmla="*/ 21 w 44"/>
                    <a:gd name="T5" fmla="*/ 0 h 44"/>
                    <a:gd name="T6" fmla="*/ 13 w 44"/>
                    <a:gd name="T7" fmla="*/ 1 h 44"/>
                    <a:gd name="T8" fmla="*/ 13 w 44"/>
                    <a:gd name="T9" fmla="*/ 1 h 44"/>
                    <a:gd name="T10" fmla="*/ 6 w 44"/>
                    <a:gd name="T11" fmla="*/ 6 h 44"/>
                    <a:gd name="T12" fmla="*/ 1 w 44"/>
                    <a:gd name="T13" fmla="*/ 14 h 44"/>
                    <a:gd name="T14" fmla="*/ 0 w 44"/>
                    <a:gd name="T15" fmla="*/ 22 h 44"/>
                    <a:gd name="T16" fmla="*/ 1 w 44"/>
                    <a:gd name="T17" fmla="*/ 31 h 44"/>
                    <a:gd name="T18" fmla="*/ 1 w 44"/>
                    <a:gd name="T19" fmla="*/ 31 h 44"/>
                    <a:gd name="T20" fmla="*/ 5 w 44"/>
                    <a:gd name="T21" fmla="*/ 36 h 44"/>
                    <a:gd name="T22" fmla="*/ 9 w 44"/>
                    <a:gd name="T23" fmla="*/ 40 h 44"/>
                    <a:gd name="T24" fmla="*/ 16 w 44"/>
                    <a:gd name="T25" fmla="*/ 42 h 44"/>
                    <a:gd name="T26" fmla="*/ 21 w 44"/>
                    <a:gd name="T27" fmla="*/ 44 h 44"/>
                    <a:gd name="T28" fmla="*/ 21 w 44"/>
                    <a:gd name="T29" fmla="*/ 44 h 44"/>
                    <a:gd name="T30" fmla="*/ 31 w 44"/>
                    <a:gd name="T31" fmla="*/ 42 h 44"/>
                    <a:gd name="T32" fmla="*/ 31 w 44"/>
                    <a:gd name="T33" fmla="*/ 42 h 44"/>
                    <a:gd name="T34" fmla="*/ 37 w 44"/>
                    <a:gd name="T35" fmla="*/ 37 h 44"/>
                    <a:gd name="T36" fmla="*/ 42 w 44"/>
                    <a:gd name="T37" fmla="*/ 31 h 44"/>
                    <a:gd name="T38" fmla="*/ 42 w 44"/>
                    <a:gd name="T39" fmla="*/ 31 h 44"/>
                    <a:gd name="T40" fmla="*/ 44 w 44"/>
                    <a:gd name="T41" fmla="*/ 22 h 44"/>
                    <a:gd name="T42" fmla="*/ 42 w 44"/>
                    <a:gd name="T43" fmla="*/ 14 h 44"/>
                    <a:gd name="T44" fmla="*/ 42 w 44"/>
                    <a:gd name="T45" fmla="*/ 14 h 44"/>
                    <a:gd name="T46" fmla="*/ 39 w 44"/>
                    <a:gd name="T47" fmla="*/ 8 h 44"/>
                    <a:gd name="T48" fmla="*/ 34 w 44"/>
                    <a:gd name="T49" fmla="*/ 5 h 44"/>
                    <a:gd name="T50" fmla="*/ 27 w 44"/>
                    <a:gd name="T51" fmla="*/ 1 h 44"/>
                    <a:gd name="T52" fmla="*/ 21 w 44"/>
                    <a:gd name="T53" fmla="*/ 0 h 44"/>
                    <a:gd name="T54" fmla="*/ 21 w 44"/>
                    <a:gd name="T5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4">
                      <a:moveTo>
                        <a:pt x="21" y="0"/>
                      </a:moveTo>
                      <a:lnTo>
                        <a:pt x="21" y="0"/>
                      </a:lnTo>
                      <a:lnTo>
                        <a:pt x="13" y="1"/>
                      </a:lnTo>
                      <a:lnTo>
                        <a:pt x="6" y="6"/>
                      </a:lnTo>
                      <a:lnTo>
                        <a:pt x="1" y="14"/>
                      </a:lnTo>
                      <a:lnTo>
                        <a:pt x="0" y="22"/>
                      </a:lnTo>
                      <a:lnTo>
                        <a:pt x="1" y="31"/>
                      </a:lnTo>
                      <a:lnTo>
                        <a:pt x="5" y="36"/>
                      </a:lnTo>
                      <a:lnTo>
                        <a:pt x="9" y="40"/>
                      </a:lnTo>
                      <a:lnTo>
                        <a:pt x="16" y="42"/>
                      </a:lnTo>
                      <a:lnTo>
                        <a:pt x="21" y="44"/>
                      </a:lnTo>
                      <a:lnTo>
                        <a:pt x="31" y="42"/>
                      </a:lnTo>
                      <a:lnTo>
                        <a:pt x="37" y="37"/>
                      </a:lnTo>
                      <a:lnTo>
                        <a:pt x="42" y="31"/>
                      </a:lnTo>
                      <a:lnTo>
                        <a:pt x="44" y="22"/>
                      </a:lnTo>
                      <a:lnTo>
                        <a:pt x="42" y="14"/>
                      </a:lnTo>
                      <a:lnTo>
                        <a:pt x="39" y="8"/>
                      </a:lnTo>
                      <a:lnTo>
                        <a:pt x="34" y="5"/>
                      </a:lnTo>
                      <a:lnTo>
                        <a:pt x="27" y="1"/>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0" name="Freeform 3314"/>
                <p:cNvSpPr>
                  <a:spLocks noChangeArrowheads="1"/>
                </p:cNvSpPr>
                <p:nvPr/>
              </p:nvSpPr>
              <p:spPr bwMode="auto">
                <a:xfrm>
                  <a:off x="4519612" y="3313112"/>
                  <a:ext cx="30163" cy="28575"/>
                </a:xfrm>
                <a:custGeom>
                  <a:avLst/>
                  <a:gdLst>
                    <a:gd name="T0" fmla="*/ 18 w 38"/>
                    <a:gd name="T1" fmla="*/ 36 h 36"/>
                    <a:gd name="T2" fmla="*/ 18 w 38"/>
                    <a:gd name="T3" fmla="*/ 36 h 36"/>
                    <a:gd name="T4" fmla="*/ 13 w 38"/>
                    <a:gd name="T5" fmla="*/ 36 h 36"/>
                    <a:gd name="T6" fmla="*/ 8 w 38"/>
                    <a:gd name="T7" fmla="*/ 35 h 36"/>
                    <a:gd name="T8" fmla="*/ 4 w 38"/>
                    <a:gd name="T9" fmla="*/ 30 h 36"/>
                    <a:gd name="T10" fmla="*/ 2 w 38"/>
                    <a:gd name="T11" fmla="*/ 25 h 36"/>
                    <a:gd name="T12" fmla="*/ 2 w 38"/>
                    <a:gd name="T13" fmla="*/ 25 h 36"/>
                    <a:gd name="T14" fmla="*/ 0 w 38"/>
                    <a:gd name="T15" fmla="*/ 18 h 36"/>
                    <a:gd name="T16" fmla="*/ 2 w 38"/>
                    <a:gd name="T17" fmla="*/ 12 h 36"/>
                    <a:gd name="T18" fmla="*/ 2 w 38"/>
                    <a:gd name="T19" fmla="*/ 12 h 36"/>
                    <a:gd name="T20" fmla="*/ 5 w 38"/>
                    <a:gd name="T21" fmla="*/ 5 h 36"/>
                    <a:gd name="T22" fmla="*/ 12 w 38"/>
                    <a:gd name="T23" fmla="*/ 0 h 36"/>
                    <a:gd name="T24" fmla="*/ 12 w 38"/>
                    <a:gd name="T25" fmla="*/ 0 h 36"/>
                    <a:gd name="T26" fmla="*/ 18 w 38"/>
                    <a:gd name="T27" fmla="*/ 0 h 36"/>
                    <a:gd name="T28" fmla="*/ 18 w 38"/>
                    <a:gd name="T29" fmla="*/ 0 h 36"/>
                    <a:gd name="T30" fmla="*/ 25 w 38"/>
                    <a:gd name="T31" fmla="*/ 0 h 36"/>
                    <a:gd name="T32" fmla="*/ 30 w 38"/>
                    <a:gd name="T33" fmla="*/ 2 h 36"/>
                    <a:gd name="T34" fmla="*/ 33 w 38"/>
                    <a:gd name="T35" fmla="*/ 7 h 36"/>
                    <a:gd name="T36" fmla="*/ 36 w 38"/>
                    <a:gd name="T37" fmla="*/ 12 h 36"/>
                    <a:gd name="T38" fmla="*/ 36 w 38"/>
                    <a:gd name="T39" fmla="*/ 12 h 36"/>
                    <a:gd name="T40" fmla="*/ 38 w 38"/>
                    <a:gd name="T41" fmla="*/ 18 h 36"/>
                    <a:gd name="T42" fmla="*/ 36 w 38"/>
                    <a:gd name="T43" fmla="*/ 25 h 36"/>
                    <a:gd name="T44" fmla="*/ 36 w 38"/>
                    <a:gd name="T45" fmla="*/ 25 h 36"/>
                    <a:gd name="T46" fmla="*/ 31 w 38"/>
                    <a:gd name="T47" fmla="*/ 31 h 36"/>
                    <a:gd name="T48" fmla="*/ 26 w 38"/>
                    <a:gd name="T49" fmla="*/ 36 h 36"/>
                    <a:gd name="T50" fmla="*/ 26 w 38"/>
                    <a:gd name="T51" fmla="*/ 36 h 36"/>
                    <a:gd name="T52" fmla="*/ 18 w 38"/>
                    <a:gd name="T53" fmla="*/ 36 h 36"/>
                    <a:gd name="T54" fmla="*/ 18 w 38"/>
                    <a:gd name="T5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 h="36">
                      <a:moveTo>
                        <a:pt x="18" y="36"/>
                      </a:moveTo>
                      <a:lnTo>
                        <a:pt x="18" y="36"/>
                      </a:lnTo>
                      <a:lnTo>
                        <a:pt x="13" y="36"/>
                      </a:lnTo>
                      <a:lnTo>
                        <a:pt x="8" y="35"/>
                      </a:lnTo>
                      <a:lnTo>
                        <a:pt x="4" y="30"/>
                      </a:lnTo>
                      <a:lnTo>
                        <a:pt x="2" y="25"/>
                      </a:lnTo>
                      <a:lnTo>
                        <a:pt x="0" y="18"/>
                      </a:lnTo>
                      <a:lnTo>
                        <a:pt x="2" y="12"/>
                      </a:lnTo>
                      <a:lnTo>
                        <a:pt x="5" y="5"/>
                      </a:lnTo>
                      <a:lnTo>
                        <a:pt x="12" y="0"/>
                      </a:lnTo>
                      <a:lnTo>
                        <a:pt x="18" y="0"/>
                      </a:lnTo>
                      <a:lnTo>
                        <a:pt x="25" y="0"/>
                      </a:lnTo>
                      <a:lnTo>
                        <a:pt x="30" y="2"/>
                      </a:lnTo>
                      <a:lnTo>
                        <a:pt x="33" y="7"/>
                      </a:lnTo>
                      <a:lnTo>
                        <a:pt x="36" y="12"/>
                      </a:lnTo>
                      <a:lnTo>
                        <a:pt x="38" y="18"/>
                      </a:lnTo>
                      <a:lnTo>
                        <a:pt x="36" y="25"/>
                      </a:lnTo>
                      <a:lnTo>
                        <a:pt x="31" y="31"/>
                      </a:lnTo>
                      <a:lnTo>
                        <a:pt x="26" y="36"/>
                      </a:lnTo>
                      <a:lnTo>
                        <a:pt x="18" y="36"/>
                      </a:lnTo>
                      <a:close/>
                    </a:path>
                  </a:pathLst>
                </a:custGeom>
                <a:solidFill>
                  <a:srgbClr val="87653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1" name="Freeform 3315"/>
                <p:cNvSpPr>
                  <a:spLocks noEditPoints="1" noChangeArrowheads="1"/>
                </p:cNvSpPr>
                <p:nvPr/>
              </p:nvSpPr>
              <p:spPr bwMode="auto">
                <a:xfrm>
                  <a:off x="4518025" y="3311525"/>
                  <a:ext cx="34925" cy="33338"/>
                </a:xfrm>
                <a:custGeom>
                  <a:avLst/>
                  <a:gdLst>
                    <a:gd name="T0" fmla="*/ 21 w 44"/>
                    <a:gd name="T1" fmla="*/ 5 h 42"/>
                    <a:gd name="T2" fmla="*/ 21 w 44"/>
                    <a:gd name="T3" fmla="*/ 5 h 42"/>
                    <a:gd name="T4" fmla="*/ 26 w 44"/>
                    <a:gd name="T5" fmla="*/ 7 h 42"/>
                    <a:gd name="T6" fmla="*/ 31 w 44"/>
                    <a:gd name="T7" fmla="*/ 8 h 42"/>
                    <a:gd name="T8" fmla="*/ 34 w 44"/>
                    <a:gd name="T9" fmla="*/ 12 h 42"/>
                    <a:gd name="T10" fmla="*/ 36 w 44"/>
                    <a:gd name="T11" fmla="*/ 15 h 42"/>
                    <a:gd name="T12" fmla="*/ 36 w 44"/>
                    <a:gd name="T13" fmla="*/ 15 h 42"/>
                    <a:gd name="T14" fmla="*/ 38 w 44"/>
                    <a:gd name="T15" fmla="*/ 21 h 42"/>
                    <a:gd name="T16" fmla="*/ 36 w 44"/>
                    <a:gd name="T17" fmla="*/ 28 h 42"/>
                    <a:gd name="T18" fmla="*/ 33 w 44"/>
                    <a:gd name="T19" fmla="*/ 33 h 42"/>
                    <a:gd name="T20" fmla="*/ 28 w 44"/>
                    <a:gd name="T21" fmla="*/ 36 h 42"/>
                    <a:gd name="T22" fmla="*/ 28 w 44"/>
                    <a:gd name="T23" fmla="*/ 36 h 42"/>
                    <a:gd name="T24" fmla="*/ 21 w 44"/>
                    <a:gd name="T25" fmla="*/ 38 h 42"/>
                    <a:gd name="T26" fmla="*/ 21 w 44"/>
                    <a:gd name="T27" fmla="*/ 38 h 42"/>
                    <a:gd name="T28" fmla="*/ 16 w 44"/>
                    <a:gd name="T29" fmla="*/ 36 h 42"/>
                    <a:gd name="T30" fmla="*/ 13 w 44"/>
                    <a:gd name="T31" fmla="*/ 34 h 42"/>
                    <a:gd name="T32" fmla="*/ 10 w 44"/>
                    <a:gd name="T33" fmla="*/ 31 h 42"/>
                    <a:gd name="T34" fmla="*/ 7 w 44"/>
                    <a:gd name="T35" fmla="*/ 28 h 42"/>
                    <a:gd name="T36" fmla="*/ 7 w 44"/>
                    <a:gd name="T37" fmla="*/ 28 h 42"/>
                    <a:gd name="T38" fmla="*/ 7 w 44"/>
                    <a:gd name="T39" fmla="*/ 21 h 42"/>
                    <a:gd name="T40" fmla="*/ 7 w 44"/>
                    <a:gd name="T41" fmla="*/ 15 h 42"/>
                    <a:gd name="T42" fmla="*/ 10 w 44"/>
                    <a:gd name="T43" fmla="*/ 10 h 42"/>
                    <a:gd name="T44" fmla="*/ 16 w 44"/>
                    <a:gd name="T45" fmla="*/ 7 h 42"/>
                    <a:gd name="T46" fmla="*/ 16 w 44"/>
                    <a:gd name="T47" fmla="*/ 7 h 42"/>
                    <a:gd name="T48" fmla="*/ 21 w 44"/>
                    <a:gd name="T49" fmla="*/ 5 h 42"/>
                    <a:gd name="T50" fmla="*/ 21 w 44"/>
                    <a:gd name="T51" fmla="*/ 0 h 42"/>
                    <a:gd name="T52" fmla="*/ 21 w 44"/>
                    <a:gd name="T53" fmla="*/ 0 h 42"/>
                    <a:gd name="T54" fmla="*/ 21 w 44"/>
                    <a:gd name="T55" fmla="*/ 0 h 42"/>
                    <a:gd name="T56" fmla="*/ 13 w 44"/>
                    <a:gd name="T57" fmla="*/ 2 h 42"/>
                    <a:gd name="T58" fmla="*/ 13 w 44"/>
                    <a:gd name="T59" fmla="*/ 2 h 42"/>
                    <a:gd name="T60" fmla="*/ 7 w 44"/>
                    <a:gd name="T61" fmla="*/ 7 h 42"/>
                    <a:gd name="T62" fmla="*/ 2 w 44"/>
                    <a:gd name="T63" fmla="*/ 13 h 42"/>
                    <a:gd name="T64" fmla="*/ 2 w 44"/>
                    <a:gd name="T65" fmla="*/ 13 h 42"/>
                    <a:gd name="T66" fmla="*/ 0 w 44"/>
                    <a:gd name="T67" fmla="*/ 21 h 42"/>
                    <a:gd name="T68" fmla="*/ 2 w 44"/>
                    <a:gd name="T69" fmla="*/ 29 h 42"/>
                    <a:gd name="T70" fmla="*/ 2 w 44"/>
                    <a:gd name="T71" fmla="*/ 29 h 42"/>
                    <a:gd name="T72" fmla="*/ 5 w 44"/>
                    <a:gd name="T73" fmla="*/ 34 h 42"/>
                    <a:gd name="T74" fmla="*/ 10 w 44"/>
                    <a:gd name="T75" fmla="*/ 39 h 42"/>
                    <a:gd name="T76" fmla="*/ 15 w 44"/>
                    <a:gd name="T77" fmla="*/ 42 h 42"/>
                    <a:gd name="T78" fmla="*/ 21 w 44"/>
                    <a:gd name="T79" fmla="*/ 42 h 42"/>
                    <a:gd name="T80" fmla="*/ 21 w 44"/>
                    <a:gd name="T81" fmla="*/ 42 h 42"/>
                    <a:gd name="T82" fmla="*/ 29 w 44"/>
                    <a:gd name="T83" fmla="*/ 41 h 42"/>
                    <a:gd name="T84" fmla="*/ 29 w 44"/>
                    <a:gd name="T85" fmla="*/ 41 h 42"/>
                    <a:gd name="T86" fmla="*/ 38 w 44"/>
                    <a:gd name="T87" fmla="*/ 36 h 42"/>
                    <a:gd name="T88" fmla="*/ 42 w 44"/>
                    <a:gd name="T89" fmla="*/ 29 h 42"/>
                    <a:gd name="T90" fmla="*/ 42 w 44"/>
                    <a:gd name="T91" fmla="*/ 29 h 42"/>
                    <a:gd name="T92" fmla="*/ 44 w 44"/>
                    <a:gd name="T93" fmla="*/ 21 h 42"/>
                    <a:gd name="T94" fmla="*/ 42 w 44"/>
                    <a:gd name="T95" fmla="*/ 13 h 42"/>
                    <a:gd name="T96" fmla="*/ 42 w 44"/>
                    <a:gd name="T97" fmla="*/ 13 h 42"/>
                    <a:gd name="T98" fmla="*/ 38 w 44"/>
                    <a:gd name="T99" fmla="*/ 8 h 42"/>
                    <a:gd name="T100" fmla="*/ 34 w 44"/>
                    <a:gd name="T101" fmla="*/ 3 h 42"/>
                    <a:gd name="T102" fmla="*/ 28 w 44"/>
                    <a:gd name="T103" fmla="*/ 0 h 42"/>
                    <a:gd name="T104" fmla="*/ 21 w 44"/>
                    <a:gd name="T105" fmla="*/ 0 h 42"/>
                    <a:gd name="T106" fmla="*/ 21 w 44"/>
                    <a:gd name="T10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2">
                      <a:moveTo>
                        <a:pt x="21" y="5"/>
                      </a:moveTo>
                      <a:lnTo>
                        <a:pt x="21" y="5"/>
                      </a:lnTo>
                      <a:lnTo>
                        <a:pt x="26" y="7"/>
                      </a:lnTo>
                      <a:lnTo>
                        <a:pt x="31" y="8"/>
                      </a:lnTo>
                      <a:lnTo>
                        <a:pt x="34" y="12"/>
                      </a:lnTo>
                      <a:lnTo>
                        <a:pt x="36" y="15"/>
                      </a:lnTo>
                      <a:lnTo>
                        <a:pt x="38" y="21"/>
                      </a:lnTo>
                      <a:lnTo>
                        <a:pt x="36" y="28"/>
                      </a:lnTo>
                      <a:lnTo>
                        <a:pt x="33" y="33"/>
                      </a:lnTo>
                      <a:lnTo>
                        <a:pt x="28" y="36"/>
                      </a:lnTo>
                      <a:lnTo>
                        <a:pt x="21" y="38"/>
                      </a:lnTo>
                      <a:lnTo>
                        <a:pt x="16" y="36"/>
                      </a:lnTo>
                      <a:lnTo>
                        <a:pt x="13" y="34"/>
                      </a:lnTo>
                      <a:lnTo>
                        <a:pt x="10" y="31"/>
                      </a:lnTo>
                      <a:lnTo>
                        <a:pt x="7" y="28"/>
                      </a:lnTo>
                      <a:lnTo>
                        <a:pt x="7" y="21"/>
                      </a:lnTo>
                      <a:lnTo>
                        <a:pt x="7" y="15"/>
                      </a:lnTo>
                      <a:lnTo>
                        <a:pt x="10" y="10"/>
                      </a:lnTo>
                      <a:lnTo>
                        <a:pt x="16" y="7"/>
                      </a:lnTo>
                      <a:lnTo>
                        <a:pt x="21" y="5"/>
                      </a:lnTo>
                      <a:close/>
                      <a:moveTo>
                        <a:pt x="21" y="0"/>
                      </a:moveTo>
                      <a:lnTo>
                        <a:pt x="21" y="0"/>
                      </a:lnTo>
                      <a:lnTo>
                        <a:pt x="13" y="2"/>
                      </a:lnTo>
                      <a:lnTo>
                        <a:pt x="7" y="7"/>
                      </a:lnTo>
                      <a:lnTo>
                        <a:pt x="2" y="13"/>
                      </a:lnTo>
                      <a:lnTo>
                        <a:pt x="0" y="21"/>
                      </a:lnTo>
                      <a:lnTo>
                        <a:pt x="2" y="29"/>
                      </a:lnTo>
                      <a:lnTo>
                        <a:pt x="5" y="34"/>
                      </a:lnTo>
                      <a:lnTo>
                        <a:pt x="10" y="39"/>
                      </a:lnTo>
                      <a:lnTo>
                        <a:pt x="15" y="42"/>
                      </a:lnTo>
                      <a:lnTo>
                        <a:pt x="21" y="42"/>
                      </a:lnTo>
                      <a:lnTo>
                        <a:pt x="29" y="41"/>
                      </a:lnTo>
                      <a:lnTo>
                        <a:pt x="38" y="36"/>
                      </a:lnTo>
                      <a:lnTo>
                        <a:pt x="42" y="29"/>
                      </a:lnTo>
                      <a:lnTo>
                        <a:pt x="44" y="21"/>
                      </a:lnTo>
                      <a:lnTo>
                        <a:pt x="42" y="13"/>
                      </a:lnTo>
                      <a:lnTo>
                        <a:pt x="38" y="8"/>
                      </a:lnTo>
                      <a:lnTo>
                        <a:pt x="34" y="3"/>
                      </a:lnTo>
                      <a:lnTo>
                        <a:pt x="28" y="0"/>
                      </a:lnTo>
                      <a:lnTo>
                        <a:pt x="21"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2" name="Freeform 3316"/>
                <p:cNvSpPr>
                  <a:spLocks noChangeArrowheads="1"/>
                </p:cNvSpPr>
                <p:nvPr/>
              </p:nvSpPr>
              <p:spPr bwMode="auto">
                <a:xfrm>
                  <a:off x="4522787" y="3314700"/>
                  <a:ext cx="23813" cy="25400"/>
                </a:xfrm>
                <a:custGeom>
                  <a:avLst/>
                  <a:gdLst>
                    <a:gd name="T0" fmla="*/ 14 w 31"/>
                    <a:gd name="T1" fmla="*/ 0 h 33"/>
                    <a:gd name="T2" fmla="*/ 14 w 31"/>
                    <a:gd name="T3" fmla="*/ 0 h 33"/>
                    <a:gd name="T4" fmla="*/ 19 w 31"/>
                    <a:gd name="T5" fmla="*/ 2 h 33"/>
                    <a:gd name="T6" fmla="*/ 24 w 31"/>
                    <a:gd name="T7" fmla="*/ 3 h 33"/>
                    <a:gd name="T8" fmla="*/ 27 w 31"/>
                    <a:gd name="T9" fmla="*/ 7 h 33"/>
                    <a:gd name="T10" fmla="*/ 29 w 31"/>
                    <a:gd name="T11" fmla="*/ 10 h 33"/>
                    <a:gd name="T12" fmla="*/ 29 w 31"/>
                    <a:gd name="T13" fmla="*/ 10 h 33"/>
                    <a:gd name="T14" fmla="*/ 31 w 31"/>
                    <a:gd name="T15" fmla="*/ 16 h 33"/>
                    <a:gd name="T16" fmla="*/ 29 w 31"/>
                    <a:gd name="T17" fmla="*/ 23 h 33"/>
                    <a:gd name="T18" fmla="*/ 26 w 31"/>
                    <a:gd name="T19" fmla="*/ 28 h 33"/>
                    <a:gd name="T20" fmla="*/ 21 w 31"/>
                    <a:gd name="T21" fmla="*/ 31 h 33"/>
                    <a:gd name="T22" fmla="*/ 21 w 31"/>
                    <a:gd name="T23" fmla="*/ 31 h 33"/>
                    <a:gd name="T24" fmla="*/ 14 w 31"/>
                    <a:gd name="T25" fmla="*/ 33 h 33"/>
                    <a:gd name="T26" fmla="*/ 14 w 31"/>
                    <a:gd name="T27" fmla="*/ 33 h 33"/>
                    <a:gd name="T28" fmla="*/ 9 w 31"/>
                    <a:gd name="T29" fmla="*/ 31 h 33"/>
                    <a:gd name="T30" fmla="*/ 6 w 31"/>
                    <a:gd name="T31" fmla="*/ 29 h 33"/>
                    <a:gd name="T32" fmla="*/ 3 w 31"/>
                    <a:gd name="T33" fmla="*/ 26 h 33"/>
                    <a:gd name="T34" fmla="*/ 0 w 31"/>
                    <a:gd name="T35" fmla="*/ 23 h 33"/>
                    <a:gd name="T36" fmla="*/ 0 w 31"/>
                    <a:gd name="T37" fmla="*/ 23 h 33"/>
                    <a:gd name="T38" fmla="*/ 0 w 31"/>
                    <a:gd name="T39" fmla="*/ 16 h 33"/>
                    <a:gd name="T40" fmla="*/ 0 w 31"/>
                    <a:gd name="T41" fmla="*/ 10 h 33"/>
                    <a:gd name="T42" fmla="*/ 3 w 31"/>
                    <a:gd name="T43" fmla="*/ 5 h 33"/>
                    <a:gd name="T44" fmla="*/ 9 w 31"/>
                    <a:gd name="T45" fmla="*/ 2 h 33"/>
                    <a:gd name="T46" fmla="*/ 9 w 31"/>
                    <a:gd name="T47" fmla="*/ 2 h 33"/>
                    <a:gd name="T48" fmla="*/ 14 w 31"/>
                    <a:gd name="T4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33">
                      <a:moveTo>
                        <a:pt x="14" y="0"/>
                      </a:moveTo>
                      <a:lnTo>
                        <a:pt x="14" y="0"/>
                      </a:lnTo>
                      <a:lnTo>
                        <a:pt x="19" y="2"/>
                      </a:lnTo>
                      <a:lnTo>
                        <a:pt x="24" y="3"/>
                      </a:lnTo>
                      <a:lnTo>
                        <a:pt x="27" y="7"/>
                      </a:lnTo>
                      <a:lnTo>
                        <a:pt x="29" y="10"/>
                      </a:lnTo>
                      <a:lnTo>
                        <a:pt x="31" y="16"/>
                      </a:lnTo>
                      <a:lnTo>
                        <a:pt x="29" y="23"/>
                      </a:lnTo>
                      <a:lnTo>
                        <a:pt x="26" y="28"/>
                      </a:lnTo>
                      <a:lnTo>
                        <a:pt x="21" y="31"/>
                      </a:lnTo>
                      <a:lnTo>
                        <a:pt x="14" y="33"/>
                      </a:lnTo>
                      <a:lnTo>
                        <a:pt x="9" y="31"/>
                      </a:lnTo>
                      <a:lnTo>
                        <a:pt x="6" y="29"/>
                      </a:lnTo>
                      <a:lnTo>
                        <a:pt x="3" y="26"/>
                      </a:lnTo>
                      <a:lnTo>
                        <a:pt x="0" y="23"/>
                      </a:lnTo>
                      <a:lnTo>
                        <a:pt x="0" y="16"/>
                      </a:lnTo>
                      <a:lnTo>
                        <a:pt x="0" y="10"/>
                      </a:lnTo>
                      <a:lnTo>
                        <a:pt x="3" y="5"/>
                      </a:lnTo>
                      <a:lnTo>
                        <a:pt x="9" y="2"/>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3" name="Freeform 3317"/>
                <p:cNvSpPr>
                  <a:spLocks noChangeArrowheads="1"/>
                </p:cNvSpPr>
                <p:nvPr/>
              </p:nvSpPr>
              <p:spPr bwMode="auto">
                <a:xfrm>
                  <a:off x="4518025" y="3311525"/>
                  <a:ext cx="34925" cy="33338"/>
                </a:xfrm>
                <a:custGeom>
                  <a:avLst/>
                  <a:gdLst>
                    <a:gd name="T0" fmla="*/ 21 w 44"/>
                    <a:gd name="T1" fmla="*/ 0 h 42"/>
                    <a:gd name="T2" fmla="*/ 21 w 44"/>
                    <a:gd name="T3" fmla="*/ 0 h 42"/>
                    <a:gd name="T4" fmla="*/ 21 w 44"/>
                    <a:gd name="T5" fmla="*/ 0 h 42"/>
                    <a:gd name="T6" fmla="*/ 13 w 44"/>
                    <a:gd name="T7" fmla="*/ 2 h 42"/>
                    <a:gd name="T8" fmla="*/ 13 w 44"/>
                    <a:gd name="T9" fmla="*/ 2 h 42"/>
                    <a:gd name="T10" fmla="*/ 7 w 44"/>
                    <a:gd name="T11" fmla="*/ 7 h 42"/>
                    <a:gd name="T12" fmla="*/ 2 w 44"/>
                    <a:gd name="T13" fmla="*/ 13 h 42"/>
                    <a:gd name="T14" fmla="*/ 2 w 44"/>
                    <a:gd name="T15" fmla="*/ 13 h 42"/>
                    <a:gd name="T16" fmla="*/ 0 w 44"/>
                    <a:gd name="T17" fmla="*/ 21 h 42"/>
                    <a:gd name="T18" fmla="*/ 2 w 44"/>
                    <a:gd name="T19" fmla="*/ 29 h 42"/>
                    <a:gd name="T20" fmla="*/ 2 w 44"/>
                    <a:gd name="T21" fmla="*/ 29 h 42"/>
                    <a:gd name="T22" fmla="*/ 5 w 44"/>
                    <a:gd name="T23" fmla="*/ 34 h 42"/>
                    <a:gd name="T24" fmla="*/ 10 w 44"/>
                    <a:gd name="T25" fmla="*/ 39 h 42"/>
                    <a:gd name="T26" fmla="*/ 15 w 44"/>
                    <a:gd name="T27" fmla="*/ 42 h 42"/>
                    <a:gd name="T28" fmla="*/ 21 w 44"/>
                    <a:gd name="T29" fmla="*/ 42 h 42"/>
                    <a:gd name="T30" fmla="*/ 21 w 44"/>
                    <a:gd name="T31" fmla="*/ 42 h 42"/>
                    <a:gd name="T32" fmla="*/ 29 w 44"/>
                    <a:gd name="T33" fmla="*/ 41 h 42"/>
                    <a:gd name="T34" fmla="*/ 29 w 44"/>
                    <a:gd name="T35" fmla="*/ 41 h 42"/>
                    <a:gd name="T36" fmla="*/ 38 w 44"/>
                    <a:gd name="T37" fmla="*/ 36 h 42"/>
                    <a:gd name="T38" fmla="*/ 42 w 44"/>
                    <a:gd name="T39" fmla="*/ 29 h 42"/>
                    <a:gd name="T40" fmla="*/ 42 w 44"/>
                    <a:gd name="T41" fmla="*/ 29 h 42"/>
                    <a:gd name="T42" fmla="*/ 44 w 44"/>
                    <a:gd name="T43" fmla="*/ 21 h 42"/>
                    <a:gd name="T44" fmla="*/ 42 w 44"/>
                    <a:gd name="T45" fmla="*/ 13 h 42"/>
                    <a:gd name="T46" fmla="*/ 42 w 44"/>
                    <a:gd name="T47" fmla="*/ 13 h 42"/>
                    <a:gd name="T48" fmla="*/ 38 w 44"/>
                    <a:gd name="T49" fmla="*/ 8 h 42"/>
                    <a:gd name="T50" fmla="*/ 34 w 44"/>
                    <a:gd name="T51" fmla="*/ 3 h 42"/>
                    <a:gd name="T52" fmla="*/ 28 w 44"/>
                    <a:gd name="T53" fmla="*/ 0 h 42"/>
                    <a:gd name="T54" fmla="*/ 21 w 44"/>
                    <a:gd name="T55" fmla="*/ 0 h 42"/>
                    <a:gd name="T56" fmla="*/ 21 w 44"/>
                    <a:gd name="T5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 h="42">
                      <a:moveTo>
                        <a:pt x="21" y="0"/>
                      </a:moveTo>
                      <a:lnTo>
                        <a:pt x="21" y="0"/>
                      </a:lnTo>
                      <a:lnTo>
                        <a:pt x="13" y="2"/>
                      </a:lnTo>
                      <a:lnTo>
                        <a:pt x="7" y="7"/>
                      </a:lnTo>
                      <a:lnTo>
                        <a:pt x="2" y="13"/>
                      </a:lnTo>
                      <a:lnTo>
                        <a:pt x="0" y="21"/>
                      </a:lnTo>
                      <a:lnTo>
                        <a:pt x="2" y="29"/>
                      </a:lnTo>
                      <a:lnTo>
                        <a:pt x="5" y="34"/>
                      </a:lnTo>
                      <a:lnTo>
                        <a:pt x="10" y="39"/>
                      </a:lnTo>
                      <a:lnTo>
                        <a:pt x="15" y="42"/>
                      </a:lnTo>
                      <a:lnTo>
                        <a:pt x="21" y="42"/>
                      </a:lnTo>
                      <a:lnTo>
                        <a:pt x="29" y="41"/>
                      </a:lnTo>
                      <a:lnTo>
                        <a:pt x="38" y="36"/>
                      </a:lnTo>
                      <a:lnTo>
                        <a:pt x="42" y="29"/>
                      </a:lnTo>
                      <a:lnTo>
                        <a:pt x="44" y="21"/>
                      </a:lnTo>
                      <a:lnTo>
                        <a:pt x="42" y="13"/>
                      </a:lnTo>
                      <a:lnTo>
                        <a:pt x="38" y="8"/>
                      </a:lnTo>
                      <a:lnTo>
                        <a:pt x="34" y="3"/>
                      </a:lnTo>
                      <a:lnTo>
                        <a:pt x="28" y="0"/>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4" name="Freeform 3318"/>
                <p:cNvSpPr>
                  <a:spLocks noChangeArrowheads="1"/>
                </p:cNvSpPr>
                <p:nvPr/>
              </p:nvSpPr>
              <p:spPr bwMode="auto">
                <a:xfrm>
                  <a:off x="3998912" y="3556000"/>
                  <a:ext cx="127000" cy="104775"/>
                </a:xfrm>
                <a:custGeom>
                  <a:avLst/>
                  <a:gdLst>
                    <a:gd name="T0" fmla="*/ 42 w 160"/>
                    <a:gd name="T1" fmla="*/ 34 h 131"/>
                    <a:gd name="T2" fmla="*/ 0 w 160"/>
                    <a:gd name="T3" fmla="*/ 19 h 131"/>
                    <a:gd name="T4" fmla="*/ 11 w 160"/>
                    <a:gd name="T5" fmla="*/ 47 h 131"/>
                    <a:gd name="T6" fmla="*/ 47 w 160"/>
                    <a:gd name="T7" fmla="*/ 131 h 131"/>
                    <a:gd name="T8" fmla="*/ 160 w 160"/>
                    <a:gd name="T9" fmla="*/ 86 h 131"/>
                    <a:gd name="T10" fmla="*/ 124 w 160"/>
                    <a:gd name="T11" fmla="*/ 0 h 131"/>
                    <a:gd name="T12" fmla="*/ 42 w 160"/>
                    <a:gd name="T13" fmla="*/ 34 h 131"/>
                  </a:gdLst>
                  <a:ahLst/>
                  <a:cxnLst>
                    <a:cxn ang="0">
                      <a:pos x="T0" y="T1"/>
                    </a:cxn>
                    <a:cxn ang="0">
                      <a:pos x="T2" y="T3"/>
                    </a:cxn>
                    <a:cxn ang="0">
                      <a:pos x="T4" y="T5"/>
                    </a:cxn>
                    <a:cxn ang="0">
                      <a:pos x="T6" y="T7"/>
                    </a:cxn>
                    <a:cxn ang="0">
                      <a:pos x="T8" y="T9"/>
                    </a:cxn>
                    <a:cxn ang="0">
                      <a:pos x="T10" y="T11"/>
                    </a:cxn>
                    <a:cxn ang="0">
                      <a:pos x="T12" y="T13"/>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5" name="Freeform 3319"/>
                <p:cNvSpPr>
                  <a:spLocks noChangeArrowheads="1"/>
                </p:cNvSpPr>
                <p:nvPr/>
              </p:nvSpPr>
              <p:spPr bwMode="auto">
                <a:xfrm>
                  <a:off x="4043362" y="3582987"/>
                  <a:ext cx="52388" cy="53975"/>
                </a:xfrm>
                <a:custGeom>
                  <a:avLst/>
                  <a:gdLst>
                    <a:gd name="T0" fmla="*/ 5 w 67"/>
                    <a:gd name="T1" fmla="*/ 50 h 67"/>
                    <a:gd name="T2" fmla="*/ 5 w 67"/>
                    <a:gd name="T3" fmla="*/ 50 h 67"/>
                    <a:gd name="T4" fmla="*/ 2 w 67"/>
                    <a:gd name="T5" fmla="*/ 44 h 67"/>
                    <a:gd name="T6" fmla="*/ 0 w 67"/>
                    <a:gd name="T7" fmla="*/ 39 h 67"/>
                    <a:gd name="T8" fmla="*/ 0 w 67"/>
                    <a:gd name="T9" fmla="*/ 31 h 67"/>
                    <a:gd name="T10" fmla="*/ 0 w 67"/>
                    <a:gd name="T11" fmla="*/ 23 h 67"/>
                    <a:gd name="T12" fmla="*/ 4 w 67"/>
                    <a:gd name="T13" fmla="*/ 16 h 67"/>
                    <a:gd name="T14" fmla="*/ 8 w 67"/>
                    <a:gd name="T15" fmla="*/ 8 h 67"/>
                    <a:gd name="T16" fmla="*/ 18 w 67"/>
                    <a:gd name="T17" fmla="*/ 3 h 67"/>
                    <a:gd name="T18" fmla="*/ 18 w 67"/>
                    <a:gd name="T19" fmla="*/ 3 h 67"/>
                    <a:gd name="T20" fmla="*/ 30 w 67"/>
                    <a:gd name="T21" fmla="*/ 0 h 67"/>
                    <a:gd name="T22" fmla="*/ 38 w 67"/>
                    <a:gd name="T23" fmla="*/ 1 h 67"/>
                    <a:gd name="T24" fmla="*/ 46 w 67"/>
                    <a:gd name="T25" fmla="*/ 5 h 67"/>
                    <a:gd name="T26" fmla="*/ 51 w 67"/>
                    <a:gd name="T27" fmla="*/ 10 h 67"/>
                    <a:gd name="T28" fmla="*/ 56 w 67"/>
                    <a:gd name="T29" fmla="*/ 14 h 67"/>
                    <a:gd name="T30" fmla="*/ 59 w 67"/>
                    <a:gd name="T31" fmla="*/ 21 h 67"/>
                    <a:gd name="T32" fmla="*/ 61 w 67"/>
                    <a:gd name="T33" fmla="*/ 26 h 67"/>
                    <a:gd name="T34" fmla="*/ 61 w 67"/>
                    <a:gd name="T35" fmla="*/ 26 h 67"/>
                    <a:gd name="T36" fmla="*/ 62 w 67"/>
                    <a:gd name="T37" fmla="*/ 26 h 67"/>
                    <a:gd name="T38" fmla="*/ 64 w 67"/>
                    <a:gd name="T39" fmla="*/ 29 h 67"/>
                    <a:gd name="T40" fmla="*/ 67 w 67"/>
                    <a:gd name="T41" fmla="*/ 36 h 67"/>
                    <a:gd name="T42" fmla="*/ 67 w 67"/>
                    <a:gd name="T43" fmla="*/ 36 h 67"/>
                    <a:gd name="T44" fmla="*/ 67 w 67"/>
                    <a:gd name="T45" fmla="*/ 40 h 67"/>
                    <a:gd name="T46" fmla="*/ 67 w 67"/>
                    <a:gd name="T47" fmla="*/ 44 h 67"/>
                    <a:gd name="T48" fmla="*/ 64 w 67"/>
                    <a:gd name="T49" fmla="*/ 47 h 67"/>
                    <a:gd name="T50" fmla="*/ 52 w 67"/>
                    <a:gd name="T51" fmla="*/ 18 h 67"/>
                    <a:gd name="T52" fmla="*/ 52 w 67"/>
                    <a:gd name="T53" fmla="*/ 18 h 67"/>
                    <a:gd name="T54" fmla="*/ 49 w 67"/>
                    <a:gd name="T55" fmla="*/ 16 h 67"/>
                    <a:gd name="T56" fmla="*/ 43 w 67"/>
                    <a:gd name="T57" fmla="*/ 10 h 67"/>
                    <a:gd name="T58" fmla="*/ 39 w 67"/>
                    <a:gd name="T59" fmla="*/ 8 h 67"/>
                    <a:gd name="T60" fmla="*/ 33 w 67"/>
                    <a:gd name="T61" fmla="*/ 6 h 67"/>
                    <a:gd name="T62" fmla="*/ 26 w 67"/>
                    <a:gd name="T63" fmla="*/ 6 h 67"/>
                    <a:gd name="T64" fmla="*/ 20 w 67"/>
                    <a:gd name="T65" fmla="*/ 8 h 67"/>
                    <a:gd name="T66" fmla="*/ 20 w 67"/>
                    <a:gd name="T67" fmla="*/ 8 h 67"/>
                    <a:gd name="T68" fmla="*/ 15 w 67"/>
                    <a:gd name="T69" fmla="*/ 11 h 67"/>
                    <a:gd name="T70" fmla="*/ 10 w 67"/>
                    <a:gd name="T71" fmla="*/ 16 h 67"/>
                    <a:gd name="T72" fmla="*/ 7 w 67"/>
                    <a:gd name="T73" fmla="*/ 21 h 67"/>
                    <a:gd name="T74" fmla="*/ 5 w 67"/>
                    <a:gd name="T75" fmla="*/ 26 h 67"/>
                    <a:gd name="T76" fmla="*/ 5 w 67"/>
                    <a:gd name="T77" fmla="*/ 34 h 67"/>
                    <a:gd name="T78" fmla="*/ 5 w 67"/>
                    <a:gd name="T79" fmla="*/ 37 h 67"/>
                    <a:gd name="T80" fmla="*/ 18 w 67"/>
                    <a:gd name="T81" fmla="*/ 67 h 67"/>
                    <a:gd name="T82" fmla="*/ 18 w 67"/>
                    <a:gd name="T83" fmla="*/ 67 h 67"/>
                    <a:gd name="T84" fmla="*/ 15 w 67"/>
                    <a:gd name="T85" fmla="*/ 67 h 67"/>
                    <a:gd name="T86" fmla="*/ 12 w 67"/>
                    <a:gd name="T87" fmla="*/ 65 h 67"/>
                    <a:gd name="T88" fmla="*/ 8 w 67"/>
                    <a:gd name="T89" fmla="*/ 62 h 67"/>
                    <a:gd name="T90" fmla="*/ 5 w 67"/>
                    <a:gd name="T91" fmla="*/ 53 h 67"/>
                    <a:gd name="T92" fmla="*/ 5 w 67"/>
                    <a:gd name="T93" fmla="*/ 53 h 67"/>
                    <a:gd name="T94" fmla="*/ 4 w 67"/>
                    <a:gd name="T95" fmla="*/ 52 h 67"/>
                    <a:gd name="T96" fmla="*/ 5 w 67"/>
                    <a:gd name="T9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7">
                      <a:moveTo>
                        <a:pt x="5" y="50"/>
                      </a:moveTo>
                      <a:lnTo>
                        <a:pt x="5" y="50"/>
                      </a:lnTo>
                      <a:lnTo>
                        <a:pt x="2" y="44"/>
                      </a:lnTo>
                      <a:lnTo>
                        <a:pt x="0" y="39"/>
                      </a:lnTo>
                      <a:lnTo>
                        <a:pt x="0" y="31"/>
                      </a:lnTo>
                      <a:lnTo>
                        <a:pt x="0" y="23"/>
                      </a:lnTo>
                      <a:lnTo>
                        <a:pt x="4" y="16"/>
                      </a:lnTo>
                      <a:lnTo>
                        <a:pt x="8" y="8"/>
                      </a:lnTo>
                      <a:lnTo>
                        <a:pt x="18" y="3"/>
                      </a:lnTo>
                      <a:lnTo>
                        <a:pt x="30" y="0"/>
                      </a:lnTo>
                      <a:lnTo>
                        <a:pt x="38" y="1"/>
                      </a:lnTo>
                      <a:lnTo>
                        <a:pt x="46" y="5"/>
                      </a:lnTo>
                      <a:lnTo>
                        <a:pt x="51" y="10"/>
                      </a:lnTo>
                      <a:lnTo>
                        <a:pt x="56" y="14"/>
                      </a:lnTo>
                      <a:lnTo>
                        <a:pt x="59" y="21"/>
                      </a:lnTo>
                      <a:lnTo>
                        <a:pt x="61" y="26"/>
                      </a:lnTo>
                      <a:lnTo>
                        <a:pt x="62" y="26"/>
                      </a:lnTo>
                      <a:lnTo>
                        <a:pt x="64" y="29"/>
                      </a:lnTo>
                      <a:lnTo>
                        <a:pt x="67" y="36"/>
                      </a:lnTo>
                      <a:lnTo>
                        <a:pt x="67" y="40"/>
                      </a:lnTo>
                      <a:lnTo>
                        <a:pt x="67" y="44"/>
                      </a:lnTo>
                      <a:lnTo>
                        <a:pt x="64" y="47"/>
                      </a:lnTo>
                      <a:lnTo>
                        <a:pt x="52" y="18"/>
                      </a:lnTo>
                      <a:lnTo>
                        <a:pt x="49" y="16"/>
                      </a:lnTo>
                      <a:lnTo>
                        <a:pt x="43" y="10"/>
                      </a:lnTo>
                      <a:lnTo>
                        <a:pt x="39" y="8"/>
                      </a:lnTo>
                      <a:lnTo>
                        <a:pt x="33" y="6"/>
                      </a:lnTo>
                      <a:lnTo>
                        <a:pt x="26" y="6"/>
                      </a:lnTo>
                      <a:lnTo>
                        <a:pt x="20" y="8"/>
                      </a:lnTo>
                      <a:lnTo>
                        <a:pt x="15" y="11"/>
                      </a:lnTo>
                      <a:lnTo>
                        <a:pt x="10" y="16"/>
                      </a:lnTo>
                      <a:lnTo>
                        <a:pt x="7" y="21"/>
                      </a:lnTo>
                      <a:lnTo>
                        <a:pt x="5" y="26"/>
                      </a:lnTo>
                      <a:lnTo>
                        <a:pt x="5" y="34"/>
                      </a:lnTo>
                      <a:lnTo>
                        <a:pt x="5" y="37"/>
                      </a:lnTo>
                      <a:lnTo>
                        <a:pt x="18" y="67"/>
                      </a:lnTo>
                      <a:lnTo>
                        <a:pt x="15" y="67"/>
                      </a:lnTo>
                      <a:lnTo>
                        <a:pt x="12" y="65"/>
                      </a:lnTo>
                      <a:lnTo>
                        <a:pt x="8" y="62"/>
                      </a:lnTo>
                      <a:lnTo>
                        <a:pt x="5" y="53"/>
                      </a:lnTo>
                      <a:lnTo>
                        <a:pt x="4" y="52"/>
                      </a:lnTo>
                      <a:lnTo>
                        <a:pt x="5" y="50"/>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6" name="Freeform 3320"/>
                <p:cNvSpPr>
                  <a:spLocks noChangeArrowheads="1"/>
                </p:cNvSpPr>
                <p:nvPr/>
              </p:nvSpPr>
              <p:spPr bwMode="auto">
                <a:xfrm>
                  <a:off x="4043362" y="3582987"/>
                  <a:ext cx="52388" cy="53975"/>
                </a:xfrm>
                <a:custGeom>
                  <a:avLst/>
                  <a:gdLst>
                    <a:gd name="T0" fmla="*/ 5 w 67"/>
                    <a:gd name="T1" fmla="*/ 50 h 67"/>
                    <a:gd name="T2" fmla="*/ 5 w 67"/>
                    <a:gd name="T3" fmla="*/ 50 h 67"/>
                    <a:gd name="T4" fmla="*/ 2 w 67"/>
                    <a:gd name="T5" fmla="*/ 44 h 67"/>
                    <a:gd name="T6" fmla="*/ 0 w 67"/>
                    <a:gd name="T7" fmla="*/ 39 h 67"/>
                    <a:gd name="T8" fmla="*/ 0 w 67"/>
                    <a:gd name="T9" fmla="*/ 31 h 67"/>
                    <a:gd name="T10" fmla="*/ 0 w 67"/>
                    <a:gd name="T11" fmla="*/ 23 h 67"/>
                    <a:gd name="T12" fmla="*/ 4 w 67"/>
                    <a:gd name="T13" fmla="*/ 16 h 67"/>
                    <a:gd name="T14" fmla="*/ 8 w 67"/>
                    <a:gd name="T15" fmla="*/ 8 h 67"/>
                    <a:gd name="T16" fmla="*/ 18 w 67"/>
                    <a:gd name="T17" fmla="*/ 3 h 67"/>
                    <a:gd name="T18" fmla="*/ 18 w 67"/>
                    <a:gd name="T19" fmla="*/ 3 h 67"/>
                    <a:gd name="T20" fmla="*/ 30 w 67"/>
                    <a:gd name="T21" fmla="*/ 0 h 67"/>
                    <a:gd name="T22" fmla="*/ 38 w 67"/>
                    <a:gd name="T23" fmla="*/ 1 h 67"/>
                    <a:gd name="T24" fmla="*/ 46 w 67"/>
                    <a:gd name="T25" fmla="*/ 5 h 67"/>
                    <a:gd name="T26" fmla="*/ 51 w 67"/>
                    <a:gd name="T27" fmla="*/ 10 h 67"/>
                    <a:gd name="T28" fmla="*/ 56 w 67"/>
                    <a:gd name="T29" fmla="*/ 14 h 67"/>
                    <a:gd name="T30" fmla="*/ 59 w 67"/>
                    <a:gd name="T31" fmla="*/ 21 h 67"/>
                    <a:gd name="T32" fmla="*/ 61 w 67"/>
                    <a:gd name="T33" fmla="*/ 26 h 67"/>
                    <a:gd name="T34" fmla="*/ 61 w 67"/>
                    <a:gd name="T35" fmla="*/ 26 h 67"/>
                    <a:gd name="T36" fmla="*/ 62 w 67"/>
                    <a:gd name="T37" fmla="*/ 26 h 67"/>
                    <a:gd name="T38" fmla="*/ 64 w 67"/>
                    <a:gd name="T39" fmla="*/ 29 h 67"/>
                    <a:gd name="T40" fmla="*/ 67 w 67"/>
                    <a:gd name="T41" fmla="*/ 36 h 67"/>
                    <a:gd name="T42" fmla="*/ 67 w 67"/>
                    <a:gd name="T43" fmla="*/ 36 h 67"/>
                    <a:gd name="T44" fmla="*/ 67 w 67"/>
                    <a:gd name="T45" fmla="*/ 40 h 67"/>
                    <a:gd name="T46" fmla="*/ 67 w 67"/>
                    <a:gd name="T47" fmla="*/ 44 h 67"/>
                    <a:gd name="T48" fmla="*/ 64 w 67"/>
                    <a:gd name="T49" fmla="*/ 47 h 67"/>
                    <a:gd name="T50" fmla="*/ 52 w 67"/>
                    <a:gd name="T51" fmla="*/ 18 h 67"/>
                    <a:gd name="T52" fmla="*/ 52 w 67"/>
                    <a:gd name="T53" fmla="*/ 18 h 67"/>
                    <a:gd name="T54" fmla="*/ 49 w 67"/>
                    <a:gd name="T55" fmla="*/ 16 h 67"/>
                    <a:gd name="T56" fmla="*/ 43 w 67"/>
                    <a:gd name="T57" fmla="*/ 10 h 67"/>
                    <a:gd name="T58" fmla="*/ 39 w 67"/>
                    <a:gd name="T59" fmla="*/ 8 h 67"/>
                    <a:gd name="T60" fmla="*/ 33 w 67"/>
                    <a:gd name="T61" fmla="*/ 6 h 67"/>
                    <a:gd name="T62" fmla="*/ 26 w 67"/>
                    <a:gd name="T63" fmla="*/ 6 h 67"/>
                    <a:gd name="T64" fmla="*/ 20 w 67"/>
                    <a:gd name="T65" fmla="*/ 8 h 67"/>
                    <a:gd name="T66" fmla="*/ 20 w 67"/>
                    <a:gd name="T67" fmla="*/ 8 h 67"/>
                    <a:gd name="T68" fmla="*/ 15 w 67"/>
                    <a:gd name="T69" fmla="*/ 11 h 67"/>
                    <a:gd name="T70" fmla="*/ 10 w 67"/>
                    <a:gd name="T71" fmla="*/ 16 h 67"/>
                    <a:gd name="T72" fmla="*/ 7 w 67"/>
                    <a:gd name="T73" fmla="*/ 21 h 67"/>
                    <a:gd name="T74" fmla="*/ 5 w 67"/>
                    <a:gd name="T75" fmla="*/ 26 h 67"/>
                    <a:gd name="T76" fmla="*/ 5 w 67"/>
                    <a:gd name="T77" fmla="*/ 34 h 67"/>
                    <a:gd name="T78" fmla="*/ 5 w 67"/>
                    <a:gd name="T79" fmla="*/ 37 h 67"/>
                    <a:gd name="T80" fmla="*/ 18 w 67"/>
                    <a:gd name="T81" fmla="*/ 67 h 67"/>
                    <a:gd name="T82" fmla="*/ 18 w 67"/>
                    <a:gd name="T83" fmla="*/ 67 h 67"/>
                    <a:gd name="T84" fmla="*/ 15 w 67"/>
                    <a:gd name="T85" fmla="*/ 67 h 67"/>
                    <a:gd name="T86" fmla="*/ 12 w 67"/>
                    <a:gd name="T87" fmla="*/ 65 h 67"/>
                    <a:gd name="T88" fmla="*/ 8 w 67"/>
                    <a:gd name="T89" fmla="*/ 62 h 67"/>
                    <a:gd name="T90" fmla="*/ 5 w 67"/>
                    <a:gd name="T91" fmla="*/ 53 h 67"/>
                    <a:gd name="T92" fmla="*/ 5 w 67"/>
                    <a:gd name="T93" fmla="*/ 53 h 67"/>
                    <a:gd name="T94" fmla="*/ 4 w 67"/>
                    <a:gd name="T95" fmla="*/ 52 h 67"/>
                    <a:gd name="T96" fmla="*/ 5 w 67"/>
                    <a:gd name="T9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7">
                      <a:moveTo>
                        <a:pt x="5" y="50"/>
                      </a:moveTo>
                      <a:lnTo>
                        <a:pt x="5" y="50"/>
                      </a:lnTo>
                      <a:lnTo>
                        <a:pt x="2" y="44"/>
                      </a:lnTo>
                      <a:lnTo>
                        <a:pt x="0" y="39"/>
                      </a:lnTo>
                      <a:lnTo>
                        <a:pt x="0" y="31"/>
                      </a:lnTo>
                      <a:lnTo>
                        <a:pt x="0" y="23"/>
                      </a:lnTo>
                      <a:lnTo>
                        <a:pt x="4" y="16"/>
                      </a:lnTo>
                      <a:lnTo>
                        <a:pt x="8" y="8"/>
                      </a:lnTo>
                      <a:lnTo>
                        <a:pt x="18" y="3"/>
                      </a:lnTo>
                      <a:lnTo>
                        <a:pt x="30" y="0"/>
                      </a:lnTo>
                      <a:lnTo>
                        <a:pt x="38" y="1"/>
                      </a:lnTo>
                      <a:lnTo>
                        <a:pt x="46" y="5"/>
                      </a:lnTo>
                      <a:lnTo>
                        <a:pt x="51" y="10"/>
                      </a:lnTo>
                      <a:lnTo>
                        <a:pt x="56" y="14"/>
                      </a:lnTo>
                      <a:lnTo>
                        <a:pt x="59" y="21"/>
                      </a:lnTo>
                      <a:lnTo>
                        <a:pt x="61" y="26"/>
                      </a:lnTo>
                      <a:lnTo>
                        <a:pt x="62" y="26"/>
                      </a:lnTo>
                      <a:lnTo>
                        <a:pt x="64" y="29"/>
                      </a:lnTo>
                      <a:lnTo>
                        <a:pt x="67" y="36"/>
                      </a:lnTo>
                      <a:lnTo>
                        <a:pt x="67" y="40"/>
                      </a:lnTo>
                      <a:lnTo>
                        <a:pt x="67" y="44"/>
                      </a:lnTo>
                      <a:lnTo>
                        <a:pt x="64" y="47"/>
                      </a:lnTo>
                      <a:lnTo>
                        <a:pt x="52" y="18"/>
                      </a:lnTo>
                      <a:lnTo>
                        <a:pt x="49" y="16"/>
                      </a:lnTo>
                      <a:lnTo>
                        <a:pt x="43" y="10"/>
                      </a:lnTo>
                      <a:lnTo>
                        <a:pt x="39" y="8"/>
                      </a:lnTo>
                      <a:lnTo>
                        <a:pt x="33" y="6"/>
                      </a:lnTo>
                      <a:lnTo>
                        <a:pt x="26" y="6"/>
                      </a:lnTo>
                      <a:lnTo>
                        <a:pt x="20" y="8"/>
                      </a:lnTo>
                      <a:lnTo>
                        <a:pt x="15" y="11"/>
                      </a:lnTo>
                      <a:lnTo>
                        <a:pt x="10" y="16"/>
                      </a:lnTo>
                      <a:lnTo>
                        <a:pt x="7" y="21"/>
                      </a:lnTo>
                      <a:lnTo>
                        <a:pt x="5" y="26"/>
                      </a:lnTo>
                      <a:lnTo>
                        <a:pt x="5" y="34"/>
                      </a:lnTo>
                      <a:lnTo>
                        <a:pt x="5" y="37"/>
                      </a:lnTo>
                      <a:lnTo>
                        <a:pt x="18" y="67"/>
                      </a:lnTo>
                      <a:lnTo>
                        <a:pt x="15" y="67"/>
                      </a:lnTo>
                      <a:lnTo>
                        <a:pt x="12" y="65"/>
                      </a:lnTo>
                      <a:lnTo>
                        <a:pt x="8" y="62"/>
                      </a:lnTo>
                      <a:lnTo>
                        <a:pt x="5" y="53"/>
                      </a:lnTo>
                      <a:lnTo>
                        <a:pt x="4" y="52"/>
                      </a:lnTo>
                      <a:lnTo>
                        <a:pt x="5"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7" name="Freeform 3321"/>
                <p:cNvSpPr>
                  <a:spLocks noChangeArrowheads="1"/>
                </p:cNvSpPr>
                <p:nvPr/>
              </p:nvSpPr>
              <p:spPr bwMode="auto">
                <a:xfrm>
                  <a:off x="4051300" y="3614737"/>
                  <a:ext cx="14288" cy="22225"/>
                </a:xfrm>
                <a:custGeom>
                  <a:avLst/>
                  <a:gdLst>
                    <a:gd name="T0" fmla="*/ 18 w 18"/>
                    <a:gd name="T1" fmla="*/ 23 h 28"/>
                    <a:gd name="T2" fmla="*/ 18 w 18"/>
                    <a:gd name="T3" fmla="*/ 23 h 28"/>
                    <a:gd name="T4" fmla="*/ 18 w 18"/>
                    <a:gd name="T5" fmla="*/ 24 h 28"/>
                    <a:gd name="T6" fmla="*/ 18 w 18"/>
                    <a:gd name="T7" fmla="*/ 26 h 28"/>
                    <a:gd name="T8" fmla="*/ 11 w 18"/>
                    <a:gd name="T9" fmla="*/ 28 h 28"/>
                    <a:gd name="T10" fmla="*/ 11 w 18"/>
                    <a:gd name="T11" fmla="*/ 28 h 28"/>
                    <a:gd name="T12" fmla="*/ 10 w 18"/>
                    <a:gd name="T13" fmla="*/ 28 h 28"/>
                    <a:gd name="T14" fmla="*/ 8 w 18"/>
                    <a:gd name="T15" fmla="*/ 26 h 28"/>
                    <a:gd name="T16" fmla="*/ 0 w 18"/>
                    <a:gd name="T17" fmla="*/ 6 h 28"/>
                    <a:gd name="T18" fmla="*/ 0 w 18"/>
                    <a:gd name="T19" fmla="*/ 6 h 28"/>
                    <a:gd name="T20" fmla="*/ 0 w 18"/>
                    <a:gd name="T21" fmla="*/ 3 h 28"/>
                    <a:gd name="T22" fmla="*/ 1 w 18"/>
                    <a:gd name="T23" fmla="*/ 1 h 28"/>
                    <a:gd name="T24" fmla="*/ 6 w 18"/>
                    <a:gd name="T25" fmla="*/ 0 h 28"/>
                    <a:gd name="T26" fmla="*/ 6 w 18"/>
                    <a:gd name="T27" fmla="*/ 0 h 28"/>
                    <a:gd name="T28" fmla="*/ 8 w 18"/>
                    <a:gd name="T29" fmla="*/ 0 h 28"/>
                    <a:gd name="T30" fmla="*/ 10 w 18"/>
                    <a:gd name="T31" fmla="*/ 1 h 28"/>
                    <a:gd name="T32" fmla="*/ 18 w 18"/>
                    <a:gd name="T33"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28">
                      <a:moveTo>
                        <a:pt x="18" y="23"/>
                      </a:moveTo>
                      <a:lnTo>
                        <a:pt x="18" y="23"/>
                      </a:lnTo>
                      <a:lnTo>
                        <a:pt x="18" y="24"/>
                      </a:lnTo>
                      <a:lnTo>
                        <a:pt x="18" y="26"/>
                      </a:lnTo>
                      <a:lnTo>
                        <a:pt x="11" y="28"/>
                      </a:lnTo>
                      <a:lnTo>
                        <a:pt x="10" y="28"/>
                      </a:lnTo>
                      <a:lnTo>
                        <a:pt x="8" y="26"/>
                      </a:lnTo>
                      <a:lnTo>
                        <a:pt x="0" y="6"/>
                      </a:lnTo>
                      <a:lnTo>
                        <a:pt x="0" y="3"/>
                      </a:lnTo>
                      <a:lnTo>
                        <a:pt x="1" y="1"/>
                      </a:lnTo>
                      <a:lnTo>
                        <a:pt x="6" y="0"/>
                      </a:lnTo>
                      <a:lnTo>
                        <a:pt x="8" y="0"/>
                      </a:lnTo>
                      <a:lnTo>
                        <a:pt x="10" y="1"/>
                      </a:lnTo>
                      <a:lnTo>
                        <a:pt x="18" y="23"/>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8" name="Freeform 3322"/>
                <p:cNvSpPr>
                  <a:spLocks noChangeArrowheads="1"/>
                </p:cNvSpPr>
                <p:nvPr/>
              </p:nvSpPr>
              <p:spPr bwMode="auto">
                <a:xfrm>
                  <a:off x="4076700" y="3603625"/>
                  <a:ext cx="15875" cy="22225"/>
                </a:xfrm>
                <a:custGeom>
                  <a:avLst/>
                  <a:gdLst>
                    <a:gd name="T0" fmla="*/ 19 w 19"/>
                    <a:gd name="T1" fmla="*/ 23 h 27"/>
                    <a:gd name="T2" fmla="*/ 19 w 19"/>
                    <a:gd name="T3" fmla="*/ 23 h 27"/>
                    <a:gd name="T4" fmla="*/ 19 w 19"/>
                    <a:gd name="T5" fmla="*/ 24 h 27"/>
                    <a:gd name="T6" fmla="*/ 18 w 19"/>
                    <a:gd name="T7" fmla="*/ 26 h 27"/>
                    <a:gd name="T8" fmla="*/ 11 w 19"/>
                    <a:gd name="T9" fmla="*/ 27 h 27"/>
                    <a:gd name="T10" fmla="*/ 11 w 19"/>
                    <a:gd name="T11" fmla="*/ 27 h 27"/>
                    <a:gd name="T12" fmla="*/ 9 w 19"/>
                    <a:gd name="T13" fmla="*/ 27 h 27"/>
                    <a:gd name="T14" fmla="*/ 8 w 19"/>
                    <a:gd name="T15" fmla="*/ 27 h 27"/>
                    <a:gd name="T16" fmla="*/ 0 w 19"/>
                    <a:gd name="T17" fmla="*/ 6 h 27"/>
                    <a:gd name="T18" fmla="*/ 0 w 19"/>
                    <a:gd name="T19" fmla="*/ 6 h 27"/>
                    <a:gd name="T20" fmla="*/ 0 w 19"/>
                    <a:gd name="T21" fmla="*/ 3 h 27"/>
                    <a:gd name="T22" fmla="*/ 1 w 19"/>
                    <a:gd name="T23" fmla="*/ 3 h 27"/>
                    <a:gd name="T24" fmla="*/ 6 w 19"/>
                    <a:gd name="T25" fmla="*/ 0 h 27"/>
                    <a:gd name="T26" fmla="*/ 6 w 19"/>
                    <a:gd name="T27" fmla="*/ 0 h 27"/>
                    <a:gd name="T28" fmla="*/ 8 w 19"/>
                    <a:gd name="T29" fmla="*/ 0 h 27"/>
                    <a:gd name="T30" fmla="*/ 9 w 19"/>
                    <a:gd name="T31" fmla="*/ 1 h 27"/>
                    <a:gd name="T32" fmla="*/ 19 w 19"/>
                    <a:gd name="T33"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7">
                      <a:moveTo>
                        <a:pt x="19" y="23"/>
                      </a:moveTo>
                      <a:lnTo>
                        <a:pt x="19" y="23"/>
                      </a:lnTo>
                      <a:lnTo>
                        <a:pt x="19" y="24"/>
                      </a:lnTo>
                      <a:lnTo>
                        <a:pt x="18" y="26"/>
                      </a:lnTo>
                      <a:lnTo>
                        <a:pt x="11" y="27"/>
                      </a:lnTo>
                      <a:lnTo>
                        <a:pt x="9" y="27"/>
                      </a:lnTo>
                      <a:lnTo>
                        <a:pt x="8" y="27"/>
                      </a:lnTo>
                      <a:lnTo>
                        <a:pt x="0" y="6"/>
                      </a:lnTo>
                      <a:lnTo>
                        <a:pt x="0" y="3"/>
                      </a:lnTo>
                      <a:lnTo>
                        <a:pt x="1" y="3"/>
                      </a:lnTo>
                      <a:lnTo>
                        <a:pt x="6" y="0"/>
                      </a:lnTo>
                      <a:lnTo>
                        <a:pt x="8" y="0"/>
                      </a:lnTo>
                      <a:lnTo>
                        <a:pt x="9" y="1"/>
                      </a:lnTo>
                      <a:lnTo>
                        <a:pt x="19" y="23"/>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599" name="Freeform 3323"/>
                <p:cNvSpPr>
                  <a:spLocks noChangeArrowheads="1"/>
                </p:cNvSpPr>
                <p:nvPr/>
              </p:nvSpPr>
              <p:spPr bwMode="auto">
                <a:xfrm>
                  <a:off x="4043362" y="3625850"/>
                  <a:ext cx="4763" cy="6350"/>
                </a:xfrm>
                <a:custGeom>
                  <a:avLst/>
                  <a:gdLst>
                    <a:gd name="T0" fmla="*/ 2 w 5"/>
                    <a:gd name="T1" fmla="*/ 0 h 9"/>
                    <a:gd name="T2" fmla="*/ 5 w 5"/>
                    <a:gd name="T3" fmla="*/ 9 h 9"/>
                    <a:gd name="T4" fmla="*/ 5 w 5"/>
                    <a:gd name="T5" fmla="*/ 9 h 9"/>
                    <a:gd name="T6" fmla="*/ 3 w 5"/>
                    <a:gd name="T7" fmla="*/ 9 h 9"/>
                    <a:gd name="T8" fmla="*/ 2 w 5"/>
                    <a:gd name="T9" fmla="*/ 7 h 9"/>
                    <a:gd name="T10" fmla="*/ 0 w 5"/>
                    <a:gd name="T11" fmla="*/ 5 h 9"/>
                    <a:gd name="T12" fmla="*/ 0 w 5"/>
                    <a:gd name="T13" fmla="*/ 5 h 9"/>
                    <a:gd name="T14" fmla="*/ 0 w 5"/>
                    <a:gd name="T15" fmla="*/ 4 h 9"/>
                    <a:gd name="T16" fmla="*/ 0 w 5"/>
                    <a:gd name="T17" fmla="*/ 2 h 9"/>
                    <a:gd name="T18" fmla="*/ 2 w 5"/>
                    <a:gd name="T19" fmla="*/ 0 h 9"/>
                    <a:gd name="T20" fmla="*/ 2 w 5"/>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9">
                      <a:moveTo>
                        <a:pt x="2" y="0"/>
                      </a:moveTo>
                      <a:lnTo>
                        <a:pt x="5" y="9"/>
                      </a:lnTo>
                      <a:lnTo>
                        <a:pt x="3" y="9"/>
                      </a:lnTo>
                      <a:lnTo>
                        <a:pt x="2" y="7"/>
                      </a:lnTo>
                      <a:lnTo>
                        <a:pt x="0" y="5"/>
                      </a:lnTo>
                      <a:lnTo>
                        <a:pt x="0" y="4"/>
                      </a:lnTo>
                      <a:lnTo>
                        <a:pt x="0" y="2"/>
                      </a:lnTo>
                      <a:lnTo>
                        <a:pt x="2" y="0"/>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0" name="Freeform 3324"/>
                <p:cNvSpPr>
                  <a:spLocks noChangeArrowheads="1"/>
                </p:cNvSpPr>
                <p:nvPr/>
              </p:nvSpPr>
              <p:spPr bwMode="auto">
                <a:xfrm>
                  <a:off x="4092575" y="3605212"/>
                  <a:ext cx="4763" cy="7938"/>
                </a:xfrm>
                <a:custGeom>
                  <a:avLst/>
                  <a:gdLst>
                    <a:gd name="T0" fmla="*/ 0 w 5"/>
                    <a:gd name="T1" fmla="*/ 0 h 10"/>
                    <a:gd name="T2" fmla="*/ 3 w 5"/>
                    <a:gd name="T3" fmla="*/ 10 h 10"/>
                    <a:gd name="T4" fmla="*/ 3 w 5"/>
                    <a:gd name="T5" fmla="*/ 10 h 10"/>
                    <a:gd name="T6" fmla="*/ 5 w 5"/>
                    <a:gd name="T7" fmla="*/ 9 h 10"/>
                    <a:gd name="T8" fmla="*/ 5 w 5"/>
                    <a:gd name="T9" fmla="*/ 7 h 10"/>
                    <a:gd name="T10" fmla="*/ 5 w 5"/>
                    <a:gd name="T11" fmla="*/ 4 h 10"/>
                    <a:gd name="T12" fmla="*/ 5 w 5"/>
                    <a:gd name="T13" fmla="*/ 4 h 10"/>
                    <a:gd name="T14" fmla="*/ 3 w 5"/>
                    <a:gd name="T15" fmla="*/ 2 h 10"/>
                    <a:gd name="T16" fmla="*/ 1 w 5"/>
                    <a:gd name="T17" fmla="*/ 2 h 10"/>
                    <a:gd name="T18" fmla="*/ 0 w 5"/>
                    <a:gd name="T19" fmla="*/ 0 h 10"/>
                    <a:gd name="T20" fmla="*/ 0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0" y="0"/>
                      </a:moveTo>
                      <a:lnTo>
                        <a:pt x="3" y="10"/>
                      </a:lnTo>
                      <a:lnTo>
                        <a:pt x="5" y="9"/>
                      </a:lnTo>
                      <a:lnTo>
                        <a:pt x="5" y="7"/>
                      </a:lnTo>
                      <a:lnTo>
                        <a:pt x="5" y="4"/>
                      </a:lnTo>
                      <a:lnTo>
                        <a:pt x="3" y="2"/>
                      </a:lnTo>
                      <a:lnTo>
                        <a:pt x="1" y="2"/>
                      </a:lnTo>
                      <a:lnTo>
                        <a:pt x="0" y="0"/>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1" name="Freeform 3325"/>
                <p:cNvSpPr>
                  <a:spLocks noChangeArrowheads="1"/>
                </p:cNvSpPr>
                <p:nvPr/>
              </p:nvSpPr>
              <p:spPr bwMode="auto">
                <a:xfrm>
                  <a:off x="4173537" y="3484562"/>
                  <a:ext cx="127000" cy="104775"/>
                </a:xfrm>
                <a:custGeom>
                  <a:avLst/>
                  <a:gdLst>
                    <a:gd name="T0" fmla="*/ 42 w 159"/>
                    <a:gd name="T1" fmla="*/ 35 h 132"/>
                    <a:gd name="T2" fmla="*/ 0 w 159"/>
                    <a:gd name="T3" fmla="*/ 20 h 132"/>
                    <a:gd name="T4" fmla="*/ 11 w 159"/>
                    <a:gd name="T5" fmla="*/ 48 h 132"/>
                    <a:gd name="T6" fmla="*/ 47 w 159"/>
                    <a:gd name="T7" fmla="*/ 132 h 132"/>
                    <a:gd name="T8" fmla="*/ 159 w 159"/>
                    <a:gd name="T9" fmla="*/ 87 h 132"/>
                    <a:gd name="T10" fmla="*/ 124 w 159"/>
                    <a:gd name="T11" fmla="*/ 0 h 132"/>
                    <a:gd name="T12" fmla="*/ 42 w 159"/>
                    <a:gd name="T13" fmla="*/ 35 h 132"/>
                  </a:gdLst>
                  <a:ahLst/>
                  <a:cxnLst>
                    <a:cxn ang="0">
                      <a:pos x="T0" y="T1"/>
                    </a:cxn>
                    <a:cxn ang="0">
                      <a:pos x="T2" y="T3"/>
                    </a:cxn>
                    <a:cxn ang="0">
                      <a:pos x="T4" y="T5"/>
                    </a:cxn>
                    <a:cxn ang="0">
                      <a:pos x="T6" y="T7"/>
                    </a:cxn>
                    <a:cxn ang="0">
                      <a:pos x="T8" y="T9"/>
                    </a:cxn>
                    <a:cxn ang="0">
                      <a:pos x="T10" y="T11"/>
                    </a:cxn>
                    <a:cxn ang="0">
                      <a:pos x="T12" y="T13"/>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2" name="Freeform 3326"/>
                <p:cNvSpPr>
                  <a:spLocks noEditPoints="1" noChangeArrowheads="1"/>
                </p:cNvSpPr>
                <p:nvPr/>
              </p:nvSpPr>
              <p:spPr bwMode="auto">
                <a:xfrm>
                  <a:off x="4202112" y="3513137"/>
                  <a:ext cx="71438" cy="47625"/>
                </a:xfrm>
                <a:custGeom>
                  <a:avLst/>
                  <a:gdLst>
                    <a:gd name="T0" fmla="*/ 45 w 91"/>
                    <a:gd name="T1" fmla="*/ 21 h 58"/>
                    <a:gd name="T2" fmla="*/ 45 w 91"/>
                    <a:gd name="T3" fmla="*/ 21 h 58"/>
                    <a:gd name="T4" fmla="*/ 34 w 91"/>
                    <a:gd name="T5" fmla="*/ 24 h 58"/>
                    <a:gd name="T6" fmla="*/ 0 w 91"/>
                    <a:gd name="T7" fmla="*/ 37 h 58"/>
                    <a:gd name="T8" fmla="*/ 3 w 91"/>
                    <a:gd name="T9" fmla="*/ 42 h 58"/>
                    <a:gd name="T10" fmla="*/ 9 w 91"/>
                    <a:gd name="T11" fmla="*/ 45 h 58"/>
                    <a:gd name="T12" fmla="*/ 16 w 91"/>
                    <a:gd name="T13" fmla="*/ 55 h 58"/>
                    <a:gd name="T14" fmla="*/ 26 w 91"/>
                    <a:gd name="T15" fmla="*/ 58 h 58"/>
                    <a:gd name="T16" fmla="*/ 37 w 91"/>
                    <a:gd name="T17" fmla="*/ 55 h 58"/>
                    <a:gd name="T18" fmla="*/ 45 w 91"/>
                    <a:gd name="T19" fmla="*/ 47 h 58"/>
                    <a:gd name="T20" fmla="*/ 45 w 91"/>
                    <a:gd name="T21" fmla="*/ 34 h 58"/>
                    <a:gd name="T22" fmla="*/ 49 w 91"/>
                    <a:gd name="T23" fmla="*/ 27 h 58"/>
                    <a:gd name="T24" fmla="*/ 52 w 91"/>
                    <a:gd name="T25" fmla="*/ 27 h 58"/>
                    <a:gd name="T26" fmla="*/ 55 w 91"/>
                    <a:gd name="T27" fmla="*/ 31 h 58"/>
                    <a:gd name="T28" fmla="*/ 65 w 91"/>
                    <a:gd name="T29" fmla="*/ 39 h 58"/>
                    <a:gd name="T30" fmla="*/ 81 w 91"/>
                    <a:gd name="T31" fmla="*/ 37 h 58"/>
                    <a:gd name="T32" fmla="*/ 89 w 91"/>
                    <a:gd name="T33" fmla="*/ 29 h 58"/>
                    <a:gd name="T34" fmla="*/ 91 w 91"/>
                    <a:gd name="T35" fmla="*/ 16 h 58"/>
                    <a:gd name="T36" fmla="*/ 89 w 91"/>
                    <a:gd name="T37" fmla="*/ 10 h 58"/>
                    <a:gd name="T38" fmla="*/ 91 w 91"/>
                    <a:gd name="T39" fmla="*/ 6 h 58"/>
                    <a:gd name="T40" fmla="*/ 76 w 91"/>
                    <a:gd name="T41" fmla="*/ 5 h 58"/>
                    <a:gd name="T42" fmla="*/ 50 w 91"/>
                    <a:gd name="T43" fmla="*/ 19 h 58"/>
                    <a:gd name="T44" fmla="*/ 5 w 91"/>
                    <a:gd name="T45" fmla="*/ 39 h 58"/>
                    <a:gd name="T46" fmla="*/ 5 w 91"/>
                    <a:gd name="T47" fmla="*/ 37 h 58"/>
                    <a:gd name="T48" fmla="*/ 6 w 91"/>
                    <a:gd name="T49" fmla="*/ 37 h 58"/>
                    <a:gd name="T50" fmla="*/ 44 w 91"/>
                    <a:gd name="T51" fmla="*/ 39 h 58"/>
                    <a:gd name="T52" fmla="*/ 40 w 91"/>
                    <a:gd name="T53" fmla="*/ 47 h 58"/>
                    <a:gd name="T54" fmla="*/ 34 w 91"/>
                    <a:gd name="T55" fmla="*/ 54 h 58"/>
                    <a:gd name="T56" fmla="*/ 19 w 91"/>
                    <a:gd name="T57" fmla="*/ 54 h 58"/>
                    <a:gd name="T58" fmla="*/ 11 w 91"/>
                    <a:gd name="T59" fmla="*/ 42 h 58"/>
                    <a:gd name="T60" fmla="*/ 18 w 91"/>
                    <a:gd name="T61" fmla="*/ 32 h 58"/>
                    <a:gd name="T62" fmla="*/ 36 w 91"/>
                    <a:gd name="T63" fmla="*/ 27 h 58"/>
                    <a:gd name="T64" fmla="*/ 39 w 91"/>
                    <a:gd name="T65" fmla="*/ 29 h 58"/>
                    <a:gd name="T66" fmla="*/ 44 w 91"/>
                    <a:gd name="T67" fmla="*/ 39 h 58"/>
                    <a:gd name="T68" fmla="*/ 78 w 91"/>
                    <a:gd name="T69" fmla="*/ 34 h 58"/>
                    <a:gd name="T70" fmla="*/ 68 w 91"/>
                    <a:gd name="T71" fmla="*/ 36 h 58"/>
                    <a:gd name="T72" fmla="*/ 60 w 91"/>
                    <a:gd name="T73" fmla="*/ 32 h 58"/>
                    <a:gd name="T74" fmla="*/ 57 w 91"/>
                    <a:gd name="T75" fmla="*/ 19 h 58"/>
                    <a:gd name="T76" fmla="*/ 68 w 91"/>
                    <a:gd name="T77" fmla="*/ 11 h 58"/>
                    <a:gd name="T78" fmla="*/ 79 w 91"/>
                    <a:gd name="T79" fmla="*/ 8 h 58"/>
                    <a:gd name="T80" fmla="*/ 86 w 91"/>
                    <a:gd name="T81" fmla="*/ 11 h 58"/>
                    <a:gd name="T82" fmla="*/ 86 w 91"/>
                    <a:gd name="T83" fmla="*/ 29 h 58"/>
                    <a:gd name="T84" fmla="*/ 88 w 91"/>
                    <a:gd name="T85" fmla="*/ 6 h 58"/>
                    <a:gd name="T86" fmla="*/ 88 w 91"/>
                    <a:gd name="T87" fmla="*/ 5 h 58"/>
                    <a:gd name="T88" fmla="*/ 89 w 91"/>
                    <a:gd name="T89"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58">
                      <a:moveTo>
                        <a:pt x="50" y="19"/>
                      </a:moveTo>
                      <a:lnTo>
                        <a:pt x="50" y="19"/>
                      </a:lnTo>
                      <a:lnTo>
                        <a:pt x="45" y="21"/>
                      </a:lnTo>
                      <a:lnTo>
                        <a:pt x="42" y="23"/>
                      </a:lnTo>
                      <a:lnTo>
                        <a:pt x="34" y="24"/>
                      </a:lnTo>
                      <a:lnTo>
                        <a:pt x="26" y="26"/>
                      </a:lnTo>
                      <a:lnTo>
                        <a:pt x="13" y="31"/>
                      </a:lnTo>
                      <a:lnTo>
                        <a:pt x="0" y="37"/>
                      </a:lnTo>
                      <a:lnTo>
                        <a:pt x="3" y="42"/>
                      </a:lnTo>
                      <a:lnTo>
                        <a:pt x="6" y="42"/>
                      </a:lnTo>
                      <a:lnTo>
                        <a:pt x="8" y="44"/>
                      </a:lnTo>
                      <a:lnTo>
                        <a:pt x="9" y="45"/>
                      </a:lnTo>
                      <a:lnTo>
                        <a:pt x="11" y="50"/>
                      </a:lnTo>
                      <a:lnTo>
                        <a:pt x="16" y="55"/>
                      </a:lnTo>
                      <a:lnTo>
                        <a:pt x="21" y="58"/>
                      </a:lnTo>
                      <a:lnTo>
                        <a:pt x="26" y="58"/>
                      </a:lnTo>
                      <a:lnTo>
                        <a:pt x="32" y="57"/>
                      </a:lnTo>
                      <a:lnTo>
                        <a:pt x="37" y="55"/>
                      </a:lnTo>
                      <a:lnTo>
                        <a:pt x="40" y="52"/>
                      </a:lnTo>
                      <a:lnTo>
                        <a:pt x="45" y="47"/>
                      </a:lnTo>
                      <a:lnTo>
                        <a:pt x="47" y="42"/>
                      </a:lnTo>
                      <a:lnTo>
                        <a:pt x="45" y="34"/>
                      </a:lnTo>
                      <a:lnTo>
                        <a:pt x="45" y="31"/>
                      </a:lnTo>
                      <a:lnTo>
                        <a:pt x="47" y="29"/>
                      </a:lnTo>
                      <a:lnTo>
                        <a:pt x="49" y="27"/>
                      </a:lnTo>
                      <a:lnTo>
                        <a:pt x="52" y="27"/>
                      </a:lnTo>
                      <a:lnTo>
                        <a:pt x="53" y="27"/>
                      </a:lnTo>
                      <a:lnTo>
                        <a:pt x="55" y="31"/>
                      </a:lnTo>
                      <a:lnTo>
                        <a:pt x="60" y="36"/>
                      </a:lnTo>
                      <a:lnTo>
                        <a:pt x="65" y="39"/>
                      </a:lnTo>
                      <a:lnTo>
                        <a:pt x="71" y="41"/>
                      </a:lnTo>
                      <a:lnTo>
                        <a:pt x="76" y="39"/>
                      </a:lnTo>
                      <a:lnTo>
                        <a:pt x="81" y="37"/>
                      </a:lnTo>
                      <a:lnTo>
                        <a:pt x="86" y="34"/>
                      </a:lnTo>
                      <a:lnTo>
                        <a:pt x="89" y="29"/>
                      </a:lnTo>
                      <a:lnTo>
                        <a:pt x="91" y="24"/>
                      </a:lnTo>
                      <a:lnTo>
                        <a:pt x="91" y="16"/>
                      </a:lnTo>
                      <a:lnTo>
                        <a:pt x="89" y="13"/>
                      </a:lnTo>
                      <a:lnTo>
                        <a:pt x="89" y="10"/>
                      </a:lnTo>
                      <a:lnTo>
                        <a:pt x="89" y="8"/>
                      </a:lnTo>
                      <a:lnTo>
                        <a:pt x="91" y="6"/>
                      </a:lnTo>
                      <a:lnTo>
                        <a:pt x="89" y="0"/>
                      </a:lnTo>
                      <a:lnTo>
                        <a:pt x="76" y="5"/>
                      </a:lnTo>
                      <a:lnTo>
                        <a:pt x="63" y="10"/>
                      </a:lnTo>
                      <a:lnTo>
                        <a:pt x="57" y="14"/>
                      </a:lnTo>
                      <a:lnTo>
                        <a:pt x="50" y="19"/>
                      </a:lnTo>
                      <a:close/>
                      <a:moveTo>
                        <a:pt x="5" y="39"/>
                      </a:moveTo>
                      <a:lnTo>
                        <a:pt x="5" y="39"/>
                      </a:lnTo>
                      <a:lnTo>
                        <a:pt x="3" y="39"/>
                      </a:lnTo>
                      <a:lnTo>
                        <a:pt x="5" y="37"/>
                      </a:lnTo>
                      <a:lnTo>
                        <a:pt x="6" y="37"/>
                      </a:lnTo>
                      <a:lnTo>
                        <a:pt x="5" y="39"/>
                      </a:lnTo>
                      <a:close/>
                      <a:moveTo>
                        <a:pt x="44" y="39"/>
                      </a:moveTo>
                      <a:lnTo>
                        <a:pt x="44" y="39"/>
                      </a:lnTo>
                      <a:lnTo>
                        <a:pt x="44" y="42"/>
                      </a:lnTo>
                      <a:lnTo>
                        <a:pt x="40" y="47"/>
                      </a:lnTo>
                      <a:lnTo>
                        <a:pt x="37" y="50"/>
                      </a:lnTo>
                      <a:lnTo>
                        <a:pt x="34" y="54"/>
                      </a:lnTo>
                      <a:lnTo>
                        <a:pt x="22" y="55"/>
                      </a:lnTo>
                      <a:lnTo>
                        <a:pt x="19" y="54"/>
                      </a:lnTo>
                      <a:lnTo>
                        <a:pt x="16" y="52"/>
                      </a:lnTo>
                      <a:lnTo>
                        <a:pt x="11" y="42"/>
                      </a:lnTo>
                      <a:lnTo>
                        <a:pt x="11" y="37"/>
                      </a:lnTo>
                      <a:lnTo>
                        <a:pt x="13" y="34"/>
                      </a:lnTo>
                      <a:lnTo>
                        <a:pt x="18" y="32"/>
                      </a:lnTo>
                      <a:lnTo>
                        <a:pt x="22" y="31"/>
                      </a:lnTo>
                      <a:lnTo>
                        <a:pt x="36" y="27"/>
                      </a:lnTo>
                      <a:lnTo>
                        <a:pt x="37" y="27"/>
                      </a:lnTo>
                      <a:lnTo>
                        <a:pt x="39" y="29"/>
                      </a:lnTo>
                      <a:lnTo>
                        <a:pt x="42" y="32"/>
                      </a:lnTo>
                      <a:lnTo>
                        <a:pt x="44" y="39"/>
                      </a:lnTo>
                      <a:close/>
                      <a:moveTo>
                        <a:pt x="86" y="29"/>
                      </a:moveTo>
                      <a:lnTo>
                        <a:pt x="86" y="29"/>
                      </a:lnTo>
                      <a:lnTo>
                        <a:pt x="78" y="34"/>
                      </a:lnTo>
                      <a:lnTo>
                        <a:pt x="71" y="36"/>
                      </a:lnTo>
                      <a:lnTo>
                        <a:pt x="68" y="36"/>
                      </a:lnTo>
                      <a:lnTo>
                        <a:pt x="62" y="34"/>
                      </a:lnTo>
                      <a:lnTo>
                        <a:pt x="60" y="32"/>
                      </a:lnTo>
                      <a:lnTo>
                        <a:pt x="57" y="26"/>
                      </a:lnTo>
                      <a:lnTo>
                        <a:pt x="55" y="23"/>
                      </a:lnTo>
                      <a:lnTo>
                        <a:pt x="57" y="19"/>
                      </a:lnTo>
                      <a:lnTo>
                        <a:pt x="58" y="18"/>
                      </a:lnTo>
                      <a:lnTo>
                        <a:pt x="68" y="11"/>
                      </a:lnTo>
                      <a:lnTo>
                        <a:pt x="75" y="8"/>
                      </a:lnTo>
                      <a:lnTo>
                        <a:pt x="79" y="8"/>
                      </a:lnTo>
                      <a:lnTo>
                        <a:pt x="83" y="8"/>
                      </a:lnTo>
                      <a:lnTo>
                        <a:pt x="86" y="11"/>
                      </a:lnTo>
                      <a:lnTo>
                        <a:pt x="88" y="21"/>
                      </a:lnTo>
                      <a:lnTo>
                        <a:pt x="88" y="26"/>
                      </a:lnTo>
                      <a:lnTo>
                        <a:pt x="86" y="29"/>
                      </a:lnTo>
                      <a:close/>
                      <a:moveTo>
                        <a:pt x="88" y="6"/>
                      </a:moveTo>
                      <a:lnTo>
                        <a:pt x="88" y="6"/>
                      </a:lnTo>
                      <a:lnTo>
                        <a:pt x="86" y="6"/>
                      </a:lnTo>
                      <a:lnTo>
                        <a:pt x="88" y="5"/>
                      </a:lnTo>
                      <a:lnTo>
                        <a:pt x="89" y="5"/>
                      </a:lnTo>
                      <a:lnTo>
                        <a:pt x="88" y="6"/>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3" name="Freeform 3327"/>
                <p:cNvSpPr>
                  <a:spLocks noChangeArrowheads="1"/>
                </p:cNvSpPr>
                <p:nvPr/>
              </p:nvSpPr>
              <p:spPr bwMode="auto">
                <a:xfrm>
                  <a:off x="3970337" y="3392487"/>
                  <a:ext cx="127000" cy="104775"/>
                </a:xfrm>
                <a:custGeom>
                  <a:avLst/>
                  <a:gdLst>
                    <a:gd name="T0" fmla="*/ 117 w 160"/>
                    <a:gd name="T1" fmla="*/ 97 h 132"/>
                    <a:gd name="T2" fmla="*/ 160 w 160"/>
                    <a:gd name="T3" fmla="*/ 112 h 132"/>
                    <a:gd name="T4" fmla="*/ 148 w 160"/>
                    <a:gd name="T5" fmla="*/ 84 h 132"/>
                    <a:gd name="T6" fmla="*/ 113 w 160"/>
                    <a:gd name="T7" fmla="*/ 0 h 132"/>
                    <a:gd name="T8" fmla="*/ 0 w 160"/>
                    <a:gd name="T9" fmla="*/ 47 h 132"/>
                    <a:gd name="T10" fmla="*/ 36 w 160"/>
                    <a:gd name="T11" fmla="*/ 132 h 132"/>
                    <a:gd name="T12" fmla="*/ 117 w 160"/>
                    <a:gd name="T13" fmla="*/ 97 h 132"/>
                  </a:gdLst>
                  <a:ahLst/>
                  <a:cxnLst>
                    <a:cxn ang="0">
                      <a:pos x="T0" y="T1"/>
                    </a:cxn>
                    <a:cxn ang="0">
                      <a:pos x="T2" y="T3"/>
                    </a:cxn>
                    <a:cxn ang="0">
                      <a:pos x="T4" y="T5"/>
                    </a:cxn>
                    <a:cxn ang="0">
                      <a:pos x="T6" y="T7"/>
                    </a:cxn>
                    <a:cxn ang="0">
                      <a:pos x="T8" y="T9"/>
                    </a:cxn>
                    <a:cxn ang="0">
                      <a:pos x="T10" y="T11"/>
                    </a:cxn>
                    <a:cxn ang="0">
                      <a:pos x="T12" y="T13"/>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4" name="Freeform 3328"/>
                <p:cNvSpPr>
                  <a:spLocks noChangeArrowheads="1"/>
                </p:cNvSpPr>
                <p:nvPr/>
              </p:nvSpPr>
              <p:spPr bwMode="auto">
                <a:xfrm>
                  <a:off x="4005262" y="3419475"/>
                  <a:ext cx="31750" cy="20638"/>
                </a:xfrm>
                <a:custGeom>
                  <a:avLst/>
                  <a:gdLst>
                    <a:gd name="T0" fmla="*/ 5 w 39"/>
                    <a:gd name="T1" fmla="*/ 8 h 26"/>
                    <a:gd name="T2" fmla="*/ 25 w 39"/>
                    <a:gd name="T3" fmla="*/ 0 h 26"/>
                    <a:gd name="T4" fmla="*/ 25 w 39"/>
                    <a:gd name="T5" fmla="*/ 0 h 26"/>
                    <a:gd name="T6" fmla="*/ 26 w 39"/>
                    <a:gd name="T7" fmla="*/ 0 h 26"/>
                    <a:gd name="T8" fmla="*/ 28 w 39"/>
                    <a:gd name="T9" fmla="*/ 0 h 26"/>
                    <a:gd name="T10" fmla="*/ 29 w 39"/>
                    <a:gd name="T11" fmla="*/ 2 h 26"/>
                    <a:gd name="T12" fmla="*/ 31 w 39"/>
                    <a:gd name="T13" fmla="*/ 5 h 26"/>
                    <a:gd name="T14" fmla="*/ 34 w 39"/>
                    <a:gd name="T15" fmla="*/ 3 h 26"/>
                    <a:gd name="T16" fmla="*/ 34 w 39"/>
                    <a:gd name="T17" fmla="*/ 3 h 26"/>
                    <a:gd name="T18" fmla="*/ 34 w 39"/>
                    <a:gd name="T19" fmla="*/ 3 h 26"/>
                    <a:gd name="T20" fmla="*/ 38 w 39"/>
                    <a:gd name="T21" fmla="*/ 5 h 26"/>
                    <a:gd name="T22" fmla="*/ 39 w 39"/>
                    <a:gd name="T23" fmla="*/ 8 h 26"/>
                    <a:gd name="T24" fmla="*/ 39 w 39"/>
                    <a:gd name="T25" fmla="*/ 8 h 26"/>
                    <a:gd name="T26" fmla="*/ 39 w 39"/>
                    <a:gd name="T27" fmla="*/ 8 h 26"/>
                    <a:gd name="T28" fmla="*/ 39 w 39"/>
                    <a:gd name="T29" fmla="*/ 11 h 26"/>
                    <a:gd name="T30" fmla="*/ 3 w 39"/>
                    <a:gd name="T31" fmla="*/ 26 h 26"/>
                    <a:gd name="T32" fmla="*/ 3 w 39"/>
                    <a:gd name="T33" fmla="*/ 26 h 26"/>
                    <a:gd name="T34" fmla="*/ 2 w 39"/>
                    <a:gd name="T35" fmla="*/ 26 h 26"/>
                    <a:gd name="T36" fmla="*/ 0 w 39"/>
                    <a:gd name="T37" fmla="*/ 23 h 26"/>
                    <a:gd name="T38" fmla="*/ 0 w 39"/>
                    <a:gd name="T39" fmla="*/ 18 h 26"/>
                    <a:gd name="T40" fmla="*/ 0 w 39"/>
                    <a:gd name="T41" fmla="*/ 18 h 26"/>
                    <a:gd name="T42" fmla="*/ 0 w 39"/>
                    <a:gd name="T43" fmla="*/ 18 h 26"/>
                    <a:gd name="T44" fmla="*/ 2 w 39"/>
                    <a:gd name="T45" fmla="*/ 16 h 26"/>
                    <a:gd name="T46" fmla="*/ 5 w 39"/>
                    <a:gd name="T47" fmla="*/ 15 h 26"/>
                    <a:gd name="T48" fmla="*/ 3 w 39"/>
                    <a:gd name="T49" fmla="*/ 11 h 26"/>
                    <a:gd name="T50" fmla="*/ 3 w 39"/>
                    <a:gd name="T51" fmla="*/ 11 h 26"/>
                    <a:gd name="T52" fmla="*/ 3 w 39"/>
                    <a:gd name="T53" fmla="*/ 10 h 26"/>
                    <a:gd name="T54" fmla="*/ 5 w 39"/>
                    <a:gd name="T55"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 h="26">
                      <a:moveTo>
                        <a:pt x="5" y="8"/>
                      </a:moveTo>
                      <a:lnTo>
                        <a:pt x="25" y="0"/>
                      </a:lnTo>
                      <a:lnTo>
                        <a:pt x="26" y="0"/>
                      </a:lnTo>
                      <a:lnTo>
                        <a:pt x="28" y="0"/>
                      </a:lnTo>
                      <a:lnTo>
                        <a:pt x="29" y="2"/>
                      </a:lnTo>
                      <a:lnTo>
                        <a:pt x="31" y="5"/>
                      </a:lnTo>
                      <a:lnTo>
                        <a:pt x="34" y="3"/>
                      </a:lnTo>
                      <a:lnTo>
                        <a:pt x="38" y="5"/>
                      </a:lnTo>
                      <a:lnTo>
                        <a:pt x="39" y="8"/>
                      </a:lnTo>
                      <a:lnTo>
                        <a:pt x="39" y="11"/>
                      </a:lnTo>
                      <a:lnTo>
                        <a:pt x="3" y="26"/>
                      </a:lnTo>
                      <a:lnTo>
                        <a:pt x="2" y="26"/>
                      </a:lnTo>
                      <a:lnTo>
                        <a:pt x="0" y="23"/>
                      </a:lnTo>
                      <a:lnTo>
                        <a:pt x="0" y="18"/>
                      </a:lnTo>
                      <a:lnTo>
                        <a:pt x="2" y="16"/>
                      </a:lnTo>
                      <a:lnTo>
                        <a:pt x="5" y="15"/>
                      </a:lnTo>
                      <a:lnTo>
                        <a:pt x="3" y="11"/>
                      </a:lnTo>
                      <a:lnTo>
                        <a:pt x="3" y="10"/>
                      </a:lnTo>
                      <a:lnTo>
                        <a:pt x="5" y="8"/>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5" name="Freeform 3329"/>
                <p:cNvSpPr>
                  <a:spLocks noChangeArrowheads="1"/>
                </p:cNvSpPr>
                <p:nvPr/>
              </p:nvSpPr>
              <p:spPr bwMode="auto">
                <a:xfrm>
                  <a:off x="4005262" y="3419475"/>
                  <a:ext cx="31750" cy="20638"/>
                </a:xfrm>
                <a:custGeom>
                  <a:avLst/>
                  <a:gdLst>
                    <a:gd name="T0" fmla="*/ 5 w 39"/>
                    <a:gd name="T1" fmla="*/ 8 h 26"/>
                    <a:gd name="T2" fmla="*/ 25 w 39"/>
                    <a:gd name="T3" fmla="*/ 0 h 26"/>
                    <a:gd name="T4" fmla="*/ 25 w 39"/>
                    <a:gd name="T5" fmla="*/ 0 h 26"/>
                    <a:gd name="T6" fmla="*/ 26 w 39"/>
                    <a:gd name="T7" fmla="*/ 0 h 26"/>
                    <a:gd name="T8" fmla="*/ 28 w 39"/>
                    <a:gd name="T9" fmla="*/ 0 h 26"/>
                    <a:gd name="T10" fmla="*/ 29 w 39"/>
                    <a:gd name="T11" fmla="*/ 2 h 26"/>
                    <a:gd name="T12" fmla="*/ 31 w 39"/>
                    <a:gd name="T13" fmla="*/ 5 h 26"/>
                    <a:gd name="T14" fmla="*/ 34 w 39"/>
                    <a:gd name="T15" fmla="*/ 3 h 26"/>
                    <a:gd name="T16" fmla="*/ 34 w 39"/>
                    <a:gd name="T17" fmla="*/ 3 h 26"/>
                    <a:gd name="T18" fmla="*/ 34 w 39"/>
                    <a:gd name="T19" fmla="*/ 3 h 26"/>
                    <a:gd name="T20" fmla="*/ 38 w 39"/>
                    <a:gd name="T21" fmla="*/ 5 h 26"/>
                    <a:gd name="T22" fmla="*/ 39 w 39"/>
                    <a:gd name="T23" fmla="*/ 8 h 26"/>
                    <a:gd name="T24" fmla="*/ 39 w 39"/>
                    <a:gd name="T25" fmla="*/ 8 h 26"/>
                    <a:gd name="T26" fmla="*/ 39 w 39"/>
                    <a:gd name="T27" fmla="*/ 8 h 26"/>
                    <a:gd name="T28" fmla="*/ 39 w 39"/>
                    <a:gd name="T29" fmla="*/ 11 h 26"/>
                    <a:gd name="T30" fmla="*/ 3 w 39"/>
                    <a:gd name="T31" fmla="*/ 26 h 26"/>
                    <a:gd name="T32" fmla="*/ 3 w 39"/>
                    <a:gd name="T33" fmla="*/ 26 h 26"/>
                    <a:gd name="T34" fmla="*/ 2 w 39"/>
                    <a:gd name="T35" fmla="*/ 26 h 26"/>
                    <a:gd name="T36" fmla="*/ 0 w 39"/>
                    <a:gd name="T37" fmla="*/ 23 h 26"/>
                    <a:gd name="T38" fmla="*/ 0 w 39"/>
                    <a:gd name="T39" fmla="*/ 18 h 26"/>
                    <a:gd name="T40" fmla="*/ 0 w 39"/>
                    <a:gd name="T41" fmla="*/ 18 h 26"/>
                    <a:gd name="T42" fmla="*/ 0 w 39"/>
                    <a:gd name="T43" fmla="*/ 18 h 26"/>
                    <a:gd name="T44" fmla="*/ 2 w 39"/>
                    <a:gd name="T45" fmla="*/ 16 h 26"/>
                    <a:gd name="T46" fmla="*/ 5 w 39"/>
                    <a:gd name="T47" fmla="*/ 15 h 26"/>
                    <a:gd name="T48" fmla="*/ 3 w 39"/>
                    <a:gd name="T49" fmla="*/ 11 h 26"/>
                    <a:gd name="T50" fmla="*/ 3 w 39"/>
                    <a:gd name="T51" fmla="*/ 11 h 26"/>
                    <a:gd name="T52" fmla="*/ 3 w 39"/>
                    <a:gd name="T53" fmla="*/ 10 h 26"/>
                    <a:gd name="T54" fmla="*/ 5 w 39"/>
                    <a:gd name="T55"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 h="26">
                      <a:moveTo>
                        <a:pt x="5" y="8"/>
                      </a:moveTo>
                      <a:lnTo>
                        <a:pt x="25" y="0"/>
                      </a:lnTo>
                      <a:lnTo>
                        <a:pt x="26" y="0"/>
                      </a:lnTo>
                      <a:lnTo>
                        <a:pt x="28" y="0"/>
                      </a:lnTo>
                      <a:lnTo>
                        <a:pt x="29" y="2"/>
                      </a:lnTo>
                      <a:lnTo>
                        <a:pt x="31" y="5"/>
                      </a:lnTo>
                      <a:lnTo>
                        <a:pt x="34" y="3"/>
                      </a:lnTo>
                      <a:lnTo>
                        <a:pt x="38" y="5"/>
                      </a:lnTo>
                      <a:lnTo>
                        <a:pt x="39" y="8"/>
                      </a:lnTo>
                      <a:lnTo>
                        <a:pt x="39" y="11"/>
                      </a:lnTo>
                      <a:lnTo>
                        <a:pt x="3" y="26"/>
                      </a:lnTo>
                      <a:lnTo>
                        <a:pt x="2" y="26"/>
                      </a:lnTo>
                      <a:lnTo>
                        <a:pt x="0" y="23"/>
                      </a:lnTo>
                      <a:lnTo>
                        <a:pt x="0" y="18"/>
                      </a:lnTo>
                      <a:lnTo>
                        <a:pt x="2" y="16"/>
                      </a:lnTo>
                      <a:lnTo>
                        <a:pt x="5" y="15"/>
                      </a:lnTo>
                      <a:lnTo>
                        <a:pt x="3" y="11"/>
                      </a:lnTo>
                      <a:lnTo>
                        <a:pt x="3" y="10"/>
                      </a:lnTo>
                      <a:lnTo>
                        <a:pt x="5"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6" name="Freeform 3330"/>
                <p:cNvSpPr>
                  <a:spLocks noEditPoints="1" noChangeArrowheads="1"/>
                </p:cNvSpPr>
                <p:nvPr/>
              </p:nvSpPr>
              <p:spPr bwMode="auto">
                <a:xfrm>
                  <a:off x="4010025" y="3432175"/>
                  <a:ext cx="34925" cy="39688"/>
                </a:xfrm>
                <a:custGeom>
                  <a:avLst/>
                  <a:gdLst>
                    <a:gd name="T0" fmla="*/ 35 w 44"/>
                    <a:gd name="T1" fmla="*/ 26 h 51"/>
                    <a:gd name="T2" fmla="*/ 16 w 44"/>
                    <a:gd name="T3" fmla="*/ 34 h 51"/>
                    <a:gd name="T4" fmla="*/ 9 w 44"/>
                    <a:gd name="T5" fmla="*/ 23 h 51"/>
                    <a:gd name="T6" fmla="*/ 32 w 44"/>
                    <a:gd name="T7" fmla="*/ 13 h 51"/>
                    <a:gd name="T8" fmla="*/ 35 w 44"/>
                    <a:gd name="T9" fmla="*/ 26 h 51"/>
                    <a:gd name="T10" fmla="*/ 32 w 44"/>
                    <a:gd name="T11" fmla="*/ 0 h 51"/>
                    <a:gd name="T12" fmla="*/ 0 w 44"/>
                    <a:gd name="T13" fmla="*/ 13 h 51"/>
                    <a:gd name="T14" fmla="*/ 19 w 44"/>
                    <a:gd name="T15" fmla="*/ 49 h 51"/>
                    <a:gd name="T16" fmla="*/ 19 w 44"/>
                    <a:gd name="T17" fmla="*/ 49 h 51"/>
                    <a:gd name="T18" fmla="*/ 19 w 44"/>
                    <a:gd name="T19" fmla="*/ 51 h 51"/>
                    <a:gd name="T20" fmla="*/ 21 w 44"/>
                    <a:gd name="T21" fmla="*/ 51 h 51"/>
                    <a:gd name="T22" fmla="*/ 22 w 44"/>
                    <a:gd name="T23" fmla="*/ 51 h 51"/>
                    <a:gd name="T24" fmla="*/ 44 w 44"/>
                    <a:gd name="T25" fmla="*/ 41 h 51"/>
                    <a:gd name="T26" fmla="*/ 44 w 44"/>
                    <a:gd name="T27" fmla="*/ 41 h 51"/>
                    <a:gd name="T28" fmla="*/ 44 w 44"/>
                    <a:gd name="T29" fmla="*/ 39 h 51"/>
                    <a:gd name="T30" fmla="*/ 44 w 44"/>
                    <a:gd name="T31" fmla="*/ 38 h 51"/>
                    <a:gd name="T32" fmla="*/ 32 w 44"/>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1">
                      <a:moveTo>
                        <a:pt x="35" y="26"/>
                      </a:moveTo>
                      <a:lnTo>
                        <a:pt x="16" y="34"/>
                      </a:lnTo>
                      <a:lnTo>
                        <a:pt x="9" y="23"/>
                      </a:lnTo>
                      <a:lnTo>
                        <a:pt x="32" y="13"/>
                      </a:lnTo>
                      <a:lnTo>
                        <a:pt x="35" y="26"/>
                      </a:lnTo>
                      <a:close/>
                      <a:moveTo>
                        <a:pt x="32" y="0"/>
                      </a:moveTo>
                      <a:lnTo>
                        <a:pt x="0" y="13"/>
                      </a:lnTo>
                      <a:lnTo>
                        <a:pt x="19" y="49"/>
                      </a:lnTo>
                      <a:lnTo>
                        <a:pt x="19" y="51"/>
                      </a:lnTo>
                      <a:lnTo>
                        <a:pt x="21" y="51"/>
                      </a:lnTo>
                      <a:lnTo>
                        <a:pt x="22" y="51"/>
                      </a:lnTo>
                      <a:lnTo>
                        <a:pt x="44" y="41"/>
                      </a:lnTo>
                      <a:lnTo>
                        <a:pt x="44" y="39"/>
                      </a:lnTo>
                      <a:lnTo>
                        <a:pt x="44" y="38"/>
                      </a:lnTo>
                      <a:lnTo>
                        <a:pt x="32" y="0"/>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7" name="Freeform 3331"/>
                <p:cNvSpPr>
                  <a:spLocks noChangeArrowheads="1"/>
                </p:cNvSpPr>
                <p:nvPr/>
              </p:nvSpPr>
              <p:spPr bwMode="auto">
                <a:xfrm>
                  <a:off x="4189412" y="3302000"/>
                  <a:ext cx="125413" cy="104775"/>
                </a:xfrm>
                <a:custGeom>
                  <a:avLst/>
                  <a:gdLst>
                    <a:gd name="T0" fmla="*/ 116 w 158"/>
                    <a:gd name="T1" fmla="*/ 97 h 132"/>
                    <a:gd name="T2" fmla="*/ 158 w 158"/>
                    <a:gd name="T3" fmla="*/ 112 h 132"/>
                    <a:gd name="T4" fmla="*/ 147 w 158"/>
                    <a:gd name="T5" fmla="*/ 86 h 132"/>
                    <a:gd name="T6" fmla="*/ 113 w 158"/>
                    <a:gd name="T7" fmla="*/ 0 h 132"/>
                    <a:gd name="T8" fmla="*/ 0 w 158"/>
                    <a:gd name="T9" fmla="*/ 47 h 132"/>
                    <a:gd name="T10" fmla="*/ 35 w 158"/>
                    <a:gd name="T11" fmla="*/ 132 h 132"/>
                    <a:gd name="T12" fmla="*/ 116 w 158"/>
                    <a:gd name="T13" fmla="*/ 97 h 132"/>
                  </a:gdLst>
                  <a:ahLst/>
                  <a:cxnLst>
                    <a:cxn ang="0">
                      <a:pos x="T0" y="T1"/>
                    </a:cxn>
                    <a:cxn ang="0">
                      <a:pos x="T2" y="T3"/>
                    </a:cxn>
                    <a:cxn ang="0">
                      <a:pos x="T4" y="T5"/>
                    </a:cxn>
                    <a:cxn ang="0">
                      <a:pos x="T6" y="T7"/>
                    </a:cxn>
                    <a:cxn ang="0">
                      <a:pos x="T8" y="T9"/>
                    </a:cxn>
                    <a:cxn ang="0">
                      <a:pos x="T10" y="T11"/>
                    </a:cxn>
                    <a:cxn ang="0">
                      <a:pos x="T12" y="T13"/>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8" name="Freeform 3332"/>
                <p:cNvSpPr>
                  <a:spLocks noEditPoints="1" noChangeArrowheads="1"/>
                </p:cNvSpPr>
                <p:nvPr/>
              </p:nvSpPr>
              <p:spPr bwMode="auto">
                <a:xfrm>
                  <a:off x="4214812" y="3324225"/>
                  <a:ext cx="61913" cy="61913"/>
                </a:xfrm>
                <a:custGeom>
                  <a:avLst/>
                  <a:gdLst>
                    <a:gd name="T0" fmla="*/ 55 w 78"/>
                    <a:gd name="T1" fmla="*/ 0 h 79"/>
                    <a:gd name="T2" fmla="*/ 3 w 78"/>
                    <a:gd name="T3" fmla="*/ 22 h 79"/>
                    <a:gd name="T4" fmla="*/ 3 w 78"/>
                    <a:gd name="T5" fmla="*/ 22 h 79"/>
                    <a:gd name="T6" fmla="*/ 0 w 78"/>
                    <a:gd name="T7" fmla="*/ 25 h 79"/>
                    <a:gd name="T8" fmla="*/ 0 w 78"/>
                    <a:gd name="T9" fmla="*/ 30 h 79"/>
                    <a:gd name="T10" fmla="*/ 15 w 78"/>
                    <a:gd name="T11" fmla="*/ 66 h 79"/>
                    <a:gd name="T12" fmla="*/ 15 w 78"/>
                    <a:gd name="T13" fmla="*/ 66 h 79"/>
                    <a:gd name="T14" fmla="*/ 18 w 78"/>
                    <a:gd name="T15" fmla="*/ 69 h 79"/>
                    <a:gd name="T16" fmla="*/ 23 w 78"/>
                    <a:gd name="T17" fmla="*/ 69 h 79"/>
                    <a:gd name="T18" fmla="*/ 44 w 78"/>
                    <a:gd name="T19" fmla="*/ 59 h 79"/>
                    <a:gd name="T20" fmla="*/ 47 w 78"/>
                    <a:gd name="T21" fmla="*/ 67 h 79"/>
                    <a:gd name="T22" fmla="*/ 28 w 78"/>
                    <a:gd name="T23" fmla="*/ 77 h 79"/>
                    <a:gd name="T24" fmla="*/ 28 w 78"/>
                    <a:gd name="T25" fmla="*/ 79 h 79"/>
                    <a:gd name="T26" fmla="*/ 77 w 78"/>
                    <a:gd name="T27" fmla="*/ 57 h 79"/>
                    <a:gd name="T28" fmla="*/ 77 w 78"/>
                    <a:gd name="T29" fmla="*/ 56 h 79"/>
                    <a:gd name="T30" fmla="*/ 55 w 78"/>
                    <a:gd name="T31" fmla="*/ 64 h 79"/>
                    <a:gd name="T32" fmla="*/ 52 w 78"/>
                    <a:gd name="T33" fmla="*/ 56 h 79"/>
                    <a:gd name="T34" fmla="*/ 75 w 78"/>
                    <a:gd name="T35" fmla="*/ 46 h 79"/>
                    <a:gd name="T36" fmla="*/ 75 w 78"/>
                    <a:gd name="T37" fmla="*/ 46 h 79"/>
                    <a:gd name="T38" fmla="*/ 78 w 78"/>
                    <a:gd name="T39" fmla="*/ 44 h 79"/>
                    <a:gd name="T40" fmla="*/ 78 w 78"/>
                    <a:gd name="T41" fmla="*/ 39 h 79"/>
                    <a:gd name="T42" fmla="*/ 63 w 78"/>
                    <a:gd name="T43" fmla="*/ 4 h 79"/>
                    <a:gd name="T44" fmla="*/ 63 w 78"/>
                    <a:gd name="T45" fmla="*/ 4 h 79"/>
                    <a:gd name="T46" fmla="*/ 60 w 78"/>
                    <a:gd name="T47" fmla="*/ 0 h 79"/>
                    <a:gd name="T48" fmla="*/ 55 w 78"/>
                    <a:gd name="T49" fmla="*/ 0 h 79"/>
                    <a:gd name="T50" fmla="*/ 55 w 78"/>
                    <a:gd name="T51" fmla="*/ 0 h 79"/>
                    <a:gd name="T52" fmla="*/ 44 w 78"/>
                    <a:gd name="T53" fmla="*/ 54 h 79"/>
                    <a:gd name="T54" fmla="*/ 44 w 78"/>
                    <a:gd name="T55" fmla="*/ 54 h 79"/>
                    <a:gd name="T56" fmla="*/ 44 w 78"/>
                    <a:gd name="T57" fmla="*/ 53 h 79"/>
                    <a:gd name="T58" fmla="*/ 46 w 78"/>
                    <a:gd name="T59" fmla="*/ 51 h 79"/>
                    <a:gd name="T60" fmla="*/ 46 w 78"/>
                    <a:gd name="T61" fmla="*/ 51 h 79"/>
                    <a:gd name="T62" fmla="*/ 47 w 78"/>
                    <a:gd name="T63" fmla="*/ 51 h 79"/>
                    <a:gd name="T64" fmla="*/ 49 w 78"/>
                    <a:gd name="T65" fmla="*/ 53 h 79"/>
                    <a:gd name="T66" fmla="*/ 49 w 78"/>
                    <a:gd name="T67" fmla="*/ 53 h 79"/>
                    <a:gd name="T68" fmla="*/ 49 w 78"/>
                    <a:gd name="T69" fmla="*/ 54 h 79"/>
                    <a:gd name="T70" fmla="*/ 47 w 78"/>
                    <a:gd name="T71" fmla="*/ 56 h 79"/>
                    <a:gd name="T72" fmla="*/ 47 w 78"/>
                    <a:gd name="T73" fmla="*/ 56 h 79"/>
                    <a:gd name="T74" fmla="*/ 46 w 78"/>
                    <a:gd name="T75" fmla="*/ 56 h 79"/>
                    <a:gd name="T76" fmla="*/ 44 w 78"/>
                    <a:gd name="T77" fmla="*/ 54 h 79"/>
                    <a:gd name="T78" fmla="*/ 44 w 78"/>
                    <a:gd name="T79" fmla="*/ 54 h 79"/>
                    <a:gd name="T80" fmla="*/ 75 w 78"/>
                    <a:gd name="T81" fmla="*/ 38 h 79"/>
                    <a:gd name="T82" fmla="*/ 16 w 78"/>
                    <a:gd name="T83" fmla="*/ 61 h 79"/>
                    <a:gd name="T84" fmla="*/ 3 w 78"/>
                    <a:gd name="T85" fmla="*/ 28 h 79"/>
                    <a:gd name="T86" fmla="*/ 60 w 78"/>
                    <a:gd name="T87" fmla="*/ 4 h 79"/>
                    <a:gd name="T88" fmla="*/ 75 w 78"/>
                    <a:gd name="T89"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79">
                      <a:moveTo>
                        <a:pt x="55" y="0"/>
                      </a:moveTo>
                      <a:lnTo>
                        <a:pt x="3" y="22"/>
                      </a:lnTo>
                      <a:lnTo>
                        <a:pt x="0" y="25"/>
                      </a:lnTo>
                      <a:lnTo>
                        <a:pt x="0" y="30"/>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8" y="44"/>
                      </a:lnTo>
                      <a:lnTo>
                        <a:pt x="78" y="39"/>
                      </a:lnTo>
                      <a:lnTo>
                        <a:pt x="63" y="4"/>
                      </a:lnTo>
                      <a:lnTo>
                        <a:pt x="60" y="0"/>
                      </a:lnTo>
                      <a:lnTo>
                        <a:pt x="55" y="0"/>
                      </a:lnTo>
                      <a:close/>
                      <a:moveTo>
                        <a:pt x="44" y="54"/>
                      </a:moveTo>
                      <a:lnTo>
                        <a:pt x="44" y="54"/>
                      </a:lnTo>
                      <a:lnTo>
                        <a:pt x="44" y="53"/>
                      </a:lnTo>
                      <a:lnTo>
                        <a:pt x="46" y="51"/>
                      </a:lnTo>
                      <a:lnTo>
                        <a:pt x="47" y="51"/>
                      </a:lnTo>
                      <a:lnTo>
                        <a:pt x="49" y="53"/>
                      </a:lnTo>
                      <a:lnTo>
                        <a:pt x="49" y="54"/>
                      </a:lnTo>
                      <a:lnTo>
                        <a:pt x="47" y="56"/>
                      </a:lnTo>
                      <a:lnTo>
                        <a:pt x="46" y="56"/>
                      </a:lnTo>
                      <a:lnTo>
                        <a:pt x="44" y="54"/>
                      </a:lnTo>
                      <a:close/>
                      <a:moveTo>
                        <a:pt x="75" y="38"/>
                      </a:moveTo>
                      <a:lnTo>
                        <a:pt x="16" y="61"/>
                      </a:lnTo>
                      <a:lnTo>
                        <a:pt x="3" y="28"/>
                      </a:lnTo>
                      <a:lnTo>
                        <a:pt x="60" y="4"/>
                      </a:lnTo>
                      <a:lnTo>
                        <a:pt x="75" y="38"/>
                      </a:lnTo>
                      <a:close/>
                    </a:path>
                  </a:pathLst>
                </a:custGeom>
                <a:solidFill>
                  <a:srgbClr val="A67C5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09" name="Freeform 3333"/>
                <p:cNvSpPr>
                  <a:spLocks noChangeArrowheads="1"/>
                </p:cNvSpPr>
                <p:nvPr/>
              </p:nvSpPr>
              <p:spPr bwMode="auto">
                <a:xfrm>
                  <a:off x="4418012" y="3390900"/>
                  <a:ext cx="127000" cy="104775"/>
                </a:xfrm>
                <a:custGeom>
                  <a:avLst/>
                  <a:gdLst>
                    <a:gd name="T0" fmla="*/ 42 w 159"/>
                    <a:gd name="T1" fmla="*/ 34 h 132"/>
                    <a:gd name="T2" fmla="*/ 0 w 159"/>
                    <a:gd name="T3" fmla="*/ 20 h 132"/>
                    <a:gd name="T4" fmla="*/ 11 w 159"/>
                    <a:gd name="T5" fmla="*/ 47 h 132"/>
                    <a:gd name="T6" fmla="*/ 47 w 159"/>
                    <a:gd name="T7" fmla="*/ 132 h 132"/>
                    <a:gd name="T8" fmla="*/ 159 w 159"/>
                    <a:gd name="T9" fmla="*/ 85 h 132"/>
                    <a:gd name="T10" fmla="*/ 123 w 159"/>
                    <a:gd name="T11" fmla="*/ 0 h 132"/>
                    <a:gd name="T12" fmla="*/ 42 w 159"/>
                    <a:gd name="T13" fmla="*/ 34 h 132"/>
                  </a:gdLst>
                  <a:ahLst/>
                  <a:cxnLst>
                    <a:cxn ang="0">
                      <a:pos x="T0" y="T1"/>
                    </a:cxn>
                    <a:cxn ang="0">
                      <a:pos x="T2" y="T3"/>
                    </a:cxn>
                    <a:cxn ang="0">
                      <a:pos x="T4" y="T5"/>
                    </a:cxn>
                    <a:cxn ang="0">
                      <a:pos x="T6" y="T7"/>
                    </a:cxn>
                    <a:cxn ang="0">
                      <a:pos x="T8" y="T9"/>
                    </a:cxn>
                    <a:cxn ang="0">
                      <a:pos x="T10" y="T11"/>
                    </a:cxn>
                    <a:cxn ang="0">
                      <a:pos x="T12" y="T13"/>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0" name="Freeform 3334"/>
                <p:cNvSpPr>
                  <a:spLocks noEditPoints="1" noChangeArrowheads="1"/>
                </p:cNvSpPr>
                <p:nvPr/>
              </p:nvSpPr>
              <p:spPr bwMode="auto">
                <a:xfrm>
                  <a:off x="4462462" y="3413125"/>
                  <a:ext cx="47625" cy="60325"/>
                </a:xfrm>
                <a:custGeom>
                  <a:avLst/>
                  <a:gdLst>
                    <a:gd name="T0" fmla="*/ 27 w 58"/>
                    <a:gd name="T1" fmla="*/ 0 h 76"/>
                    <a:gd name="T2" fmla="*/ 3 w 58"/>
                    <a:gd name="T3" fmla="*/ 11 h 76"/>
                    <a:gd name="T4" fmla="*/ 3 w 58"/>
                    <a:gd name="T5" fmla="*/ 11 h 76"/>
                    <a:gd name="T6" fmla="*/ 0 w 58"/>
                    <a:gd name="T7" fmla="*/ 13 h 76"/>
                    <a:gd name="T8" fmla="*/ 0 w 58"/>
                    <a:gd name="T9" fmla="*/ 18 h 76"/>
                    <a:gd name="T10" fmla="*/ 22 w 58"/>
                    <a:gd name="T11" fmla="*/ 75 h 76"/>
                    <a:gd name="T12" fmla="*/ 22 w 58"/>
                    <a:gd name="T13" fmla="*/ 75 h 76"/>
                    <a:gd name="T14" fmla="*/ 26 w 58"/>
                    <a:gd name="T15" fmla="*/ 76 h 76"/>
                    <a:gd name="T16" fmla="*/ 29 w 58"/>
                    <a:gd name="T17" fmla="*/ 76 h 76"/>
                    <a:gd name="T18" fmla="*/ 55 w 58"/>
                    <a:gd name="T19" fmla="*/ 67 h 76"/>
                    <a:gd name="T20" fmla="*/ 55 w 58"/>
                    <a:gd name="T21" fmla="*/ 67 h 76"/>
                    <a:gd name="T22" fmla="*/ 58 w 58"/>
                    <a:gd name="T23" fmla="*/ 63 h 76"/>
                    <a:gd name="T24" fmla="*/ 58 w 58"/>
                    <a:gd name="T25" fmla="*/ 60 h 76"/>
                    <a:gd name="T26" fmla="*/ 34 w 58"/>
                    <a:gd name="T27" fmla="*/ 3 h 76"/>
                    <a:gd name="T28" fmla="*/ 34 w 58"/>
                    <a:gd name="T29" fmla="*/ 3 h 76"/>
                    <a:gd name="T30" fmla="*/ 32 w 58"/>
                    <a:gd name="T31" fmla="*/ 0 h 76"/>
                    <a:gd name="T32" fmla="*/ 27 w 58"/>
                    <a:gd name="T33" fmla="*/ 0 h 76"/>
                    <a:gd name="T34" fmla="*/ 27 w 58"/>
                    <a:gd name="T35" fmla="*/ 0 h 76"/>
                    <a:gd name="T36" fmla="*/ 13 w 58"/>
                    <a:gd name="T37" fmla="*/ 13 h 76"/>
                    <a:gd name="T38" fmla="*/ 22 w 58"/>
                    <a:gd name="T39" fmla="*/ 8 h 76"/>
                    <a:gd name="T40" fmla="*/ 22 w 58"/>
                    <a:gd name="T41" fmla="*/ 8 h 76"/>
                    <a:gd name="T42" fmla="*/ 24 w 58"/>
                    <a:gd name="T43" fmla="*/ 10 h 76"/>
                    <a:gd name="T44" fmla="*/ 24 w 58"/>
                    <a:gd name="T45" fmla="*/ 10 h 76"/>
                    <a:gd name="T46" fmla="*/ 22 w 58"/>
                    <a:gd name="T47" fmla="*/ 11 h 76"/>
                    <a:gd name="T48" fmla="*/ 14 w 58"/>
                    <a:gd name="T49" fmla="*/ 14 h 76"/>
                    <a:gd name="T50" fmla="*/ 14 w 58"/>
                    <a:gd name="T51" fmla="*/ 14 h 76"/>
                    <a:gd name="T52" fmla="*/ 13 w 58"/>
                    <a:gd name="T53" fmla="*/ 14 h 76"/>
                    <a:gd name="T54" fmla="*/ 13 w 58"/>
                    <a:gd name="T55" fmla="*/ 14 h 76"/>
                    <a:gd name="T56" fmla="*/ 13 w 58"/>
                    <a:gd name="T57" fmla="*/ 13 h 76"/>
                    <a:gd name="T58" fmla="*/ 13 w 58"/>
                    <a:gd name="T59" fmla="*/ 13 h 76"/>
                    <a:gd name="T60" fmla="*/ 42 w 58"/>
                    <a:gd name="T61" fmla="*/ 70 h 76"/>
                    <a:gd name="T62" fmla="*/ 42 w 58"/>
                    <a:gd name="T63" fmla="*/ 70 h 76"/>
                    <a:gd name="T64" fmla="*/ 39 w 58"/>
                    <a:gd name="T65" fmla="*/ 70 h 76"/>
                    <a:gd name="T66" fmla="*/ 37 w 58"/>
                    <a:gd name="T67" fmla="*/ 67 h 76"/>
                    <a:gd name="T68" fmla="*/ 37 w 58"/>
                    <a:gd name="T69" fmla="*/ 67 h 76"/>
                    <a:gd name="T70" fmla="*/ 37 w 58"/>
                    <a:gd name="T71" fmla="*/ 63 h 76"/>
                    <a:gd name="T72" fmla="*/ 39 w 58"/>
                    <a:gd name="T73" fmla="*/ 62 h 76"/>
                    <a:gd name="T74" fmla="*/ 39 w 58"/>
                    <a:gd name="T75" fmla="*/ 62 h 76"/>
                    <a:gd name="T76" fmla="*/ 42 w 58"/>
                    <a:gd name="T77" fmla="*/ 62 h 76"/>
                    <a:gd name="T78" fmla="*/ 44 w 58"/>
                    <a:gd name="T79" fmla="*/ 63 h 76"/>
                    <a:gd name="T80" fmla="*/ 44 w 58"/>
                    <a:gd name="T81" fmla="*/ 63 h 76"/>
                    <a:gd name="T82" fmla="*/ 44 w 58"/>
                    <a:gd name="T83" fmla="*/ 67 h 76"/>
                    <a:gd name="T84" fmla="*/ 42 w 58"/>
                    <a:gd name="T85" fmla="*/ 70 h 76"/>
                    <a:gd name="T86" fmla="*/ 42 w 58"/>
                    <a:gd name="T87" fmla="*/ 70 h 76"/>
                    <a:gd name="T88" fmla="*/ 53 w 58"/>
                    <a:gd name="T89" fmla="*/ 55 h 76"/>
                    <a:gd name="T90" fmla="*/ 24 w 58"/>
                    <a:gd name="T91" fmla="*/ 67 h 76"/>
                    <a:gd name="T92" fmla="*/ 5 w 58"/>
                    <a:gd name="T93" fmla="*/ 23 h 76"/>
                    <a:gd name="T94" fmla="*/ 34 w 58"/>
                    <a:gd name="T95" fmla="*/ 10 h 76"/>
                    <a:gd name="T96" fmla="*/ 53 w 58"/>
                    <a:gd name="T97" fmla="*/ 5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76">
                      <a:moveTo>
                        <a:pt x="27" y="0"/>
                      </a:moveTo>
                      <a:lnTo>
                        <a:pt x="3" y="11"/>
                      </a:lnTo>
                      <a:lnTo>
                        <a:pt x="0" y="13"/>
                      </a:lnTo>
                      <a:lnTo>
                        <a:pt x="0" y="18"/>
                      </a:lnTo>
                      <a:lnTo>
                        <a:pt x="22" y="75"/>
                      </a:lnTo>
                      <a:lnTo>
                        <a:pt x="26" y="76"/>
                      </a:lnTo>
                      <a:lnTo>
                        <a:pt x="29" y="76"/>
                      </a:lnTo>
                      <a:lnTo>
                        <a:pt x="55" y="67"/>
                      </a:lnTo>
                      <a:lnTo>
                        <a:pt x="58" y="63"/>
                      </a:lnTo>
                      <a:lnTo>
                        <a:pt x="58" y="60"/>
                      </a:lnTo>
                      <a:lnTo>
                        <a:pt x="34" y="3"/>
                      </a:lnTo>
                      <a:lnTo>
                        <a:pt x="32" y="0"/>
                      </a:lnTo>
                      <a:lnTo>
                        <a:pt x="27" y="0"/>
                      </a:lnTo>
                      <a:close/>
                      <a:moveTo>
                        <a:pt x="13" y="13"/>
                      </a:moveTo>
                      <a:lnTo>
                        <a:pt x="22" y="8"/>
                      </a:lnTo>
                      <a:lnTo>
                        <a:pt x="24" y="10"/>
                      </a:lnTo>
                      <a:lnTo>
                        <a:pt x="22" y="11"/>
                      </a:lnTo>
                      <a:lnTo>
                        <a:pt x="14" y="14"/>
                      </a:lnTo>
                      <a:lnTo>
                        <a:pt x="13" y="14"/>
                      </a:lnTo>
                      <a:lnTo>
                        <a:pt x="13" y="13"/>
                      </a:lnTo>
                      <a:close/>
                      <a:moveTo>
                        <a:pt x="42" y="70"/>
                      </a:moveTo>
                      <a:lnTo>
                        <a:pt x="42" y="70"/>
                      </a:lnTo>
                      <a:lnTo>
                        <a:pt x="39" y="70"/>
                      </a:lnTo>
                      <a:lnTo>
                        <a:pt x="37" y="67"/>
                      </a:lnTo>
                      <a:lnTo>
                        <a:pt x="37" y="63"/>
                      </a:lnTo>
                      <a:lnTo>
                        <a:pt x="39" y="62"/>
                      </a:lnTo>
                      <a:lnTo>
                        <a:pt x="42" y="62"/>
                      </a:lnTo>
                      <a:lnTo>
                        <a:pt x="44" y="63"/>
                      </a:lnTo>
                      <a:lnTo>
                        <a:pt x="44" y="67"/>
                      </a:lnTo>
                      <a:lnTo>
                        <a:pt x="42" y="70"/>
                      </a:lnTo>
                      <a:close/>
                      <a:moveTo>
                        <a:pt x="53" y="55"/>
                      </a:moveTo>
                      <a:lnTo>
                        <a:pt x="24" y="67"/>
                      </a:lnTo>
                      <a:lnTo>
                        <a:pt x="5" y="23"/>
                      </a:lnTo>
                      <a:lnTo>
                        <a:pt x="34" y="10"/>
                      </a:lnTo>
                      <a:lnTo>
                        <a:pt x="53" y="55"/>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1" name="Freeform 3335"/>
                <p:cNvSpPr>
                  <a:spLocks noChangeArrowheads="1"/>
                </p:cNvSpPr>
                <p:nvPr/>
              </p:nvSpPr>
              <p:spPr bwMode="auto">
                <a:xfrm>
                  <a:off x="4473575" y="3421062"/>
                  <a:ext cx="7938" cy="3175"/>
                </a:xfrm>
                <a:custGeom>
                  <a:avLst/>
                  <a:gdLst>
                    <a:gd name="T0" fmla="*/ 1 w 9"/>
                    <a:gd name="T1" fmla="*/ 4 h 4"/>
                    <a:gd name="T2" fmla="*/ 9 w 9"/>
                    <a:gd name="T3" fmla="*/ 1 h 4"/>
                    <a:gd name="T4" fmla="*/ 9 w 9"/>
                    <a:gd name="T5" fmla="*/ 0 h 4"/>
                    <a:gd name="T6" fmla="*/ 9 w 9"/>
                    <a:gd name="T7" fmla="*/ 0 h 4"/>
                    <a:gd name="T8" fmla="*/ 1 w 9"/>
                    <a:gd name="T9" fmla="*/ 3 h 4"/>
                    <a:gd name="T10" fmla="*/ 0 w 9"/>
                    <a:gd name="T11" fmla="*/ 4 h 4"/>
                    <a:gd name="T12" fmla="*/ 1 w 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1" y="4"/>
                      </a:moveTo>
                      <a:lnTo>
                        <a:pt x="9" y="1"/>
                      </a:lnTo>
                      <a:lnTo>
                        <a:pt x="9" y="0"/>
                      </a:lnTo>
                      <a:lnTo>
                        <a:pt x="1" y="3"/>
                      </a:lnTo>
                      <a:lnTo>
                        <a:pt x="0" y="4"/>
                      </a:lnTo>
                      <a:lnTo>
                        <a:pt x="1" y="4"/>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2" name="Freeform 3336"/>
                <p:cNvSpPr>
                  <a:spLocks noChangeArrowheads="1"/>
                </p:cNvSpPr>
                <p:nvPr/>
              </p:nvSpPr>
              <p:spPr bwMode="auto">
                <a:xfrm>
                  <a:off x="4545012" y="3338512"/>
                  <a:ext cx="125413" cy="104775"/>
                </a:xfrm>
                <a:custGeom>
                  <a:avLst/>
                  <a:gdLst>
                    <a:gd name="T0" fmla="*/ 42 w 158"/>
                    <a:gd name="T1" fmla="*/ 35 h 132"/>
                    <a:gd name="T2" fmla="*/ 0 w 158"/>
                    <a:gd name="T3" fmla="*/ 20 h 132"/>
                    <a:gd name="T4" fmla="*/ 11 w 158"/>
                    <a:gd name="T5" fmla="*/ 48 h 132"/>
                    <a:gd name="T6" fmla="*/ 46 w 158"/>
                    <a:gd name="T7" fmla="*/ 132 h 132"/>
                    <a:gd name="T8" fmla="*/ 158 w 158"/>
                    <a:gd name="T9" fmla="*/ 87 h 132"/>
                    <a:gd name="T10" fmla="*/ 124 w 158"/>
                    <a:gd name="T11" fmla="*/ 0 h 132"/>
                    <a:gd name="T12" fmla="*/ 42 w 158"/>
                    <a:gd name="T13" fmla="*/ 35 h 132"/>
                  </a:gdLst>
                  <a:ahLst/>
                  <a:cxnLst>
                    <a:cxn ang="0">
                      <a:pos x="T0" y="T1"/>
                    </a:cxn>
                    <a:cxn ang="0">
                      <a:pos x="T2" y="T3"/>
                    </a:cxn>
                    <a:cxn ang="0">
                      <a:pos x="T4" y="T5"/>
                    </a:cxn>
                    <a:cxn ang="0">
                      <a:pos x="T6" y="T7"/>
                    </a:cxn>
                    <a:cxn ang="0">
                      <a:pos x="T8" y="T9"/>
                    </a:cxn>
                    <a:cxn ang="0">
                      <a:pos x="T10" y="T11"/>
                    </a:cxn>
                    <a:cxn ang="0">
                      <a:pos x="T12" y="T13"/>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3" name="Freeform 3337"/>
                <p:cNvSpPr>
                  <a:spLocks noEditPoints="1" noChangeArrowheads="1"/>
                </p:cNvSpPr>
                <p:nvPr/>
              </p:nvSpPr>
              <p:spPr bwMode="auto">
                <a:xfrm>
                  <a:off x="4595812" y="3360737"/>
                  <a:ext cx="33338" cy="57150"/>
                </a:xfrm>
                <a:custGeom>
                  <a:avLst/>
                  <a:gdLst>
                    <a:gd name="T0" fmla="*/ 10 w 41"/>
                    <a:gd name="T1" fmla="*/ 9 h 71"/>
                    <a:gd name="T2" fmla="*/ 10 w 41"/>
                    <a:gd name="T3" fmla="*/ 9 h 71"/>
                    <a:gd name="T4" fmla="*/ 13 w 41"/>
                    <a:gd name="T5" fmla="*/ 6 h 71"/>
                    <a:gd name="T6" fmla="*/ 13 w 41"/>
                    <a:gd name="T7" fmla="*/ 1 h 71"/>
                    <a:gd name="T8" fmla="*/ 13 w 41"/>
                    <a:gd name="T9" fmla="*/ 1 h 71"/>
                    <a:gd name="T10" fmla="*/ 10 w 41"/>
                    <a:gd name="T11" fmla="*/ 0 h 71"/>
                    <a:gd name="T12" fmla="*/ 5 w 41"/>
                    <a:gd name="T13" fmla="*/ 0 h 71"/>
                    <a:gd name="T14" fmla="*/ 5 w 41"/>
                    <a:gd name="T15" fmla="*/ 0 h 71"/>
                    <a:gd name="T16" fmla="*/ 2 w 41"/>
                    <a:gd name="T17" fmla="*/ 1 h 71"/>
                    <a:gd name="T18" fmla="*/ 2 w 41"/>
                    <a:gd name="T19" fmla="*/ 6 h 71"/>
                    <a:gd name="T20" fmla="*/ 2 w 41"/>
                    <a:gd name="T21" fmla="*/ 6 h 71"/>
                    <a:gd name="T22" fmla="*/ 5 w 41"/>
                    <a:gd name="T23" fmla="*/ 9 h 71"/>
                    <a:gd name="T24" fmla="*/ 10 w 41"/>
                    <a:gd name="T25" fmla="*/ 9 h 71"/>
                    <a:gd name="T26" fmla="*/ 10 w 41"/>
                    <a:gd name="T27" fmla="*/ 9 h 71"/>
                    <a:gd name="T28" fmla="*/ 25 w 41"/>
                    <a:gd name="T29" fmla="*/ 11 h 71"/>
                    <a:gd name="T30" fmla="*/ 25 w 41"/>
                    <a:gd name="T31" fmla="*/ 11 h 71"/>
                    <a:gd name="T32" fmla="*/ 23 w 41"/>
                    <a:gd name="T33" fmla="*/ 8 h 71"/>
                    <a:gd name="T34" fmla="*/ 18 w 41"/>
                    <a:gd name="T35" fmla="*/ 8 h 71"/>
                    <a:gd name="T36" fmla="*/ 4 w 41"/>
                    <a:gd name="T37" fmla="*/ 14 h 71"/>
                    <a:gd name="T38" fmla="*/ 4 w 41"/>
                    <a:gd name="T39" fmla="*/ 14 h 71"/>
                    <a:gd name="T40" fmla="*/ 0 w 41"/>
                    <a:gd name="T41" fmla="*/ 18 h 71"/>
                    <a:gd name="T42" fmla="*/ 0 w 41"/>
                    <a:gd name="T43" fmla="*/ 22 h 71"/>
                    <a:gd name="T44" fmla="*/ 9 w 41"/>
                    <a:gd name="T45" fmla="*/ 42 h 71"/>
                    <a:gd name="T46" fmla="*/ 9 w 41"/>
                    <a:gd name="T47" fmla="*/ 42 h 71"/>
                    <a:gd name="T48" fmla="*/ 10 w 41"/>
                    <a:gd name="T49" fmla="*/ 44 h 71"/>
                    <a:gd name="T50" fmla="*/ 12 w 41"/>
                    <a:gd name="T51" fmla="*/ 44 h 71"/>
                    <a:gd name="T52" fmla="*/ 12 w 41"/>
                    <a:gd name="T53" fmla="*/ 44 h 71"/>
                    <a:gd name="T54" fmla="*/ 13 w 41"/>
                    <a:gd name="T55" fmla="*/ 42 h 71"/>
                    <a:gd name="T56" fmla="*/ 13 w 41"/>
                    <a:gd name="T57" fmla="*/ 40 h 71"/>
                    <a:gd name="T58" fmla="*/ 5 w 41"/>
                    <a:gd name="T59" fmla="*/ 22 h 71"/>
                    <a:gd name="T60" fmla="*/ 7 w 41"/>
                    <a:gd name="T61" fmla="*/ 21 h 71"/>
                    <a:gd name="T62" fmla="*/ 27 w 41"/>
                    <a:gd name="T63" fmla="*/ 70 h 71"/>
                    <a:gd name="T64" fmla="*/ 27 w 41"/>
                    <a:gd name="T65" fmla="*/ 70 h 71"/>
                    <a:gd name="T66" fmla="*/ 28 w 41"/>
                    <a:gd name="T67" fmla="*/ 71 h 71"/>
                    <a:gd name="T68" fmla="*/ 31 w 41"/>
                    <a:gd name="T69" fmla="*/ 71 h 71"/>
                    <a:gd name="T70" fmla="*/ 31 w 41"/>
                    <a:gd name="T71" fmla="*/ 71 h 71"/>
                    <a:gd name="T72" fmla="*/ 33 w 41"/>
                    <a:gd name="T73" fmla="*/ 70 h 71"/>
                    <a:gd name="T74" fmla="*/ 33 w 41"/>
                    <a:gd name="T75" fmla="*/ 66 h 71"/>
                    <a:gd name="T76" fmla="*/ 22 w 41"/>
                    <a:gd name="T77" fmla="*/ 40 h 71"/>
                    <a:gd name="T78" fmla="*/ 23 w 41"/>
                    <a:gd name="T79" fmla="*/ 40 h 71"/>
                    <a:gd name="T80" fmla="*/ 35 w 41"/>
                    <a:gd name="T81" fmla="*/ 66 h 71"/>
                    <a:gd name="T82" fmla="*/ 35 w 41"/>
                    <a:gd name="T83" fmla="*/ 66 h 71"/>
                    <a:gd name="T84" fmla="*/ 36 w 41"/>
                    <a:gd name="T85" fmla="*/ 68 h 71"/>
                    <a:gd name="T86" fmla="*/ 40 w 41"/>
                    <a:gd name="T87" fmla="*/ 68 h 71"/>
                    <a:gd name="T88" fmla="*/ 40 w 41"/>
                    <a:gd name="T89" fmla="*/ 68 h 71"/>
                    <a:gd name="T90" fmla="*/ 41 w 41"/>
                    <a:gd name="T91" fmla="*/ 66 h 71"/>
                    <a:gd name="T92" fmla="*/ 41 w 41"/>
                    <a:gd name="T93" fmla="*/ 63 h 71"/>
                    <a:gd name="T94" fmla="*/ 22 w 41"/>
                    <a:gd name="T95" fmla="*/ 16 h 71"/>
                    <a:gd name="T96" fmla="*/ 22 w 41"/>
                    <a:gd name="T97" fmla="*/ 14 h 71"/>
                    <a:gd name="T98" fmla="*/ 30 w 41"/>
                    <a:gd name="T99" fmla="*/ 32 h 71"/>
                    <a:gd name="T100" fmla="*/ 30 w 41"/>
                    <a:gd name="T101" fmla="*/ 32 h 71"/>
                    <a:gd name="T102" fmla="*/ 31 w 41"/>
                    <a:gd name="T103" fmla="*/ 34 h 71"/>
                    <a:gd name="T104" fmla="*/ 33 w 41"/>
                    <a:gd name="T105" fmla="*/ 34 h 71"/>
                    <a:gd name="T106" fmla="*/ 33 w 41"/>
                    <a:gd name="T107" fmla="*/ 34 h 71"/>
                    <a:gd name="T108" fmla="*/ 33 w 41"/>
                    <a:gd name="T109" fmla="*/ 32 h 71"/>
                    <a:gd name="T110" fmla="*/ 33 w 41"/>
                    <a:gd name="T111" fmla="*/ 31 h 71"/>
                    <a:gd name="T112" fmla="*/ 25 w 41"/>
                    <a:gd name="T113"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 h="71">
                      <a:moveTo>
                        <a:pt x="10" y="9"/>
                      </a:moveTo>
                      <a:lnTo>
                        <a:pt x="10" y="9"/>
                      </a:lnTo>
                      <a:lnTo>
                        <a:pt x="13" y="6"/>
                      </a:lnTo>
                      <a:lnTo>
                        <a:pt x="13" y="1"/>
                      </a:lnTo>
                      <a:lnTo>
                        <a:pt x="10" y="0"/>
                      </a:lnTo>
                      <a:lnTo>
                        <a:pt x="5" y="0"/>
                      </a:lnTo>
                      <a:lnTo>
                        <a:pt x="2" y="1"/>
                      </a:lnTo>
                      <a:lnTo>
                        <a:pt x="2" y="6"/>
                      </a:lnTo>
                      <a:lnTo>
                        <a:pt x="5" y="9"/>
                      </a:lnTo>
                      <a:lnTo>
                        <a:pt x="10" y="9"/>
                      </a:lnTo>
                      <a:close/>
                      <a:moveTo>
                        <a:pt x="25" y="11"/>
                      </a:moveTo>
                      <a:lnTo>
                        <a:pt x="25" y="11"/>
                      </a:lnTo>
                      <a:lnTo>
                        <a:pt x="23" y="8"/>
                      </a:lnTo>
                      <a:lnTo>
                        <a:pt x="18" y="8"/>
                      </a:lnTo>
                      <a:lnTo>
                        <a:pt x="4" y="14"/>
                      </a:lnTo>
                      <a:lnTo>
                        <a:pt x="0" y="18"/>
                      </a:lnTo>
                      <a:lnTo>
                        <a:pt x="0" y="22"/>
                      </a:lnTo>
                      <a:lnTo>
                        <a:pt x="9" y="42"/>
                      </a:lnTo>
                      <a:lnTo>
                        <a:pt x="10" y="44"/>
                      </a:lnTo>
                      <a:lnTo>
                        <a:pt x="12" y="44"/>
                      </a:lnTo>
                      <a:lnTo>
                        <a:pt x="13" y="42"/>
                      </a:lnTo>
                      <a:lnTo>
                        <a:pt x="13" y="40"/>
                      </a:lnTo>
                      <a:lnTo>
                        <a:pt x="5" y="22"/>
                      </a:lnTo>
                      <a:lnTo>
                        <a:pt x="7" y="21"/>
                      </a:lnTo>
                      <a:lnTo>
                        <a:pt x="27" y="70"/>
                      </a:lnTo>
                      <a:lnTo>
                        <a:pt x="28" y="71"/>
                      </a:lnTo>
                      <a:lnTo>
                        <a:pt x="31" y="71"/>
                      </a:lnTo>
                      <a:lnTo>
                        <a:pt x="33" y="70"/>
                      </a:lnTo>
                      <a:lnTo>
                        <a:pt x="33" y="66"/>
                      </a:lnTo>
                      <a:lnTo>
                        <a:pt x="22" y="40"/>
                      </a:lnTo>
                      <a:lnTo>
                        <a:pt x="23" y="40"/>
                      </a:lnTo>
                      <a:lnTo>
                        <a:pt x="35" y="66"/>
                      </a:lnTo>
                      <a:lnTo>
                        <a:pt x="36" y="68"/>
                      </a:lnTo>
                      <a:lnTo>
                        <a:pt x="40" y="68"/>
                      </a:lnTo>
                      <a:lnTo>
                        <a:pt x="41" y="66"/>
                      </a:lnTo>
                      <a:lnTo>
                        <a:pt x="41" y="63"/>
                      </a:lnTo>
                      <a:lnTo>
                        <a:pt x="22" y="16"/>
                      </a:lnTo>
                      <a:lnTo>
                        <a:pt x="22" y="14"/>
                      </a:lnTo>
                      <a:lnTo>
                        <a:pt x="30" y="32"/>
                      </a:lnTo>
                      <a:lnTo>
                        <a:pt x="31" y="34"/>
                      </a:lnTo>
                      <a:lnTo>
                        <a:pt x="33" y="34"/>
                      </a:lnTo>
                      <a:lnTo>
                        <a:pt x="33" y="32"/>
                      </a:lnTo>
                      <a:lnTo>
                        <a:pt x="33" y="31"/>
                      </a:lnTo>
                      <a:lnTo>
                        <a:pt x="25" y="11"/>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4" name="Freeform 3338"/>
                <p:cNvSpPr>
                  <a:spLocks noChangeArrowheads="1"/>
                </p:cNvSpPr>
                <p:nvPr/>
              </p:nvSpPr>
              <p:spPr bwMode="auto">
                <a:xfrm>
                  <a:off x="4329112" y="3243262"/>
                  <a:ext cx="127000" cy="104775"/>
                </a:xfrm>
                <a:custGeom>
                  <a:avLst/>
                  <a:gdLst>
                    <a:gd name="T0" fmla="*/ 117 w 160"/>
                    <a:gd name="T1" fmla="*/ 98 h 132"/>
                    <a:gd name="T2" fmla="*/ 160 w 160"/>
                    <a:gd name="T3" fmla="*/ 113 h 132"/>
                    <a:gd name="T4" fmla="*/ 148 w 160"/>
                    <a:gd name="T5" fmla="*/ 85 h 132"/>
                    <a:gd name="T6" fmla="*/ 112 w 160"/>
                    <a:gd name="T7" fmla="*/ 0 h 132"/>
                    <a:gd name="T8" fmla="*/ 0 w 160"/>
                    <a:gd name="T9" fmla="*/ 48 h 132"/>
                    <a:gd name="T10" fmla="*/ 36 w 160"/>
                    <a:gd name="T11" fmla="*/ 132 h 132"/>
                    <a:gd name="T12" fmla="*/ 117 w 160"/>
                    <a:gd name="T13" fmla="*/ 98 h 132"/>
                  </a:gdLst>
                  <a:ahLst/>
                  <a:cxnLst>
                    <a:cxn ang="0">
                      <a:pos x="T0" y="T1"/>
                    </a:cxn>
                    <a:cxn ang="0">
                      <a:pos x="T2" y="T3"/>
                    </a:cxn>
                    <a:cxn ang="0">
                      <a:pos x="T4" y="T5"/>
                    </a:cxn>
                    <a:cxn ang="0">
                      <a:pos x="T6" y="T7"/>
                    </a:cxn>
                    <a:cxn ang="0">
                      <a:pos x="T8" y="T9"/>
                    </a:cxn>
                    <a:cxn ang="0">
                      <a:pos x="T10" y="T11"/>
                    </a:cxn>
                    <a:cxn ang="0">
                      <a:pos x="T12" y="T13"/>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5" name="Freeform 3339"/>
                <p:cNvSpPr>
                  <a:spLocks noChangeArrowheads="1"/>
                </p:cNvSpPr>
                <p:nvPr/>
              </p:nvSpPr>
              <p:spPr bwMode="auto">
                <a:xfrm>
                  <a:off x="4359275" y="3282950"/>
                  <a:ext cx="61913" cy="33338"/>
                </a:xfrm>
                <a:custGeom>
                  <a:avLst/>
                  <a:gdLst>
                    <a:gd name="T0" fmla="*/ 36 w 79"/>
                    <a:gd name="T1" fmla="*/ 16 h 41"/>
                    <a:gd name="T2" fmla="*/ 46 w 79"/>
                    <a:gd name="T3" fmla="*/ 8 h 41"/>
                    <a:gd name="T4" fmla="*/ 54 w 79"/>
                    <a:gd name="T5" fmla="*/ 8 h 41"/>
                    <a:gd name="T6" fmla="*/ 67 w 79"/>
                    <a:gd name="T7" fmla="*/ 10 h 41"/>
                    <a:gd name="T8" fmla="*/ 74 w 79"/>
                    <a:gd name="T9" fmla="*/ 6 h 41"/>
                    <a:gd name="T10" fmla="*/ 74 w 79"/>
                    <a:gd name="T11" fmla="*/ 5 h 41"/>
                    <a:gd name="T12" fmla="*/ 70 w 79"/>
                    <a:gd name="T13" fmla="*/ 2 h 41"/>
                    <a:gd name="T14" fmla="*/ 69 w 79"/>
                    <a:gd name="T15" fmla="*/ 2 h 41"/>
                    <a:gd name="T16" fmla="*/ 66 w 79"/>
                    <a:gd name="T17" fmla="*/ 3 h 41"/>
                    <a:gd name="T18" fmla="*/ 69 w 79"/>
                    <a:gd name="T19" fmla="*/ 0 h 41"/>
                    <a:gd name="T20" fmla="*/ 72 w 79"/>
                    <a:gd name="T21" fmla="*/ 0 h 41"/>
                    <a:gd name="T22" fmla="*/ 77 w 79"/>
                    <a:gd name="T23" fmla="*/ 3 h 41"/>
                    <a:gd name="T24" fmla="*/ 79 w 79"/>
                    <a:gd name="T25" fmla="*/ 6 h 41"/>
                    <a:gd name="T26" fmla="*/ 77 w 79"/>
                    <a:gd name="T27" fmla="*/ 11 h 41"/>
                    <a:gd name="T28" fmla="*/ 67 w 79"/>
                    <a:gd name="T29" fmla="*/ 19 h 41"/>
                    <a:gd name="T30" fmla="*/ 59 w 79"/>
                    <a:gd name="T31" fmla="*/ 23 h 41"/>
                    <a:gd name="T32" fmla="*/ 43 w 79"/>
                    <a:gd name="T33" fmla="*/ 23 h 41"/>
                    <a:gd name="T34" fmla="*/ 39 w 79"/>
                    <a:gd name="T35" fmla="*/ 23 h 41"/>
                    <a:gd name="T36" fmla="*/ 39 w 79"/>
                    <a:gd name="T37" fmla="*/ 24 h 41"/>
                    <a:gd name="T38" fmla="*/ 26 w 79"/>
                    <a:gd name="T39" fmla="*/ 36 h 41"/>
                    <a:gd name="T40" fmla="*/ 17 w 79"/>
                    <a:gd name="T41" fmla="*/ 41 h 41"/>
                    <a:gd name="T42" fmla="*/ 9 w 79"/>
                    <a:gd name="T43" fmla="*/ 41 h 41"/>
                    <a:gd name="T44" fmla="*/ 4 w 79"/>
                    <a:gd name="T45" fmla="*/ 41 h 41"/>
                    <a:gd name="T46" fmla="*/ 0 w 79"/>
                    <a:gd name="T47" fmla="*/ 34 h 41"/>
                    <a:gd name="T48" fmla="*/ 2 w 79"/>
                    <a:gd name="T49" fmla="*/ 29 h 41"/>
                    <a:gd name="T50" fmla="*/ 7 w 79"/>
                    <a:gd name="T51" fmla="*/ 28 h 41"/>
                    <a:gd name="T52" fmla="*/ 4 w 79"/>
                    <a:gd name="T53" fmla="*/ 29 h 41"/>
                    <a:gd name="T54" fmla="*/ 4 w 79"/>
                    <a:gd name="T55" fmla="*/ 34 h 41"/>
                    <a:gd name="T56" fmla="*/ 5 w 79"/>
                    <a:gd name="T57" fmla="*/ 36 h 41"/>
                    <a:gd name="T58" fmla="*/ 9 w 79"/>
                    <a:gd name="T59" fmla="*/ 34 h 41"/>
                    <a:gd name="T60" fmla="*/ 17 w 79"/>
                    <a:gd name="T61" fmla="*/ 26 h 41"/>
                    <a:gd name="T62" fmla="*/ 23 w 79"/>
                    <a:gd name="T63" fmla="*/ 18 h 41"/>
                    <a:gd name="T64" fmla="*/ 28 w 79"/>
                    <a:gd name="T65" fmla="*/ 16 h 41"/>
                    <a:gd name="T66" fmla="*/ 36 w 79"/>
                    <a:gd name="T6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41">
                      <a:moveTo>
                        <a:pt x="36" y="16"/>
                      </a:moveTo>
                      <a:lnTo>
                        <a:pt x="36" y="16"/>
                      </a:lnTo>
                      <a:lnTo>
                        <a:pt x="41" y="11"/>
                      </a:lnTo>
                      <a:lnTo>
                        <a:pt x="46" y="8"/>
                      </a:lnTo>
                      <a:lnTo>
                        <a:pt x="54" y="8"/>
                      </a:lnTo>
                      <a:lnTo>
                        <a:pt x="67" y="10"/>
                      </a:lnTo>
                      <a:lnTo>
                        <a:pt x="70" y="8"/>
                      </a:lnTo>
                      <a:lnTo>
                        <a:pt x="74" y="6"/>
                      </a:lnTo>
                      <a:lnTo>
                        <a:pt x="74" y="5"/>
                      </a:lnTo>
                      <a:lnTo>
                        <a:pt x="74" y="3"/>
                      </a:lnTo>
                      <a:lnTo>
                        <a:pt x="70" y="2"/>
                      </a:lnTo>
                      <a:lnTo>
                        <a:pt x="69" y="2"/>
                      </a:lnTo>
                      <a:lnTo>
                        <a:pt x="66" y="3"/>
                      </a:lnTo>
                      <a:lnTo>
                        <a:pt x="67" y="2"/>
                      </a:lnTo>
                      <a:lnTo>
                        <a:pt x="69" y="0"/>
                      </a:lnTo>
                      <a:lnTo>
                        <a:pt x="72" y="0"/>
                      </a:lnTo>
                      <a:lnTo>
                        <a:pt x="74" y="0"/>
                      </a:lnTo>
                      <a:lnTo>
                        <a:pt x="77" y="3"/>
                      </a:lnTo>
                      <a:lnTo>
                        <a:pt x="79" y="6"/>
                      </a:lnTo>
                      <a:lnTo>
                        <a:pt x="79" y="8"/>
                      </a:lnTo>
                      <a:lnTo>
                        <a:pt x="77" y="11"/>
                      </a:lnTo>
                      <a:lnTo>
                        <a:pt x="74" y="16"/>
                      </a:lnTo>
                      <a:lnTo>
                        <a:pt x="67" y="19"/>
                      </a:lnTo>
                      <a:lnTo>
                        <a:pt x="59" y="23"/>
                      </a:lnTo>
                      <a:lnTo>
                        <a:pt x="51" y="24"/>
                      </a:lnTo>
                      <a:lnTo>
                        <a:pt x="43" y="23"/>
                      </a:lnTo>
                      <a:lnTo>
                        <a:pt x="39" y="23"/>
                      </a:lnTo>
                      <a:lnTo>
                        <a:pt x="39" y="24"/>
                      </a:lnTo>
                      <a:lnTo>
                        <a:pt x="33" y="31"/>
                      </a:lnTo>
                      <a:lnTo>
                        <a:pt x="26" y="36"/>
                      </a:lnTo>
                      <a:lnTo>
                        <a:pt x="17" y="41"/>
                      </a:lnTo>
                      <a:lnTo>
                        <a:pt x="12" y="41"/>
                      </a:lnTo>
                      <a:lnTo>
                        <a:pt x="9" y="41"/>
                      </a:lnTo>
                      <a:lnTo>
                        <a:pt x="4" y="41"/>
                      </a:lnTo>
                      <a:lnTo>
                        <a:pt x="0" y="37"/>
                      </a:lnTo>
                      <a:lnTo>
                        <a:pt x="0" y="34"/>
                      </a:lnTo>
                      <a:lnTo>
                        <a:pt x="2" y="29"/>
                      </a:lnTo>
                      <a:lnTo>
                        <a:pt x="2" y="28"/>
                      </a:lnTo>
                      <a:lnTo>
                        <a:pt x="7" y="28"/>
                      </a:lnTo>
                      <a:lnTo>
                        <a:pt x="4" y="29"/>
                      </a:lnTo>
                      <a:lnTo>
                        <a:pt x="4" y="31"/>
                      </a:lnTo>
                      <a:lnTo>
                        <a:pt x="4" y="34"/>
                      </a:lnTo>
                      <a:lnTo>
                        <a:pt x="5" y="36"/>
                      </a:lnTo>
                      <a:lnTo>
                        <a:pt x="9" y="34"/>
                      </a:lnTo>
                      <a:lnTo>
                        <a:pt x="10" y="32"/>
                      </a:lnTo>
                      <a:lnTo>
                        <a:pt x="17" y="26"/>
                      </a:lnTo>
                      <a:lnTo>
                        <a:pt x="23" y="18"/>
                      </a:lnTo>
                      <a:lnTo>
                        <a:pt x="28" y="16"/>
                      </a:lnTo>
                      <a:lnTo>
                        <a:pt x="31" y="16"/>
                      </a:lnTo>
                      <a:lnTo>
                        <a:pt x="36" y="16"/>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6" name="Freeform 3340"/>
                <p:cNvSpPr>
                  <a:spLocks noChangeArrowheads="1"/>
                </p:cNvSpPr>
                <p:nvPr/>
              </p:nvSpPr>
              <p:spPr bwMode="auto">
                <a:xfrm>
                  <a:off x="4359275" y="3282950"/>
                  <a:ext cx="61913" cy="33338"/>
                </a:xfrm>
                <a:custGeom>
                  <a:avLst/>
                  <a:gdLst>
                    <a:gd name="T0" fmla="*/ 36 w 79"/>
                    <a:gd name="T1" fmla="*/ 16 h 41"/>
                    <a:gd name="T2" fmla="*/ 46 w 79"/>
                    <a:gd name="T3" fmla="*/ 8 h 41"/>
                    <a:gd name="T4" fmla="*/ 54 w 79"/>
                    <a:gd name="T5" fmla="*/ 8 h 41"/>
                    <a:gd name="T6" fmla="*/ 67 w 79"/>
                    <a:gd name="T7" fmla="*/ 10 h 41"/>
                    <a:gd name="T8" fmla="*/ 74 w 79"/>
                    <a:gd name="T9" fmla="*/ 6 h 41"/>
                    <a:gd name="T10" fmla="*/ 74 w 79"/>
                    <a:gd name="T11" fmla="*/ 5 h 41"/>
                    <a:gd name="T12" fmla="*/ 70 w 79"/>
                    <a:gd name="T13" fmla="*/ 2 h 41"/>
                    <a:gd name="T14" fmla="*/ 69 w 79"/>
                    <a:gd name="T15" fmla="*/ 2 h 41"/>
                    <a:gd name="T16" fmla="*/ 66 w 79"/>
                    <a:gd name="T17" fmla="*/ 3 h 41"/>
                    <a:gd name="T18" fmla="*/ 69 w 79"/>
                    <a:gd name="T19" fmla="*/ 0 h 41"/>
                    <a:gd name="T20" fmla="*/ 72 w 79"/>
                    <a:gd name="T21" fmla="*/ 0 h 41"/>
                    <a:gd name="T22" fmla="*/ 77 w 79"/>
                    <a:gd name="T23" fmla="*/ 3 h 41"/>
                    <a:gd name="T24" fmla="*/ 79 w 79"/>
                    <a:gd name="T25" fmla="*/ 6 h 41"/>
                    <a:gd name="T26" fmla="*/ 77 w 79"/>
                    <a:gd name="T27" fmla="*/ 11 h 41"/>
                    <a:gd name="T28" fmla="*/ 67 w 79"/>
                    <a:gd name="T29" fmla="*/ 19 h 41"/>
                    <a:gd name="T30" fmla="*/ 59 w 79"/>
                    <a:gd name="T31" fmla="*/ 23 h 41"/>
                    <a:gd name="T32" fmla="*/ 43 w 79"/>
                    <a:gd name="T33" fmla="*/ 23 h 41"/>
                    <a:gd name="T34" fmla="*/ 39 w 79"/>
                    <a:gd name="T35" fmla="*/ 23 h 41"/>
                    <a:gd name="T36" fmla="*/ 39 w 79"/>
                    <a:gd name="T37" fmla="*/ 24 h 41"/>
                    <a:gd name="T38" fmla="*/ 26 w 79"/>
                    <a:gd name="T39" fmla="*/ 36 h 41"/>
                    <a:gd name="T40" fmla="*/ 17 w 79"/>
                    <a:gd name="T41" fmla="*/ 41 h 41"/>
                    <a:gd name="T42" fmla="*/ 9 w 79"/>
                    <a:gd name="T43" fmla="*/ 41 h 41"/>
                    <a:gd name="T44" fmla="*/ 4 w 79"/>
                    <a:gd name="T45" fmla="*/ 41 h 41"/>
                    <a:gd name="T46" fmla="*/ 0 w 79"/>
                    <a:gd name="T47" fmla="*/ 34 h 41"/>
                    <a:gd name="T48" fmla="*/ 2 w 79"/>
                    <a:gd name="T49" fmla="*/ 29 h 41"/>
                    <a:gd name="T50" fmla="*/ 7 w 79"/>
                    <a:gd name="T51" fmla="*/ 28 h 41"/>
                    <a:gd name="T52" fmla="*/ 4 w 79"/>
                    <a:gd name="T53" fmla="*/ 29 h 41"/>
                    <a:gd name="T54" fmla="*/ 4 w 79"/>
                    <a:gd name="T55" fmla="*/ 34 h 41"/>
                    <a:gd name="T56" fmla="*/ 5 w 79"/>
                    <a:gd name="T57" fmla="*/ 36 h 41"/>
                    <a:gd name="T58" fmla="*/ 9 w 79"/>
                    <a:gd name="T59" fmla="*/ 34 h 41"/>
                    <a:gd name="T60" fmla="*/ 17 w 79"/>
                    <a:gd name="T61" fmla="*/ 26 h 41"/>
                    <a:gd name="T62" fmla="*/ 23 w 79"/>
                    <a:gd name="T63" fmla="*/ 18 h 41"/>
                    <a:gd name="T64" fmla="*/ 28 w 79"/>
                    <a:gd name="T65" fmla="*/ 16 h 41"/>
                    <a:gd name="T66" fmla="*/ 36 w 79"/>
                    <a:gd name="T6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41">
                      <a:moveTo>
                        <a:pt x="36" y="16"/>
                      </a:moveTo>
                      <a:lnTo>
                        <a:pt x="36" y="16"/>
                      </a:lnTo>
                      <a:lnTo>
                        <a:pt x="41" y="11"/>
                      </a:lnTo>
                      <a:lnTo>
                        <a:pt x="46" y="8"/>
                      </a:lnTo>
                      <a:lnTo>
                        <a:pt x="54" y="8"/>
                      </a:lnTo>
                      <a:lnTo>
                        <a:pt x="67" y="10"/>
                      </a:lnTo>
                      <a:lnTo>
                        <a:pt x="70" y="8"/>
                      </a:lnTo>
                      <a:lnTo>
                        <a:pt x="74" y="6"/>
                      </a:lnTo>
                      <a:lnTo>
                        <a:pt x="74" y="5"/>
                      </a:lnTo>
                      <a:lnTo>
                        <a:pt x="74" y="3"/>
                      </a:lnTo>
                      <a:lnTo>
                        <a:pt x="70" y="2"/>
                      </a:lnTo>
                      <a:lnTo>
                        <a:pt x="69" y="2"/>
                      </a:lnTo>
                      <a:lnTo>
                        <a:pt x="66" y="3"/>
                      </a:lnTo>
                      <a:lnTo>
                        <a:pt x="67" y="2"/>
                      </a:lnTo>
                      <a:lnTo>
                        <a:pt x="69" y="0"/>
                      </a:lnTo>
                      <a:lnTo>
                        <a:pt x="72" y="0"/>
                      </a:lnTo>
                      <a:lnTo>
                        <a:pt x="74" y="0"/>
                      </a:lnTo>
                      <a:lnTo>
                        <a:pt x="77" y="3"/>
                      </a:lnTo>
                      <a:lnTo>
                        <a:pt x="79" y="6"/>
                      </a:lnTo>
                      <a:lnTo>
                        <a:pt x="79" y="8"/>
                      </a:lnTo>
                      <a:lnTo>
                        <a:pt x="77" y="11"/>
                      </a:lnTo>
                      <a:lnTo>
                        <a:pt x="74" y="16"/>
                      </a:lnTo>
                      <a:lnTo>
                        <a:pt x="67" y="19"/>
                      </a:lnTo>
                      <a:lnTo>
                        <a:pt x="59" y="23"/>
                      </a:lnTo>
                      <a:lnTo>
                        <a:pt x="51" y="24"/>
                      </a:lnTo>
                      <a:lnTo>
                        <a:pt x="43" y="23"/>
                      </a:lnTo>
                      <a:lnTo>
                        <a:pt x="39" y="23"/>
                      </a:lnTo>
                      <a:lnTo>
                        <a:pt x="39" y="24"/>
                      </a:lnTo>
                      <a:lnTo>
                        <a:pt x="33" y="31"/>
                      </a:lnTo>
                      <a:lnTo>
                        <a:pt x="26" y="36"/>
                      </a:lnTo>
                      <a:lnTo>
                        <a:pt x="17" y="41"/>
                      </a:lnTo>
                      <a:lnTo>
                        <a:pt x="12" y="41"/>
                      </a:lnTo>
                      <a:lnTo>
                        <a:pt x="9" y="41"/>
                      </a:lnTo>
                      <a:lnTo>
                        <a:pt x="4" y="41"/>
                      </a:lnTo>
                      <a:lnTo>
                        <a:pt x="0" y="37"/>
                      </a:lnTo>
                      <a:lnTo>
                        <a:pt x="0" y="34"/>
                      </a:lnTo>
                      <a:lnTo>
                        <a:pt x="2" y="29"/>
                      </a:lnTo>
                      <a:lnTo>
                        <a:pt x="2" y="28"/>
                      </a:lnTo>
                      <a:lnTo>
                        <a:pt x="7" y="28"/>
                      </a:lnTo>
                      <a:lnTo>
                        <a:pt x="4" y="29"/>
                      </a:lnTo>
                      <a:lnTo>
                        <a:pt x="4" y="31"/>
                      </a:lnTo>
                      <a:lnTo>
                        <a:pt x="4" y="34"/>
                      </a:lnTo>
                      <a:lnTo>
                        <a:pt x="5" y="36"/>
                      </a:lnTo>
                      <a:lnTo>
                        <a:pt x="9" y="34"/>
                      </a:lnTo>
                      <a:lnTo>
                        <a:pt x="10" y="32"/>
                      </a:lnTo>
                      <a:lnTo>
                        <a:pt x="17" y="26"/>
                      </a:lnTo>
                      <a:lnTo>
                        <a:pt x="23" y="18"/>
                      </a:lnTo>
                      <a:lnTo>
                        <a:pt x="28" y="16"/>
                      </a:lnTo>
                      <a:lnTo>
                        <a:pt x="31" y="16"/>
                      </a:lnTo>
                      <a:lnTo>
                        <a:pt x="36"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7" name="Freeform 3341"/>
                <p:cNvSpPr>
                  <a:spLocks noChangeArrowheads="1"/>
                </p:cNvSpPr>
                <p:nvPr/>
              </p:nvSpPr>
              <p:spPr bwMode="auto">
                <a:xfrm>
                  <a:off x="4492625" y="3176587"/>
                  <a:ext cx="125413" cy="104775"/>
                </a:xfrm>
                <a:custGeom>
                  <a:avLst/>
                  <a:gdLst>
                    <a:gd name="T0" fmla="*/ 116 w 158"/>
                    <a:gd name="T1" fmla="*/ 97 h 132"/>
                    <a:gd name="T2" fmla="*/ 158 w 158"/>
                    <a:gd name="T3" fmla="*/ 112 h 132"/>
                    <a:gd name="T4" fmla="*/ 147 w 158"/>
                    <a:gd name="T5" fmla="*/ 84 h 132"/>
                    <a:gd name="T6" fmla="*/ 113 w 158"/>
                    <a:gd name="T7" fmla="*/ 0 h 132"/>
                    <a:gd name="T8" fmla="*/ 0 w 158"/>
                    <a:gd name="T9" fmla="*/ 47 h 132"/>
                    <a:gd name="T10" fmla="*/ 34 w 158"/>
                    <a:gd name="T11" fmla="*/ 132 h 132"/>
                    <a:gd name="T12" fmla="*/ 116 w 158"/>
                    <a:gd name="T13" fmla="*/ 97 h 132"/>
                  </a:gdLst>
                  <a:ahLst/>
                  <a:cxnLst>
                    <a:cxn ang="0">
                      <a:pos x="T0" y="T1"/>
                    </a:cxn>
                    <a:cxn ang="0">
                      <a:pos x="T2" y="T3"/>
                    </a:cxn>
                    <a:cxn ang="0">
                      <a:pos x="T4" y="T5"/>
                    </a:cxn>
                    <a:cxn ang="0">
                      <a:pos x="T6" y="T7"/>
                    </a:cxn>
                    <a:cxn ang="0">
                      <a:pos x="T8" y="T9"/>
                    </a:cxn>
                    <a:cxn ang="0">
                      <a:pos x="T10" y="T11"/>
                    </a:cxn>
                    <a:cxn ang="0">
                      <a:pos x="T12" y="T13"/>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8" name="Freeform 3342"/>
                <p:cNvSpPr>
                  <a:spLocks noChangeArrowheads="1"/>
                </p:cNvSpPr>
                <p:nvPr/>
              </p:nvSpPr>
              <p:spPr bwMode="auto">
                <a:xfrm>
                  <a:off x="4530725" y="3203575"/>
                  <a:ext cx="47625" cy="52388"/>
                </a:xfrm>
                <a:custGeom>
                  <a:avLst/>
                  <a:gdLst>
                    <a:gd name="T0" fmla="*/ 49 w 61"/>
                    <a:gd name="T1" fmla="*/ 16 h 67"/>
                    <a:gd name="T2" fmla="*/ 49 w 61"/>
                    <a:gd name="T3" fmla="*/ 16 h 67"/>
                    <a:gd name="T4" fmla="*/ 46 w 61"/>
                    <a:gd name="T5" fmla="*/ 16 h 67"/>
                    <a:gd name="T6" fmla="*/ 46 w 61"/>
                    <a:gd name="T7" fmla="*/ 16 h 67"/>
                    <a:gd name="T8" fmla="*/ 46 w 61"/>
                    <a:gd name="T9" fmla="*/ 11 h 67"/>
                    <a:gd name="T10" fmla="*/ 44 w 61"/>
                    <a:gd name="T11" fmla="*/ 6 h 67"/>
                    <a:gd name="T12" fmla="*/ 41 w 61"/>
                    <a:gd name="T13" fmla="*/ 3 h 67"/>
                    <a:gd name="T14" fmla="*/ 38 w 61"/>
                    <a:gd name="T15" fmla="*/ 2 h 67"/>
                    <a:gd name="T16" fmla="*/ 33 w 61"/>
                    <a:gd name="T17" fmla="*/ 0 h 67"/>
                    <a:gd name="T18" fmla="*/ 30 w 61"/>
                    <a:gd name="T19" fmla="*/ 0 h 67"/>
                    <a:gd name="T20" fmla="*/ 30 w 61"/>
                    <a:gd name="T21" fmla="*/ 0 h 67"/>
                    <a:gd name="T22" fmla="*/ 31 w 61"/>
                    <a:gd name="T23" fmla="*/ 0 h 67"/>
                    <a:gd name="T24" fmla="*/ 33 w 61"/>
                    <a:gd name="T25" fmla="*/ 5 h 67"/>
                    <a:gd name="T26" fmla="*/ 33 w 61"/>
                    <a:gd name="T27" fmla="*/ 6 h 67"/>
                    <a:gd name="T28" fmla="*/ 31 w 61"/>
                    <a:gd name="T29" fmla="*/ 10 h 67"/>
                    <a:gd name="T30" fmla="*/ 26 w 61"/>
                    <a:gd name="T31" fmla="*/ 13 h 67"/>
                    <a:gd name="T32" fmla="*/ 20 w 61"/>
                    <a:gd name="T33" fmla="*/ 16 h 67"/>
                    <a:gd name="T34" fmla="*/ 20 w 61"/>
                    <a:gd name="T35" fmla="*/ 16 h 67"/>
                    <a:gd name="T36" fmla="*/ 13 w 61"/>
                    <a:gd name="T37" fmla="*/ 19 h 67"/>
                    <a:gd name="T38" fmla="*/ 7 w 61"/>
                    <a:gd name="T39" fmla="*/ 23 h 67"/>
                    <a:gd name="T40" fmla="*/ 4 w 61"/>
                    <a:gd name="T41" fmla="*/ 28 h 67"/>
                    <a:gd name="T42" fmla="*/ 2 w 61"/>
                    <a:gd name="T43" fmla="*/ 31 h 67"/>
                    <a:gd name="T44" fmla="*/ 0 w 61"/>
                    <a:gd name="T45" fmla="*/ 36 h 67"/>
                    <a:gd name="T46" fmla="*/ 0 w 61"/>
                    <a:gd name="T47" fmla="*/ 39 h 67"/>
                    <a:gd name="T48" fmla="*/ 0 w 61"/>
                    <a:gd name="T49" fmla="*/ 39 h 67"/>
                    <a:gd name="T50" fmla="*/ 2 w 61"/>
                    <a:gd name="T51" fmla="*/ 46 h 67"/>
                    <a:gd name="T52" fmla="*/ 5 w 61"/>
                    <a:gd name="T53" fmla="*/ 54 h 67"/>
                    <a:gd name="T54" fmla="*/ 13 w 61"/>
                    <a:gd name="T55" fmla="*/ 65 h 67"/>
                    <a:gd name="T56" fmla="*/ 17 w 61"/>
                    <a:gd name="T57" fmla="*/ 67 h 67"/>
                    <a:gd name="T58" fmla="*/ 9 w 61"/>
                    <a:gd name="T59" fmla="*/ 52 h 67"/>
                    <a:gd name="T60" fmla="*/ 10 w 61"/>
                    <a:gd name="T61" fmla="*/ 39 h 67"/>
                    <a:gd name="T62" fmla="*/ 10 w 61"/>
                    <a:gd name="T63" fmla="*/ 39 h 67"/>
                    <a:gd name="T64" fmla="*/ 17 w 61"/>
                    <a:gd name="T65" fmla="*/ 37 h 67"/>
                    <a:gd name="T66" fmla="*/ 28 w 61"/>
                    <a:gd name="T67" fmla="*/ 34 h 67"/>
                    <a:gd name="T68" fmla="*/ 28 w 61"/>
                    <a:gd name="T69" fmla="*/ 34 h 67"/>
                    <a:gd name="T70" fmla="*/ 38 w 61"/>
                    <a:gd name="T71" fmla="*/ 28 h 67"/>
                    <a:gd name="T72" fmla="*/ 43 w 61"/>
                    <a:gd name="T73" fmla="*/ 24 h 67"/>
                    <a:gd name="T74" fmla="*/ 54 w 61"/>
                    <a:gd name="T75" fmla="*/ 34 h 67"/>
                    <a:gd name="T76" fmla="*/ 57 w 61"/>
                    <a:gd name="T77" fmla="*/ 49 h 67"/>
                    <a:gd name="T78" fmla="*/ 61 w 61"/>
                    <a:gd name="T79" fmla="*/ 46 h 67"/>
                    <a:gd name="T80" fmla="*/ 61 w 61"/>
                    <a:gd name="T81" fmla="*/ 46 h 67"/>
                    <a:gd name="T82" fmla="*/ 57 w 61"/>
                    <a:gd name="T83" fmla="*/ 31 h 67"/>
                    <a:gd name="T84" fmla="*/ 52 w 61"/>
                    <a:gd name="T85" fmla="*/ 23 h 67"/>
                    <a:gd name="T86" fmla="*/ 51 w 61"/>
                    <a:gd name="T87" fmla="*/ 19 h 67"/>
                    <a:gd name="T88" fmla="*/ 49 w 61"/>
                    <a:gd name="T89" fmla="*/ 16 h 67"/>
                    <a:gd name="T90" fmla="*/ 49 w 61"/>
                    <a:gd name="T9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67">
                      <a:moveTo>
                        <a:pt x="49" y="16"/>
                      </a:moveTo>
                      <a:lnTo>
                        <a:pt x="49" y="16"/>
                      </a:lnTo>
                      <a:lnTo>
                        <a:pt x="46" y="16"/>
                      </a:lnTo>
                      <a:lnTo>
                        <a:pt x="46" y="11"/>
                      </a:lnTo>
                      <a:lnTo>
                        <a:pt x="44" y="6"/>
                      </a:lnTo>
                      <a:lnTo>
                        <a:pt x="41" y="3"/>
                      </a:lnTo>
                      <a:lnTo>
                        <a:pt x="38" y="2"/>
                      </a:lnTo>
                      <a:lnTo>
                        <a:pt x="33" y="0"/>
                      </a:lnTo>
                      <a:lnTo>
                        <a:pt x="30" y="0"/>
                      </a:lnTo>
                      <a:lnTo>
                        <a:pt x="31" y="0"/>
                      </a:lnTo>
                      <a:lnTo>
                        <a:pt x="33" y="5"/>
                      </a:lnTo>
                      <a:lnTo>
                        <a:pt x="33" y="6"/>
                      </a:lnTo>
                      <a:lnTo>
                        <a:pt x="31" y="10"/>
                      </a:lnTo>
                      <a:lnTo>
                        <a:pt x="26" y="13"/>
                      </a:lnTo>
                      <a:lnTo>
                        <a:pt x="20" y="16"/>
                      </a:lnTo>
                      <a:lnTo>
                        <a:pt x="13" y="19"/>
                      </a:lnTo>
                      <a:lnTo>
                        <a:pt x="7" y="23"/>
                      </a:lnTo>
                      <a:lnTo>
                        <a:pt x="4" y="28"/>
                      </a:lnTo>
                      <a:lnTo>
                        <a:pt x="2" y="31"/>
                      </a:lnTo>
                      <a:lnTo>
                        <a:pt x="0" y="36"/>
                      </a:lnTo>
                      <a:lnTo>
                        <a:pt x="0" y="39"/>
                      </a:lnTo>
                      <a:lnTo>
                        <a:pt x="2" y="46"/>
                      </a:lnTo>
                      <a:lnTo>
                        <a:pt x="5" y="54"/>
                      </a:lnTo>
                      <a:lnTo>
                        <a:pt x="13" y="65"/>
                      </a:lnTo>
                      <a:lnTo>
                        <a:pt x="17" y="67"/>
                      </a:lnTo>
                      <a:lnTo>
                        <a:pt x="9" y="52"/>
                      </a:lnTo>
                      <a:lnTo>
                        <a:pt x="10" y="39"/>
                      </a:lnTo>
                      <a:lnTo>
                        <a:pt x="17" y="37"/>
                      </a:lnTo>
                      <a:lnTo>
                        <a:pt x="28" y="34"/>
                      </a:lnTo>
                      <a:lnTo>
                        <a:pt x="38" y="28"/>
                      </a:lnTo>
                      <a:lnTo>
                        <a:pt x="43" y="24"/>
                      </a:lnTo>
                      <a:lnTo>
                        <a:pt x="54" y="34"/>
                      </a:lnTo>
                      <a:lnTo>
                        <a:pt x="57" y="49"/>
                      </a:lnTo>
                      <a:lnTo>
                        <a:pt x="61" y="46"/>
                      </a:lnTo>
                      <a:lnTo>
                        <a:pt x="57" y="31"/>
                      </a:lnTo>
                      <a:lnTo>
                        <a:pt x="52" y="23"/>
                      </a:lnTo>
                      <a:lnTo>
                        <a:pt x="51" y="19"/>
                      </a:lnTo>
                      <a:lnTo>
                        <a:pt x="49" y="16"/>
                      </a:lnTo>
                      <a:close/>
                    </a:path>
                  </a:pathLst>
                </a:custGeom>
                <a:solidFill>
                  <a:srgbClr val="F9EEC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19" name="Freeform 3518"/>
                <p:cNvSpPr>
                  <a:spLocks noEditPoints="1" noChangeArrowheads="1"/>
                </p:cNvSpPr>
                <p:nvPr/>
              </p:nvSpPr>
              <p:spPr bwMode="auto">
                <a:xfrm>
                  <a:off x="4433887" y="3633787"/>
                  <a:ext cx="677863" cy="477838"/>
                </a:xfrm>
                <a:custGeom>
                  <a:avLst/>
                  <a:gdLst>
                    <a:gd name="T0" fmla="*/ 637 w 853"/>
                    <a:gd name="T1" fmla="*/ 306 h 601"/>
                    <a:gd name="T2" fmla="*/ 607 w 853"/>
                    <a:gd name="T3" fmla="*/ 355 h 601"/>
                    <a:gd name="T4" fmla="*/ 572 w 853"/>
                    <a:gd name="T5" fmla="*/ 401 h 601"/>
                    <a:gd name="T6" fmla="*/ 528 w 853"/>
                    <a:gd name="T7" fmla="*/ 442 h 601"/>
                    <a:gd name="T8" fmla="*/ 477 w 853"/>
                    <a:gd name="T9" fmla="*/ 474 h 601"/>
                    <a:gd name="T10" fmla="*/ 456 w 853"/>
                    <a:gd name="T11" fmla="*/ 484 h 601"/>
                    <a:gd name="T12" fmla="*/ 412 w 853"/>
                    <a:gd name="T13" fmla="*/ 502 h 601"/>
                    <a:gd name="T14" fmla="*/ 366 w 853"/>
                    <a:gd name="T15" fmla="*/ 513 h 601"/>
                    <a:gd name="T16" fmla="*/ 322 w 853"/>
                    <a:gd name="T17" fmla="*/ 518 h 601"/>
                    <a:gd name="T18" fmla="*/ 300 w 853"/>
                    <a:gd name="T19" fmla="*/ 520 h 601"/>
                    <a:gd name="T20" fmla="*/ 256 w 853"/>
                    <a:gd name="T21" fmla="*/ 517 h 601"/>
                    <a:gd name="T22" fmla="*/ 213 w 853"/>
                    <a:gd name="T23" fmla="*/ 510 h 601"/>
                    <a:gd name="T24" fmla="*/ 172 w 853"/>
                    <a:gd name="T25" fmla="*/ 497 h 601"/>
                    <a:gd name="T26" fmla="*/ 133 w 853"/>
                    <a:gd name="T27" fmla="*/ 481 h 601"/>
                    <a:gd name="T28" fmla="*/ 96 w 853"/>
                    <a:gd name="T29" fmla="*/ 460 h 601"/>
                    <a:gd name="T30" fmla="*/ 60 w 853"/>
                    <a:gd name="T31" fmla="*/ 433 h 601"/>
                    <a:gd name="T32" fmla="*/ 28 w 853"/>
                    <a:gd name="T33" fmla="*/ 404 h 601"/>
                    <a:gd name="T34" fmla="*/ 0 w 853"/>
                    <a:gd name="T35" fmla="*/ 370 h 601"/>
                    <a:gd name="T36" fmla="*/ 13 w 853"/>
                    <a:gd name="T37" fmla="*/ 401 h 601"/>
                    <a:gd name="T38" fmla="*/ 28 w 853"/>
                    <a:gd name="T39" fmla="*/ 424 h 601"/>
                    <a:gd name="T40" fmla="*/ 57 w 853"/>
                    <a:gd name="T41" fmla="*/ 466 h 601"/>
                    <a:gd name="T42" fmla="*/ 93 w 853"/>
                    <a:gd name="T43" fmla="*/ 503 h 601"/>
                    <a:gd name="T44" fmla="*/ 133 w 853"/>
                    <a:gd name="T45" fmla="*/ 536 h 601"/>
                    <a:gd name="T46" fmla="*/ 176 w 853"/>
                    <a:gd name="T47" fmla="*/ 560 h 601"/>
                    <a:gd name="T48" fmla="*/ 223 w 853"/>
                    <a:gd name="T49" fmla="*/ 580 h 601"/>
                    <a:gd name="T50" fmla="*/ 270 w 853"/>
                    <a:gd name="T51" fmla="*/ 593 h 601"/>
                    <a:gd name="T52" fmla="*/ 321 w 853"/>
                    <a:gd name="T53" fmla="*/ 601 h 601"/>
                    <a:gd name="T54" fmla="*/ 347 w 853"/>
                    <a:gd name="T55" fmla="*/ 601 h 601"/>
                    <a:gd name="T56" fmla="*/ 391 w 853"/>
                    <a:gd name="T57" fmla="*/ 600 h 601"/>
                    <a:gd name="T58" fmla="*/ 435 w 853"/>
                    <a:gd name="T59" fmla="*/ 591 h 601"/>
                    <a:gd name="T60" fmla="*/ 477 w 853"/>
                    <a:gd name="T61" fmla="*/ 577 h 601"/>
                    <a:gd name="T62" fmla="*/ 519 w 853"/>
                    <a:gd name="T63" fmla="*/ 559 h 601"/>
                    <a:gd name="T64" fmla="*/ 547 w 853"/>
                    <a:gd name="T65" fmla="*/ 543 h 601"/>
                    <a:gd name="T66" fmla="*/ 594 w 853"/>
                    <a:gd name="T67" fmla="*/ 507 h 601"/>
                    <a:gd name="T68" fmla="*/ 635 w 853"/>
                    <a:gd name="T69" fmla="*/ 466 h 601"/>
                    <a:gd name="T70" fmla="*/ 668 w 853"/>
                    <a:gd name="T71" fmla="*/ 419 h 601"/>
                    <a:gd name="T72" fmla="*/ 793 w 853"/>
                    <a:gd name="T73" fmla="*/ 427 h 601"/>
                    <a:gd name="T74" fmla="*/ 804 w 853"/>
                    <a:gd name="T75" fmla="*/ 429 h 601"/>
                    <a:gd name="T76" fmla="*/ 811 w 853"/>
                    <a:gd name="T77" fmla="*/ 429 h 601"/>
                    <a:gd name="T78" fmla="*/ 824 w 853"/>
                    <a:gd name="T79" fmla="*/ 425 h 601"/>
                    <a:gd name="T80" fmla="*/ 834 w 853"/>
                    <a:gd name="T81" fmla="*/ 417 h 601"/>
                    <a:gd name="T82" fmla="*/ 842 w 853"/>
                    <a:gd name="T83" fmla="*/ 407 h 601"/>
                    <a:gd name="T84" fmla="*/ 852 w 853"/>
                    <a:gd name="T85" fmla="*/ 378 h 601"/>
                    <a:gd name="T86" fmla="*/ 853 w 853"/>
                    <a:gd name="T87" fmla="*/ 370 h 601"/>
                    <a:gd name="T88" fmla="*/ 852 w 853"/>
                    <a:gd name="T89" fmla="*/ 355 h 601"/>
                    <a:gd name="T90" fmla="*/ 844 w 853"/>
                    <a:gd name="T91" fmla="*/ 341 h 601"/>
                    <a:gd name="T92" fmla="*/ 832 w 853"/>
                    <a:gd name="T93" fmla="*/ 331 h 601"/>
                    <a:gd name="T94" fmla="*/ 796 w 853"/>
                    <a:gd name="T95" fmla="*/ 318 h 601"/>
                    <a:gd name="T96" fmla="*/ 790 w 853"/>
                    <a:gd name="T97" fmla="*/ 328 h 601"/>
                    <a:gd name="T98" fmla="*/ 770 w 853"/>
                    <a:gd name="T99" fmla="*/ 339 h 601"/>
                    <a:gd name="T100" fmla="*/ 760 w 853"/>
                    <a:gd name="T101" fmla="*/ 341 h 601"/>
                    <a:gd name="T102" fmla="*/ 637 w 853"/>
                    <a:gd name="T103" fmla="*/ 306 h 601"/>
                    <a:gd name="T104" fmla="*/ 645 w 853"/>
                    <a:gd name="T105" fmla="*/ 0 h 601"/>
                    <a:gd name="T106" fmla="*/ 663 w 853"/>
                    <a:gd name="T107" fmla="*/ 51 h 601"/>
                    <a:gd name="T108" fmla="*/ 671 w 853"/>
                    <a:gd name="T109" fmla="*/ 103 h 601"/>
                    <a:gd name="T110" fmla="*/ 674 w 853"/>
                    <a:gd name="T111" fmla="*/ 155 h 601"/>
                    <a:gd name="T112" fmla="*/ 669 w 853"/>
                    <a:gd name="T113" fmla="*/ 205 h 601"/>
                    <a:gd name="T114" fmla="*/ 721 w 853"/>
                    <a:gd name="T115" fmla="*/ 222 h 601"/>
                    <a:gd name="T116" fmla="*/ 718 w 853"/>
                    <a:gd name="T117" fmla="*/ 179 h 601"/>
                    <a:gd name="T118" fmla="*/ 710 w 853"/>
                    <a:gd name="T119" fmla="*/ 135 h 601"/>
                    <a:gd name="T120" fmla="*/ 697 w 853"/>
                    <a:gd name="T121" fmla="*/ 93 h 601"/>
                    <a:gd name="T122" fmla="*/ 677 w 853"/>
                    <a:gd name="T123" fmla="*/ 52 h 601"/>
                    <a:gd name="T124" fmla="*/ 663 w 853"/>
                    <a:gd name="T125" fmla="*/ 25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56" y="484"/>
                      </a:lnTo>
                      <a:lnTo>
                        <a:pt x="433" y="494"/>
                      </a:lnTo>
                      <a:lnTo>
                        <a:pt x="412" y="502"/>
                      </a:lnTo>
                      <a:lnTo>
                        <a:pt x="389" y="508"/>
                      </a:lnTo>
                      <a:lnTo>
                        <a:pt x="366" y="513"/>
                      </a:lnTo>
                      <a:lnTo>
                        <a:pt x="344" y="517"/>
                      </a:lnTo>
                      <a:lnTo>
                        <a:pt x="322" y="518"/>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68" y="601"/>
                      </a:lnTo>
                      <a:lnTo>
                        <a:pt x="391" y="600"/>
                      </a:lnTo>
                      <a:lnTo>
                        <a:pt x="412" y="596"/>
                      </a:lnTo>
                      <a:lnTo>
                        <a:pt x="435" y="591"/>
                      </a:lnTo>
                      <a:lnTo>
                        <a:pt x="456" y="585"/>
                      </a:lnTo>
                      <a:lnTo>
                        <a:pt x="477" y="577"/>
                      </a:lnTo>
                      <a:lnTo>
                        <a:pt x="498" y="569"/>
                      </a:lnTo>
                      <a:lnTo>
                        <a:pt x="519" y="559"/>
                      </a:lnTo>
                      <a:lnTo>
                        <a:pt x="547" y="543"/>
                      </a:lnTo>
                      <a:lnTo>
                        <a:pt x="572" y="526"/>
                      </a:lnTo>
                      <a:lnTo>
                        <a:pt x="594" y="507"/>
                      </a:lnTo>
                      <a:lnTo>
                        <a:pt x="616" y="487"/>
                      </a:lnTo>
                      <a:lnTo>
                        <a:pt x="635" y="466"/>
                      </a:lnTo>
                      <a:lnTo>
                        <a:pt x="653" y="442"/>
                      </a:lnTo>
                      <a:lnTo>
                        <a:pt x="668" y="419"/>
                      </a:lnTo>
                      <a:lnTo>
                        <a:pt x="682" y="393"/>
                      </a:lnTo>
                      <a:lnTo>
                        <a:pt x="793" y="427"/>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0" y="328"/>
                      </a:lnTo>
                      <a:lnTo>
                        <a:pt x="782" y="336"/>
                      </a:lnTo>
                      <a:lnTo>
                        <a:pt x="770" y="339"/>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0" y="201"/>
                      </a:lnTo>
                      <a:lnTo>
                        <a:pt x="718" y="179"/>
                      </a:lnTo>
                      <a:lnTo>
                        <a:pt x="715" y="157"/>
                      </a:lnTo>
                      <a:lnTo>
                        <a:pt x="710" y="135"/>
                      </a:lnTo>
                      <a:lnTo>
                        <a:pt x="703" y="114"/>
                      </a:lnTo>
                      <a:lnTo>
                        <a:pt x="697" y="93"/>
                      </a:lnTo>
                      <a:lnTo>
                        <a:pt x="689" y="72"/>
                      </a:lnTo>
                      <a:lnTo>
                        <a:pt x="677" y="52"/>
                      </a:lnTo>
                      <a:lnTo>
                        <a:pt x="663" y="25"/>
                      </a:lnTo>
                      <a:lnTo>
                        <a:pt x="645" y="0"/>
                      </a:lnTo>
                      <a:close/>
                    </a:path>
                  </a:pathLst>
                </a:custGeom>
                <a:solidFill>
                  <a:srgbClr val="ADAD8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0" name="Freeform 3519"/>
                <p:cNvSpPr>
                  <a:spLocks noChangeArrowheads="1"/>
                </p:cNvSpPr>
                <p:nvPr/>
              </p:nvSpPr>
              <p:spPr bwMode="auto">
                <a:xfrm>
                  <a:off x="4433887" y="3876675"/>
                  <a:ext cx="677863" cy="234950"/>
                </a:xfrm>
                <a:custGeom>
                  <a:avLst/>
                  <a:gdLst>
                    <a:gd name="T0" fmla="*/ 637 w 853"/>
                    <a:gd name="T1" fmla="*/ 0 h 295"/>
                    <a:gd name="T2" fmla="*/ 607 w 853"/>
                    <a:gd name="T3" fmla="*/ 49 h 295"/>
                    <a:gd name="T4" fmla="*/ 572 w 853"/>
                    <a:gd name="T5" fmla="*/ 95 h 295"/>
                    <a:gd name="T6" fmla="*/ 528 w 853"/>
                    <a:gd name="T7" fmla="*/ 136 h 295"/>
                    <a:gd name="T8" fmla="*/ 477 w 853"/>
                    <a:gd name="T9" fmla="*/ 168 h 295"/>
                    <a:gd name="T10" fmla="*/ 456 w 853"/>
                    <a:gd name="T11" fmla="*/ 178 h 295"/>
                    <a:gd name="T12" fmla="*/ 412 w 853"/>
                    <a:gd name="T13" fmla="*/ 196 h 295"/>
                    <a:gd name="T14" fmla="*/ 366 w 853"/>
                    <a:gd name="T15" fmla="*/ 207 h 295"/>
                    <a:gd name="T16" fmla="*/ 322 w 853"/>
                    <a:gd name="T17" fmla="*/ 212 h 295"/>
                    <a:gd name="T18" fmla="*/ 300 w 853"/>
                    <a:gd name="T19" fmla="*/ 214 h 295"/>
                    <a:gd name="T20" fmla="*/ 256 w 853"/>
                    <a:gd name="T21" fmla="*/ 211 h 295"/>
                    <a:gd name="T22" fmla="*/ 213 w 853"/>
                    <a:gd name="T23" fmla="*/ 204 h 295"/>
                    <a:gd name="T24" fmla="*/ 172 w 853"/>
                    <a:gd name="T25" fmla="*/ 191 h 295"/>
                    <a:gd name="T26" fmla="*/ 133 w 853"/>
                    <a:gd name="T27" fmla="*/ 175 h 295"/>
                    <a:gd name="T28" fmla="*/ 96 w 853"/>
                    <a:gd name="T29" fmla="*/ 154 h 295"/>
                    <a:gd name="T30" fmla="*/ 60 w 853"/>
                    <a:gd name="T31" fmla="*/ 127 h 295"/>
                    <a:gd name="T32" fmla="*/ 28 w 853"/>
                    <a:gd name="T33" fmla="*/ 98 h 295"/>
                    <a:gd name="T34" fmla="*/ 0 w 853"/>
                    <a:gd name="T35" fmla="*/ 64 h 295"/>
                    <a:gd name="T36" fmla="*/ 13 w 853"/>
                    <a:gd name="T37" fmla="*/ 95 h 295"/>
                    <a:gd name="T38" fmla="*/ 28 w 853"/>
                    <a:gd name="T39" fmla="*/ 118 h 295"/>
                    <a:gd name="T40" fmla="*/ 57 w 853"/>
                    <a:gd name="T41" fmla="*/ 160 h 295"/>
                    <a:gd name="T42" fmla="*/ 93 w 853"/>
                    <a:gd name="T43" fmla="*/ 197 h 295"/>
                    <a:gd name="T44" fmla="*/ 133 w 853"/>
                    <a:gd name="T45" fmla="*/ 230 h 295"/>
                    <a:gd name="T46" fmla="*/ 176 w 853"/>
                    <a:gd name="T47" fmla="*/ 254 h 295"/>
                    <a:gd name="T48" fmla="*/ 223 w 853"/>
                    <a:gd name="T49" fmla="*/ 274 h 295"/>
                    <a:gd name="T50" fmla="*/ 270 w 853"/>
                    <a:gd name="T51" fmla="*/ 287 h 295"/>
                    <a:gd name="T52" fmla="*/ 321 w 853"/>
                    <a:gd name="T53" fmla="*/ 295 h 295"/>
                    <a:gd name="T54" fmla="*/ 347 w 853"/>
                    <a:gd name="T55" fmla="*/ 295 h 295"/>
                    <a:gd name="T56" fmla="*/ 391 w 853"/>
                    <a:gd name="T57" fmla="*/ 294 h 295"/>
                    <a:gd name="T58" fmla="*/ 435 w 853"/>
                    <a:gd name="T59" fmla="*/ 285 h 295"/>
                    <a:gd name="T60" fmla="*/ 477 w 853"/>
                    <a:gd name="T61" fmla="*/ 271 h 295"/>
                    <a:gd name="T62" fmla="*/ 519 w 853"/>
                    <a:gd name="T63" fmla="*/ 253 h 295"/>
                    <a:gd name="T64" fmla="*/ 547 w 853"/>
                    <a:gd name="T65" fmla="*/ 237 h 295"/>
                    <a:gd name="T66" fmla="*/ 594 w 853"/>
                    <a:gd name="T67" fmla="*/ 201 h 295"/>
                    <a:gd name="T68" fmla="*/ 635 w 853"/>
                    <a:gd name="T69" fmla="*/ 160 h 295"/>
                    <a:gd name="T70" fmla="*/ 668 w 853"/>
                    <a:gd name="T71" fmla="*/ 113 h 295"/>
                    <a:gd name="T72" fmla="*/ 793 w 853"/>
                    <a:gd name="T73" fmla="*/ 121 h 295"/>
                    <a:gd name="T74" fmla="*/ 804 w 853"/>
                    <a:gd name="T75" fmla="*/ 123 h 295"/>
                    <a:gd name="T76" fmla="*/ 811 w 853"/>
                    <a:gd name="T77" fmla="*/ 123 h 295"/>
                    <a:gd name="T78" fmla="*/ 824 w 853"/>
                    <a:gd name="T79" fmla="*/ 119 h 295"/>
                    <a:gd name="T80" fmla="*/ 834 w 853"/>
                    <a:gd name="T81" fmla="*/ 111 h 295"/>
                    <a:gd name="T82" fmla="*/ 842 w 853"/>
                    <a:gd name="T83" fmla="*/ 101 h 295"/>
                    <a:gd name="T84" fmla="*/ 852 w 853"/>
                    <a:gd name="T85" fmla="*/ 72 h 295"/>
                    <a:gd name="T86" fmla="*/ 853 w 853"/>
                    <a:gd name="T87" fmla="*/ 64 h 295"/>
                    <a:gd name="T88" fmla="*/ 852 w 853"/>
                    <a:gd name="T89" fmla="*/ 49 h 295"/>
                    <a:gd name="T90" fmla="*/ 844 w 853"/>
                    <a:gd name="T91" fmla="*/ 35 h 295"/>
                    <a:gd name="T92" fmla="*/ 832 w 853"/>
                    <a:gd name="T93" fmla="*/ 25 h 295"/>
                    <a:gd name="T94" fmla="*/ 796 w 853"/>
                    <a:gd name="T95" fmla="*/ 12 h 295"/>
                    <a:gd name="T96" fmla="*/ 790 w 853"/>
                    <a:gd name="T97" fmla="*/ 22 h 295"/>
                    <a:gd name="T98" fmla="*/ 770 w 853"/>
                    <a:gd name="T99" fmla="*/ 33 h 295"/>
                    <a:gd name="T100" fmla="*/ 760 w 853"/>
                    <a:gd name="T101" fmla="*/ 35 h 295"/>
                    <a:gd name="T102" fmla="*/ 637 w 853"/>
                    <a:gd name="T10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56" y="178"/>
                      </a:lnTo>
                      <a:lnTo>
                        <a:pt x="433" y="188"/>
                      </a:lnTo>
                      <a:lnTo>
                        <a:pt x="412" y="196"/>
                      </a:lnTo>
                      <a:lnTo>
                        <a:pt x="389" y="202"/>
                      </a:lnTo>
                      <a:lnTo>
                        <a:pt x="366" y="207"/>
                      </a:lnTo>
                      <a:lnTo>
                        <a:pt x="344" y="211"/>
                      </a:lnTo>
                      <a:lnTo>
                        <a:pt x="322" y="212"/>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68" y="295"/>
                      </a:lnTo>
                      <a:lnTo>
                        <a:pt x="391" y="294"/>
                      </a:lnTo>
                      <a:lnTo>
                        <a:pt x="412" y="290"/>
                      </a:lnTo>
                      <a:lnTo>
                        <a:pt x="435" y="285"/>
                      </a:lnTo>
                      <a:lnTo>
                        <a:pt x="456" y="279"/>
                      </a:lnTo>
                      <a:lnTo>
                        <a:pt x="477" y="271"/>
                      </a:lnTo>
                      <a:lnTo>
                        <a:pt x="498" y="263"/>
                      </a:lnTo>
                      <a:lnTo>
                        <a:pt x="519" y="253"/>
                      </a:lnTo>
                      <a:lnTo>
                        <a:pt x="547" y="237"/>
                      </a:lnTo>
                      <a:lnTo>
                        <a:pt x="572" y="220"/>
                      </a:lnTo>
                      <a:lnTo>
                        <a:pt x="594" y="201"/>
                      </a:lnTo>
                      <a:lnTo>
                        <a:pt x="616" y="181"/>
                      </a:lnTo>
                      <a:lnTo>
                        <a:pt x="635" y="160"/>
                      </a:lnTo>
                      <a:lnTo>
                        <a:pt x="653" y="136"/>
                      </a:lnTo>
                      <a:lnTo>
                        <a:pt x="668" y="113"/>
                      </a:lnTo>
                      <a:lnTo>
                        <a:pt x="682" y="87"/>
                      </a:lnTo>
                      <a:lnTo>
                        <a:pt x="793" y="121"/>
                      </a:lnTo>
                      <a:lnTo>
                        <a:pt x="804" y="123"/>
                      </a:lnTo>
                      <a:lnTo>
                        <a:pt x="811" y="123"/>
                      </a:lnTo>
                      <a:lnTo>
                        <a:pt x="817" y="121"/>
                      </a:lnTo>
                      <a:lnTo>
                        <a:pt x="824" y="119"/>
                      </a:lnTo>
                      <a:lnTo>
                        <a:pt x="829" y="116"/>
                      </a:lnTo>
                      <a:lnTo>
                        <a:pt x="834" y="111"/>
                      </a:lnTo>
                      <a:lnTo>
                        <a:pt x="839" y="106"/>
                      </a:lnTo>
                      <a:lnTo>
                        <a:pt x="842" y="101"/>
                      </a:lnTo>
                      <a:lnTo>
                        <a:pt x="844" y="95"/>
                      </a:lnTo>
                      <a:lnTo>
                        <a:pt x="852" y="72"/>
                      </a:lnTo>
                      <a:lnTo>
                        <a:pt x="853" y="64"/>
                      </a:lnTo>
                      <a:lnTo>
                        <a:pt x="853" y="56"/>
                      </a:lnTo>
                      <a:lnTo>
                        <a:pt x="852" y="49"/>
                      </a:lnTo>
                      <a:lnTo>
                        <a:pt x="848" y="41"/>
                      </a:lnTo>
                      <a:lnTo>
                        <a:pt x="844" y="35"/>
                      </a:lnTo>
                      <a:lnTo>
                        <a:pt x="839" y="30"/>
                      </a:lnTo>
                      <a:lnTo>
                        <a:pt x="832" y="25"/>
                      </a:lnTo>
                      <a:lnTo>
                        <a:pt x="824" y="22"/>
                      </a:lnTo>
                      <a:lnTo>
                        <a:pt x="796" y="12"/>
                      </a:lnTo>
                      <a:lnTo>
                        <a:pt x="790" y="22"/>
                      </a:lnTo>
                      <a:lnTo>
                        <a:pt x="782" y="30"/>
                      </a:lnTo>
                      <a:lnTo>
                        <a:pt x="770" y="33"/>
                      </a:lnTo>
                      <a:lnTo>
                        <a:pt x="760" y="35"/>
                      </a:lnTo>
                      <a:lnTo>
                        <a:pt x="747" y="33"/>
                      </a:lnTo>
                      <a:lnTo>
                        <a:pt x="6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1" name="Freeform 3520"/>
                <p:cNvSpPr>
                  <a:spLocks noChangeArrowheads="1"/>
                </p:cNvSpPr>
                <p:nvPr/>
              </p:nvSpPr>
              <p:spPr bwMode="auto">
                <a:xfrm>
                  <a:off x="4946649" y="3633787"/>
                  <a:ext cx="60325" cy="176213"/>
                </a:xfrm>
                <a:custGeom>
                  <a:avLst/>
                  <a:gdLst>
                    <a:gd name="T0" fmla="*/ 0 w 76"/>
                    <a:gd name="T1" fmla="*/ 0 h 222"/>
                    <a:gd name="T2" fmla="*/ 0 w 76"/>
                    <a:gd name="T3" fmla="*/ 0 h 222"/>
                    <a:gd name="T4" fmla="*/ 10 w 76"/>
                    <a:gd name="T5" fmla="*/ 25 h 222"/>
                    <a:gd name="T6" fmla="*/ 18 w 76"/>
                    <a:gd name="T7" fmla="*/ 51 h 222"/>
                    <a:gd name="T8" fmla="*/ 23 w 76"/>
                    <a:gd name="T9" fmla="*/ 77 h 222"/>
                    <a:gd name="T10" fmla="*/ 26 w 76"/>
                    <a:gd name="T11" fmla="*/ 103 h 222"/>
                    <a:gd name="T12" fmla="*/ 29 w 76"/>
                    <a:gd name="T13" fmla="*/ 129 h 222"/>
                    <a:gd name="T14" fmla="*/ 29 w 76"/>
                    <a:gd name="T15" fmla="*/ 155 h 222"/>
                    <a:gd name="T16" fmla="*/ 28 w 76"/>
                    <a:gd name="T17" fmla="*/ 181 h 222"/>
                    <a:gd name="T18" fmla="*/ 24 w 76"/>
                    <a:gd name="T19" fmla="*/ 205 h 222"/>
                    <a:gd name="T20" fmla="*/ 76 w 76"/>
                    <a:gd name="T21" fmla="*/ 222 h 222"/>
                    <a:gd name="T22" fmla="*/ 76 w 76"/>
                    <a:gd name="T23" fmla="*/ 222 h 222"/>
                    <a:gd name="T24" fmla="*/ 75 w 76"/>
                    <a:gd name="T25" fmla="*/ 201 h 222"/>
                    <a:gd name="T26" fmla="*/ 73 w 76"/>
                    <a:gd name="T27" fmla="*/ 179 h 222"/>
                    <a:gd name="T28" fmla="*/ 70 w 76"/>
                    <a:gd name="T29" fmla="*/ 157 h 222"/>
                    <a:gd name="T30" fmla="*/ 65 w 76"/>
                    <a:gd name="T31" fmla="*/ 135 h 222"/>
                    <a:gd name="T32" fmla="*/ 58 w 76"/>
                    <a:gd name="T33" fmla="*/ 114 h 222"/>
                    <a:gd name="T34" fmla="*/ 52 w 76"/>
                    <a:gd name="T35" fmla="*/ 93 h 222"/>
                    <a:gd name="T36" fmla="*/ 44 w 76"/>
                    <a:gd name="T37" fmla="*/ 72 h 222"/>
                    <a:gd name="T38" fmla="*/ 32 w 76"/>
                    <a:gd name="T39" fmla="*/ 52 h 222"/>
                    <a:gd name="T40" fmla="*/ 32 w 76"/>
                    <a:gd name="T41" fmla="*/ 52 h 222"/>
                    <a:gd name="T42" fmla="*/ 18 w 76"/>
                    <a:gd name="T43" fmla="*/ 25 h 222"/>
                    <a:gd name="T44" fmla="*/ 0 w 76"/>
                    <a:gd name="T4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5" y="201"/>
                      </a:lnTo>
                      <a:lnTo>
                        <a:pt x="73" y="179"/>
                      </a:lnTo>
                      <a:lnTo>
                        <a:pt x="70" y="157"/>
                      </a:lnTo>
                      <a:lnTo>
                        <a:pt x="65" y="135"/>
                      </a:lnTo>
                      <a:lnTo>
                        <a:pt x="58" y="114"/>
                      </a:lnTo>
                      <a:lnTo>
                        <a:pt x="52" y="93"/>
                      </a:lnTo>
                      <a:lnTo>
                        <a:pt x="44" y="72"/>
                      </a:lnTo>
                      <a:lnTo>
                        <a:pt x="32" y="52"/>
                      </a:lnTo>
                      <a:lnTo>
                        <a:pt x="18" y="2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96" name="Freeform 3521"/>
                <p:cNvSpPr/>
                <p:nvPr/>
              </p:nvSpPr>
              <p:spPr bwMode="auto">
                <a:xfrm>
                  <a:off x="4864831" y="3781745"/>
                  <a:ext cx="210028" cy="121650"/>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ln>
              </p:spPr>
              <p:txBody>
                <a:bodyPr/>
                <a:lstStyle/>
                <a:p>
                  <a:endParaRPr lang="en-US" altLang="en-US"/>
                </a:p>
              </p:txBody>
            </p:sp>
            <p:sp>
              <p:nvSpPr>
                <p:cNvPr id="22623" name="Freeform 3522"/>
                <p:cNvSpPr>
                  <a:spLocks noChangeArrowheads="1"/>
                </p:cNvSpPr>
                <p:nvPr/>
              </p:nvSpPr>
              <p:spPr bwMode="auto">
                <a:xfrm>
                  <a:off x="4865687" y="3781425"/>
                  <a:ext cx="209550" cy="122238"/>
                </a:xfrm>
                <a:custGeom>
                  <a:avLst/>
                  <a:gdLst>
                    <a:gd name="T0" fmla="*/ 29 w 264"/>
                    <a:gd name="T1" fmla="*/ 101 h 155"/>
                    <a:gd name="T2" fmla="*/ 29 w 264"/>
                    <a:gd name="T3" fmla="*/ 101 h 155"/>
                    <a:gd name="T4" fmla="*/ 21 w 264"/>
                    <a:gd name="T5" fmla="*/ 98 h 155"/>
                    <a:gd name="T6" fmla="*/ 15 w 264"/>
                    <a:gd name="T7" fmla="*/ 93 h 155"/>
                    <a:gd name="T8" fmla="*/ 10 w 264"/>
                    <a:gd name="T9" fmla="*/ 88 h 155"/>
                    <a:gd name="T10" fmla="*/ 5 w 264"/>
                    <a:gd name="T11" fmla="*/ 81 h 155"/>
                    <a:gd name="T12" fmla="*/ 1 w 264"/>
                    <a:gd name="T13" fmla="*/ 75 h 155"/>
                    <a:gd name="T14" fmla="*/ 0 w 264"/>
                    <a:gd name="T15" fmla="*/ 67 h 155"/>
                    <a:gd name="T16" fmla="*/ 0 w 264"/>
                    <a:gd name="T17" fmla="*/ 59 h 155"/>
                    <a:gd name="T18" fmla="*/ 1 w 264"/>
                    <a:gd name="T19" fmla="*/ 50 h 155"/>
                    <a:gd name="T20" fmla="*/ 3 w 264"/>
                    <a:gd name="T21" fmla="*/ 44 h 155"/>
                    <a:gd name="T22" fmla="*/ 3 w 264"/>
                    <a:gd name="T23" fmla="*/ 44 h 155"/>
                    <a:gd name="T24" fmla="*/ 6 w 264"/>
                    <a:gd name="T25" fmla="*/ 36 h 155"/>
                    <a:gd name="T26" fmla="*/ 11 w 264"/>
                    <a:gd name="T27" fmla="*/ 28 h 155"/>
                    <a:gd name="T28" fmla="*/ 18 w 264"/>
                    <a:gd name="T29" fmla="*/ 19 h 155"/>
                    <a:gd name="T30" fmla="*/ 26 w 264"/>
                    <a:gd name="T31" fmla="*/ 11 h 155"/>
                    <a:gd name="T32" fmla="*/ 34 w 264"/>
                    <a:gd name="T33" fmla="*/ 6 h 155"/>
                    <a:gd name="T34" fmla="*/ 42 w 264"/>
                    <a:gd name="T35" fmla="*/ 2 h 155"/>
                    <a:gd name="T36" fmla="*/ 50 w 264"/>
                    <a:gd name="T37" fmla="*/ 0 h 155"/>
                    <a:gd name="T38" fmla="*/ 58 w 264"/>
                    <a:gd name="T39" fmla="*/ 0 h 155"/>
                    <a:gd name="T40" fmla="*/ 234 w 264"/>
                    <a:gd name="T41" fmla="*/ 52 h 155"/>
                    <a:gd name="T42" fmla="*/ 234 w 264"/>
                    <a:gd name="T43" fmla="*/ 52 h 155"/>
                    <a:gd name="T44" fmla="*/ 241 w 264"/>
                    <a:gd name="T45" fmla="*/ 55 h 155"/>
                    <a:gd name="T46" fmla="*/ 249 w 264"/>
                    <a:gd name="T47" fmla="*/ 60 h 155"/>
                    <a:gd name="T48" fmla="*/ 254 w 264"/>
                    <a:gd name="T49" fmla="*/ 67 h 155"/>
                    <a:gd name="T50" fmla="*/ 259 w 264"/>
                    <a:gd name="T51" fmla="*/ 73 h 155"/>
                    <a:gd name="T52" fmla="*/ 262 w 264"/>
                    <a:gd name="T53" fmla="*/ 80 h 155"/>
                    <a:gd name="T54" fmla="*/ 264 w 264"/>
                    <a:gd name="T55" fmla="*/ 88 h 155"/>
                    <a:gd name="T56" fmla="*/ 264 w 264"/>
                    <a:gd name="T57" fmla="*/ 96 h 155"/>
                    <a:gd name="T58" fmla="*/ 262 w 264"/>
                    <a:gd name="T59" fmla="*/ 104 h 155"/>
                    <a:gd name="T60" fmla="*/ 256 w 264"/>
                    <a:gd name="T61" fmla="*/ 125 h 155"/>
                    <a:gd name="T62" fmla="*/ 256 w 264"/>
                    <a:gd name="T63" fmla="*/ 125 h 155"/>
                    <a:gd name="T64" fmla="*/ 252 w 264"/>
                    <a:gd name="T65" fmla="*/ 133 h 155"/>
                    <a:gd name="T66" fmla="*/ 247 w 264"/>
                    <a:gd name="T67" fmla="*/ 140 h 155"/>
                    <a:gd name="T68" fmla="*/ 243 w 264"/>
                    <a:gd name="T69" fmla="*/ 145 h 155"/>
                    <a:gd name="T70" fmla="*/ 236 w 264"/>
                    <a:gd name="T71" fmla="*/ 150 h 155"/>
                    <a:gd name="T72" fmla="*/ 228 w 264"/>
                    <a:gd name="T73" fmla="*/ 153 h 155"/>
                    <a:gd name="T74" fmla="*/ 220 w 264"/>
                    <a:gd name="T75" fmla="*/ 155 h 155"/>
                    <a:gd name="T76" fmla="*/ 212 w 264"/>
                    <a:gd name="T77" fmla="*/ 155 h 155"/>
                    <a:gd name="T78" fmla="*/ 203 w 264"/>
                    <a:gd name="T79" fmla="*/ 153 h 155"/>
                    <a:gd name="T80" fmla="*/ 29 w 264"/>
                    <a:gd name="T81" fmla="*/ 10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6" y="36"/>
                      </a:lnTo>
                      <a:lnTo>
                        <a:pt x="11" y="28"/>
                      </a:lnTo>
                      <a:lnTo>
                        <a:pt x="18" y="19"/>
                      </a:lnTo>
                      <a:lnTo>
                        <a:pt x="26" y="11"/>
                      </a:lnTo>
                      <a:lnTo>
                        <a:pt x="34" y="6"/>
                      </a:lnTo>
                      <a:lnTo>
                        <a:pt x="42" y="2"/>
                      </a:lnTo>
                      <a:lnTo>
                        <a:pt x="50" y="0"/>
                      </a:lnTo>
                      <a:lnTo>
                        <a:pt x="58" y="0"/>
                      </a:lnTo>
                      <a:lnTo>
                        <a:pt x="234" y="52"/>
                      </a:lnTo>
                      <a:lnTo>
                        <a:pt x="241" y="55"/>
                      </a:lnTo>
                      <a:lnTo>
                        <a:pt x="249" y="60"/>
                      </a:lnTo>
                      <a:lnTo>
                        <a:pt x="254" y="67"/>
                      </a:lnTo>
                      <a:lnTo>
                        <a:pt x="259" y="73"/>
                      </a:lnTo>
                      <a:lnTo>
                        <a:pt x="262" y="80"/>
                      </a:lnTo>
                      <a:lnTo>
                        <a:pt x="264" y="88"/>
                      </a:lnTo>
                      <a:lnTo>
                        <a:pt x="264" y="96"/>
                      </a:lnTo>
                      <a:lnTo>
                        <a:pt x="262" y="104"/>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98" name="Freeform 3523"/>
                <p:cNvSpPr/>
                <p:nvPr/>
              </p:nvSpPr>
              <p:spPr bwMode="auto">
                <a:xfrm>
                  <a:off x="4373690" y="3451245"/>
                  <a:ext cx="596693" cy="595332"/>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ln>
              </p:spPr>
              <p:txBody>
                <a:bodyPr/>
                <a:lstStyle/>
                <a:p>
                  <a:endParaRPr lang="en-US" altLang="en-US"/>
                </a:p>
              </p:txBody>
            </p:sp>
            <p:sp>
              <p:nvSpPr>
                <p:cNvPr id="22625" name="Freeform 3524"/>
                <p:cNvSpPr>
                  <a:spLocks noChangeArrowheads="1"/>
                </p:cNvSpPr>
                <p:nvPr/>
              </p:nvSpPr>
              <p:spPr bwMode="auto">
                <a:xfrm>
                  <a:off x="4373562" y="3451225"/>
                  <a:ext cx="596900" cy="595313"/>
                </a:xfrm>
                <a:custGeom>
                  <a:avLst/>
                  <a:gdLst>
                    <a:gd name="T0" fmla="*/ 554 w 751"/>
                    <a:gd name="T1" fmla="*/ 705 h 751"/>
                    <a:gd name="T2" fmla="*/ 520 w 751"/>
                    <a:gd name="T3" fmla="*/ 721 h 751"/>
                    <a:gd name="T4" fmla="*/ 448 w 751"/>
                    <a:gd name="T5" fmla="*/ 743 h 751"/>
                    <a:gd name="T6" fmla="*/ 375 w 751"/>
                    <a:gd name="T7" fmla="*/ 751 h 751"/>
                    <a:gd name="T8" fmla="*/ 303 w 751"/>
                    <a:gd name="T9" fmla="*/ 743 h 751"/>
                    <a:gd name="T10" fmla="*/ 235 w 751"/>
                    <a:gd name="T11" fmla="*/ 723 h 751"/>
                    <a:gd name="T12" fmla="*/ 171 w 751"/>
                    <a:gd name="T13" fmla="*/ 689 h 751"/>
                    <a:gd name="T14" fmla="*/ 114 w 751"/>
                    <a:gd name="T15" fmla="*/ 643 h 751"/>
                    <a:gd name="T16" fmla="*/ 65 w 751"/>
                    <a:gd name="T17" fmla="*/ 586 h 751"/>
                    <a:gd name="T18" fmla="*/ 46 w 751"/>
                    <a:gd name="T19" fmla="*/ 554 h 751"/>
                    <a:gd name="T20" fmla="*/ 36 w 751"/>
                    <a:gd name="T21" fmla="*/ 536 h 751"/>
                    <a:gd name="T22" fmla="*/ 17 w 751"/>
                    <a:gd name="T23" fmla="*/ 484 h 751"/>
                    <a:gd name="T24" fmla="*/ 2 w 751"/>
                    <a:gd name="T25" fmla="*/ 410 h 751"/>
                    <a:gd name="T26" fmla="*/ 2 w 751"/>
                    <a:gd name="T27" fmla="*/ 339 h 751"/>
                    <a:gd name="T28" fmla="*/ 17 w 751"/>
                    <a:gd name="T29" fmla="*/ 267 h 751"/>
                    <a:gd name="T30" fmla="*/ 43 w 751"/>
                    <a:gd name="T31" fmla="*/ 202 h 751"/>
                    <a:gd name="T32" fmla="*/ 83 w 751"/>
                    <a:gd name="T33" fmla="*/ 140 h 751"/>
                    <a:gd name="T34" fmla="*/ 134 w 751"/>
                    <a:gd name="T35" fmla="*/ 88 h 751"/>
                    <a:gd name="T36" fmla="*/ 179 w 751"/>
                    <a:gd name="T37" fmla="*/ 55 h 751"/>
                    <a:gd name="T38" fmla="*/ 197 w 751"/>
                    <a:gd name="T39" fmla="*/ 46 h 751"/>
                    <a:gd name="T40" fmla="*/ 232 w 751"/>
                    <a:gd name="T41" fmla="*/ 28 h 751"/>
                    <a:gd name="T42" fmla="*/ 303 w 751"/>
                    <a:gd name="T43" fmla="*/ 7 h 751"/>
                    <a:gd name="T44" fmla="*/ 377 w 751"/>
                    <a:gd name="T45" fmla="*/ 0 h 751"/>
                    <a:gd name="T46" fmla="*/ 448 w 751"/>
                    <a:gd name="T47" fmla="*/ 7 h 751"/>
                    <a:gd name="T48" fmla="*/ 517 w 751"/>
                    <a:gd name="T49" fmla="*/ 28 h 751"/>
                    <a:gd name="T50" fmla="*/ 580 w 751"/>
                    <a:gd name="T51" fmla="*/ 60 h 751"/>
                    <a:gd name="T52" fmla="*/ 637 w 751"/>
                    <a:gd name="T53" fmla="*/ 106 h 751"/>
                    <a:gd name="T54" fmla="*/ 686 w 751"/>
                    <a:gd name="T55" fmla="*/ 163 h 751"/>
                    <a:gd name="T56" fmla="*/ 706 w 751"/>
                    <a:gd name="T57" fmla="*/ 197 h 751"/>
                    <a:gd name="T58" fmla="*/ 714 w 751"/>
                    <a:gd name="T59" fmla="*/ 213 h 751"/>
                    <a:gd name="T60" fmla="*/ 735 w 751"/>
                    <a:gd name="T61" fmla="*/ 267 h 751"/>
                    <a:gd name="T62" fmla="*/ 750 w 751"/>
                    <a:gd name="T63" fmla="*/ 339 h 751"/>
                    <a:gd name="T64" fmla="*/ 750 w 751"/>
                    <a:gd name="T65" fmla="*/ 412 h 751"/>
                    <a:gd name="T66" fmla="*/ 735 w 751"/>
                    <a:gd name="T67" fmla="*/ 482 h 751"/>
                    <a:gd name="T68" fmla="*/ 709 w 751"/>
                    <a:gd name="T69" fmla="*/ 549 h 751"/>
                    <a:gd name="T70" fmla="*/ 668 w 751"/>
                    <a:gd name="T71" fmla="*/ 609 h 751"/>
                    <a:gd name="T72" fmla="*/ 618 w 751"/>
                    <a:gd name="T73" fmla="*/ 663 h 751"/>
                    <a:gd name="T74" fmla="*/ 570 w 751"/>
                    <a:gd name="T75" fmla="*/ 695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6" name="Freeform 3525"/>
                <p:cNvSpPr>
                  <a:spLocks noChangeArrowheads="1"/>
                </p:cNvSpPr>
                <p:nvPr/>
              </p:nvSpPr>
              <p:spPr bwMode="auto">
                <a:xfrm>
                  <a:off x="4440237" y="3516312"/>
                  <a:ext cx="463550" cy="463550"/>
                </a:xfrm>
                <a:custGeom>
                  <a:avLst/>
                  <a:gdLst>
                    <a:gd name="T0" fmla="*/ 432 w 585"/>
                    <a:gd name="T1" fmla="*/ 549 h 585"/>
                    <a:gd name="T2" fmla="*/ 377 w 585"/>
                    <a:gd name="T3" fmla="*/ 572 h 585"/>
                    <a:gd name="T4" fmla="*/ 321 w 585"/>
                    <a:gd name="T5" fmla="*/ 583 h 585"/>
                    <a:gd name="T6" fmla="*/ 264 w 585"/>
                    <a:gd name="T7" fmla="*/ 583 h 585"/>
                    <a:gd name="T8" fmla="*/ 209 w 585"/>
                    <a:gd name="T9" fmla="*/ 572 h 585"/>
                    <a:gd name="T10" fmla="*/ 157 w 585"/>
                    <a:gd name="T11" fmla="*/ 551 h 585"/>
                    <a:gd name="T12" fmla="*/ 109 w 585"/>
                    <a:gd name="T13" fmla="*/ 520 h 585"/>
                    <a:gd name="T14" fmla="*/ 69 w 585"/>
                    <a:gd name="T15" fmla="*/ 480 h 585"/>
                    <a:gd name="T16" fmla="*/ 36 w 585"/>
                    <a:gd name="T17" fmla="*/ 432 h 585"/>
                    <a:gd name="T18" fmla="*/ 23 w 585"/>
                    <a:gd name="T19" fmla="*/ 404 h 585"/>
                    <a:gd name="T20" fmla="*/ 5 w 585"/>
                    <a:gd name="T21" fmla="*/ 349 h 585"/>
                    <a:gd name="T22" fmla="*/ 0 w 585"/>
                    <a:gd name="T23" fmla="*/ 292 h 585"/>
                    <a:gd name="T24" fmla="*/ 5 w 585"/>
                    <a:gd name="T25" fmla="*/ 236 h 585"/>
                    <a:gd name="T26" fmla="*/ 22 w 585"/>
                    <a:gd name="T27" fmla="*/ 182 h 585"/>
                    <a:gd name="T28" fmla="*/ 48 w 585"/>
                    <a:gd name="T29" fmla="*/ 132 h 585"/>
                    <a:gd name="T30" fmla="*/ 83 w 585"/>
                    <a:gd name="T31" fmla="*/ 88 h 585"/>
                    <a:gd name="T32" fmla="*/ 127 w 585"/>
                    <a:gd name="T33" fmla="*/ 51 h 585"/>
                    <a:gd name="T34" fmla="*/ 153 w 585"/>
                    <a:gd name="T35" fmla="*/ 34 h 585"/>
                    <a:gd name="T36" fmla="*/ 209 w 585"/>
                    <a:gd name="T37" fmla="*/ 11 h 585"/>
                    <a:gd name="T38" fmla="*/ 264 w 585"/>
                    <a:gd name="T39" fmla="*/ 2 h 585"/>
                    <a:gd name="T40" fmla="*/ 321 w 585"/>
                    <a:gd name="T41" fmla="*/ 2 h 585"/>
                    <a:gd name="T42" fmla="*/ 377 w 585"/>
                    <a:gd name="T43" fmla="*/ 11 h 585"/>
                    <a:gd name="T44" fmla="*/ 429 w 585"/>
                    <a:gd name="T45" fmla="*/ 33 h 585"/>
                    <a:gd name="T46" fmla="*/ 476 w 585"/>
                    <a:gd name="T47" fmla="*/ 64 h 585"/>
                    <a:gd name="T48" fmla="*/ 517 w 585"/>
                    <a:gd name="T49" fmla="*/ 104 h 585"/>
                    <a:gd name="T50" fmla="*/ 549 w 585"/>
                    <a:gd name="T51" fmla="*/ 153 h 585"/>
                    <a:gd name="T52" fmla="*/ 562 w 585"/>
                    <a:gd name="T53" fmla="*/ 179 h 585"/>
                    <a:gd name="T54" fmla="*/ 580 w 585"/>
                    <a:gd name="T55" fmla="*/ 236 h 585"/>
                    <a:gd name="T56" fmla="*/ 585 w 585"/>
                    <a:gd name="T57" fmla="*/ 292 h 585"/>
                    <a:gd name="T58" fmla="*/ 580 w 585"/>
                    <a:gd name="T59" fmla="*/ 349 h 585"/>
                    <a:gd name="T60" fmla="*/ 564 w 585"/>
                    <a:gd name="T61" fmla="*/ 402 h 585"/>
                    <a:gd name="T62" fmla="*/ 538 w 585"/>
                    <a:gd name="T63" fmla="*/ 451 h 585"/>
                    <a:gd name="T64" fmla="*/ 502 w 585"/>
                    <a:gd name="T65" fmla="*/ 497 h 585"/>
                    <a:gd name="T66" fmla="*/ 458 w 585"/>
                    <a:gd name="T67" fmla="*/ 533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7" name="Freeform 3526"/>
                <p:cNvSpPr>
                  <a:spLocks noChangeArrowheads="1"/>
                </p:cNvSpPr>
                <p:nvPr/>
              </p:nvSpPr>
              <p:spPr bwMode="auto">
                <a:xfrm>
                  <a:off x="4440237" y="3516312"/>
                  <a:ext cx="463550" cy="463550"/>
                </a:xfrm>
                <a:custGeom>
                  <a:avLst/>
                  <a:gdLst>
                    <a:gd name="T0" fmla="*/ 432 w 585"/>
                    <a:gd name="T1" fmla="*/ 549 h 585"/>
                    <a:gd name="T2" fmla="*/ 377 w 585"/>
                    <a:gd name="T3" fmla="*/ 572 h 585"/>
                    <a:gd name="T4" fmla="*/ 321 w 585"/>
                    <a:gd name="T5" fmla="*/ 583 h 585"/>
                    <a:gd name="T6" fmla="*/ 264 w 585"/>
                    <a:gd name="T7" fmla="*/ 583 h 585"/>
                    <a:gd name="T8" fmla="*/ 209 w 585"/>
                    <a:gd name="T9" fmla="*/ 572 h 585"/>
                    <a:gd name="T10" fmla="*/ 157 w 585"/>
                    <a:gd name="T11" fmla="*/ 551 h 585"/>
                    <a:gd name="T12" fmla="*/ 109 w 585"/>
                    <a:gd name="T13" fmla="*/ 520 h 585"/>
                    <a:gd name="T14" fmla="*/ 69 w 585"/>
                    <a:gd name="T15" fmla="*/ 480 h 585"/>
                    <a:gd name="T16" fmla="*/ 36 w 585"/>
                    <a:gd name="T17" fmla="*/ 432 h 585"/>
                    <a:gd name="T18" fmla="*/ 23 w 585"/>
                    <a:gd name="T19" fmla="*/ 404 h 585"/>
                    <a:gd name="T20" fmla="*/ 5 w 585"/>
                    <a:gd name="T21" fmla="*/ 349 h 585"/>
                    <a:gd name="T22" fmla="*/ 0 w 585"/>
                    <a:gd name="T23" fmla="*/ 292 h 585"/>
                    <a:gd name="T24" fmla="*/ 5 w 585"/>
                    <a:gd name="T25" fmla="*/ 236 h 585"/>
                    <a:gd name="T26" fmla="*/ 22 w 585"/>
                    <a:gd name="T27" fmla="*/ 182 h 585"/>
                    <a:gd name="T28" fmla="*/ 48 w 585"/>
                    <a:gd name="T29" fmla="*/ 132 h 585"/>
                    <a:gd name="T30" fmla="*/ 83 w 585"/>
                    <a:gd name="T31" fmla="*/ 88 h 585"/>
                    <a:gd name="T32" fmla="*/ 127 w 585"/>
                    <a:gd name="T33" fmla="*/ 51 h 585"/>
                    <a:gd name="T34" fmla="*/ 153 w 585"/>
                    <a:gd name="T35" fmla="*/ 34 h 585"/>
                    <a:gd name="T36" fmla="*/ 209 w 585"/>
                    <a:gd name="T37" fmla="*/ 11 h 585"/>
                    <a:gd name="T38" fmla="*/ 264 w 585"/>
                    <a:gd name="T39" fmla="*/ 2 h 585"/>
                    <a:gd name="T40" fmla="*/ 321 w 585"/>
                    <a:gd name="T41" fmla="*/ 2 h 585"/>
                    <a:gd name="T42" fmla="*/ 377 w 585"/>
                    <a:gd name="T43" fmla="*/ 11 h 585"/>
                    <a:gd name="T44" fmla="*/ 429 w 585"/>
                    <a:gd name="T45" fmla="*/ 33 h 585"/>
                    <a:gd name="T46" fmla="*/ 476 w 585"/>
                    <a:gd name="T47" fmla="*/ 64 h 585"/>
                    <a:gd name="T48" fmla="*/ 517 w 585"/>
                    <a:gd name="T49" fmla="*/ 104 h 585"/>
                    <a:gd name="T50" fmla="*/ 549 w 585"/>
                    <a:gd name="T51" fmla="*/ 153 h 585"/>
                    <a:gd name="T52" fmla="*/ 562 w 585"/>
                    <a:gd name="T53" fmla="*/ 179 h 585"/>
                    <a:gd name="T54" fmla="*/ 580 w 585"/>
                    <a:gd name="T55" fmla="*/ 236 h 585"/>
                    <a:gd name="T56" fmla="*/ 585 w 585"/>
                    <a:gd name="T57" fmla="*/ 292 h 585"/>
                    <a:gd name="T58" fmla="*/ 580 w 585"/>
                    <a:gd name="T59" fmla="*/ 349 h 585"/>
                    <a:gd name="T60" fmla="*/ 564 w 585"/>
                    <a:gd name="T61" fmla="*/ 402 h 585"/>
                    <a:gd name="T62" fmla="*/ 538 w 585"/>
                    <a:gd name="T63" fmla="*/ 451 h 585"/>
                    <a:gd name="T64" fmla="*/ 502 w 585"/>
                    <a:gd name="T65" fmla="*/ 497 h 585"/>
                    <a:gd name="T66" fmla="*/ 458 w 585"/>
                    <a:gd name="T67" fmla="*/ 533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8" name="Freeform 3527"/>
                <p:cNvSpPr>
                  <a:spLocks noChangeArrowheads="1"/>
                </p:cNvSpPr>
                <p:nvPr/>
              </p:nvSpPr>
              <p:spPr bwMode="auto">
                <a:xfrm>
                  <a:off x="4492624" y="3570287"/>
                  <a:ext cx="358775" cy="360363"/>
                </a:xfrm>
                <a:custGeom>
                  <a:avLst/>
                  <a:gdLst>
                    <a:gd name="T0" fmla="*/ 334 w 453"/>
                    <a:gd name="T1" fmla="*/ 426 h 453"/>
                    <a:gd name="T2" fmla="*/ 292 w 453"/>
                    <a:gd name="T3" fmla="*/ 443 h 453"/>
                    <a:gd name="T4" fmla="*/ 248 w 453"/>
                    <a:gd name="T5" fmla="*/ 452 h 453"/>
                    <a:gd name="T6" fmla="*/ 205 w 453"/>
                    <a:gd name="T7" fmla="*/ 452 h 453"/>
                    <a:gd name="T8" fmla="*/ 161 w 453"/>
                    <a:gd name="T9" fmla="*/ 443 h 453"/>
                    <a:gd name="T10" fmla="*/ 122 w 453"/>
                    <a:gd name="T11" fmla="*/ 427 h 453"/>
                    <a:gd name="T12" fmla="*/ 85 w 453"/>
                    <a:gd name="T13" fmla="*/ 403 h 453"/>
                    <a:gd name="T14" fmla="*/ 54 w 453"/>
                    <a:gd name="T15" fmla="*/ 372 h 453"/>
                    <a:gd name="T16" fmla="*/ 28 w 453"/>
                    <a:gd name="T17" fmla="*/ 334 h 453"/>
                    <a:gd name="T18" fmla="*/ 18 w 453"/>
                    <a:gd name="T19" fmla="*/ 313 h 453"/>
                    <a:gd name="T20" fmla="*/ 5 w 453"/>
                    <a:gd name="T21" fmla="*/ 271 h 453"/>
                    <a:gd name="T22" fmla="*/ 0 w 453"/>
                    <a:gd name="T23" fmla="*/ 227 h 453"/>
                    <a:gd name="T24" fmla="*/ 5 w 453"/>
                    <a:gd name="T25" fmla="*/ 183 h 453"/>
                    <a:gd name="T26" fmla="*/ 16 w 453"/>
                    <a:gd name="T27" fmla="*/ 142 h 453"/>
                    <a:gd name="T28" fmla="*/ 38 w 453"/>
                    <a:gd name="T29" fmla="*/ 103 h 453"/>
                    <a:gd name="T30" fmla="*/ 65 w 453"/>
                    <a:gd name="T31" fmla="*/ 69 h 453"/>
                    <a:gd name="T32" fmla="*/ 99 w 453"/>
                    <a:gd name="T33" fmla="*/ 40 h 453"/>
                    <a:gd name="T34" fmla="*/ 119 w 453"/>
                    <a:gd name="T35" fmla="*/ 28 h 453"/>
                    <a:gd name="T36" fmla="*/ 161 w 453"/>
                    <a:gd name="T37" fmla="*/ 10 h 453"/>
                    <a:gd name="T38" fmla="*/ 205 w 453"/>
                    <a:gd name="T39" fmla="*/ 2 h 453"/>
                    <a:gd name="T40" fmla="*/ 248 w 453"/>
                    <a:gd name="T41" fmla="*/ 2 h 453"/>
                    <a:gd name="T42" fmla="*/ 292 w 453"/>
                    <a:gd name="T43" fmla="*/ 10 h 453"/>
                    <a:gd name="T44" fmla="*/ 331 w 453"/>
                    <a:gd name="T45" fmla="*/ 27 h 453"/>
                    <a:gd name="T46" fmla="*/ 368 w 453"/>
                    <a:gd name="T47" fmla="*/ 49 h 453"/>
                    <a:gd name="T48" fmla="*/ 399 w 453"/>
                    <a:gd name="T49" fmla="*/ 80 h 453"/>
                    <a:gd name="T50" fmla="*/ 425 w 453"/>
                    <a:gd name="T51" fmla="*/ 119 h 453"/>
                    <a:gd name="T52" fmla="*/ 435 w 453"/>
                    <a:gd name="T53" fmla="*/ 141 h 453"/>
                    <a:gd name="T54" fmla="*/ 448 w 453"/>
                    <a:gd name="T55" fmla="*/ 183 h 453"/>
                    <a:gd name="T56" fmla="*/ 453 w 453"/>
                    <a:gd name="T57" fmla="*/ 227 h 453"/>
                    <a:gd name="T58" fmla="*/ 448 w 453"/>
                    <a:gd name="T59" fmla="*/ 269 h 453"/>
                    <a:gd name="T60" fmla="*/ 437 w 453"/>
                    <a:gd name="T61" fmla="*/ 312 h 453"/>
                    <a:gd name="T62" fmla="*/ 415 w 453"/>
                    <a:gd name="T63" fmla="*/ 351 h 453"/>
                    <a:gd name="T64" fmla="*/ 388 w 453"/>
                    <a:gd name="T65" fmla="*/ 385 h 453"/>
                    <a:gd name="T66" fmla="*/ 354 w 453"/>
                    <a:gd name="T67"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29" name="Freeform 3528"/>
                <p:cNvSpPr>
                  <a:spLocks noChangeArrowheads="1"/>
                </p:cNvSpPr>
                <p:nvPr/>
              </p:nvSpPr>
              <p:spPr bwMode="auto">
                <a:xfrm>
                  <a:off x="4492624" y="3570287"/>
                  <a:ext cx="358775" cy="360363"/>
                </a:xfrm>
                <a:custGeom>
                  <a:avLst/>
                  <a:gdLst>
                    <a:gd name="T0" fmla="*/ 334 w 453"/>
                    <a:gd name="T1" fmla="*/ 426 h 453"/>
                    <a:gd name="T2" fmla="*/ 292 w 453"/>
                    <a:gd name="T3" fmla="*/ 443 h 453"/>
                    <a:gd name="T4" fmla="*/ 248 w 453"/>
                    <a:gd name="T5" fmla="*/ 452 h 453"/>
                    <a:gd name="T6" fmla="*/ 205 w 453"/>
                    <a:gd name="T7" fmla="*/ 452 h 453"/>
                    <a:gd name="T8" fmla="*/ 161 w 453"/>
                    <a:gd name="T9" fmla="*/ 443 h 453"/>
                    <a:gd name="T10" fmla="*/ 122 w 453"/>
                    <a:gd name="T11" fmla="*/ 427 h 453"/>
                    <a:gd name="T12" fmla="*/ 85 w 453"/>
                    <a:gd name="T13" fmla="*/ 403 h 453"/>
                    <a:gd name="T14" fmla="*/ 54 w 453"/>
                    <a:gd name="T15" fmla="*/ 372 h 453"/>
                    <a:gd name="T16" fmla="*/ 28 w 453"/>
                    <a:gd name="T17" fmla="*/ 334 h 453"/>
                    <a:gd name="T18" fmla="*/ 18 w 453"/>
                    <a:gd name="T19" fmla="*/ 313 h 453"/>
                    <a:gd name="T20" fmla="*/ 5 w 453"/>
                    <a:gd name="T21" fmla="*/ 271 h 453"/>
                    <a:gd name="T22" fmla="*/ 0 w 453"/>
                    <a:gd name="T23" fmla="*/ 227 h 453"/>
                    <a:gd name="T24" fmla="*/ 5 w 453"/>
                    <a:gd name="T25" fmla="*/ 183 h 453"/>
                    <a:gd name="T26" fmla="*/ 16 w 453"/>
                    <a:gd name="T27" fmla="*/ 142 h 453"/>
                    <a:gd name="T28" fmla="*/ 38 w 453"/>
                    <a:gd name="T29" fmla="*/ 103 h 453"/>
                    <a:gd name="T30" fmla="*/ 65 w 453"/>
                    <a:gd name="T31" fmla="*/ 69 h 453"/>
                    <a:gd name="T32" fmla="*/ 99 w 453"/>
                    <a:gd name="T33" fmla="*/ 40 h 453"/>
                    <a:gd name="T34" fmla="*/ 119 w 453"/>
                    <a:gd name="T35" fmla="*/ 28 h 453"/>
                    <a:gd name="T36" fmla="*/ 161 w 453"/>
                    <a:gd name="T37" fmla="*/ 10 h 453"/>
                    <a:gd name="T38" fmla="*/ 205 w 453"/>
                    <a:gd name="T39" fmla="*/ 2 h 453"/>
                    <a:gd name="T40" fmla="*/ 248 w 453"/>
                    <a:gd name="T41" fmla="*/ 2 h 453"/>
                    <a:gd name="T42" fmla="*/ 292 w 453"/>
                    <a:gd name="T43" fmla="*/ 10 h 453"/>
                    <a:gd name="T44" fmla="*/ 331 w 453"/>
                    <a:gd name="T45" fmla="*/ 27 h 453"/>
                    <a:gd name="T46" fmla="*/ 368 w 453"/>
                    <a:gd name="T47" fmla="*/ 49 h 453"/>
                    <a:gd name="T48" fmla="*/ 399 w 453"/>
                    <a:gd name="T49" fmla="*/ 80 h 453"/>
                    <a:gd name="T50" fmla="*/ 425 w 453"/>
                    <a:gd name="T51" fmla="*/ 119 h 453"/>
                    <a:gd name="T52" fmla="*/ 435 w 453"/>
                    <a:gd name="T53" fmla="*/ 141 h 453"/>
                    <a:gd name="T54" fmla="*/ 448 w 453"/>
                    <a:gd name="T55" fmla="*/ 183 h 453"/>
                    <a:gd name="T56" fmla="*/ 453 w 453"/>
                    <a:gd name="T57" fmla="*/ 227 h 453"/>
                    <a:gd name="T58" fmla="*/ 448 w 453"/>
                    <a:gd name="T59" fmla="*/ 269 h 453"/>
                    <a:gd name="T60" fmla="*/ 437 w 453"/>
                    <a:gd name="T61" fmla="*/ 312 h 453"/>
                    <a:gd name="T62" fmla="*/ 415 w 453"/>
                    <a:gd name="T63" fmla="*/ 351 h 453"/>
                    <a:gd name="T64" fmla="*/ 388 w 453"/>
                    <a:gd name="T65" fmla="*/ 385 h 453"/>
                    <a:gd name="T66" fmla="*/ 354 w 453"/>
                    <a:gd name="T67"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0" name="Freeform 3529"/>
                <p:cNvSpPr>
                  <a:spLocks noChangeArrowheads="1"/>
                </p:cNvSpPr>
                <p:nvPr/>
              </p:nvSpPr>
              <p:spPr bwMode="auto">
                <a:xfrm>
                  <a:off x="4565649" y="3656012"/>
                  <a:ext cx="160338" cy="201613"/>
                </a:xfrm>
                <a:custGeom>
                  <a:avLst/>
                  <a:gdLst>
                    <a:gd name="T0" fmla="*/ 77 w 204"/>
                    <a:gd name="T1" fmla="*/ 0 h 254"/>
                    <a:gd name="T2" fmla="*/ 77 w 204"/>
                    <a:gd name="T3" fmla="*/ 0 h 254"/>
                    <a:gd name="T4" fmla="*/ 70 w 204"/>
                    <a:gd name="T5" fmla="*/ 3 h 254"/>
                    <a:gd name="T6" fmla="*/ 70 w 204"/>
                    <a:gd name="T7" fmla="*/ 3 h 254"/>
                    <a:gd name="T8" fmla="*/ 59 w 204"/>
                    <a:gd name="T9" fmla="*/ 11 h 254"/>
                    <a:gd name="T10" fmla="*/ 48 w 204"/>
                    <a:gd name="T11" fmla="*/ 19 h 254"/>
                    <a:gd name="T12" fmla="*/ 38 w 204"/>
                    <a:gd name="T13" fmla="*/ 28 h 254"/>
                    <a:gd name="T14" fmla="*/ 30 w 204"/>
                    <a:gd name="T15" fmla="*/ 37 h 254"/>
                    <a:gd name="T16" fmla="*/ 22 w 204"/>
                    <a:gd name="T17" fmla="*/ 49 h 254"/>
                    <a:gd name="T18" fmla="*/ 15 w 204"/>
                    <a:gd name="T19" fmla="*/ 59 h 254"/>
                    <a:gd name="T20" fmla="*/ 10 w 204"/>
                    <a:gd name="T21" fmla="*/ 70 h 254"/>
                    <a:gd name="T22" fmla="*/ 5 w 204"/>
                    <a:gd name="T23" fmla="*/ 83 h 254"/>
                    <a:gd name="T24" fmla="*/ 4 w 204"/>
                    <a:gd name="T25" fmla="*/ 94 h 254"/>
                    <a:gd name="T26" fmla="*/ 0 w 204"/>
                    <a:gd name="T27" fmla="*/ 107 h 254"/>
                    <a:gd name="T28" fmla="*/ 0 w 204"/>
                    <a:gd name="T29" fmla="*/ 120 h 254"/>
                    <a:gd name="T30" fmla="*/ 0 w 204"/>
                    <a:gd name="T31" fmla="*/ 133 h 254"/>
                    <a:gd name="T32" fmla="*/ 2 w 204"/>
                    <a:gd name="T33" fmla="*/ 147 h 254"/>
                    <a:gd name="T34" fmla="*/ 5 w 204"/>
                    <a:gd name="T35" fmla="*/ 160 h 254"/>
                    <a:gd name="T36" fmla="*/ 10 w 204"/>
                    <a:gd name="T37" fmla="*/ 173 h 254"/>
                    <a:gd name="T38" fmla="*/ 17 w 204"/>
                    <a:gd name="T39" fmla="*/ 184 h 254"/>
                    <a:gd name="T40" fmla="*/ 17 w 204"/>
                    <a:gd name="T41" fmla="*/ 184 h 254"/>
                    <a:gd name="T42" fmla="*/ 26 w 204"/>
                    <a:gd name="T43" fmla="*/ 200 h 254"/>
                    <a:gd name="T44" fmla="*/ 38 w 204"/>
                    <a:gd name="T45" fmla="*/ 213 h 254"/>
                    <a:gd name="T46" fmla="*/ 51 w 204"/>
                    <a:gd name="T47" fmla="*/ 226 h 254"/>
                    <a:gd name="T48" fmla="*/ 66 w 204"/>
                    <a:gd name="T49" fmla="*/ 236 h 254"/>
                    <a:gd name="T50" fmla="*/ 82 w 204"/>
                    <a:gd name="T51" fmla="*/ 244 h 254"/>
                    <a:gd name="T52" fmla="*/ 98 w 204"/>
                    <a:gd name="T53" fmla="*/ 249 h 254"/>
                    <a:gd name="T54" fmla="*/ 116 w 204"/>
                    <a:gd name="T55" fmla="*/ 252 h 254"/>
                    <a:gd name="T56" fmla="*/ 134 w 204"/>
                    <a:gd name="T57" fmla="*/ 254 h 254"/>
                    <a:gd name="T58" fmla="*/ 134 w 204"/>
                    <a:gd name="T59" fmla="*/ 254 h 254"/>
                    <a:gd name="T60" fmla="*/ 150 w 204"/>
                    <a:gd name="T61" fmla="*/ 252 h 254"/>
                    <a:gd name="T62" fmla="*/ 165 w 204"/>
                    <a:gd name="T63" fmla="*/ 249 h 254"/>
                    <a:gd name="T64" fmla="*/ 181 w 204"/>
                    <a:gd name="T65" fmla="*/ 244 h 254"/>
                    <a:gd name="T66" fmla="*/ 197 w 204"/>
                    <a:gd name="T67" fmla="*/ 238 h 254"/>
                    <a:gd name="T68" fmla="*/ 197 w 204"/>
                    <a:gd name="T69" fmla="*/ 238 h 254"/>
                    <a:gd name="T70" fmla="*/ 204 w 204"/>
                    <a:gd name="T71" fmla="*/ 234 h 254"/>
                    <a:gd name="T72" fmla="*/ 77 w 204"/>
                    <a:gd name="T7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54">
                      <a:moveTo>
                        <a:pt x="77" y="0"/>
                      </a:moveTo>
                      <a:lnTo>
                        <a:pt x="77" y="0"/>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26" y="200"/>
                      </a:lnTo>
                      <a:lnTo>
                        <a:pt x="38" y="213"/>
                      </a:lnTo>
                      <a:lnTo>
                        <a:pt x="51" y="226"/>
                      </a:lnTo>
                      <a:lnTo>
                        <a:pt x="66" y="236"/>
                      </a:lnTo>
                      <a:lnTo>
                        <a:pt x="82" y="244"/>
                      </a:lnTo>
                      <a:lnTo>
                        <a:pt x="98" y="249"/>
                      </a:lnTo>
                      <a:lnTo>
                        <a:pt x="116" y="252"/>
                      </a:lnTo>
                      <a:lnTo>
                        <a:pt x="134" y="254"/>
                      </a:lnTo>
                      <a:lnTo>
                        <a:pt x="150" y="252"/>
                      </a:lnTo>
                      <a:lnTo>
                        <a:pt x="165" y="249"/>
                      </a:lnTo>
                      <a:lnTo>
                        <a:pt x="181" y="244"/>
                      </a:lnTo>
                      <a:lnTo>
                        <a:pt x="197" y="238"/>
                      </a:lnTo>
                      <a:lnTo>
                        <a:pt x="204" y="234"/>
                      </a:lnTo>
                      <a:lnTo>
                        <a:pt x="77" y="0"/>
                      </a:lnTo>
                      <a:close/>
                    </a:path>
                  </a:pathLst>
                </a:custGeom>
                <a:solidFill>
                  <a:srgbClr val="FFFFE6"/>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1" name="Freeform 3530"/>
                <p:cNvSpPr>
                  <a:spLocks noChangeArrowheads="1"/>
                </p:cNvSpPr>
                <p:nvPr/>
              </p:nvSpPr>
              <p:spPr bwMode="auto">
                <a:xfrm>
                  <a:off x="4565649" y="3656012"/>
                  <a:ext cx="160338" cy="201613"/>
                </a:xfrm>
                <a:custGeom>
                  <a:avLst/>
                  <a:gdLst>
                    <a:gd name="T0" fmla="*/ 77 w 204"/>
                    <a:gd name="T1" fmla="*/ 0 h 254"/>
                    <a:gd name="T2" fmla="*/ 77 w 204"/>
                    <a:gd name="T3" fmla="*/ 0 h 254"/>
                    <a:gd name="T4" fmla="*/ 70 w 204"/>
                    <a:gd name="T5" fmla="*/ 3 h 254"/>
                    <a:gd name="T6" fmla="*/ 70 w 204"/>
                    <a:gd name="T7" fmla="*/ 3 h 254"/>
                    <a:gd name="T8" fmla="*/ 59 w 204"/>
                    <a:gd name="T9" fmla="*/ 11 h 254"/>
                    <a:gd name="T10" fmla="*/ 48 w 204"/>
                    <a:gd name="T11" fmla="*/ 19 h 254"/>
                    <a:gd name="T12" fmla="*/ 38 w 204"/>
                    <a:gd name="T13" fmla="*/ 28 h 254"/>
                    <a:gd name="T14" fmla="*/ 30 w 204"/>
                    <a:gd name="T15" fmla="*/ 37 h 254"/>
                    <a:gd name="T16" fmla="*/ 22 w 204"/>
                    <a:gd name="T17" fmla="*/ 49 h 254"/>
                    <a:gd name="T18" fmla="*/ 15 w 204"/>
                    <a:gd name="T19" fmla="*/ 59 h 254"/>
                    <a:gd name="T20" fmla="*/ 10 w 204"/>
                    <a:gd name="T21" fmla="*/ 70 h 254"/>
                    <a:gd name="T22" fmla="*/ 5 w 204"/>
                    <a:gd name="T23" fmla="*/ 83 h 254"/>
                    <a:gd name="T24" fmla="*/ 4 w 204"/>
                    <a:gd name="T25" fmla="*/ 94 h 254"/>
                    <a:gd name="T26" fmla="*/ 0 w 204"/>
                    <a:gd name="T27" fmla="*/ 107 h 254"/>
                    <a:gd name="T28" fmla="*/ 0 w 204"/>
                    <a:gd name="T29" fmla="*/ 120 h 254"/>
                    <a:gd name="T30" fmla="*/ 0 w 204"/>
                    <a:gd name="T31" fmla="*/ 133 h 254"/>
                    <a:gd name="T32" fmla="*/ 2 w 204"/>
                    <a:gd name="T33" fmla="*/ 147 h 254"/>
                    <a:gd name="T34" fmla="*/ 5 w 204"/>
                    <a:gd name="T35" fmla="*/ 160 h 254"/>
                    <a:gd name="T36" fmla="*/ 10 w 204"/>
                    <a:gd name="T37" fmla="*/ 173 h 254"/>
                    <a:gd name="T38" fmla="*/ 17 w 204"/>
                    <a:gd name="T39" fmla="*/ 184 h 254"/>
                    <a:gd name="T40" fmla="*/ 17 w 204"/>
                    <a:gd name="T41" fmla="*/ 184 h 254"/>
                    <a:gd name="T42" fmla="*/ 26 w 204"/>
                    <a:gd name="T43" fmla="*/ 200 h 254"/>
                    <a:gd name="T44" fmla="*/ 38 w 204"/>
                    <a:gd name="T45" fmla="*/ 213 h 254"/>
                    <a:gd name="T46" fmla="*/ 51 w 204"/>
                    <a:gd name="T47" fmla="*/ 226 h 254"/>
                    <a:gd name="T48" fmla="*/ 66 w 204"/>
                    <a:gd name="T49" fmla="*/ 236 h 254"/>
                    <a:gd name="T50" fmla="*/ 82 w 204"/>
                    <a:gd name="T51" fmla="*/ 244 h 254"/>
                    <a:gd name="T52" fmla="*/ 98 w 204"/>
                    <a:gd name="T53" fmla="*/ 249 h 254"/>
                    <a:gd name="T54" fmla="*/ 116 w 204"/>
                    <a:gd name="T55" fmla="*/ 252 h 254"/>
                    <a:gd name="T56" fmla="*/ 134 w 204"/>
                    <a:gd name="T57" fmla="*/ 254 h 254"/>
                    <a:gd name="T58" fmla="*/ 134 w 204"/>
                    <a:gd name="T59" fmla="*/ 254 h 254"/>
                    <a:gd name="T60" fmla="*/ 150 w 204"/>
                    <a:gd name="T61" fmla="*/ 252 h 254"/>
                    <a:gd name="T62" fmla="*/ 165 w 204"/>
                    <a:gd name="T63" fmla="*/ 249 h 254"/>
                    <a:gd name="T64" fmla="*/ 181 w 204"/>
                    <a:gd name="T65" fmla="*/ 244 h 254"/>
                    <a:gd name="T66" fmla="*/ 197 w 204"/>
                    <a:gd name="T67" fmla="*/ 238 h 254"/>
                    <a:gd name="T68" fmla="*/ 197 w 204"/>
                    <a:gd name="T69" fmla="*/ 238 h 254"/>
                    <a:gd name="T70" fmla="*/ 204 w 204"/>
                    <a:gd name="T71" fmla="*/ 234 h 254"/>
                    <a:gd name="T72" fmla="*/ 77 w 204"/>
                    <a:gd name="T7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54">
                      <a:moveTo>
                        <a:pt x="77" y="0"/>
                      </a:moveTo>
                      <a:lnTo>
                        <a:pt x="77" y="0"/>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26" y="200"/>
                      </a:lnTo>
                      <a:lnTo>
                        <a:pt x="38" y="213"/>
                      </a:lnTo>
                      <a:lnTo>
                        <a:pt x="51" y="226"/>
                      </a:lnTo>
                      <a:lnTo>
                        <a:pt x="66" y="236"/>
                      </a:lnTo>
                      <a:lnTo>
                        <a:pt x="82" y="244"/>
                      </a:lnTo>
                      <a:lnTo>
                        <a:pt x="98" y="249"/>
                      </a:lnTo>
                      <a:lnTo>
                        <a:pt x="116" y="252"/>
                      </a:lnTo>
                      <a:lnTo>
                        <a:pt x="134" y="254"/>
                      </a:lnTo>
                      <a:lnTo>
                        <a:pt x="150" y="252"/>
                      </a:lnTo>
                      <a:lnTo>
                        <a:pt x="165" y="249"/>
                      </a:lnTo>
                      <a:lnTo>
                        <a:pt x="181" y="244"/>
                      </a:lnTo>
                      <a:lnTo>
                        <a:pt x="197" y="238"/>
                      </a:lnTo>
                      <a:lnTo>
                        <a:pt x="204" y="234"/>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2" name="Freeform 3531"/>
                <p:cNvSpPr>
                  <a:spLocks noChangeArrowheads="1"/>
                </p:cNvSpPr>
                <p:nvPr/>
              </p:nvSpPr>
              <p:spPr bwMode="auto">
                <a:xfrm>
                  <a:off x="4565649" y="3559175"/>
                  <a:ext cx="19050" cy="17463"/>
                </a:xfrm>
                <a:custGeom>
                  <a:avLst/>
                  <a:gdLst>
                    <a:gd name="T0" fmla="*/ 25 w 25"/>
                    <a:gd name="T1" fmla="*/ 11 h 23"/>
                    <a:gd name="T2" fmla="*/ 25 w 25"/>
                    <a:gd name="T3" fmla="*/ 11 h 23"/>
                    <a:gd name="T4" fmla="*/ 23 w 25"/>
                    <a:gd name="T5" fmla="*/ 16 h 23"/>
                    <a:gd name="T6" fmla="*/ 22 w 25"/>
                    <a:gd name="T7" fmla="*/ 19 h 23"/>
                    <a:gd name="T8" fmla="*/ 17 w 25"/>
                    <a:gd name="T9" fmla="*/ 23 h 23"/>
                    <a:gd name="T10" fmla="*/ 13 w 25"/>
                    <a:gd name="T11" fmla="*/ 23 h 23"/>
                    <a:gd name="T12" fmla="*/ 13 w 25"/>
                    <a:gd name="T13" fmla="*/ 23 h 23"/>
                    <a:gd name="T14" fmla="*/ 8 w 25"/>
                    <a:gd name="T15" fmla="*/ 23 h 23"/>
                    <a:gd name="T16" fmla="*/ 4 w 25"/>
                    <a:gd name="T17" fmla="*/ 19 h 23"/>
                    <a:gd name="T18" fmla="*/ 2 w 25"/>
                    <a:gd name="T19" fmla="*/ 16 h 23"/>
                    <a:gd name="T20" fmla="*/ 0 w 25"/>
                    <a:gd name="T21" fmla="*/ 11 h 23"/>
                    <a:gd name="T22" fmla="*/ 0 w 25"/>
                    <a:gd name="T23" fmla="*/ 11 h 23"/>
                    <a:gd name="T24" fmla="*/ 2 w 25"/>
                    <a:gd name="T25" fmla="*/ 6 h 23"/>
                    <a:gd name="T26" fmla="*/ 4 w 25"/>
                    <a:gd name="T27" fmla="*/ 3 h 23"/>
                    <a:gd name="T28" fmla="*/ 8 w 25"/>
                    <a:gd name="T29" fmla="*/ 0 h 23"/>
                    <a:gd name="T30" fmla="*/ 13 w 25"/>
                    <a:gd name="T31" fmla="*/ 0 h 23"/>
                    <a:gd name="T32" fmla="*/ 13 w 25"/>
                    <a:gd name="T33" fmla="*/ 0 h 23"/>
                    <a:gd name="T34" fmla="*/ 17 w 25"/>
                    <a:gd name="T35" fmla="*/ 0 h 23"/>
                    <a:gd name="T36" fmla="*/ 22 w 25"/>
                    <a:gd name="T37" fmla="*/ 3 h 23"/>
                    <a:gd name="T38" fmla="*/ 23 w 25"/>
                    <a:gd name="T39" fmla="*/ 6 h 23"/>
                    <a:gd name="T40" fmla="*/ 25 w 25"/>
                    <a:gd name="T41"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25" y="11"/>
                      </a:moveTo>
                      <a:lnTo>
                        <a:pt x="25" y="11"/>
                      </a:lnTo>
                      <a:lnTo>
                        <a:pt x="23" y="16"/>
                      </a:lnTo>
                      <a:lnTo>
                        <a:pt x="22" y="19"/>
                      </a:lnTo>
                      <a:lnTo>
                        <a:pt x="17" y="23"/>
                      </a:lnTo>
                      <a:lnTo>
                        <a:pt x="13" y="23"/>
                      </a:lnTo>
                      <a:lnTo>
                        <a:pt x="8" y="23"/>
                      </a:lnTo>
                      <a:lnTo>
                        <a:pt x="4" y="19"/>
                      </a:lnTo>
                      <a:lnTo>
                        <a:pt x="2" y="16"/>
                      </a:lnTo>
                      <a:lnTo>
                        <a:pt x="0" y="11"/>
                      </a:lnTo>
                      <a:lnTo>
                        <a:pt x="2" y="6"/>
                      </a:lnTo>
                      <a:lnTo>
                        <a:pt x="4" y="3"/>
                      </a:lnTo>
                      <a:lnTo>
                        <a:pt x="8" y="0"/>
                      </a:lnTo>
                      <a:lnTo>
                        <a:pt x="13" y="0"/>
                      </a:lnTo>
                      <a:lnTo>
                        <a:pt x="17" y="0"/>
                      </a:lnTo>
                      <a:lnTo>
                        <a:pt x="22" y="3"/>
                      </a:lnTo>
                      <a:lnTo>
                        <a:pt x="23" y="6"/>
                      </a:lnTo>
                      <a:lnTo>
                        <a:pt x="25" y="11"/>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3" name="Freeform 3532"/>
                <p:cNvSpPr>
                  <a:spLocks noChangeArrowheads="1"/>
                </p:cNvSpPr>
                <p:nvPr/>
              </p:nvSpPr>
              <p:spPr bwMode="auto">
                <a:xfrm>
                  <a:off x="4565649" y="3559175"/>
                  <a:ext cx="19050" cy="17463"/>
                </a:xfrm>
                <a:custGeom>
                  <a:avLst/>
                  <a:gdLst>
                    <a:gd name="T0" fmla="*/ 25 w 25"/>
                    <a:gd name="T1" fmla="*/ 11 h 23"/>
                    <a:gd name="T2" fmla="*/ 25 w 25"/>
                    <a:gd name="T3" fmla="*/ 11 h 23"/>
                    <a:gd name="T4" fmla="*/ 23 w 25"/>
                    <a:gd name="T5" fmla="*/ 16 h 23"/>
                    <a:gd name="T6" fmla="*/ 22 w 25"/>
                    <a:gd name="T7" fmla="*/ 19 h 23"/>
                    <a:gd name="T8" fmla="*/ 17 w 25"/>
                    <a:gd name="T9" fmla="*/ 23 h 23"/>
                    <a:gd name="T10" fmla="*/ 13 w 25"/>
                    <a:gd name="T11" fmla="*/ 23 h 23"/>
                    <a:gd name="T12" fmla="*/ 13 w 25"/>
                    <a:gd name="T13" fmla="*/ 23 h 23"/>
                    <a:gd name="T14" fmla="*/ 8 w 25"/>
                    <a:gd name="T15" fmla="*/ 23 h 23"/>
                    <a:gd name="T16" fmla="*/ 4 w 25"/>
                    <a:gd name="T17" fmla="*/ 19 h 23"/>
                    <a:gd name="T18" fmla="*/ 2 w 25"/>
                    <a:gd name="T19" fmla="*/ 16 h 23"/>
                    <a:gd name="T20" fmla="*/ 0 w 25"/>
                    <a:gd name="T21" fmla="*/ 11 h 23"/>
                    <a:gd name="T22" fmla="*/ 0 w 25"/>
                    <a:gd name="T23" fmla="*/ 11 h 23"/>
                    <a:gd name="T24" fmla="*/ 2 w 25"/>
                    <a:gd name="T25" fmla="*/ 6 h 23"/>
                    <a:gd name="T26" fmla="*/ 4 w 25"/>
                    <a:gd name="T27" fmla="*/ 3 h 23"/>
                    <a:gd name="T28" fmla="*/ 8 w 25"/>
                    <a:gd name="T29" fmla="*/ 0 h 23"/>
                    <a:gd name="T30" fmla="*/ 13 w 25"/>
                    <a:gd name="T31" fmla="*/ 0 h 23"/>
                    <a:gd name="T32" fmla="*/ 13 w 25"/>
                    <a:gd name="T33" fmla="*/ 0 h 23"/>
                    <a:gd name="T34" fmla="*/ 17 w 25"/>
                    <a:gd name="T35" fmla="*/ 0 h 23"/>
                    <a:gd name="T36" fmla="*/ 22 w 25"/>
                    <a:gd name="T37" fmla="*/ 3 h 23"/>
                    <a:gd name="T38" fmla="*/ 23 w 25"/>
                    <a:gd name="T39" fmla="*/ 6 h 23"/>
                    <a:gd name="T40" fmla="*/ 25 w 25"/>
                    <a:gd name="T41"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25" y="11"/>
                      </a:moveTo>
                      <a:lnTo>
                        <a:pt x="25" y="11"/>
                      </a:lnTo>
                      <a:lnTo>
                        <a:pt x="23" y="16"/>
                      </a:lnTo>
                      <a:lnTo>
                        <a:pt x="22" y="19"/>
                      </a:lnTo>
                      <a:lnTo>
                        <a:pt x="17" y="23"/>
                      </a:lnTo>
                      <a:lnTo>
                        <a:pt x="13" y="23"/>
                      </a:lnTo>
                      <a:lnTo>
                        <a:pt x="8" y="23"/>
                      </a:lnTo>
                      <a:lnTo>
                        <a:pt x="4" y="19"/>
                      </a:lnTo>
                      <a:lnTo>
                        <a:pt x="2" y="16"/>
                      </a:lnTo>
                      <a:lnTo>
                        <a:pt x="0" y="11"/>
                      </a:lnTo>
                      <a:lnTo>
                        <a:pt x="2" y="6"/>
                      </a:lnTo>
                      <a:lnTo>
                        <a:pt x="4" y="3"/>
                      </a:lnTo>
                      <a:lnTo>
                        <a:pt x="8" y="0"/>
                      </a:lnTo>
                      <a:lnTo>
                        <a:pt x="13" y="0"/>
                      </a:lnTo>
                      <a:lnTo>
                        <a:pt x="17" y="0"/>
                      </a:lnTo>
                      <a:lnTo>
                        <a:pt x="22" y="3"/>
                      </a:lnTo>
                      <a:lnTo>
                        <a:pt x="23" y="6"/>
                      </a:lnTo>
                      <a:lnTo>
                        <a:pt x="25"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4" name="Freeform 3533"/>
                <p:cNvSpPr>
                  <a:spLocks noChangeArrowheads="1"/>
                </p:cNvSpPr>
                <p:nvPr/>
              </p:nvSpPr>
              <p:spPr bwMode="auto">
                <a:xfrm>
                  <a:off x="4518024" y="3600450"/>
                  <a:ext cx="20638" cy="19050"/>
                </a:xfrm>
                <a:custGeom>
                  <a:avLst/>
                  <a:gdLst>
                    <a:gd name="T0" fmla="*/ 24 w 24"/>
                    <a:gd name="T1" fmla="*/ 13 h 24"/>
                    <a:gd name="T2" fmla="*/ 24 w 24"/>
                    <a:gd name="T3" fmla="*/ 13 h 24"/>
                    <a:gd name="T4" fmla="*/ 23 w 24"/>
                    <a:gd name="T5" fmla="*/ 16 h 24"/>
                    <a:gd name="T6" fmla="*/ 21 w 24"/>
                    <a:gd name="T7" fmla="*/ 21 h 24"/>
                    <a:gd name="T8" fmla="*/ 16 w 24"/>
                    <a:gd name="T9" fmla="*/ 23 h 24"/>
                    <a:gd name="T10" fmla="*/ 11 w 24"/>
                    <a:gd name="T11" fmla="*/ 24 h 24"/>
                    <a:gd name="T12" fmla="*/ 11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2 h 24"/>
                    <a:gd name="T30" fmla="*/ 11 w 24"/>
                    <a:gd name="T31" fmla="*/ 0 h 24"/>
                    <a:gd name="T32" fmla="*/ 11 w 24"/>
                    <a:gd name="T33" fmla="*/ 0 h 24"/>
                    <a:gd name="T34" fmla="*/ 16 w 24"/>
                    <a:gd name="T35" fmla="*/ 2 h 24"/>
                    <a:gd name="T36" fmla="*/ 21 w 24"/>
                    <a:gd name="T37" fmla="*/ 3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3"/>
                      </a:lnTo>
                      <a:lnTo>
                        <a:pt x="11" y="24"/>
                      </a:lnTo>
                      <a:lnTo>
                        <a:pt x="8" y="23"/>
                      </a:lnTo>
                      <a:lnTo>
                        <a:pt x="3" y="21"/>
                      </a:lnTo>
                      <a:lnTo>
                        <a:pt x="1" y="16"/>
                      </a:lnTo>
                      <a:lnTo>
                        <a:pt x="0" y="13"/>
                      </a:lnTo>
                      <a:lnTo>
                        <a:pt x="1" y="8"/>
                      </a:lnTo>
                      <a:lnTo>
                        <a:pt x="3" y="3"/>
                      </a:lnTo>
                      <a:lnTo>
                        <a:pt x="8" y="2"/>
                      </a:lnTo>
                      <a:lnTo>
                        <a:pt x="11" y="0"/>
                      </a:lnTo>
                      <a:lnTo>
                        <a:pt x="16" y="2"/>
                      </a:lnTo>
                      <a:lnTo>
                        <a:pt x="21" y="3"/>
                      </a:lnTo>
                      <a:lnTo>
                        <a:pt x="23" y="8"/>
                      </a:lnTo>
                      <a:lnTo>
                        <a:pt x="24" y="1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5" name="Freeform 3534"/>
                <p:cNvSpPr>
                  <a:spLocks noChangeArrowheads="1"/>
                </p:cNvSpPr>
                <p:nvPr/>
              </p:nvSpPr>
              <p:spPr bwMode="auto">
                <a:xfrm>
                  <a:off x="4591049" y="3554412"/>
                  <a:ext cx="12700" cy="14288"/>
                </a:xfrm>
                <a:custGeom>
                  <a:avLst/>
                  <a:gdLst>
                    <a:gd name="T0" fmla="*/ 16 w 16"/>
                    <a:gd name="T1" fmla="*/ 8 h 16"/>
                    <a:gd name="T2" fmla="*/ 16 w 16"/>
                    <a:gd name="T3" fmla="*/ 8 h 16"/>
                    <a:gd name="T4" fmla="*/ 16 w 16"/>
                    <a:gd name="T5" fmla="*/ 11 h 16"/>
                    <a:gd name="T6" fmla="*/ 15 w 16"/>
                    <a:gd name="T7" fmla="*/ 15 h 16"/>
                    <a:gd name="T8" fmla="*/ 11 w 16"/>
                    <a:gd name="T9" fmla="*/ 16 h 16"/>
                    <a:gd name="T10" fmla="*/ 8 w 16"/>
                    <a:gd name="T11" fmla="*/ 16 h 16"/>
                    <a:gd name="T12" fmla="*/ 8 w 16"/>
                    <a:gd name="T13" fmla="*/ 16 h 16"/>
                    <a:gd name="T14" fmla="*/ 5 w 16"/>
                    <a:gd name="T15" fmla="*/ 16 h 16"/>
                    <a:gd name="T16" fmla="*/ 3 w 16"/>
                    <a:gd name="T17" fmla="*/ 15 h 16"/>
                    <a:gd name="T18" fmla="*/ 0 w 16"/>
                    <a:gd name="T19" fmla="*/ 11 h 16"/>
                    <a:gd name="T20" fmla="*/ 0 w 16"/>
                    <a:gd name="T21" fmla="*/ 8 h 16"/>
                    <a:gd name="T22" fmla="*/ 0 w 16"/>
                    <a:gd name="T23" fmla="*/ 8 h 16"/>
                    <a:gd name="T24" fmla="*/ 0 w 16"/>
                    <a:gd name="T25" fmla="*/ 5 h 16"/>
                    <a:gd name="T26" fmla="*/ 3 w 16"/>
                    <a:gd name="T27" fmla="*/ 2 h 16"/>
                    <a:gd name="T28" fmla="*/ 5 w 16"/>
                    <a:gd name="T29" fmla="*/ 0 h 16"/>
                    <a:gd name="T30" fmla="*/ 8 w 16"/>
                    <a:gd name="T31" fmla="*/ 0 h 16"/>
                    <a:gd name="T32" fmla="*/ 8 w 16"/>
                    <a:gd name="T33" fmla="*/ 0 h 16"/>
                    <a:gd name="T34" fmla="*/ 11 w 16"/>
                    <a:gd name="T35" fmla="*/ 0 h 16"/>
                    <a:gd name="T36" fmla="*/ 15 w 16"/>
                    <a:gd name="T37" fmla="*/ 2 h 16"/>
                    <a:gd name="T38" fmla="*/ 16 w 16"/>
                    <a:gd name="T39" fmla="*/ 5 h 16"/>
                    <a:gd name="T40" fmla="*/ 16 w 16"/>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16" y="8"/>
                      </a:moveTo>
                      <a:lnTo>
                        <a:pt x="16" y="8"/>
                      </a:lnTo>
                      <a:lnTo>
                        <a:pt x="16" y="11"/>
                      </a:lnTo>
                      <a:lnTo>
                        <a:pt x="15" y="15"/>
                      </a:lnTo>
                      <a:lnTo>
                        <a:pt x="11" y="16"/>
                      </a:lnTo>
                      <a:lnTo>
                        <a:pt x="8" y="16"/>
                      </a:lnTo>
                      <a:lnTo>
                        <a:pt x="5" y="16"/>
                      </a:lnTo>
                      <a:lnTo>
                        <a:pt x="3" y="15"/>
                      </a:lnTo>
                      <a:lnTo>
                        <a:pt x="0" y="11"/>
                      </a:lnTo>
                      <a:lnTo>
                        <a:pt x="0" y="8"/>
                      </a:lnTo>
                      <a:lnTo>
                        <a:pt x="0" y="5"/>
                      </a:lnTo>
                      <a:lnTo>
                        <a:pt x="3" y="2"/>
                      </a:lnTo>
                      <a:lnTo>
                        <a:pt x="5" y="0"/>
                      </a:lnTo>
                      <a:lnTo>
                        <a:pt x="8" y="0"/>
                      </a:lnTo>
                      <a:lnTo>
                        <a:pt x="11" y="0"/>
                      </a:lnTo>
                      <a:lnTo>
                        <a:pt x="15" y="2"/>
                      </a:lnTo>
                      <a:lnTo>
                        <a:pt x="16" y="5"/>
                      </a:lnTo>
                      <a:lnTo>
                        <a:pt x="16"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6" name="Freeform 3535"/>
                <p:cNvSpPr>
                  <a:spLocks noChangeArrowheads="1"/>
                </p:cNvSpPr>
                <p:nvPr/>
              </p:nvSpPr>
              <p:spPr bwMode="auto">
                <a:xfrm>
                  <a:off x="4591049" y="3554412"/>
                  <a:ext cx="12700" cy="14288"/>
                </a:xfrm>
                <a:custGeom>
                  <a:avLst/>
                  <a:gdLst>
                    <a:gd name="T0" fmla="*/ 16 w 16"/>
                    <a:gd name="T1" fmla="*/ 8 h 16"/>
                    <a:gd name="T2" fmla="*/ 16 w 16"/>
                    <a:gd name="T3" fmla="*/ 8 h 16"/>
                    <a:gd name="T4" fmla="*/ 16 w 16"/>
                    <a:gd name="T5" fmla="*/ 11 h 16"/>
                    <a:gd name="T6" fmla="*/ 15 w 16"/>
                    <a:gd name="T7" fmla="*/ 15 h 16"/>
                    <a:gd name="T8" fmla="*/ 11 w 16"/>
                    <a:gd name="T9" fmla="*/ 16 h 16"/>
                    <a:gd name="T10" fmla="*/ 8 w 16"/>
                    <a:gd name="T11" fmla="*/ 16 h 16"/>
                    <a:gd name="T12" fmla="*/ 8 w 16"/>
                    <a:gd name="T13" fmla="*/ 16 h 16"/>
                    <a:gd name="T14" fmla="*/ 5 w 16"/>
                    <a:gd name="T15" fmla="*/ 16 h 16"/>
                    <a:gd name="T16" fmla="*/ 3 w 16"/>
                    <a:gd name="T17" fmla="*/ 15 h 16"/>
                    <a:gd name="T18" fmla="*/ 0 w 16"/>
                    <a:gd name="T19" fmla="*/ 11 h 16"/>
                    <a:gd name="T20" fmla="*/ 0 w 16"/>
                    <a:gd name="T21" fmla="*/ 8 h 16"/>
                    <a:gd name="T22" fmla="*/ 0 w 16"/>
                    <a:gd name="T23" fmla="*/ 8 h 16"/>
                    <a:gd name="T24" fmla="*/ 0 w 16"/>
                    <a:gd name="T25" fmla="*/ 5 h 16"/>
                    <a:gd name="T26" fmla="*/ 3 w 16"/>
                    <a:gd name="T27" fmla="*/ 2 h 16"/>
                    <a:gd name="T28" fmla="*/ 5 w 16"/>
                    <a:gd name="T29" fmla="*/ 0 h 16"/>
                    <a:gd name="T30" fmla="*/ 8 w 16"/>
                    <a:gd name="T31" fmla="*/ 0 h 16"/>
                    <a:gd name="T32" fmla="*/ 8 w 16"/>
                    <a:gd name="T33" fmla="*/ 0 h 16"/>
                    <a:gd name="T34" fmla="*/ 11 w 16"/>
                    <a:gd name="T35" fmla="*/ 0 h 16"/>
                    <a:gd name="T36" fmla="*/ 15 w 16"/>
                    <a:gd name="T37" fmla="*/ 2 h 16"/>
                    <a:gd name="T38" fmla="*/ 16 w 16"/>
                    <a:gd name="T39" fmla="*/ 5 h 16"/>
                    <a:gd name="T40" fmla="*/ 16 w 16"/>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16" y="8"/>
                      </a:moveTo>
                      <a:lnTo>
                        <a:pt x="16" y="8"/>
                      </a:lnTo>
                      <a:lnTo>
                        <a:pt x="16" y="11"/>
                      </a:lnTo>
                      <a:lnTo>
                        <a:pt x="15" y="15"/>
                      </a:lnTo>
                      <a:lnTo>
                        <a:pt x="11" y="16"/>
                      </a:lnTo>
                      <a:lnTo>
                        <a:pt x="8" y="16"/>
                      </a:lnTo>
                      <a:lnTo>
                        <a:pt x="5" y="16"/>
                      </a:lnTo>
                      <a:lnTo>
                        <a:pt x="3" y="15"/>
                      </a:lnTo>
                      <a:lnTo>
                        <a:pt x="0" y="11"/>
                      </a:lnTo>
                      <a:lnTo>
                        <a:pt x="0" y="8"/>
                      </a:lnTo>
                      <a:lnTo>
                        <a:pt x="0" y="5"/>
                      </a:lnTo>
                      <a:lnTo>
                        <a:pt x="3" y="2"/>
                      </a:lnTo>
                      <a:lnTo>
                        <a:pt x="5" y="0"/>
                      </a:lnTo>
                      <a:lnTo>
                        <a:pt x="8" y="0"/>
                      </a:lnTo>
                      <a:lnTo>
                        <a:pt x="11" y="0"/>
                      </a:lnTo>
                      <a:lnTo>
                        <a:pt x="15" y="2"/>
                      </a:lnTo>
                      <a:lnTo>
                        <a:pt x="16" y="5"/>
                      </a:lnTo>
                      <a:lnTo>
                        <a:pt x="16"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7" name="Freeform 3536"/>
                <p:cNvSpPr>
                  <a:spLocks noChangeArrowheads="1"/>
                </p:cNvSpPr>
                <p:nvPr/>
              </p:nvSpPr>
              <p:spPr bwMode="auto">
                <a:xfrm>
                  <a:off x="4548187" y="3568700"/>
                  <a:ext cx="14288" cy="14288"/>
                </a:xfrm>
                <a:custGeom>
                  <a:avLst/>
                  <a:gdLst>
                    <a:gd name="T0" fmla="*/ 18 w 18"/>
                    <a:gd name="T1" fmla="*/ 8 h 16"/>
                    <a:gd name="T2" fmla="*/ 18 w 18"/>
                    <a:gd name="T3" fmla="*/ 8 h 16"/>
                    <a:gd name="T4" fmla="*/ 18 w 18"/>
                    <a:gd name="T5" fmla="*/ 11 h 16"/>
                    <a:gd name="T6" fmla="*/ 15 w 18"/>
                    <a:gd name="T7" fmla="*/ 14 h 16"/>
                    <a:gd name="T8" fmla="*/ 13 w 18"/>
                    <a:gd name="T9" fmla="*/ 16 h 16"/>
                    <a:gd name="T10" fmla="*/ 10 w 18"/>
                    <a:gd name="T11" fmla="*/ 16 h 16"/>
                    <a:gd name="T12" fmla="*/ 10 w 18"/>
                    <a:gd name="T13" fmla="*/ 16 h 16"/>
                    <a:gd name="T14" fmla="*/ 7 w 18"/>
                    <a:gd name="T15" fmla="*/ 16 h 16"/>
                    <a:gd name="T16" fmla="*/ 3 w 18"/>
                    <a:gd name="T17" fmla="*/ 14 h 16"/>
                    <a:gd name="T18" fmla="*/ 2 w 18"/>
                    <a:gd name="T19" fmla="*/ 11 h 16"/>
                    <a:gd name="T20" fmla="*/ 0 w 18"/>
                    <a:gd name="T21" fmla="*/ 8 h 16"/>
                    <a:gd name="T22" fmla="*/ 0 w 18"/>
                    <a:gd name="T23" fmla="*/ 8 h 16"/>
                    <a:gd name="T24" fmla="*/ 2 w 18"/>
                    <a:gd name="T25" fmla="*/ 5 h 16"/>
                    <a:gd name="T26" fmla="*/ 3 w 18"/>
                    <a:gd name="T27" fmla="*/ 1 h 16"/>
                    <a:gd name="T28" fmla="*/ 7 w 18"/>
                    <a:gd name="T29" fmla="*/ 0 h 16"/>
                    <a:gd name="T30" fmla="*/ 10 w 18"/>
                    <a:gd name="T31" fmla="*/ 0 h 16"/>
                    <a:gd name="T32" fmla="*/ 10 w 18"/>
                    <a:gd name="T33" fmla="*/ 0 h 16"/>
                    <a:gd name="T34" fmla="*/ 13 w 18"/>
                    <a:gd name="T35" fmla="*/ 0 h 16"/>
                    <a:gd name="T36" fmla="*/ 15 w 18"/>
                    <a:gd name="T37" fmla="*/ 1 h 16"/>
                    <a:gd name="T38" fmla="*/ 18 w 18"/>
                    <a:gd name="T39" fmla="*/ 5 h 16"/>
                    <a:gd name="T40" fmla="*/ 18 w 18"/>
                    <a:gd name="T41" fmla="*/ 8 h 16"/>
                    <a:gd name="T42" fmla="*/ 18 w 18"/>
                    <a:gd name="T4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6">
                      <a:moveTo>
                        <a:pt x="18" y="8"/>
                      </a:moveTo>
                      <a:lnTo>
                        <a:pt x="18" y="8"/>
                      </a:lnTo>
                      <a:lnTo>
                        <a:pt x="18" y="11"/>
                      </a:lnTo>
                      <a:lnTo>
                        <a:pt x="15" y="14"/>
                      </a:lnTo>
                      <a:lnTo>
                        <a:pt x="13" y="16"/>
                      </a:lnTo>
                      <a:lnTo>
                        <a:pt x="10" y="16"/>
                      </a:lnTo>
                      <a:lnTo>
                        <a:pt x="7" y="16"/>
                      </a:lnTo>
                      <a:lnTo>
                        <a:pt x="3" y="14"/>
                      </a:lnTo>
                      <a:lnTo>
                        <a:pt x="2" y="11"/>
                      </a:lnTo>
                      <a:lnTo>
                        <a:pt x="0" y="8"/>
                      </a:lnTo>
                      <a:lnTo>
                        <a:pt x="2" y="5"/>
                      </a:lnTo>
                      <a:lnTo>
                        <a:pt x="3" y="1"/>
                      </a:lnTo>
                      <a:lnTo>
                        <a:pt x="7" y="0"/>
                      </a:lnTo>
                      <a:lnTo>
                        <a:pt x="10" y="0"/>
                      </a:lnTo>
                      <a:lnTo>
                        <a:pt x="13" y="0"/>
                      </a:lnTo>
                      <a:lnTo>
                        <a:pt x="15" y="1"/>
                      </a:lnTo>
                      <a:lnTo>
                        <a:pt x="18" y="5"/>
                      </a:lnTo>
                      <a:lnTo>
                        <a:pt x="18"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8" name="Freeform 3537"/>
                <p:cNvSpPr>
                  <a:spLocks noChangeArrowheads="1"/>
                </p:cNvSpPr>
                <p:nvPr/>
              </p:nvSpPr>
              <p:spPr bwMode="auto">
                <a:xfrm>
                  <a:off x="4538662" y="3587750"/>
                  <a:ext cx="14288" cy="14288"/>
                </a:xfrm>
                <a:custGeom>
                  <a:avLst/>
                  <a:gdLst>
                    <a:gd name="T0" fmla="*/ 18 w 18"/>
                    <a:gd name="T1" fmla="*/ 8 h 18"/>
                    <a:gd name="T2" fmla="*/ 18 w 18"/>
                    <a:gd name="T3" fmla="*/ 8 h 18"/>
                    <a:gd name="T4" fmla="*/ 16 w 18"/>
                    <a:gd name="T5" fmla="*/ 11 h 18"/>
                    <a:gd name="T6" fmla="*/ 14 w 18"/>
                    <a:gd name="T7" fmla="*/ 14 h 18"/>
                    <a:gd name="T8" fmla="*/ 13 w 18"/>
                    <a:gd name="T9" fmla="*/ 16 h 18"/>
                    <a:gd name="T10" fmla="*/ 8 w 18"/>
                    <a:gd name="T11" fmla="*/ 18 h 18"/>
                    <a:gd name="T12" fmla="*/ 8 w 18"/>
                    <a:gd name="T13" fmla="*/ 18 h 18"/>
                    <a:gd name="T14" fmla="*/ 5 w 18"/>
                    <a:gd name="T15" fmla="*/ 16 h 18"/>
                    <a:gd name="T16" fmla="*/ 3 w 18"/>
                    <a:gd name="T17" fmla="*/ 14 h 18"/>
                    <a:gd name="T18" fmla="*/ 1 w 18"/>
                    <a:gd name="T19" fmla="*/ 11 h 18"/>
                    <a:gd name="T20" fmla="*/ 0 w 18"/>
                    <a:gd name="T21" fmla="*/ 8 h 18"/>
                    <a:gd name="T22" fmla="*/ 0 w 18"/>
                    <a:gd name="T23" fmla="*/ 8 h 18"/>
                    <a:gd name="T24" fmla="*/ 1 w 18"/>
                    <a:gd name="T25" fmla="*/ 5 h 18"/>
                    <a:gd name="T26" fmla="*/ 3 w 18"/>
                    <a:gd name="T27" fmla="*/ 3 h 18"/>
                    <a:gd name="T28" fmla="*/ 5 w 18"/>
                    <a:gd name="T29" fmla="*/ 1 h 18"/>
                    <a:gd name="T30" fmla="*/ 8 w 18"/>
                    <a:gd name="T31" fmla="*/ 0 h 18"/>
                    <a:gd name="T32" fmla="*/ 8 w 18"/>
                    <a:gd name="T33" fmla="*/ 0 h 18"/>
                    <a:gd name="T34" fmla="*/ 13 w 18"/>
                    <a:gd name="T35" fmla="*/ 1 h 18"/>
                    <a:gd name="T36" fmla="*/ 14 w 18"/>
                    <a:gd name="T37" fmla="*/ 3 h 18"/>
                    <a:gd name="T38" fmla="*/ 16 w 18"/>
                    <a:gd name="T39" fmla="*/ 5 h 18"/>
                    <a:gd name="T40" fmla="*/ 18 w 18"/>
                    <a:gd name="T41" fmla="*/ 8 h 18"/>
                    <a:gd name="T42" fmla="*/ 18 w 18"/>
                    <a:gd name="T43"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18" y="8"/>
                      </a:moveTo>
                      <a:lnTo>
                        <a:pt x="18" y="8"/>
                      </a:lnTo>
                      <a:lnTo>
                        <a:pt x="16" y="11"/>
                      </a:lnTo>
                      <a:lnTo>
                        <a:pt x="14" y="14"/>
                      </a:lnTo>
                      <a:lnTo>
                        <a:pt x="13" y="16"/>
                      </a:lnTo>
                      <a:lnTo>
                        <a:pt x="8" y="18"/>
                      </a:lnTo>
                      <a:lnTo>
                        <a:pt x="5" y="16"/>
                      </a:lnTo>
                      <a:lnTo>
                        <a:pt x="3" y="14"/>
                      </a:lnTo>
                      <a:lnTo>
                        <a:pt x="1" y="11"/>
                      </a:lnTo>
                      <a:lnTo>
                        <a:pt x="0" y="8"/>
                      </a:lnTo>
                      <a:lnTo>
                        <a:pt x="1" y="5"/>
                      </a:lnTo>
                      <a:lnTo>
                        <a:pt x="3" y="3"/>
                      </a:lnTo>
                      <a:lnTo>
                        <a:pt x="5" y="1"/>
                      </a:lnTo>
                      <a:lnTo>
                        <a:pt x="8" y="0"/>
                      </a:lnTo>
                      <a:lnTo>
                        <a:pt x="13" y="1"/>
                      </a:lnTo>
                      <a:lnTo>
                        <a:pt x="14" y="3"/>
                      </a:lnTo>
                      <a:lnTo>
                        <a:pt x="16" y="5"/>
                      </a:lnTo>
                      <a:lnTo>
                        <a:pt x="18"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39" name="Freeform 3538"/>
                <p:cNvSpPr>
                  <a:spLocks noChangeArrowheads="1"/>
                </p:cNvSpPr>
                <p:nvPr/>
              </p:nvSpPr>
              <p:spPr bwMode="auto">
                <a:xfrm>
                  <a:off x="4483099" y="3638550"/>
                  <a:ext cx="19050" cy="19050"/>
                </a:xfrm>
                <a:custGeom>
                  <a:avLst/>
                  <a:gdLst>
                    <a:gd name="T0" fmla="*/ 23 w 25"/>
                    <a:gd name="T1" fmla="*/ 5 h 23"/>
                    <a:gd name="T2" fmla="*/ 23 w 25"/>
                    <a:gd name="T3" fmla="*/ 5 h 23"/>
                    <a:gd name="T4" fmla="*/ 25 w 25"/>
                    <a:gd name="T5" fmla="*/ 10 h 23"/>
                    <a:gd name="T6" fmla="*/ 25 w 25"/>
                    <a:gd name="T7" fmla="*/ 13 h 23"/>
                    <a:gd name="T8" fmla="*/ 23 w 25"/>
                    <a:gd name="T9" fmla="*/ 18 h 23"/>
                    <a:gd name="T10" fmla="*/ 18 w 25"/>
                    <a:gd name="T11" fmla="*/ 21 h 23"/>
                    <a:gd name="T12" fmla="*/ 18 w 25"/>
                    <a:gd name="T13" fmla="*/ 21 h 23"/>
                    <a:gd name="T14" fmla="*/ 15 w 25"/>
                    <a:gd name="T15" fmla="*/ 23 h 23"/>
                    <a:gd name="T16" fmla="*/ 10 w 25"/>
                    <a:gd name="T17" fmla="*/ 23 h 23"/>
                    <a:gd name="T18" fmla="*/ 5 w 25"/>
                    <a:gd name="T19" fmla="*/ 21 h 23"/>
                    <a:gd name="T20" fmla="*/ 2 w 25"/>
                    <a:gd name="T21" fmla="*/ 18 h 23"/>
                    <a:gd name="T22" fmla="*/ 2 w 25"/>
                    <a:gd name="T23" fmla="*/ 18 h 23"/>
                    <a:gd name="T24" fmla="*/ 0 w 25"/>
                    <a:gd name="T25" fmla="*/ 13 h 23"/>
                    <a:gd name="T26" fmla="*/ 0 w 25"/>
                    <a:gd name="T27" fmla="*/ 10 h 23"/>
                    <a:gd name="T28" fmla="*/ 2 w 25"/>
                    <a:gd name="T29" fmla="*/ 5 h 23"/>
                    <a:gd name="T30" fmla="*/ 5 w 25"/>
                    <a:gd name="T31" fmla="*/ 1 h 23"/>
                    <a:gd name="T32" fmla="*/ 5 w 25"/>
                    <a:gd name="T33" fmla="*/ 1 h 23"/>
                    <a:gd name="T34" fmla="*/ 10 w 25"/>
                    <a:gd name="T35" fmla="*/ 0 h 23"/>
                    <a:gd name="T36" fmla="*/ 15 w 25"/>
                    <a:gd name="T37" fmla="*/ 0 h 23"/>
                    <a:gd name="T38" fmla="*/ 18 w 25"/>
                    <a:gd name="T39" fmla="*/ 1 h 23"/>
                    <a:gd name="T40" fmla="*/ 23 w 25"/>
                    <a:gd name="T41" fmla="*/ 5 h 23"/>
                    <a:gd name="T42" fmla="*/ 23 w 25"/>
                    <a:gd name="T43"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3">
                      <a:moveTo>
                        <a:pt x="23" y="5"/>
                      </a:moveTo>
                      <a:lnTo>
                        <a:pt x="23" y="5"/>
                      </a:lnTo>
                      <a:lnTo>
                        <a:pt x="25" y="10"/>
                      </a:lnTo>
                      <a:lnTo>
                        <a:pt x="25" y="13"/>
                      </a:lnTo>
                      <a:lnTo>
                        <a:pt x="23" y="18"/>
                      </a:lnTo>
                      <a:lnTo>
                        <a:pt x="18" y="21"/>
                      </a:lnTo>
                      <a:lnTo>
                        <a:pt x="15" y="23"/>
                      </a:lnTo>
                      <a:lnTo>
                        <a:pt x="10" y="23"/>
                      </a:lnTo>
                      <a:lnTo>
                        <a:pt x="5" y="21"/>
                      </a:lnTo>
                      <a:lnTo>
                        <a:pt x="2" y="18"/>
                      </a:lnTo>
                      <a:lnTo>
                        <a:pt x="0" y="13"/>
                      </a:lnTo>
                      <a:lnTo>
                        <a:pt x="0" y="10"/>
                      </a:lnTo>
                      <a:lnTo>
                        <a:pt x="2" y="5"/>
                      </a:lnTo>
                      <a:lnTo>
                        <a:pt x="5" y="1"/>
                      </a:lnTo>
                      <a:lnTo>
                        <a:pt x="10" y="0"/>
                      </a:lnTo>
                      <a:lnTo>
                        <a:pt x="15" y="0"/>
                      </a:lnTo>
                      <a:lnTo>
                        <a:pt x="18" y="1"/>
                      </a:lnTo>
                      <a:lnTo>
                        <a:pt x="23" y="5"/>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0" name="Freeform 3539"/>
                <p:cNvSpPr>
                  <a:spLocks noChangeArrowheads="1"/>
                </p:cNvSpPr>
                <p:nvPr/>
              </p:nvSpPr>
              <p:spPr bwMode="auto">
                <a:xfrm>
                  <a:off x="4467224" y="3700462"/>
                  <a:ext cx="17463" cy="17463"/>
                </a:xfrm>
                <a:custGeom>
                  <a:avLst/>
                  <a:gdLst>
                    <a:gd name="T0" fmla="*/ 21 w 22"/>
                    <a:gd name="T1" fmla="*/ 5 h 23"/>
                    <a:gd name="T2" fmla="*/ 21 w 22"/>
                    <a:gd name="T3" fmla="*/ 5 h 23"/>
                    <a:gd name="T4" fmla="*/ 22 w 22"/>
                    <a:gd name="T5" fmla="*/ 10 h 23"/>
                    <a:gd name="T6" fmla="*/ 22 w 22"/>
                    <a:gd name="T7" fmla="*/ 15 h 23"/>
                    <a:gd name="T8" fmla="*/ 21 w 22"/>
                    <a:gd name="T9" fmla="*/ 18 h 23"/>
                    <a:gd name="T10" fmla="*/ 17 w 22"/>
                    <a:gd name="T11" fmla="*/ 21 h 23"/>
                    <a:gd name="T12" fmla="*/ 17 w 22"/>
                    <a:gd name="T13" fmla="*/ 21 h 23"/>
                    <a:gd name="T14" fmla="*/ 14 w 22"/>
                    <a:gd name="T15" fmla="*/ 23 h 23"/>
                    <a:gd name="T16" fmla="*/ 9 w 22"/>
                    <a:gd name="T17" fmla="*/ 23 h 23"/>
                    <a:gd name="T18" fmla="*/ 4 w 22"/>
                    <a:gd name="T19" fmla="*/ 21 h 23"/>
                    <a:gd name="T20" fmla="*/ 1 w 22"/>
                    <a:gd name="T21" fmla="*/ 18 h 23"/>
                    <a:gd name="T22" fmla="*/ 1 w 22"/>
                    <a:gd name="T23" fmla="*/ 18 h 23"/>
                    <a:gd name="T24" fmla="*/ 0 w 22"/>
                    <a:gd name="T25" fmla="*/ 13 h 23"/>
                    <a:gd name="T26" fmla="*/ 0 w 22"/>
                    <a:gd name="T27" fmla="*/ 10 h 23"/>
                    <a:gd name="T28" fmla="*/ 1 w 22"/>
                    <a:gd name="T29" fmla="*/ 5 h 23"/>
                    <a:gd name="T30" fmla="*/ 4 w 22"/>
                    <a:gd name="T31" fmla="*/ 2 h 23"/>
                    <a:gd name="T32" fmla="*/ 4 w 22"/>
                    <a:gd name="T33" fmla="*/ 2 h 23"/>
                    <a:gd name="T34" fmla="*/ 9 w 22"/>
                    <a:gd name="T35" fmla="*/ 0 h 23"/>
                    <a:gd name="T36" fmla="*/ 14 w 22"/>
                    <a:gd name="T37" fmla="*/ 0 h 23"/>
                    <a:gd name="T38" fmla="*/ 17 w 22"/>
                    <a:gd name="T39" fmla="*/ 2 h 23"/>
                    <a:gd name="T40" fmla="*/ 21 w 22"/>
                    <a:gd name="T41" fmla="*/ 5 h 23"/>
                    <a:gd name="T42" fmla="*/ 21 w 22"/>
                    <a:gd name="T43"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1" y="5"/>
                      </a:moveTo>
                      <a:lnTo>
                        <a:pt x="21" y="5"/>
                      </a:lnTo>
                      <a:lnTo>
                        <a:pt x="22" y="10"/>
                      </a:lnTo>
                      <a:lnTo>
                        <a:pt x="22" y="15"/>
                      </a:lnTo>
                      <a:lnTo>
                        <a:pt x="21" y="18"/>
                      </a:lnTo>
                      <a:lnTo>
                        <a:pt x="17" y="21"/>
                      </a:lnTo>
                      <a:lnTo>
                        <a:pt x="14" y="23"/>
                      </a:lnTo>
                      <a:lnTo>
                        <a:pt x="9" y="23"/>
                      </a:lnTo>
                      <a:lnTo>
                        <a:pt x="4" y="21"/>
                      </a:lnTo>
                      <a:lnTo>
                        <a:pt x="1" y="18"/>
                      </a:lnTo>
                      <a:lnTo>
                        <a:pt x="0" y="13"/>
                      </a:lnTo>
                      <a:lnTo>
                        <a:pt x="0" y="10"/>
                      </a:lnTo>
                      <a:lnTo>
                        <a:pt x="1" y="5"/>
                      </a:lnTo>
                      <a:lnTo>
                        <a:pt x="4" y="2"/>
                      </a:lnTo>
                      <a:lnTo>
                        <a:pt x="9" y="0"/>
                      </a:lnTo>
                      <a:lnTo>
                        <a:pt x="14" y="0"/>
                      </a:lnTo>
                      <a:lnTo>
                        <a:pt x="17" y="2"/>
                      </a:lnTo>
                      <a:lnTo>
                        <a:pt x="21" y="5"/>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1" name="Freeform 3540"/>
                <p:cNvSpPr>
                  <a:spLocks noChangeArrowheads="1"/>
                </p:cNvSpPr>
                <p:nvPr/>
              </p:nvSpPr>
              <p:spPr bwMode="auto">
                <a:xfrm>
                  <a:off x="4500562" y="3624262"/>
                  <a:ext cx="14288" cy="12700"/>
                </a:xfrm>
                <a:custGeom>
                  <a:avLst/>
                  <a:gdLst>
                    <a:gd name="T0" fmla="*/ 16 w 18"/>
                    <a:gd name="T1" fmla="*/ 3 h 17"/>
                    <a:gd name="T2" fmla="*/ 16 w 18"/>
                    <a:gd name="T3" fmla="*/ 3 h 17"/>
                    <a:gd name="T4" fmla="*/ 18 w 18"/>
                    <a:gd name="T5" fmla="*/ 7 h 17"/>
                    <a:gd name="T6" fmla="*/ 18 w 18"/>
                    <a:gd name="T7" fmla="*/ 10 h 17"/>
                    <a:gd name="T8" fmla="*/ 16 w 18"/>
                    <a:gd name="T9" fmla="*/ 13 h 17"/>
                    <a:gd name="T10" fmla="*/ 13 w 18"/>
                    <a:gd name="T11" fmla="*/ 15 h 17"/>
                    <a:gd name="T12" fmla="*/ 13 w 18"/>
                    <a:gd name="T13" fmla="*/ 15 h 17"/>
                    <a:gd name="T14" fmla="*/ 10 w 18"/>
                    <a:gd name="T15" fmla="*/ 17 h 17"/>
                    <a:gd name="T16" fmla="*/ 6 w 18"/>
                    <a:gd name="T17" fmla="*/ 17 h 17"/>
                    <a:gd name="T18" fmla="*/ 5 w 18"/>
                    <a:gd name="T19" fmla="*/ 15 h 17"/>
                    <a:gd name="T20" fmla="*/ 2 w 18"/>
                    <a:gd name="T21" fmla="*/ 13 h 17"/>
                    <a:gd name="T22" fmla="*/ 2 w 18"/>
                    <a:gd name="T23" fmla="*/ 13 h 17"/>
                    <a:gd name="T24" fmla="*/ 0 w 18"/>
                    <a:gd name="T25" fmla="*/ 10 h 17"/>
                    <a:gd name="T26" fmla="*/ 0 w 18"/>
                    <a:gd name="T27" fmla="*/ 7 h 17"/>
                    <a:gd name="T28" fmla="*/ 2 w 18"/>
                    <a:gd name="T29" fmla="*/ 3 h 17"/>
                    <a:gd name="T30" fmla="*/ 5 w 18"/>
                    <a:gd name="T31" fmla="*/ 2 h 17"/>
                    <a:gd name="T32" fmla="*/ 5 w 18"/>
                    <a:gd name="T33" fmla="*/ 2 h 17"/>
                    <a:gd name="T34" fmla="*/ 6 w 18"/>
                    <a:gd name="T35" fmla="*/ 0 h 17"/>
                    <a:gd name="T36" fmla="*/ 10 w 18"/>
                    <a:gd name="T37" fmla="*/ 0 h 17"/>
                    <a:gd name="T38" fmla="*/ 13 w 18"/>
                    <a:gd name="T39" fmla="*/ 2 h 17"/>
                    <a:gd name="T40" fmla="*/ 16 w 18"/>
                    <a:gd name="T41" fmla="*/ 3 h 17"/>
                    <a:gd name="T42" fmla="*/ 16 w 18"/>
                    <a:gd name="T4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7">
                      <a:moveTo>
                        <a:pt x="16" y="3"/>
                      </a:moveTo>
                      <a:lnTo>
                        <a:pt x="16" y="3"/>
                      </a:lnTo>
                      <a:lnTo>
                        <a:pt x="18" y="7"/>
                      </a:lnTo>
                      <a:lnTo>
                        <a:pt x="18" y="10"/>
                      </a:lnTo>
                      <a:lnTo>
                        <a:pt x="16" y="13"/>
                      </a:lnTo>
                      <a:lnTo>
                        <a:pt x="13" y="15"/>
                      </a:lnTo>
                      <a:lnTo>
                        <a:pt x="10" y="17"/>
                      </a:lnTo>
                      <a:lnTo>
                        <a:pt x="6" y="17"/>
                      </a:lnTo>
                      <a:lnTo>
                        <a:pt x="5" y="15"/>
                      </a:lnTo>
                      <a:lnTo>
                        <a:pt x="2" y="13"/>
                      </a:lnTo>
                      <a:lnTo>
                        <a:pt x="0" y="10"/>
                      </a:lnTo>
                      <a:lnTo>
                        <a:pt x="0" y="7"/>
                      </a:lnTo>
                      <a:lnTo>
                        <a:pt x="2" y="3"/>
                      </a:lnTo>
                      <a:lnTo>
                        <a:pt x="5" y="2"/>
                      </a:lnTo>
                      <a:lnTo>
                        <a:pt x="6" y="0"/>
                      </a:lnTo>
                      <a:lnTo>
                        <a:pt x="10" y="0"/>
                      </a:lnTo>
                      <a:lnTo>
                        <a:pt x="13" y="2"/>
                      </a:lnTo>
                      <a:lnTo>
                        <a:pt x="16"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2" name="Freeform 3541"/>
                <p:cNvSpPr>
                  <a:spLocks noChangeArrowheads="1"/>
                </p:cNvSpPr>
                <p:nvPr/>
              </p:nvSpPr>
              <p:spPr bwMode="auto">
                <a:xfrm>
                  <a:off x="4473574" y="3659187"/>
                  <a:ext cx="12700" cy="12700"/>
                </a:xfrm>
                <a:custGeom>
                  <a:avLst/>
                  <a:gdLst>
                    <a:gd name="T0" fmla="*/ 16 w 16"/>
                    <a:gd name="T1" fmla="*/ 3 h 16"/>
                    <a:gd name="T2" fmla="*/ 16 w 16"/>
                    <a:gd name="T3" fmla="*/ 3 h 16"/>
                    <a:gd name="T4" fmla="*/ 16 w 16"/>
                    <a:gd name="T5" fmla="*/ 7 h 16"/>
                    <a:gd name="T6" fmla="*/ 16 w 16"/>
                    <a:gd name="T7" fmla="*/ 10 h 16"/>
                    <a:gd name="T8" fmla="*/ 16 w 16"/>
                    <a:gd name="T9" fmla="*/ 13 h 16"/>
                    <a:gd name="T10" fmla="*/ 13 w 16"/>
                    <a:gd name="T11" fmla="*/ 15 h 16"/>
                    <a:gd name="T12" fmla="*/ 13 w 16"/>
                    <a:gd name="T13" fmla="*/ 15 h 16"/>
                    <a:gd name="T14" fmla="*/ 9 w 16"/>
                    <a:gd name="T15" fmla="*/ 16 h 16"/>
                    <a:gd name="T16" fmla="*/ 6 w 16"/>
                    <a:gd name="T17" fmla="*/ 16 h 16"/>
                    <a:gd name="T18" fmla="*/ 3 w 16"/>
                    <a:gd name="T19" fmla="*/ 15 h 16"/>
                    <a:gd name="T20" fmla="*/ 1 w 16"/>
                    <a:gd name="T21" fmla="*/ 13 h 16"/>
                    <a:gd name="T22" fmla="*/ 1 w 16"/>
                    <a:gd name="T23" fmla="*/ 13 h 16"/>
                    <a:gd name="T24" fmla="*/ 0 w 16"/>
                    <a:gd name="T25" fmla="*/ 10 h 16"/>
                    <a:gd name="T26" fmla="*/ 0 w 16"/>
                    <a:gd name="T27" fmla="*/ 7 h 16"/>
                    <a:gd name="T28" fmla="*/ 1 w 16"/>
                    <a:gd name="T29" fmla="*/ 3 h 16"/>
                    <a:gd name="T30" fmla="*/ 3 w 16"/>
                    <a:gd name="T31" fmla="*/ 2 h 16"/>
                    <a:gd name="T32" fmla="*/ 3 w 16"/>
                    <a:gd name="T33" fmla="*/ 2 h 16"/>
                    <a:gd name="T34" fmla="*/ 6 w 16"/>
                    <a:gd name="T35" fmla="*/ 0 h 16"/>
                    <a:gd name="T36" fmla="*/ 9 w 16"/>
                    <a:gd name="T37" fmla="*/ 0 h 16"/>
                    <a:gd name="T38" fmla="*/ 13 w 16"/>
                    <a:gd name="T39" fmla="*/ 2 h 16"/>
                    <a:gd name="T40" fmla="*/ 16 w 16"/>
                    <a:gd name="T41" fmla="*/ 3 h 16"/>
                    <a:gd name="T42" fmla="*/ 16 w 16"/>
                    <a:gd name="T4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16" y="3"/>
                      </a:moveTo>
                      <a:lnTo>
                        <a:pt x="16" y="3"/>
                      </a:lnTo>
                      <a:lnTo>
                        <a:pt x="16" y="7"/>
                      </a:lnTo>
                      <a:lnTo>
                        <a:pt x="16" y="10"/>
                      </a:lnTo>
                      <a:lnTo>
                        <a:pt x="16" y="13"/>
                      </a:lnTo>
                      <a:lnTo>
                        <a:pt x="13" y="15"/>
                      </a:lnTo>
                      <a:lnTo>
                        <a:pt x="9" y="16"/>
                      </a:lnTo>
                      <a:lnTo>
                        <a:pt x="6" y="16"/>
                      </a:lnTo>
                      <a:lnTo>
                        <a:pt x="3" y="15"/>
                      </a:lnTo>
                      <a:lnTo>
                        <a:pt x="1" y="13"/>
                      </a:lnTo>
                      <a:lnTo>
                        <a:pt x="0" y="10"/>
                      </a:lnTo>
                      <a:lnTo>
                        <a:pt x="0" y="7"/>
                      </a:lnTo>
                      <a:lnTo>
                        <a:pt x="1" y="3"/>
                      </a:lnTo>
                      <a:lnTo>
                        <a:pt x="3" y="2"/>
                      </a:lnTo>
                      <a:lnTo>
                        <a:pt x="6" y="0"/>
                      </a:lnTo>
                      <a:lnTo>
                        <a:pt x="9" y="0"/>
                      </a:lnTo>
                      <a:lnTo>
                        <a:pt x="13" y="2"/>
                      </a:lnTo>
                      <a:lnTo>
                        <a:pt x="16"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3" name="Freeform 3542"/>
                <p:cNvSpPr>
                  <a:spLocks noChangeArrowheads="1"/>
                </p:cNvSpPr>
                <p:nvPr/>
              </p:nvSpPr>
              <p:spPr bwMode="auto">
                <a:xfrm>
                  <a:off x="4475162" y="3679825"/>
                  <a:ext cx="14288" cy="12700"/>
                </a:xfrm>
                <a:custGeom>
                  <a:avLst/>
                  <a:gdLst>
                    <a:gd name="T0" fmla="*/ 16 w 16"/>
                    <a:gd name="T1" fmla="*/ 4 h 17"/>
                    <a:gd name="T2" fmla="*/ 16 w 16"/>
                    <a:gd name="T3" fmla="*/ 4 h 17"/>
                    <a:gd name="T4" fmla="*/ 16 w 16"/>
                    <a:gd name="T5" fmla="*/ 7 h 17"/>
                    <a:gd name="T6" fmla="*/ 16 w 16"/>
                    <a:gd name="T7" fmla="*/ 10 h 17"/>
                    <a:gd name="T8" fmla="*/ 16 w 16"/>
                    <a:gd name="T9" fmla="*/ 13 h 17"/>
                    <a:gd name="T10" fmla="*/ 13 w 16"/>
                    <a:gd name="T11" fmla="*/ 17 h 17"/>
                    <a:gd name="T12" fmla="*/ 13 w 16"/>
                    <a:gd name="T13" fmla="*/ 17 h 17"/>
                    <a:gd name="T14" fmla="*/ 10 w 16"/>
                    <a:gd name="T15" fmla="*/ 17 h 17"/>
                    <a:gd name="T16" fmla="*/ 6 w 16"/>
                    <a:gd name="T17" fmla="*/ 17 h 17"/>
                    <a:gd name="T18" fmla="*/ 3 w 16"/>
                    <a:gd name="T19" fmla="*/ 17 h 17"/>
                    <a:gd name="T20" fmla="*/ 2 w 16"/>
                    <a:gd name="T21" fmla="*/ 13 h 17"/>
                    <a:gd name="T22" fmla="*/ 2 w 16"/>
                    <a:gd name="T23" fmla="*/ 13 h 17"/>
                    <a:gd name="T24" fmla="*/ 0 w 16"/>
                    <a:gd name="T25" fmla="*/ 10 h 17"/>
                    <a:gd name="T26" fmla="*/ 0 w 16"/>
                    <a:gd name="T27" fmla="*/ 7 h 17"/>
                    <a:gd name="T28" fmla="*/ 2 w 16"/>
                    <a:gd name="T29" fmla="*/ 4 h 17"/>
                    <a:gd name="T30" fmla="*/ 3 w 16"/>
                    <a:gd name="T31" fmla="*/ 2 h 17"/>
                    <a:gd name="T32" fmla="*/ 3 w 16"/>
                    <a:gd name="T33" fmla="*/ 2 h 17"/>
                    <a:gd name="T34" fmla="*/ 6 w 16"/>
                    <a:gd name="T35" fmla="*/ 0 h 17"/>
                    <a:gd name="T36" fmla="*/ 10 w 16"/>
                    <a:gd name="T37" fmla="*/ 0 h 17"/>
                    <a:gd name="T38" fmla="*/ 13 w 16"/>
                    <a:gd name="T39" fmla="*/ 2 h 17"/>
                    <a:gd name="T40" fmla="*/ 16 w 16"/>
                    <a:gd name="T41" fmla="*/ 4 h 17"/>
                    <a:gd name="T42" fmla="*/ 16 w 16"/>
                    <a:gd name="T43"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16" y="4"/>
                      </a:moveTo>
                      <a:lnTo>
                        <a:pt x="16" y="4"/>
                      </a:lnTo>
                      <a:lnTo>
                        <a:pt x="16" y="7"/>
                      </a:lnTo>
                      <a:lnTo>
                        <a:pt x="16" y="10"/>
                      </a:lnTo>
                      <a:lnTo>
                        <a:pt x="16" y="13"/>
                      </a:lnTo>
                      <a:lnTo>
                        <a:pt x="13" y="17"/>
                      </a:lnTo>
                      <a:lnTo>
                        <a:pt x="10" y="17"/>
                      </a:lnTo>
                      <a:lnTo>
                        <a:pt x="6" y="17"/>
                      </a:lnTo>
                      <a:lnTo>
                        <a:pt x="3" y="17"/>
                      </a:lnTo>
                      <a:lnTo>
                        <a:pt x="2" y="13"/>
                      </a:lnTo>
                      <a:lnTo>
                        <a:pt x="0" y="10"/>
                      </a:lnTo>
                      <a:lnTo>
                        <a:pt x="0" y="7"/>
                      </a:lnTo>
                      <a:lnTo>
                        <a:pt x="2" y="4"/>
                      </a:lnTo>
                      <a:lnTo>
                        <a:pt x="3" y="2"/>
                      </a:lnTo>
                      <a:lnTo>
                        <a:pt x="6" y="0"/>
                      </a:lnTo>
                      <a:lnTo>
                        <a:pt x="10" y="0"/>
                      </a:lnTo>
                      <a:lnTo>
                        <a:pt x="13" y="2"/>
                      </a:lnTo>
                      <a:lnTo>
                        <a:pt x="16" y="4"/>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4" name="Freeform 3543"/>
                <p:cNvSpPr>
                  <a:spLocks noChangeArrowheads="1"/>
                </p:cNvSpPr>
                <p:nvPr/>
              </p:nvSpPr>
              <p:spPr bwMode="auto">
                <a:xfrm>
                  <a:off x="4465637" y="3756025"/>
                  <a:ext cx="19050" cy="20638"/>
                </a:xfrm>
                <a:custGeom>
                  <a:avLst/>
                  <a:gdLst>
                    <a:gd name="T0" fmla="*/ 18 w 24"/>
                    <a:gd name="T1" fmla="*/ 2 h 24"/>
                    <a:gd name="T2" fmla="*/ 18 w 24"/>
                    <a:gd name="T3" fmla="*/ 2 h 24"/>
                    <a:gd name="T4" fmla="*/ 21 w 24"/>
                    <a:gd name="T5" fmla="*/ 5 h 24"/>
                    <a:gd name="T6" fmla="*/ 23 w 24"/>
                    <a:gd name="T7" fmla="*/ 8 h 24"/>
                    <a:gd name="T8" fmla="*/ 24 w 24"/>
                    <a:gd name="T9" fmla="*/ 13 h 24"/>
                    <a:gd name="T10" fmla="*/ 23 w 24"/>
                    <a:gd name="T11" fmla="*/ 18 h 24"/>
                    <a:gd name="T12" fmla="*/ 23 w 24"/>
                    <a:gd name="T13" fmla="*/ 18 h 24"/>
                    <a:gd name="T14" fmla="*/ 19 w 24"/>
                    <a:gd name="T15" fmla="*/ 21 h 24"/>
                    <a:gd name="T16" fmla="*/ 16 w 24"/>
                    <a:gd name="T17" fmla="*/ 23 h 24"/>
                    <a:gd name="T18" fmla="*/ 11 w 24"/>
                    <a:gd name="T19" fmla="*/ 24 h 24"/>
                    <a:gd name="T20" fmla="*/ 6 w 24"/>
                    <a:gd name="T21" fmla="*/ 23 h 24"/>
                    <a:gd name="T22" fmla="*/ 6 w 24"/>
                    <a:gd name="T23" fmla="*/ 23 h 24"/>
                    <a:gd name="T24" fmla="*/ 3 w 24"/>
                    <a:gd name="T25" fmla="*/ 20 h 24"/>
                    <a:gd name="T26" fmla="*/ 0 w 24"/>
                    <a:gd name="T27" fmla="*/ 15 h 24"/>
                    <a:gd name="T28" fmla="*/ 0 w 24"/>
                    <a:gd name="T29" fmla="*/ 11 h 24"/>
                    <a:gd name="T30" fmla="*/ 2 w 24"/>
                    <a:gd name="T31" fmla="*/ 6 h 24"/>
                    <a:gd name="T32" fmla="*/ 2 w 24"/>
                    <a:gd name="T33" fmla="*/ 6 h 24"/>
                    <a:gd name="T34" fmla="*/ 5 w 24"/>
                    <a:gd name="T35" fmla="*/ 3 h 24"/>
                    <a:gd name="T36" fmla="*/ 8 w 24"/>
                    <a:gd name="T37" fmla="*/ 0 h 24"/>
                    <a:gd name="T38" fmla="*/ 13 w 24"/>
                    <a:gd name="T39" fmla="*/ 0 h 24"/>
                    <a:gd name="T40" fmla="*/ 18 w 24"/>
                    <a:gd name="T41" fmla="*/ 2 h 24"/>
                    <a:gd name="T42" fmla="*/ 18 w 24"/>
                    <a:gd name="T43"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18" y="2"/>
                      </a:moveTo>
                      <a:lnTo>
                        <a:pt x="18" y="2"/>
                      </a:lnTo>
                      <a:lnTo>
                        <a:pt x="21" y="5"/>
                      </a:lnTo>
                      <a:lnTo>
                        <a:pt x="23" y="8"/>
                      </a:lnTo>
                      <a:lnTo>
                        <a:pt x="24" y="13"/>
                      </a:lnTo>
                      <a:lnTo>
                        <a:pt x="23" y="18"/>
                      </a:lnTo>
                      <a:lnTo>
                        <a:pt x="19" y="21"/>
                      </a:lnTo>
                      <a:lnTo>
                        <a:pt x="16" y="23"/>
                      </a:lnTo>
                      <a:lnTo>
                        <a:pt x="11" y="24"/>
                      </a:lnTo>
                      <a:lnTo>
                        <a:pt x="6" y="23"/>
                      </a:lnTo>
                      <a:lnTo>
                        <a:pt x="3" y="20"/>
                      </a:lnTo>
                      <a:lnTo>
                        <a:pt x="0" y="15"/>
                      </a:lnTo>
                      <a:lnTo>
                        <a:pt x="0" y="11"/>
                      </a:lnTo>
                      <a:lnTo>
                        <a:pt x="2" y="6"/>
                      </a:lnTo>
                      <a:lnTo>
                        <a:pt x="5" y="3"/>
                      </a:lnTo>
                      <a:lnTo>
                        <a:pt x="8" y="0"/>
                      </a:lnTo>
                      <a:lnTo>
                        <a:pt x="13" y="0"/>
                      </a:lnTo>
                      <a:lnTo>
                        <a:pt x="18"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5" name="Freeform 3544"/>
                <p:cNvSpPr>
                  <a:spLocks noChangeArrowheads="1"/>
                </p:cNvSpPr>
                <p:nvPr/>
              </p:nvSpPr>
              <p:spPr bwMode="auto">
                <a:xfrm>
                  <a:off x="4481512" y="3817937"/>
                  <a:ext cx="17463" cy="19050"/>
                </a:xfrm>
                <a:custGeom>
                  <a:avLst/>
                  <a:gdLst>
                    <a:gd name="T0" fmla="*/ 17 w 23"/>
                    <a:gd name="T1" fmla="*/ 1 h 24"/>
                    <a:gd name="T2" fmla="*/ 17 w 23"/>
                    <a:gd name="T3" fmla="*/ 1 h 24"/>
                    <a:gd name="T4" fmla="*/ 22 w 23"/>
                    <a:gd name="T5" fmla="*/ 4 h 24"/>
                    <a:gd name="T6" fmla="*/ 23 w 23"/>
                    <a:gd name="T7" fmla="*/ 9 h 24"/>
                    <a:gd name="T8" fmla="*/ 23 w 23"/>
                    <a:gd name="T9" fmla="*/ 13 h 24"/>
                    <a:gd name="T10" fmla="*/ 22 w 23"/>
                    <a:gd name="T11" fmla="*/ 17 h 24"/>
                    <a:gd name="T12" fmla="*/ 22 w 23"/>
                    <a:gd name="T13" fmla="*/ 17 h 24"/>
                    <a:gd name="T14" fmla="*/ 18 w 23"/>
                    <a:gd name="T15" fmla="*/ 21 h 24"/>
                    <a:gd name="T16" fmla="*/ 15 w 23"/>
                    <a:gd name="T17" fmla="*/ 24 h 24"/>
                    <a:gd name="T18" fmla="*/ 10 w 23"/>
                    <a:gd name="T19" fmla="*/ 24 h 24"/>
                    <a:gd name="T20" fmla="*/ 5 w 23"/>
                    <a:gd name="T21" fmla="*/ 22 h 24"/>
                    <a:gd name="T22" fmla="*/ 5 w 23"/>
                    <a:gd name="T23" fmla="*/ 22 h 24"/>
                    <a:gd name="T24" fmla="*/ 2 w 23"/>
                    <a:gd name="T25" fmla="*/ 19 h 24"/>
                    <a:gd name="T26" fmla="*/ 0 w 23"/>
                    <a:gd name="T27" fmla="*/ 16 h 24"/>
                    <a:gd name="T28" fmla="*/ 0 w 23"/>
                    <a:gd name="T29" fmla="*/ 11 h 24"/>
                    <a:gd name="T30" fmla="*/ 0 w 23"/>
                    <a:gd name="T31" fmla="*/ 6 h 24"/>
                    <a:gd name="T32" fmla="*/ 0 w 23"/>
                    <a:gd name="T33" fmla="*/ 6 h 24"/>
                    <a:gd name="T34" fmla="*/ 4 w 23"/>
                    <a:gd name="T35" fmla="*/ 3 h 24"/>
                    <a:gd name="T36" fmla="*/ 9 w 23"/>
                    <a:gd name="T37" fmla="*/ 1 h 24"/>
                    <a:gd name="T38" fmla="*/ 14 w 23"/>
                    <a:gd name="T39" fmla="*/ 0 h 24"/>
                    <a:gd name="T40" fmla="*/ 17 w 23"/>
                    <a:gd name="T41" fmla="*/ 1 h 24"/>
                    <a:gd name="T42" fmla="*/ 17 w 23"/>
                    <a:gd name="T43"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17" y="1"/>
                      </a:moveTo>
                      <a:lnTo>
                        <a:pt x="17" y="1"/>
                      </a:lnTo>
                      <a:lnTo>
                        <a:pt x="22" y="4"/>
                      </a:lnTo>
                      <a:lnTo>
                        <a:pt x="23" y="9"/>
                      </a:lnTo>
                      <a:lnTo>
                        <a:pt x="23" y="13"/>
                      </a:lnTo>
                      <a:lnTo>
                        <a:pt x="22" y="17"/>
                      </a:lnTo>
                      <a:lnTo>
                        <a:pt x="18" y="21"/>
                      </a:lnTo>
                      <a:lnTo>
                        <a:pt x="15" y="24"/>
                      </a:lnTo>
                      <a:lnTo>
                        <a:pt x="10" y="24"/>
                      </a:lnTo>
                      <a:lnTo>
                        <a:pt x="5" y="22"/>
                      </a:lnTo>
                      <a:lnTo>
                        <a:pt x="2" y="19"/>
                      </a:lnTo>
                      <a:lnTo>
                        <a:pt x="0" y="16"/>
                      </a:lnTo>
                      <a:lnTo>
                        <a:pt x="0" y="11"/>
                      </a:lnTo>
                      <a:lnTo>
                        <a:pt x="0" y="6"/>
                      </a:lnTo>
                      <a:lnTo>
                        <a:pt x="4" y="3"/>
                      </a:lnTo>
                      <a:lnTo>
                        <a:pt x="9" y="1"/>
                      </a:lnTo>
                      <a:lnTo>
                        <a:pt x="14" y="0"/>
                      </a:lnTo>
                      <a:lnTo>
                        <a:pt x="17" y="1"/>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6" name="Freeform 3545"/>
                <p:cNvSpPr>
                  <a:spLocks noChangeArrowheads="1"/>
                </p:cNvSpPr>
                <p:nvPr/>
              </p:nvSpPr>
              <p:spPr bwMode="auto">
                <a:xfrm>
                  <a:off x="4473574" y="3735387"/>
                  <a:ext cx="14288" cy="14288"/>
                </a:xfrm>
                <a:custGeom>
                  <a:avLst/>
                  <a:gdLst>
                    <a:gd name="T0" fmla="*/ 13 w 18"/>
                    <a:gd name="T1" fmla="*/ 2 h 18"/>
                    <a:gd name="T2" fmla="*/ 13 w 18"/>
                    <a:gd name="T3" fmla="*/ 2 h 18"/>
                    <a:gd name="T4" fmla="*/ 16 w 18"/>
                    <a:gd name="T5" fmla="*/ 3 h 18"/>
                    <a:gd name="T6" fmla="*/ 16 w 18"/>
                    <a:gd name="T7" fmla="*/ 6 h 18"/>
                    <a:gd name="T8" fmla="*/ 18 w 18"/>
                    <a:gd name="T9" fmla="*/ 10 h 18"/>
                    <a:gd name="T10" fmla="*/ 16 w 18"/>
                    <a:gd name="T11" fmla="*/ 13 h 18"/>
                    <a:gd name="T12" fmla="*/ 16 w 18"/>
                    <a:gd name="T13" fmla="*/ 13 h 18"/>
                    <a:gd name="T14" fmla="*/ 14 w 18"/>
                    <a:gd name="T15" fmla="*/ 15 h 18"/>
                    <a:gd name="T16" fmla="*/ 11 w 18"/>
                    <a:gd name="T17" fmla="*/ 16 h 18"/>
                    <a:gd name="T18" fmla="*/ 8 w 18"/>
                    <a:gd name="T19" fmla="*/ 18 h 18"/>
                    <a:gd name="T20" fmla="*/ 5 w 18"/>
                    <a:gd name="T21" fmla="*/ 16 h 18"/>
                    <a:gd name="T22" fmla="*/ 5 w 18"/>
                    <a:gd name="T23" fmla="*/ 16 h 18"/>
                    <a:gd name="T24" fmla="*/ 1 w 18"/>
                    <a:gd name="T25" fmla="*/ 15 h 18"/>
                    <a:gd name="T26" fmla="*/ 0 w 18"/>
                    <a:gd name="T27" fmla="*/ 11 h 18"/>
                    <a:gd name="T28" fmla="*/ 0 w 18"/>
                    <a:gd name="T29" fmla="*/ 8 h 18"/>
                    <a:gd name="T30" fmla="*/ 1 w 18"/>
                    <a:gd name="T31" fmla="*/ 5 h 18"/>
                    <a:gd name="T32" fmla="*/ 1 w 18"/>
                    <a:gd name="T33" fmla="*/ 5 h 18"/>
                    <a:gd name="T34" fmla="*/ 3 w 18"/>
                    <a:gd name="T35" fmla="*/ 2 h 18"/>
                    <a:gd name="T36" fmla="*/ 6 w 18"/>
                    <a:gd name="T37" fmla="*/ 0 h 18"/>
                    <a:gd name="T38" fmla="*/ 9 w 18"/>
                    <a:gd name="T39" fmla="*/ 0 h 18"/>
                    <a:gd name="T40" fmla="*/ 13 w 18"/>
                    <a:gd name="T41" fmla="*/ 2 h 18"/>
                    <a:gd name="T42" fmla="*/ 13 w 18"/>
                    <a:gd name="T4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13" y="2"/>
                      </a:moveTo>
                      <a:lnTo>
                        <a:pt x="13" y="2"/>
                      </a:lnTo>
                      <a:lnTo>
                        <a:pt x="16" y="3"/>
                      </a:lnTo>
                      <a:lnTo>
                        <a:pt x="16" y="6"/>
                      </a:lnTo>
                      <a:lnTo>
                        <a:pt x="18" y="10"/>
                      </a:lnTo>
                      <a:lnTo>
                        <a:pt x="16" y="13"/>
                      </a:lnTo>
                      <a:lnTo>
                        <a:pt x="14" y="15"/>
                      </a:lnTo>
                      <a:lnTo>
                        <a:pt x="11" y="16"/>
                      </a:lnTo>
                      <a:lnTo>
                        <a:pt x="8" y="18"/>
                      </a:lnTo>
                      <a:lnTo>
                        <a:pt x="5" y="16"/>
                      </a:lnTo>
                      <a:lnTo>
                        <a:pt x="1" y="15"/>
                      </a:lnTo>
                      <a:lnTo>
                        <a:pt x="0" y="11"/>
                      </a:lnTo>
                      <a:lnTo>
                        <a:pt x="0" y="8"/>
                      </a:lnTo>
                      <a:lnTo>
                        <a:pt x="1" y="5"/>
                      </a:lnTo>
                      <a:lnTo>
                        <a:pt x="3" y="2"/>
                      </a:lnTo>
                      <a:lnTo>
                        <a:pt x="6" y="0"/>
                      </a:lnTo>
                      <a:lnTo>
                        <a:pt x="9" y="0"/>
                      </a:lnTo>
                      <a:lnTo>
                        <a:pt x="13"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7" name="Freeform 3546"/>
                <p:cNvSpPr>
                  <a:spLocks noChangeArrowheads="1"/>
                </p:cNvSpPr>
                <p:nvPr/>
              </p:nvSpPr>
              <p:spPr bwMode="auto">
                <a:xfrm>
                  <a:off x="4465637" y="3779837"/>
                  <a:ext cx="14288" cy="12700"/>
                </a:xfrm>
                <a:custGeom>
                  <a:avLst/>
                  <a:gdLst>
                    <a:gd name="T0" fmla="*/ 13 w 18"/>
                    <a:gd name="T1" fmla="*/ 2 h 17"/>
                    <a:gd name="T2" fmla="*/ 13 w 18"/>
                    <a:gd name="T3" fmla="*/ 2 h 17"/>
                    <a:gd name="T4" fmla="*/ 16 w 18"/>
                    <a:gd name="T5" fmla="*/ 4 h 17"/>
                    <a:gd name="T6" fmla="*/ 18 w 18"/>
                    <a:gd name="T7" fmla="*/ 7 h 17"/>
                    <a:gd name="T8" fmla="*/ 18 w 18"/>
                    <a:gd name="T9" fmla="*/ 10 h 17"/>
                    <a:gd name="T10" fmla="*/ 16 w 18"/>
                    <a:gd name="T11" fmla="*/ 13 h 17"/>
                    <a:gd name="T12" fmla="*/ 16 w 18"/>
                    <a:gd name="T13" fmla="*/ 13 h 17"/>
                    <a:gd name="T14" fmla="*/ 15 w 18"/>
                    <a:gd name="T15" fmla="*/ 15 h 17"/>
                    <a:gd name="T16" fmla="*/ 11 w 18"/>
                    <a:gd name="T17" fmla="*/ 17 h 17"/>
                    <a:gd name="T18" fmla="*/ 8 w 18"/>
                    <a:gd name="T19" fmla="*/ 17 h 17"/>
                    <a:gd name="T20" fmla="*/ 5 w 18"/>
                    <a:gd name="T21" fmla="*/ 17 h 17"/>
                    <a:gd name="T22" fmla="*/ 5 w 18"/>
                    <a:gd name="T23" fmla="*/ 17 h 17"/>
                    <a:gd name="T24" fmla="*/ 2 w 18"/>
                    <a:gd name="T25" fmla="*/ 13 h 17"/>
                    <a:gd name="T26" fmla="*/ 2 w 18"/>
                    <a:gd name="T27" fmla="*/ 12 h 17"/>
                    <a:gd name="T28" fmla="*/ 0 w 18"/>
                    <a:gd name="T29" fmla="*/ 8 h 17"/>
                    <a:gd name="T30" fmla="*/ 2 w 18"/>
                    <a:gd name="T31" fmla="*/ 5 h 17"/>
                    <a:gd name="T32" fmla="*/ 2 w 18"/>
                    <a:gd name="T33" fmla="*/ 5 h 17"/>
                    <a:gd name="T34" fmla="*/ 3 w 18"/>
                    <a:gd name="T35" fmla="*/ 2 h 17"/>
                    <a:gd name="T36" fmla="*/ 6 w 18"/>
                    <a:gd name="T37" fmla="*/ 0 h 17"/>
                    <a:gd name="T38" fmla="*/ 10 w 18"/>
                    <a:gd name="T39" fmla="*/ 0 h 17"/>
                    <a:gd name="T40" fmla="*/ 13 w 18"/>
                    <a:gd name="T41" fmla="*/ 2 h 17"/>
                    <a:gd name="T42" fmla="*/ 13 w 18"/>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7">
                      <a:moveTo>
                        <a:pt x="13" y="2"/>
                      </a:moveTo>
                      <a:lnTo>
                        <a:pt x="13" y="2"/>
                      </a:lnTo>
                      <a:lnTo>
                        <a:pt x="16" y="4"/>
                      </a:lnTo>
                      <a:lnTo>
                        <a:pt x="18" y="7"/>
                      </a:lnTo>
                      <a:lnTo>
                        <a:pt x="18" y="10"/>
                      </a:lnTo>
                      <a:lnTo>
                        <a:pt x="16" y="13"/>
                      </a:lnTo>
                      <a:lnTo>
                        <a:pt x="15" y="15"/>
                      </a:lnTo>
                      <a:lnTo>
                        <a:pt x="11" y="17"/>
                      </a:lnTo>
                      <a:lnTo>
                        <a:pt x="8" y="17"/>
                      </a:lnTo>
                      <a:lnTo>
                        <a:pt x="5" y="17"/>
                      </a:lnTo>
                      <a:lnTo>
                        <a:pt x="2" y="13"/>
                      </a:lnTo>
                      <a:lnTo>
                        <a:pt x="2" y="12"/>
                      </a:lnTo>
                      <a:lnTo>
                        <a:pt x="0" y="8"/>
                      </a:lnTo>
                      <a:lnTo>
                        <a:pt x="2" y="5"/>
                      </a:lnTo>
                      <a:lnTo>
                        <a:pt x="3" y="2"/>
                      </a:lnTo>
                      <a:lnTo>
                        <a:pt x="6" y="0"/>
                      </a:lnTo>
                      <a:lnTo>
                        <a:pt x="10" y="0"/>
                      </a:lnTo>
                      <a:lnTo>
                        <a:pt x="13"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8" name="Freeform 3547"/>
                <p:cNvSpPr>
                  <a:spLocks noChangeArrowheads="1"/>
                </p:cNvSpPr>
                <p:nvPr/>
              </p:nvSpPr>
              <p:spPr bwMode="auto">
                <a:xfrm>
                  <a:off x="4478337" y="3797300"/>
                  <a:ext cx="12700" cy="14288"/>
                </a:xfrm>
                <a:custGeom>
                  <a:avLst/>
                  <a:gdLst>
                    <a:gd name="T0" fmla="*/ 12 w 17"/>
                    <a:gd name="T1" fmla="*/ 2 h 18"/>
                    <a:gd name="T2" fmla="*/ 12 w 17"/>
                    <a:gd name="T3" fmla="*/ 2 h 18"/>
                    <a:gd name="T4" fmla="*/ 15 w 17"/>
                    <a:gd name="T5" fmla="*/ 4 h 18"/>
                    <a:gd name="T6" fmla="*/ 17 w 17"/>
                    <a:gd name="T7" fmla="*/ 7 h 18"/>
                    <a:gd name="T8" fmla="*/ 17 w 17"/>
                    <a:gd name="T9" fmla="*/ 10 h 18"/>
                    <a:gd name="T10" fmla="*/ 15 w 17"/>
                    <a:gd name="T11" fmla="*/ 13 h 18"/>
                    <a:gd name="T12" fmla="*/ 15 w 17"/>
                    <a:gd name="T13" fmla="*/ 13 h 18"/>
                    <a:gd name="T14" fmla="*/ 13 w 17"/>
                    <a:gd name="T15" fmla="*/ 17 h 18"/>
                    <a:gd name="T16" fmla="*/ 10 w 17"/>
                    <a:gd name="T17" fmla="*/ 17 h 18"/>
                    <a:gd name="T18" fmla="*/ 7 w 17"/>
                    <a:gd name="T19" fmla="*/ 18 h 18"/>
                    <a:gd name="T20" fmla="*/ 3 w 17"/>
                    <a:gd name="T21" fmla="*/ 17 h 18"/>
                    <a:gd name="T22" fmla="*/ 3 w 17"/>
                    <a:gd name="T23" fmla="*/ 17 h 18"/>
                    <a:gd name="T24" fmla="*/ 2 w 17"/>
                    <a:gd name="T25" fmla="*/ 15 h 18"/>
                    <a:gd name="T26" fmla="*/ 0 w 17"/>
                    <a:gd name="T27" fmla="*/ 12 h 18"/>
                    <a:gd name="T28" fmla="*/ 0 w 17"/>
                    <a:gd name="T29" fmla="*/ 9 h 18"/>
                    <a:gd name="T30" fmla="*/ 0 w 17"/>
                    <a:gd name="T31" fmla="*/ 5 h 18"/>
                    <a:gd name="T32" fmla="*/ 0 w 17"/>
                    <a:gd name="T33" fmla="*/ 5 h 18"/>
                    <a:gd name="T34" fmla="*/ 3 w 17"/>
                    <a:gd name="T35" fmla="*/ 2 h 18"/>
                    <a:gd name="T36" fmla="*/ 5 w 17"/>
                    <a:gd name="T37" fmla="*/ 0 h 18"/>
                    <a:gd name="T38" fmla="*/ 8 w 17"/>
                    <a:gd name="T39" fmla="*/ 0 h 18"/>
                    <a:gd name="T40" fmla="*/ 12 w 17"/>
                    <a:gd name="T41" fmla="*/ 2 h 18"/>
                    <a:gd name="T42" fmla="*/ 12 w 17"/>
                    <a:gd name="T4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12" y="2"/>
                      </a:moveTo>
                      <a:lnTo>
                        <a:pt x="12" y="2"/>
                      </a:lnTo>
                      <a:lnTo>
                        <a:pt x="15" y="4"/>
                      </a:lnTo>
                      <a:lnTo>
                        <a:pt x="17" y="7"/>
                      </a:lnTo>
                      <a:lnTo>
                        <a:pt x="17" y="10"/>
                      </a:lnTo>
                      <a:lnTo>
                        <a:pt x="15" y="13"/>
                      </a:lnTo>
                      <a:lnTo>
                        <a:pt x="13" y="17"/>
                      </a:lnTo>
                      <a:lnTo>
                        <a:pt x="10" y="17"/>
                      </a:lnTo>
                      <a:lnTo>
                        <a:pt x="7" y="18"/>
                      </a:lnTo>
                      <a:lnTo>
                        <a:pt x="3" y="17"/>
                      </a:lnTo>
                      <a:lnTo>
                        <a:pt x="2" y="15"/>
                      </a:lnTo>
                      <a:lnTo>
                        <a:pt x="0" y="12"/>
                      </a:lnTo>
                      <a:lnTo>
                        <a:pt x="0" y="9"/>
                      </a:lnTo>
                      <a:lnTo>
                        <a:pt x="0" y="5"/>
                      </a:lnTo>
                      <a:lnTo>
                        <a:pt x="3" y="2"/>
                      </a:lnTo>
                      <a:lnTo>
                        <a:pt x="5" y="0"/>
                      </a:lnTo>
                      <a:lnTo>
                        <a:pt x="8" y="0"/>
                      </a:lnTo>
                      <a:lnTo>
                        <a:pt x="12"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49" name="Freeform 3548"/>
                <p:cNvSpPr>
                  <a:spLocks noChangeArrowheads="1"/>
                </p:cNvSpPr>
                <p:nvPr/>
              </p:nvSpPr>
              <p:spPr bwMode="auto">
                <a:xfrm>
                  <a:off x="4497387" y="3868737"/>
                  <a:ext cx="19050" cy="17463"/>
                </a:xfrm>
                <a:custGeom>
                  <a:avLst/>
                  <a:gdLst>
                    <a:gd name="T0" fmla="*/ 11 w 24"/>
                    <a:gd name="T1" fmla="*/ 0 h 23"/>
                    <a:gd name="T2" fmla="*/ 11 w 24"/>
                    <a:gd name="T3" fmla="*/ 0 h 23"/>
                    <a:gd name="T4" fmla="*/ 16 w 24"/>
                    <a:gd name="T5" fmla="*/ 0 h 23"/>
                    <a:gd name="T6" fmla="*/ 20 w 24"/>
                    <a:gd name="T7" fmla="*/ 3 h 23"/>
                    <a:gd name="T8" fmla="*/ 23 w 24"/>
                    <a:gd name="T9" fmla="*/ 7 h 23"/>
                    <a:gd name="T10" fmla="*/ 24 w 24"/>
                    <a:gd name="T11" fmla="*/ 11 h 23"/>
                    <a:gd name="T12" fmla="*/ 24 w 24"/>
                    <a:gd name="T13" fmla="*/ 11 h 23"/>
                    <a:gd name="T14" fmla="*/ 23 w 24"/>
                    <a:gd name="T15" fmla="*/ 15 h 23"/>
                    <a:gd name="T16" fmla="*/ 21 w 24"/>
                    <a:gd name="T17" fmla="*/ 20 h 23"/>
                    <a:gd name="T18" fmla="*/ 18 w 24"/>
                    <a:gd name="T19" fmla="*/ 23 h 23"/>
                    <a:gd name="T20" fmla="*/ 13 w 24"/>
                    <a:gd name="T21" fmla="*/ 23 h 23"/>
                    <a:gd name="T22" fmla="*/ 13 w 24"/>
                    <a:gd name="T23" fmla="*/ 23 h 23"/>
                    <a:gd name="T24" fmla="*/ 8 w 24"/>
                    <a:gd name="T25" fmla="*/ 23 h 23"/>
                    <a:gd name="T26" fmla="*/ 5 w 24"/>
                    <a:gd name="T27" fmla="*/ 21 h 23"/>
                    <a:gd name="T28" fmla="*/ 2 w 24"/>
                    <a:gd name="T29" fmla="*/ 18 h 23"/>
                    <a:gd name="T30" fmla="*/ 0 w 24"/>
                    <a:gd name="T31" fmla="*/ 13 h 23"/>
                    <a:gd name="T32" fmla="*/ 0 w 24"/>
                    <a:gd name="T33" fmla="*/ 13 h 23"/>
                    <a:gd name="T34" fmla="*/ 0 w 24"/>
                    <a:gd name="T35" fmla="*/ 8 h 23"/>
                    <a:gd name="T36" fmla="*/ 3 w 24"/>
                    <a:gd name="T37" fmla="*/ 3 h 23"/>
                    <a:gd name="T38" fmla="*/ 7 w 24"/>
                    <a:gd name="T39" fmla="*/ 2 h 23"/>
                    <a:gd name="T40" fmla="*/ 11 w 24"/>
                    <a:gd name="T41" fmla="*/ 0 h 23"/>
                    <a:gd name="T42" fmla="*/ 11 w 24"/>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11" y="0"/>
                      </a:moveTo>
                      <a:lnTo>
                        <a:pt x="11" y="0"/>
                      </a:lnTo>
                      <a:lnTo>
                        <a:pt x="16" y="0"/>
                      </a:lnTo>
                      <a:lnTo>
                        <a:pt x="20" y="3"/>
                      </a:lnTo>
                      <a:lnTo>
                        <a:pt x="23" y="7"/>
                      </a:lnTo>
                      <a:lnTo>
                        <a:pt x="24" y="11"/>
                      </a:lnTo>
                      <a:lnTo>
                        <a:pt x="23" y="15"/>
                      </a:lnTo>
                      <a:lnTo>
                        <a:pt x="21" y="20"/>
                      </a:lnTo>
                      <a:lnTo>
                        <a:pt x="18" y="23"/>
                      </a:lnTo>
                      <a:lnTo>
                        <a:pt x="13" y="23"/>
                      </a:lnTo>
                      <a:lnTo>
                        <a:pt x="8" y="23"/>
                      </a:lnTo>
                      <a:lnTo>
                        <a:pt x="5" y="21"/>
                      </a:lnTo>
                      <a:lnTo>
                        <a:pt x="2" y="18"/>
                      </a:lnTo>
                      <a:lnTo>
                        <a:pt x="0" y="13"/>
                      </a:lnTo>
                      <a:lnTo>
                        <a:pt x="0" y="8"/>
                      </a:lnTo>
                      <a:lnTo>
                        <a:pt x="3" y="3"/>
                      </a:lnTo>
                      <a:lnTo>
                        <a:pt x="7" y="2"/>
                      </a:lnTo>
                      <a:lnTo>
                        <a:pt x="11"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0" name="Freeform 3549"/>
                <p:cNvSpPr>
                  <a:spLocks noChangeArrowheads="1"/>
                </p:cNvSpPr>
                <p:nvPr/>
              </p:nvSpPr>
              <p:spPr bwMode="auto">
                <a:xfrm>
                  <a:off x="4543424" y="3910012"/>
                  <a:ext cx="17463" cy="20638"/>
                </a:xfrm>
                <a:custGeom>
                  <a:avLst/>
                  <a:gdLst>
                    <a:gd name="T0" fmla="*/ 9 w 22"/>
                    <a:gd name="T1" fmla="*/ 0 h 24"/>
                    <a:gd name="T2" fmla="*/ 9 w 22"/>
                    <a:gd name="T3" fmla="*/ 0 h 24"/>
                    <a:gd name="T4" fmla="*/ 14 w 22"/>
                    <a:gd name="T5" fmla="*/ 0 h 24"/>
                    <a:gd name="T6" fmla="*/ 19 w 22"/>
                    <a:gd name="T7" fmla="*/ 3 h 24"/>
                    <a:gd name="T8" fmla="*/ 22 w 22"/>
                    <a:gd name="T9" fmla="*/ 6 h 24"/>
                    <a:gd name="T10" fmla="*/ 22 w 22"/>
                    <a:gd name="T11" fmla="*/ 11 h 24"/>
                    <a:gd name="T12" fmla="*/ 22 w 22"/>
                    <a:gd name="T13" fmla="*/ 11 h 24"/>
                    <a:gd name="T14" fmla="*/ 22 w 22"/>
                    <a:gd name="T15" fmla="*/ 14 h 24"/>
                    <a:gd name="T16" fmla="*/ 21 w 22"/>
                    <a:gd name="T17" fmla="*/ 19 h 24"/>
                    <a:gd name="T18" fmla="*/ 18 w 22"/>
                    <a:gd name="T19" fmla="*/ 23 h 24"/>
                    <a:gd name="T20" fmla="*/ 13 w 22"/>
                    <a:gd name="T21" fmla="*/ 24 h 24"/>
                    <a:gd name="T22" fmla="*/ 13 w 22"/>
                    <a:gd name="T23" fmla="*/ 24 h 24"/>
                    <a:gd name="T24" fmla="*/ 8 w 22"/>
                    <a:gd name="T25" fmla="*/ 23 h 24"/>
                    <a:gd name="T26" fmla="*/ 3 w 22"/>
                    <a:gd name="T27" fmla="*/ 21 h 24"/>
                    <a:gd name="T28" fmla="*/ 1 w 22"/>
                    <a:gd name="T29" fmla="*/ 18 h 24"/>
                    <a:gd name="T30" fmla="*/ 0 w 22"/>
                    <a:gd name="T31" fmla="*/ 13 h 24"/>
                    <a:gd name="T32" fmla="*/ 0 w 22"/>
                    <a:gd name="T33" fmla="*/ 13 h 24"/>
                    <a:gd name="T34" fmla="*/ 0 w 22"/>
                    <a:gd name="T35" fmla="*/ 8 h 24"/>
                    <a:gd name="T36" fmla="*/ 3 w 22"/>
                    <a:gd name="T37" fmla="*/ 5 h 24"/>
                    <a:gd name="T38" fmla="*/ 6 w 22"/>
                    <a:gd name="T39" fmla="*/ 1 h 24"/>
                    <a:gd name="T40" fmla="*/ 9 w 22"/>
                    <a:gd name="T41" fmla="*/ 0 h 24"/>
                    <a:gd name="T42" fmla="*/ 9 w 22"/>
                    <a:gd name="T4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9" y="0"/>
                      </a:moveTo>
                      <a:lnTo>
                        <a:pt x="9" y="0"/>
                      </a:lnTo>
                      <a:lnTo>
                        <a:pt x="14" y="0"/>
                      </a:lnTo>
                      <a:lnTo>
                        <a:pt x="19" y="3"/>
                      </a:lnTo>
                      <a:lnTo>
                        <a:pt x="22" y="6"/>
                      </a:lnTo>
                      <a:lnTo>
                        <a:pt x="22" y="11"/>
                      </a:lnTo>
                      <a:lnTo>
                        <a:pt x="22" y="14"/>
                      </a:lnTo>
                      <a:lnTo>
                        <a:pt x="21" y="19"/>
                      </a:lnTo>
                      <a:lnTo>
                        <a:pt x="18" y="23"/>
                      </a:lnTo>
                      <a:lnTo>
                        <a:pt x="13" y="24"/>
                      </a:lnTo>
                      <a:lnTo>
                        <a:pt x="8" y="23"/>
                      </a:lnTo>
                      <a:lnTo>
                        <a:pt x="3" y="21"/>
                      </a:lnTo>
                      <a:lnTo>
                        <a:pt x="1" y="18"/>
                      </a:lnTo>
                      <a:lnTo>
                        <a:pt x="0" y="13"/>
                      </a:lnTo>
                      <a:lnTo>
                        <a:pt x="0" y="8"/>
                      </a:lnTo>
                      <a:lnTo>
                        <a:pt x="3" y="5"/>
                      </a:lnTo>
                      <a:lnTo>
                        <a:pt x="6" y="1"/>
                      </a:lnTo>
                      <a:lnTo>
                        <a:pt x="9"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1" name="Freeform 3550"/>
                <p:cNvSpPr>
                  <a:spLocks noChangeArrowheads="1"/>
                </p:cNvSpPr>
                <p:nvPr/>
              </p:nvSpPr>
              <p:spPr bwMode="auto">
                <a:xfrm>
                  <a:off x="4491037" y="3848100"/>
                  <a:ext cx="12700" cy="12700"/>
                </a:xfrm>
                <a:custGeom>
                  <a:avLst/>
                  <a:gdLst>
                    <a:gd name="T0" fmla="*/ 6 w 16"/>
                    <a:gd name="T1" fmla="*/ 0 h 16"/>
                    <a:gd name="T2" fmla="*/ 6 w 16"/>
                    <a:gd name="T3" fmla="*/ 0 h 16"/>
                    <a:gd name="T4" fmla="*/ 9 w 16"/>
                    <a:gd name="T5" fmla="*/ 0 h 16"/>
                    <a:gd name="T6" fmla="*/ 13 w 16"/>
                    <a:gd name="T7" fmla="*/ 1 h 16"/>
                    <a:gd name="T8" fmla="*/ 16 w 16"/>
                    <a:gd name="T9" fmla="*/ 4 h 16"/>
                    <a:gd name="T10" fmla="*/ 16 w 16"/>
                    <a:gd name="T11" fmla="*/ 8 h 16"/>
                    <a:gd name="T12" fmla="*/ 16 w 16"/>
                    <a:gd name="T13" fmla="*/ 8 h 16"/>
                    <a:gd name="T14" fmla="*/ 16 w 16"/>
                    <a:gd name="T15" fmla="*/ 11 h 16"/>
                    <a:gd name="T16" fmla="*/ 14 w 16"/>
                    <a:gd name="T17" fmla="*/ 13 h 16"/>
                    <a:gd name="T18" fmla="*/ 11 w 16"/>
                    <a:gd name="T19" fmla="*/ 16 h 16"/>
                    <a:gd name="T20" fmla="*/ 8 w 16"/>
                    <a:gd name="T21" fmla="*/ 16 h 16"/>
                    <a:gd name="T22" fmla="*/ 8 w 16"/>
                    <a:gd name="T23" fmla="*/ 16 h 16"/>
                    <a:gd name="T24" fmla="*/ 4 w 16"/>
                    <a:gd name="T25" fmla="*/ 16 h 16"/>
                    <a:gd name="T26" fmla="*/ 3 w 16"/>
                    <a:gd name="T27" fmla="*/ 14 h 16"/>
                    <a:gd name="T28" fmla="*/ 0 w 16"/>
                    <a:gd name="T29" fmla="*/ 11 h 16"/>
                    <a:gd name="T30" fmla="*/ 0 w 16"/>
                    <a:gd name="T31" fmla="*/ 8 h 16"/>
                    <a:gd name="T32" fmla="*/ 0 w 16"/>
                    <a:gd name="T33" fmla="*/ 8 h 16"/>
                    <a:gd name="T34" fmla="*/ 0 w 16"/>
                    <a:gd name="T35" fmla="*/ 4 h 16"/>
                    <a:gd name="T36" fmla="*/ 1 w 16"/>
                    <a:gd name="T37" fmla="*/ 3 h 16"/>
                    <a:gd name="T38" fmla="*/ 3 w 16"/>
                    <a:gd name="T39" fmla="*/ 0 h 16"/>
                    <a:gd name="T40" fmla="*/ 6 w 16"/>
                    <a:gd name="T41" fmla="*/ 0 h 16"/>
                    <a:gd name="T42" fmla="*/ 6 w 16"/>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0"/>
                      </a:moveTo>
                      <a:lnTo>
                        <a:pt x="6" y="0"/>
                      </a:lnTo>
                      <a:lnTo>
                        <a:pt x="9" y="0"/>
                      </a:lnTo>
                      <a:lnTo>
                        <a:pt x="13" y="1"/>
                      </a:lnTo>
                      <a:lnTo>
                        <a:pt x="16" y="4"/>
                      </a:lnTo>
                      <a:lnTo>
                        <a:pt x="16" y="8"/>
                      </a:lnTo>
                      <a:lnTo>
                        <a:pt x="16" y="11"/>
                      </a:lnTo>
                      <a:lnTo>
                        <a:pt x="14" y="13"/>
                      </a:lnTo>
                      <a:lnTo>
                        <a:pt x="11" y="16"/>
                      </a:lnTo>
                      <a:lnTo>
                        <a:pt x="8" y="16"/>
                      </a:lnTo>
                      <a:lnTo>
                        <a:pt x="4" y="16"/>
                      </a:lnTo>
                      <a:lnTo>
                        <a:pt x="3" y="14"/>
                      </a:lnTo>
                      <a:lnTo>
                        <a:pt x="0" y="11"/>
                      </a:lnTo>
                      <a:lnTo>
                        <a:pt x="0" y="8"/>
                      </a:lnTo>
                      <a:lnTo>
                        <a:pt x="0" y="4"/>
                      </a:lnTo>
                      <a:lnTo>
                        <a:pt x="1" y="3"/>
                      </a:lnTo>
                      <a:lnTo>
                        <a:pt x="3" y="0"/>
                      </a:lnTo>
                      <a:lnTo>
                        <a:pt x="6"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2" name="Freeform 3551"/>
                <p:cNvSpPr>
                  <a:spLocks noChangeArrowheads="1"/>
                </p:cNvSpPr>
                <p:nvPr/>
              </p:nvSpPr>
              <p:spPr bwMode="auto">
                <a:xfrm>
                  <a:off x="4508499" y="3889375"/>
                  <a:ext cx="14288" cy="12700"/>
                </a:xfrm>
                <a:custGeom>
                  <a:avLst/>
                  <a:gdLst>
                    <a:gd name="T0" fmla="*/ 8 w 18"/>
                    <a:gd name="T1" fmla="*/ 0 h 18"/>
                    <a:gd name="T2" fmla="*/ 8 w 18"/>
                    <a:gd name="T3" fmla="*/ 0 h 18"/>
                    <a:gd name="T4" fmla="*/ 11 w 18"/>
                    <a:gd name="T5" fmla="*/ 0 h 18"/>
                    <a:gd name="T6" fmla="*/ 14 w 18"/>
                    <a:gd name="T7" fmla="*/ 2 h 18"/>
                    <a:gd name="T8" fmla="*/ 16 w 18"/>
                    <a:gd name="T9" fmla="*/ 5 h 18"/>
                    <a:gd name="T10" fmla="*/ 18 w 18"/>
                    <a:gd name="T11" fmla="*/ 8 h 18"/>
                    <a:gd name="T12" fmla="*/ 18 w 18"/>
                    <a:gd name="T13" fmla="*/ 8 h 18"/>
                    <a:gd name="T14" fmla="*/ 18 w 18"/>
                    <a:gd name="T15" fmla="*/ 11 h 18"/>
                    <a:gd name="T16" fmla="*/ 16 w 18"/>
                    <a:gd name="T17" fmla="*/ 15 h 18"/>
                    <a:gd name="T18" fmla="*/ 13 w 18"/>
                    <a:gd name="T19" fmla="*/ 16 h 18"/>
                    <a:gd name="T20" fmla="*/ 9 w 18"/>
                    <a:gd name="T21" fmla="*/ 18 h 18"/>
                    <a:gd name="T22" fmla="*/ 9 w 18"/>
                    <a:gd name="T23" fmla="*/ 18 h 18"/>
                    <a:gd name="T24" fmla="*/ 6 w 18"/>
                    <a:gd name="T25" fmla="*/ 16 h 18"/>
                    <a:gd name="T26" fmla="*/ 3 w 18"/>
                    <a:gd name="T27" fmla="*/ 15 h 18"/>
                    <a:gd name="T28" fmla="*/ 1 w 18"/>
                    <a:gd name="T29" fmla="*/ 13 h 18"/>
                    <a:gd name="T30" fmla="*/ 0 w 18"/>
                    <a:gd name="T31" fmla="*/ 10 h 18"/>
                    <a:gd name="T32" fmla="*/ 0 w 18"/>
                    <a:gd name="T33" fmla="*/ 10 h 18"/>
                    <a:gd name="T34" fmla="*/ 1 w 18"/>
                    <a:gd name="T35" fmla="*/ 7 h 18"/>
                    <a:gd name="T36" fmla="*/ 3 w 18"/>
                    <a:gd name="T37" fmla="*/ 3 h 18"/>
                    <a:gd name="T38" fmla="*/ 5 w 18"/>
                    <a:gd name="T39" fmla="*/ 2 h 18"/>
                    <a:gd name="T40" fmla="*/ 8 w 18"/>
                    <a:gd name="T41" fmla="*/ 0 h 18"/>
                    <a:gd name="T42" fmla="*/ 8 w 18"/>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8" y="0"/>
                      </a:moveTo>
                      <a:lnTo>
                        <a:pt x="8" y="0"/>
                      </a:lnTo>
                      <a:lnTo>
                        <a:pt x="11" y="0"/>
                      </a:lnTo>
                      <a:lnTo>
                        <a:pt x="14" y="2"/>
                      </a:lnTo>
                      <a:lnTo>
                        <a:pt x="16" y="5"/>
                      </a:lnTo>
                      <a:lnTo>
                        <a:pt x="18" y="8"/>
                      </a:lnTo>
                      <a:lnTo>
                        <a:pt x="18" y="11"/>
                      </a:lnTo>
                      <a:lnTo>
                        <a:pt x="16" y="15"/>
                      </a:lnTo>
                      <a:lnTo>
                        <a:pt x="13" y="16"/>
                      </a:lnTo>
                      <a:lnTo>
                        <a:pt x="9" y="18"/>
                      </a:lnTo>
                      <a:lnTo>
                        <a:pt x="6" y="16"/>
                      </a:lnTo>
                      <a:lnTo>
                        <a:pt x="3" y="15"/>
                      </a:lnTo>
                      <a:lnTo>
                        <a:pt x="1" y="13"/>
                      </a:lnTo>
                      <a:lnTo>
                        <a:pt x="0" y="10"/>
                      </a:lnTo>
                      <a:lnTo>
                        <a:pt x="1" y="7"/>
                      </a:lnTo>
                      <a:lnTo>
                        <a:pt x="3" y="3"/>
                      </a:lnTo>
                      <a:lnTo>
                        <a:pt x="5" y="2"/>
                      </a:lnTo>
                      <a:lnTo>
                        <a:pt x="8"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3" name="Freeform 3552"/>
                <p:cNvSpPr>
                  <a:spLocks noChangeArrowheads="1"/>
                </p:cNvSpPr>
                <p:nvPr/>
              </p:nvSpPr>
              <p:spPr bwMode="auto">
                <a:xfrm>
                  <a:off x="4529137" y="3895725"/>
                  <a:ext cx="12700" cy="14288"/>
                </a:xfrm>
                <a:custGeom>
                  <a:avLst/>
                  <a:gdLst>
                    <a:gd name="T0" fmla="*/ 6 w 16"/>
                    <a:gd name="T1" fmla="*/ 0 h 18"/>
                    <a:gd name="T2" fmla="*/ 6 w 16"/>
                    <a:gd name="T3" fmla="*/ 0 h 18"/>
                    <a:gd name="T4" fmla="*/ 10 w 16"/>
                    <a:gd name="T5" fmla="*/ 0 h 18"/>
                    <a:gd name="T6" fmla="*/ 13 w 16"/>
                    <a:gd name="T7" fmla="*/ 1 h 18"/>
                    <a:gd name="T8" fmla="*/ 14 w 16"/>
                    <a:gd name="T9" fmla="*/ 5 h 18"/>
                    <a:gd name="T10" fmla="*/ 16 w 16"/>
                    <a:gd name="T11" fmla="*/ 8 h 18"/>
                    <a:gd name="T12" fmla="*/ 16 w 16"/>
                    <a:gd name="T13" fmla="*/ 8 h 18"/>
                    <a:gd name="T14" fmla="*/ 16 w 16"/>
                    <a:gd name="T15" fmla="*/ 11 h 18"/>
                    <a:gd name="T16" fmla="*/ 14 w 16"/>
                    <a:gd name="T17" fmla="*/ 15 h 18"/>
                    <a:gd name="T18" fmla="*/ 11 w 16"/>
                    <a:gd name="T19" fmla="*/ 16 h 18"/>
                    <a:gd name="T20" fmla="*/ 8 w 16"/>
                    <a:gd name="T21" fmla="*/ 18 h 18"/>
                    <a:gd name="T22" fmla="*/ 8 w 16"/>
                    <a:gd name="T23" fmla="*/ 18 h 18"/>
                    <a:gd name="T24" fmla="*/ 5 w 16"/>
                    <a:gd name="T25" fmla="*/ 16 h 18"/>
                    <a:gd name="T26" fmla="*/ 1 w 16"/>
                    <a:gd name="T27" fmla="*/ 15 h 18"/>
                    <a:gd name="T28" fmla="*/ 0 w 16"/>
                    <a:gd name="T29" fmla="*/ 13 h 18"/>
                    <a:gd name="T30" fmla="*/ 0 w 16"/>
                    <a:gd name="T31" fmla="*/ 10 h 18"/>
                    <a:gd name="T32" fmla="*/ 0 w 16"/>
                    <a:gd name="T33" fmla="*/ 10 h 18"/>
                    <a:gd name="T34" fmla="*/ 0 w 16"/>
                    <a:gd name="T35" fmla="*/ 6 h 18"/>
                    <a:gd name="T36" fmla="*/ 1 w 16"/>
                    <a:gd name="T37" fmla="*/ 3 h 18"/>
                    <a:gd name="T38" fmla="*/ 3 w 16"/>
                    <a:gd name="T39" fmla="*/ 1 h 18"/>
                    <a:gd name="T40" fmla="*/ 6 w 16"/>
                    <a:gd name="T41" fmla="*/ 0 h 18"/>
                    <a:gd name="T42" fmla="*/ 6 w 16"/>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0"/>
                      </a:moveTo>
                      <a:lnTo>
                        <a:pt x="6" y="0"/>
                      </a:lnTo>
                      <a:lnTo>
                        <a:pt x="10" y="0"/>
                      </a:lnTo>
                      <a:lnTo>
                        <a:pt x="13" y="1"/>
                      </a:lnTo>
                      <a:lnTo>
                        <a:pt x="14" y="5"/>
                      </a:lnTo>
                      <a:lnTo>
                        <a:pt x="16" y="8"/>
                      </a:lnTo>
                      <a:lnTo>
                        <a:pt x="16" y="11"/>
                      </a:lnTo>
                      <a:lnTo>
                        <a:pt x="14" y="15"/>
                      </a:lnTo>
                      <a:lnTo>
                        <a:pt x="11" y="16"/>
                      </a:lnTo>
                      <a:lnTo>
                        <a:pt x="8" y="18"/>
                      </a:lnTo>
                      <a:lnTo>
                        <a:pt x="5" y="16"/>
                      </a:lnTo>
                      <a:lnTo>
                        <a:pt x="1" y="15"/>
                      </a:lnTo>
                      <a:lnTo>
                        <a:pt x="0" y="13"/>
                      </a:lnTo>
                      <a:lnTo>
                        <a:pt x="0" y="10"/>
                      </a:lnTo>
                      <a:lnTo>
                        <a:pt x="0" y="6"/>
                      </a:lnTo>
                      <a:lnTo>
                        <a:pt x="1" y="3"/>
                      </a:lnTo>
                      <a:lnTo>
                        <a:pt x="3" y="1"/>
                      </a:lnTo>
                      <a:lnTo>
                        <a:pt x="6"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4" name="Freeform 3553"/>
                <p:cNvSpPr>
                  <a:spLocks noChangeArrowheads="1"/>
                </p:cNvSpPr>
                <p:nvPr/>
              </p:nvSpPr>
              <p:spPr bwMode="auto">
                <a:xfrm>
                  <a:off x="4760912" y="3559175"/>
                  <a:ext cx="20638" cy="17463"/>
                </a:xfrm>
                <a:custGeom>
                  <a:avLst/>
                  <a:gdLst>
                    <a:gd name="T0" fmla="*/ 0 w 24"/>
                    <a:gd name="T1" fmla="*/ 11 h 23"/>
                    <a:gd name="T2" fmla="*/ 0 w 24"/>
                    <a:gd name="T3" fmla="*/ 11 h 23"/>
                    <a:gd name="T4" fmla="*/ 2 w 24"/>
                    <a:gd name="T5" fmla="*/ 16 h 23"/>
                    <a:gd name="T6" fmla="*/ 3 w 24"/>
                    <a:gd name="T7" fmla="*/ 19 h 23"/>
                    <a:gd name="T8" fmla="*/ 8 w 24"/>
                    <a:gd name="T9" fmla="*/ 23 h 23"/>
                    <a:gd name="T10" fmla="*/ 11 w 24"/>
                    <a:gd name="T11" fmla="*/ 23 h 23"/>
                    <a:gd name="T12" fmla="*/ 11 w 24"/>
                    <a:gd name="T13" fmla="*/ 23 h 23"/>
                    <a:gd name="T14" fmla="*/ 16 w 24"/>
                    <a:gd name="T15" fmla="*/ 23 h 23"/>
                    <a:gd name="T16" fmla="*/ 21 w 24"/>
                    <a:gd name="T17" fmla="*/ 19 h 23"/>
                    <a:gd name="T18" fmla="*/ 23 w 24"/>
                    <a:gd name="T19" fmla="*/ 16 h 23"/>
                    <a:gd name="T20" fmla="*/ 24 w 24"/>
                    <a:gd name="T21" fmla="*/ 11 h 23"/>
                    <a:gd name="T22" fmla="*/ 24 w 24"/>
                    <a:gd name="T23" fmla="*/ 11 h 23"/>
                    <a:gd name="T24" fmla="*/ 23 w 24"/>
                    <a:gd name="T25" fmla="*/ 6 h 23"/>
                    <a:gd name="T26" fmla="*/ 21 w 24"/>
                    <a:gd name="T27" fmla="*/ 3 h 23"/>
                    <a:gd name="T28" fmla="*/ 16 w 24"/>
                    <a:gd name="T29" fmla="*/ 0 h 23"/>
                    <a:gd name="T30" fmla="*/ 11 w 24"/>
                    <a:gd name="T31" fmla="*/ 0 h 23"/>
                    <a:gd name="T32" fmla="*/ 11 w 24"/>
                    <a:gd name="T33" fmla="*/ 0 h 23"/>
                    <a:gd name="T34" fmla="*/ 8 w 24"/>
                    <a:gd name="T35" fmla="*/ 0 h 23"/>
                    <a:gd name="T36" fmla="*/ 3 w 24"/>
                    <a:gd name="T37" fmla="*/ 3 h 23"/>
                    <a:gd name="T38" fmla="*/ 2 w 24"/>
                    <a:gd name="T39" fmla="*/ 6 h 23"/>
                    <a:gd name="T40" fmla="*/ 0 w 24"/>
                    <a:gd name="T41"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
                      <a:moveTo>
                        <a:pt x="0" y="11"/>
                      </a:moveTo>
                      <a:lnTo>
                        <a:pt x="0" y="11"/>
                      </a:lnTo>
                      <a:lnTo>
                        <a:pt x="2" y="16"/>
                      </a:lnTo>
                      <a:lnTo>
                        <a:pt x="3" y="19"/>
                      </a:lnTo>
                      <a:lnTo>
                        <a:pt x="8" y="23"/>
                      </a:lnTo>
                      <a:lnTo>
                        <a:pt x="11" y="23"/>
                      </a:lnTo>
                      <a:lnTo>
                        <a:pt x="16" y="23"/>
                      </a:lnTo>
                      <a:lnTo>
                        <a:pt x="21" y="19"/>
                      </a:lnTo>
                      <a:lnTo>
                        <a:pt x="23" y="16"/>
                      </a:lnTo>
                      <a:lnTo>
                        <a:pt x="24" y="11"/>
                      </a:lnTo>
                      <a:lnTo>
                        <a:pt x="23" y="6"/>
                      </a:lnTo>
                      <a:lnTo>
                        <a:pt x="21" y="3"/>
                      </a:lnTo>
                      <a:lnTo>
                        <a:pt x="16" y="0"/>
                      </a:lnTo>
                      <a:lnTo>
                        <a:pt x="11" y="0"/>
                      </a:lnTo>
                      <a:lnTo>
                        <a:pt x="8" y="0"/>
                      </a:lnTo>
                      <a:lnTo>
                        <a:pt x="3" y="3"/>
                      </a:lnTo>
                      <a:lnTo>
                        <a:pt x="2" y="6"/>
                      </a:lnTo>
                      <a:lnTo>
                        <a:pt x="0" y="11"/>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5" name="Freeform 3554"/>
                <p:cNvSpPr>
                  <a:spLocks noChangeArrowheads="1"/>
                </p:cNvSpPr>
                <p:nvPr/>
              </p:nvSpPr>
              <p:spPr bwMode="auto">
                <a:xfrm>
                  <a:off x="4760912" y="3559175"/>
                  <a:ext cx="20638" cy="17463"/>
                </a:xfrm>
                <a:custGeom>
                  <a:avLst/>
                  <a:gdLst>
                    <a:gd name="T0" fmla="*/ 0 w 24"/>
                    <a:gd name="T1" fmla="*/ 11 h 23"/>
                    <a:gd name="T2" fmla="*/ 0 w 24"/>
                    <a:gd name="T3" fmla="*/ 11 h 23"/>
                    <a:gd name="T4" fmla="*/ 2 w 24"/>
                    <a:gd name="T5" fmla="*/ 16 h 23"/>
                    <a:gd name="T6" fmla="*/ 3 w 24"/>
                    <a:gd name="T7" fmla="*/ 19 h 23"/>
                    <a:gd name="T8" fmla="*/ 8 w 24"/>
                    <a:gd name="T9" fmla="*/ 23 h 23"/>
                    <a:gd name="T10" fmla="*/ 11 w 24"/>
                    <a:gd name="T11" fmla="*/ 23 h 23"/>
                    <a:gd name="T12" fmla="*/ 11 w 24"/>
                    <a:gd name="T13" fmla="*/ 23 h 23"/>
                    <a:gd name="T14" fmla="*/ 16 w 24"/>
                    <a:gd name="T15" fmla="*/ 23 h 23"/>
                    <a:gd name="T16" fmla="*/ 21 w 24"/>
                    <a:gd name="T17" fmla="*/ 19 h 23"/>
                    <a:gd name="T18" fmla="*/ 23 w 24"/>
                    <a:gd name="T19" fmla="*/ 16 h 23"/>
                    <a:gd name="T20" fmla="*/ 24 w 24"/>
                    <a:gd name="T21" fmla="*/ 11 h 23"/>
                    <a:gd name="T22" fmla="*/ 24 w 24"/>
                    <a:gd name="T23" fmla="*/ 11 h 23"/>
                    <a:gd name="T24" fmla="*/ 23 w 24"/>
                    <a:gd name="T25" fmla="*/ 6 h 23"/>
                    <a:gd name="T26" fmla="*/ 21 w 24"/>
                    <a:gd name="T27" fmla="*/ 3 h 23"/>
                    <a:gd name="T28" fmla="*/ 16 w 24"/>
                    <a:gd name="T29" fmla="*/ 0 h 23"/>
                    <a:gd name="T30" fmla="*/ 11 w 24"/>
                    <a:gd name="T31" fmla="*/ 0 h 23"/>
                    <a:gd name="T32" fmla="*/ 11 w 24"/>
                    <a:gd name="T33" fmla="*/ 0 h 23"/>
                    <a:gd name="T34" fmla="*/ 8 w 24"/>
                    <a:gd name="T35" fmla="*/ 0 h 23"/>
                    <a:gd name="T36" fmla="*/ 3 w 24"/>
                    <a:gd name="T37" fmla="*/ 3 h 23"/>
                    <a:gd name="T38" fmla="*/ 2 w 24"/>
                    <a:gd name="T39" fmla="*/ 6 h 23"/>
                    <a:gd name="T40" fmla="*/ 0 w 24"/>
                    <a:gd name="T41"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
                      <a:moveTo>
                        <a:pt x="0" y="11"/>
                      </a:moveTo>
                      <a:lnTo>
                        <a:pt x="0" y="11"/>
                      </a:lnTo>
                      <a:lnTo>
                        <a:pt x="2" y="16"/>
                      </a:lnTo>
                      <a:lnTo>
                        <a:pt x="3" y="19"/>
                      </a:lnTo>
                      <a:lnTo>
                        <a:pt x="8" y="23"/>
                      </a:lnTo>
                      <a:lnTo>
                        <a:pt x="11" y="23"/>
                      </a:lnTo>
                      <a:lnTo>
                        <a:pt x="16" y="23"/>
                      </a:lnTo>
                      <a:lnTo>
                        <a:pt x="21" y="19"/>
                      </a:lnTo>
                      <a:lnTo>
                        <a:pt x="23" y="16"/>
                      </a:lnTo>
                      <a:lnTo>
                        <a:pt x="24" y="11"/>
                      </a:lnTo>
                      <a:lnTo>
                        <a:pt x="23" y="6"/>
                      </a:lnTo>
                      <a:lnTo>
                        <a:pt x="21" y="3"/>
                      </a:lnTo>
                      <a:lnTo>
                        <a:pt x="16" y="0"/>
                      </a:lnTo>
                      <a:lnTo>
                        <a:pt x="11" y="0"/>
                      </a:lnTo>
                      <a:lnTo>
                        <a:pt x="8" y="0"/>
                      </a:lnTo>
                      <a:lnTo>
                        <a:pt x="3" y="3"/>
                      </a:lnTo>
                      <a:lnTo>
                        <a:pt x="2" y="6"/>
                      </a:lnTo>
                      <a:lnTo>
                        <a:pt x="0"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6" name="Freeform 3555"/>
                <p:cNvSpPr>
                  <a:spLocks noChangeArrowheads="1"/>
                </p:cNvSpPr>
                <p:nvPr/>
              </p:nvSpPr>
              <p:spPr bwMode="auto">
                <a:xfrm>
                  <a:off x="4808537" y="3600450"/>
                  <a:ext cx="19050" cy="19050"/>
                </a:xfrm>
                <a:custGeom>
                  <a:avLst/>
                  <a:gdLst>
                    <a:gd name="T0" fmla="*/ 0 w 24"/>
                    <a:gd name="T1" fmla="*/ 13 h 24"/>
                    <a:gd name="T2" fmla="*/ 0 w 24"/>
                    <a:gd name="T3" fmla="*/ 13 h 24"/>
                    <a:gd name="T4" fmla="*/ 1 w 24"/>
                    <a:gd name="T5" fmla="*/ 16 h 24"/>
                    <a:gd name="T6" fmla="*/ 3 w 24"/>
                    <a:gd name="T7" fmla="*/ 21 h 24"/>
                    <a:gd name="T8" fmla="*/ 8 w 24"/>
                    <a:gd name="T9" fmla="*/ 23 h 24"/>
                    <a:gd name="T10" fmla="*/ 13 w 24"/>
                    <a:gd name="T11" fmla="*/ 24 h 24"/>
                    <a:gd name="T12" fmla="*/ 13 w 24"/>
                    <a:gd name="T13" fmla="*/ 24 h 24"/>
                    <a:gd name="T14" fmla="*/ 16 w 24"/>
                    <a:gd name="T15" fmla="*/ 23 h 24"/>
                    <a:gd name="T16" fmla="*/ 21 w 24"/>
                    <a:gd name="T17" fmla="*/ 21 h 24"/>
                    <a:gd name="T18" fmla="*/ 22 w 24"/>
                    <a:gd name="T19" fmla="*/ 16 h 24"/>
                    <a:gd name="T20" fmla="*/ 24 w 24"/>
                    <a:gd name="T21" fmla="*/ 13 h 24"/>
                    <a:gd name="T22" fmla="*/ 24 w 24"/>
                    <a:gd name="T23" fmla="*/ 13 h 24"/>
                    <a:gd name="T24" fmla="*/ 22 w 24"/>
                    <a:gd name="T25" fmla="*/ 8 h 24"/>
                    <a:gd name="T26" fmla="*/ 21 w 24"/>
                    <a:gd name="T27" fmla="*/ 3 h 24"/>
                    <a:gd name="T28" fmla="*/ 16 w 24"/>
                    <a:gd name="T29" fmla="*/ 2 h 24"/>
                    <a:gd name="T30" fmla="*/ 13 w 24"/>
                    <a:gd name="T31" fmla="*/ 0 h 24"/>
                    <a:gd name="T32" fmla="*/ 13 w 24"/>
                    <a:gd name="T33" fmla="*/ 0 h 24"/>
                    <a:gd name="T34" fmla="*/ 8 w 24"/>
                    <a:gd name="T35" fmla="*/ 2 h 24"/>
                    <a:gd name="T36" fmla="*/ 3 w 24"/>
                    <a:gd name="T37" fmla="*/ 3 h 24"/>
                    <a:gd name="T38" fmla="*/ 1 w 24"/>
                    <a:gd name="T39" fmla="*/ 8 h 24"/>
                    <a:gd name="T40" fmla="*/ 0 w 24"/>
                    <a:gd name="T4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4">
                      <a:moveTo>
                        <a:pt x="0" y="13"/>
                      </a:moveTo>
                      <a:lnTo>
                        <a:pt x="0" y="13"/>
                      </a:lnTo>
                      <a:lnTo>
                        <a:pt x="1" y="16"/>
                      </a:lnTo>
                      <a:lnTo>
                        <a:pt x="3" y="21"/>
                      </a:lnTo>
                      <a:lnTo>
                        <a:pt x="8" y="23"/>
                      </a:lnTo>
                      <a:lnTo>
                        <a:pt x="13" y="24"/>
                      </a:lnTo>
                      <a:lnTo>
                        <a:pt x="16" y="23"/>
                      </a:lnTo>
                      <a:lnTo>
                        <a:pt x="21" y="21"/>
                      </a:lnTo>
                      <a:lnTo>
                        <a:pt x="22" y="16"/>
                      </a:lnTo>
                      <a:lnTo>
                        <a:pt x="24" y="13"/>
                      </a:lnTo>
                      <a:lnTo>
                        <a:pt x="22" y="8"/>
                      </a:lnTo>
                      <a:lnTo>
                        <a:pt x="21" y="3"/>
                      </a:lnTo>
                      <a:lnTo>
                        <a:pt x="16" y="2"/>
                      </a:lnTo>
                      <a:lnTo>
                        <a:pt x="13" y="0"/>
                      </a:lnTo>
                      <a:lnTo>
                        <a:pt x="8" y="2"/>
                      </a:lnTo>
                      <a:lnTo>
                        <a:pt x="3" y="3"/>
                      </a:lnTo>
                      <a:lnTo>
                        <a:pt x="1" y="8"/>
                      </a:lnTo>
                      <a:lnTo>
                        <a:pt x="0" y="1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7" name="Freeform 3556"/>
                <p:cNvSpPr>
                  <a:spLocks noChangeArrowheads="1"/>
                </p:cNvSpPr>
                <p:nvPr/>
              </p:nvSpPr>
              <p:spPr bwMode="auto">
                <a:xfrm>
                  <a:off x="4808537" y="3600450"/>
                  <a:ext cx="19050" cy="19050"/>
                </a:xfrm>
                <a:custGeom>
                  <a:avLst/>
                  <a:gdLst>
                    <a:gd name="T0" fmla="*/ 0 w 24"/>
                    <a:gd name="T1" fmla="*/ 13 h 24"/>
                    <a:gd name="T2" fmla="*/ 0 w 24"/>
                    <a:gd name="T3" fmla="*/ 13 h 24"/>
                    <a:gd name="T4" fmla="*/ 1 w 24"/>
                    <a:gd name="T5" fmla="*/ 16 h 24"/>
                    <a:gd name="T6" fmla="*/ 3 w 24"/>
                    <a:gd name="T7" fmla="*/ 21 h 24"/>
                    <a:gd name="T8" fmla="*/ 8 w 24"/>
                    <a:gd name="T9" fmla="*/ 23 h 24"/>
                    <a:gd name="T10" fmla="*/ 13 w 24"/>
                    <a:gd name="T11" fmla="*/ 24 h 24"/>
                    <a:gd name="T12" fmla="*/ 13 w 24"/>
                    <a:gd name="T13" fmla="*/ 24 h 24"/>
                    <a:gd name="T14" fmla="*/ 16 w 24"/>
                    <a:gd name="T15" fmla="*/ 23 h 24"/>
                    <a:gd name="T16" fmla="*/ 21 w 24"/>
                    <a:gd name="T17" fmla="*/ 21 h 24"/>
                    <a:gd name="T18" fmla="*/ 22 w 24"/>
                    <a:gd name="T19" fmla="*/ 16 h 24"/>
                    <a:gd name="T20" fmla="*/ 24 w 24"/>
                    <a:gd name="T21" fmla="*/ 13 h 24"/>
                    <a:gd name="T22" fmla="*/ 24 w 24"/>
                    <a:gd name="T23" fmla="*/ 13 h 24"/>
                    <a:gd name="T24" fmla="*/ 22 w 24"/>
                    <a:gd name="T25" fmla="*/ 8 h 24"/>
                    <a:gd name="T26" fmla="*/ 21 w 24"/>
                    <a:gd name="T27" fmla="*/ 3 h 24"/>
                    <a:gd name="T28" fmla="*/ 16 w 24"/>
                    <a:gd name="T29" fmla="*/ 2 h 24"/>
                    <a:gd name="T30" fmla="*/ 13 w 24"/>
                    <a:gd name="T31" fmla="*/ 0 h 24"/>
                    <a:gd name="T32" fmla="*/ 13 w 24"/>
                    <a:gd name="T33" fmla="*/ 0 h 24"/>
                    <a:gd name="T34" fmla="*/ 8 w 24"/>
                    <a:gd name="T35" fmla="*/ 2 h 24"/>
                    <a:gd name="T36" fmla="*/ 3 w 24"/>
                    <a:gd name="T37" fmla="*/ 3 h 24"/>
                    <a:gd name="T38" fmla="*/ 1 w 24"/>
                    <a:gd name="T39" fmla="*/ 8 h 24"/>
                    <a:gd name="T40" fmla="*/ 0 w 24"/>
                    <a:gd name="T4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4">
                      <a:moveTo>
                        <a:pt x="0" y="13"/>
                      </a:moveTo>
                      <a:lnTo>
                        <a:pt x="0" y="13"/>
                      </a:lnTo>
                      <a:lnTo>
                        <a:pt x="1" y="16"/>
                      </a:lnTo>
                      <a:lnTo>
                        <a:pt x="3" y="21"/>
                      </a:lnTo>
                      <a:lnTo>
                        <a:pt x="8" y="23"/>
                      </a:lnTo>
                      <a:lnTo>
                        <a:pt x="13" y="24"/>
                      </a:lnTo>
                      <a:lnTo>
                        <a:pt x="16" y="23"/>
                      </a:lnTo>
                      <a:lnTo>
                        <a:pt x="21" y="21"/>
                      </a:lnTo>
                      <a:lnTo>
                        <a:pt x="22" y="16"/>
                      </a:lnTo>
                      <a:lnTo>
                        <a:pt x="24" y="13"/>
                      </a:lnTo>
                      <a:lnTo>
                        <a:pt x="22" y="8"/>
                      </a:lnTo>
                      <a:lnTo>
                        <a:pt x="21" y="3"/>
                      </a:lnTo>
                      <a:lnTo>
                        <a:pt x="16" y="2"/>
                      </a:lnTo>
                      <a:lnTo>
                        <a:pt x="13" y="0"/>
                      </a:lnTo>
                      <a:lnTo>
                        <a:pt x="8" y="2"/>
                      </a:lnTo>
                      <a:lnTo>
                        <a:pt x="3" y="3"/>
                      </a:lnTo>
                      <a:lnTo>
                        <a:pt x="1" y="8"/>
                      </a:lnTo>
                      <a:lnTo>
                        <a:pt x="0" y="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8" name="Freeform 3557"/>
                <p:cNvSpPr>
                  <a:spLocks noChangeArrowheads="1"/>
                </p:cNvSpPr>
                <p:nvPr/>
              </p:nvSpPr>
              <p:spPr bwMode="auto">
                <a:xfrm>
                  <a:off x="4741862" y="3554412"/>
                  <a:ext cx="12700" cy="14288"/>
                </a:xfrm>
                <a:custGeom>
                  <a:avLst/>
                  <a:gdLst>
                    <a:gd name="T0" fmla="*/ 0 w 17"/>
                    <a:gd name="T1" fmla="*/ 8 h 16"/>
                    <a:gd name="T2" fmla="*/ 0 w 17"/>
                    <a:gd name="T3" fmla="*/ 8 h 16"/>
                    <a:gd name="T4" fmla="*/ 0 w 17"/>
                    <a:gd name="T5" fmla="*/ 11 h 16"/>
                    <a:gd name="T6" fmla="*/ 2 w 17"/>
                    <a:gd name="T7" fmla="*/ 15 h 16"/>
                    <a:gd name="T8" fmla="*/ 5 w 17"/>
                    <a:gd name="T9" fmla="*/ 16 h 16"/>
                    <a:gd name="T10" fmla="*/ 9 w 17"/>
                    <a:gd name="T11" fmla="*/ 16 h 16"/>
                    <a:gd name="T12" fmla="*/ 9 w 17"/>
                    <a:gd name="T13" fmla="*/ 16 h 16"/>
                    <a:gd name="T14" fmla="*/ 12 w 17"/>
                    <a:gd name="T15" fmla="*/ 16 h 16"/>
                    <a:gd name="T16" fmla="*/ 14 w 17"/>
                    <a:gd name="T17" fmla="*/ 15 h 16"/>
                    <a:gd name="T18" fmla="*/ 17 w 17"/>
                    <a:gd name="T19" fmla="*/ 11 h 16"/>
                    <a:gd name="T20" fmla="*/ 17 w 17"/>
                    <a:gd name="T21" fmla="*/ 8 h 16"/>
                    <a:gd name="T22" fmla="*/ 17 w 17"/>
                    <a:gd name="T23" fmla="*/ 8 h 16"/>
                    <a:gd name="T24" fmla="*/ 17 w 17"/>
                    <a:gd name="T25" fmla="*/ 5 h 16"/>
                    <a:gd name="T26" fmla="*/ 14 w 17"/>
                    <a:gd name="T27" fmla="*/ 2 h 16"/>
                    <a:gd name="T28" fmla="*/ 12 w 17"/>
                    <a:gd name="T29" fmla="*/ 0 h 16"/>
                    <a:gd name="T30" fmla="*/ 9 w 17"/>
                    <a:gd name="T31" fmla="*/ 0 h 16"/>
                    <a:gd name="T32" fmla="*/ 9 w 17"/>
                    <a:gd name="T33" fmla="*/ 0 h 16"/>
                    <a:gd name="T34" fmla="*/ 5 w 17"/>
                    <a:gd name="T35" fmla="*/ 0 h 16"/>
                    <a:gd name="T36" fmla="*/ 2 w 17"/>
                    <a:gd name="T37" fmla="*/ 2 h 16"/>
                    <a:gd name="T38" fmla="*/ 0 w 17"/>
                    <a:gd name="T39" fmla="*/ 5 h 16"/>
                    <a:gd name="T40" fmla="*/ 0 w 17"/>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6">
                      <a:moveTo>
                        <a:pt x="0" y="8"/>
                      </a:moveTo>
                      <a:lnTo>
                        <a:pt x="0" y="8"/>
                      </a:lnTo>
                      <a:lnTo>
                        <a:pt x="0" y="11"/>
                      </a:lnTo>
                      <a:lnTo>
                        <a:pt x="2" y="15"/>
                      </a:lnTo>
                      <a:lnTo>
                        <a:pt x="5" y="16"/>
                      </a:lnTo>
                      <a:lnTo>
                        <a:pt x="9" y="16"/>
                      </a:lnTo>
                      <a:lnTo>
                        <a:pt x="12" y="16"/>
                      </a:lnTo>
                      <a:lnTo>
                        <a:pt x="14" y="15"/>
                      </a:lnTo>
                      <a:lnTo>
                        <a:pt x="17" y="11"/>
                      </a:lnTo>
                      <a:lnTo>
                        <a:pt x="17" y="8"/>
                      </a:lnTo>
                      <a:lnTo>
                        <a:pt x="17" y="5"/>
                      </a:lnTo>
                      <a:lnTo>
                        <a:pt x="14" y="2"/>
                      </a:lnTo>
                      <a:lnTo>
                        <a:pt x="12" y="0"/>
                      </a:lnTo>
                      <a:lnTo>
                        <a:pt x="9" y="0"/>
                      </a:lnTo>
                      <a:lnTo>
                        <a:pt x="5" y="0"/>
                      </a:lnTo>
                      <a:lnTo>
                        <a:pt x="2" y="2"/>
                      </a:lnTo>
                      <a:lnTo>
                        <a:pt x="0" y="5"/>
                      </a:lnTo>
                      <a:lnTo>
                        <a:pt x="0"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59" name="Freeform 3558"/>
                <p:cNvSpPr>
                  <a:spLocks noChangeArrowheads="1"/>
                </p:cNvSpPr>
                <p:nvPr/>
              </p:nvSpPr>
              <p:spPr bwMode="auto">
                <a:xfrm>
                  <a:off x="4741862" y="3554412"/>
                  <a:ext cx="12700" cy="14288"/>
                </a:xfrm>
                <a:custGeom>
                  <a:avLst/>
                  <a:gdLst>
                    <a:gd name="T0" fmla="*/ 0 w 17"/>
                    <a:gd name="T1" fmla="*/ 8 h 16"/>
                    <a:gd name="T2" fmla="*/ 0 w 17"/>
                    <a:gd name="T3" fmla="*/ 8 h 16"/>
                    <a:gd name="T4" fmla="*/ 0 w 17"/>
                    <a:gd name="T5" fmla="*/ 11 h 16"/>
                    <a:gd name="T6" fmla="*/ 2 w 17"/>
                    <a:gd name="T7" fmla="*/ 15 h 16"/>
                    <a:gd name="T8" fmla="*/ 5 w 17"/>
                    <a:gd name="T9" fmla="*/ 16 h 16"/>
                    <a:gd name="T10" fmla="*/ 9 w 17"/>
                    <a:gd name="T11" fmla="*/ 16 h 16"/>
                    <a:gd name="T12" fmla="*/ 9 w 17"/>
                    <a:gd name="T13" fmla="*/ 16 h 16"/>
                    <a:gd name="T14" fmla="*/ 12 w 17"/>
                    <a:gd name="T15" fmla="*/ 16 h 16"/>
                    <a:gd name="T16" fmla="*/ 14 w 17"/>
                    <a:gd name="T17" fmla="*/ 15 h 16"/>
                    <a:gd name="T18" fmla="*/ 17 w 17"/>
                    <a:gd name="T19" fmla="*/ 11 h 16"/>
                    <a:gd name="T20" fmla="*/ 17 w 17"/>
                    <a:gd name="T21" fmla="*/ 8 h 16"/>
                    <a:gd name="T22" fmla="*/ 17 w 17"/>
                    <a:gd name="T23" fmla="*/ 8 h 16"/>
                    <a:gd name="T24" fmla="*/ 17 w 17"/>
                    <a:gd name="T25" fmla="*/ 5 h 16"/>
                    <a:gd name="T26" fmla="*/ 14 w 17"/>
                    <a:gd name="T27" fmla="*/ 2 h 16"/>
                    <a:gd name="T28" fmla="*/ 12 w 17"/>
                    <a:gd name="T29" fmla="*/ 0 h 16"/>
                    <a:gd name="T30" fmla="*/ 9 w 17"/>
                    <a:gd name="T31" fmla="*/ 0 h 16"/>
                    <a:gd name="T32" fmla="*/ 9 w 17"/>
                    <a:gd name="T33" fmla="*/ 0 h 16"/>
                    <a:gd name="T34" fmla="*/ 5 w 17"/>
                    <a:gd name="T35" fmla="*/ 0 h 16"/>
                    <a:gd name="T36" fmla="*/ 2 w 17"/>
                    <a:gd name="T37" fmla="*/ 2 h 16"/>
                    <a:gd name="T38" fmla="*/ 0 w 17"/>
                    <a:gd name="T39" fmla="*/ 5 h 16"/>
                    <a:gd name="T40" fmla="*/ 0 w 17"/>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6">
                      <a:moveTo>
                        <a:pt x="0" y="8"/>
                      </a:moveTo>
                      <a:lnTo>
                        <a:pt x="0" y="8"/>
                      </a:lnTo>
                      <a:lnTo>
                        <a:pt x="0" y="11"/>
                      </a:lnTo>
                      <a:lnTo>
                        <a:pt x="2" y="15"/>
                      </a:lnTo>
                      <a:lnTo>
                        <a:pt x="5" y="16"/>
                      </a:lnTo>
                      <a:lnTo>
                        <a:pt x="9" y="16"/>
                      </a:lnTo>
                      <a:lnTo>
                        <a:pt x="12" y="16"/>
                      </a:lnTo>
                      <a:lnTo>
                        <a:pt x="14" y="15"/>
                      </a:lnTo>
                      <a:lnTo>
                        <a:pt x="17" y="11"/>
                      </a:lnTo>
                      <a:lnTo>
                        <a:pt x="17" y="8"/>
                      </a:lnTo>
                      <a:lnTo>
                        <a:pt x="17" y="5"/>
                      </a:lnTo>
                      <a:lnTo>
                        <a:pt x="14" y="2"/>
                      </a:lnTo>
                      <a:lnTo>
                        <a:pt x="12" y="0"/>
                      </a:lnTo>
                      <a:lnTo>
                        <a:pt x="9" y="0"/>
                      </a:lnTo>
                      <a:lnTo>
                        <a:pt x="5" y="0"/>
                      </a:lnTo>
                      <a:lnTo>
                        <a:pt x="2" y="2"/>
                      </a:lnTo>
                      <a:lnTo>
                        <a:pt x="0" y="5"/>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0" name="Freeform 3559"/>
                <p:cNvSpPr>
                  <a:spLocks noChangeArrowheads="1"/>
                </p:cNvSpPr>
                <p:nvPr/>
              </p:nvSpPr>
              <p:spPr bwMode="auto">
                <a:xfrm>
                  <a:off x="4783137" y="3568700"/>
                  <a:ext cx="14288" cy="14288"/>
                </a:xfrm>
                <a:custGeom>
                  <a:avLst/>
                  <a:gdLst>
                    <a:gd name="T0" fmla="*/ 0 w 18"/>
                    <a:gd name="T1" fmla="*/ 8 h 16"/>
                    <a:gd name="T2" fmla="*/ 0 w 18"/>
                    <a:gd name="T3" fmla="*/ 8 h 16"/>
                    <a:gd name="T4" fmla="*/ 0 w 18"/>
                    <a:gd name="T5" fmla="*/ 11 h 16"/>
                    <a:gd name="T6" fmla="*/ 3 w 18"/>
                    <a:gd name="T7" fmla="*/ 14 h 16"/>
                    <a:gd name="T8" fmla="*/ 4 w 18"/>
                    <a:gd name="T9" fmla="*/ 16 h 16"/>
                    <a:gd name="T10" fmla="*/ 8 w 18"/>
                    <a:gd name="T11" fmla="*/ 16 h 16"/>
                    <a:gd name="T12" fmla="*/ 8 w 18"/>
                    <a:gd name="T13" fmla="*/ 16 h 16"/>
                    <a:gd name="T14" fmla="*/ 11 w 18"/>
                    <a:gd name="T15" fmla="*/ 16 h 16"/>
                    <a:gd name="T16" fmla="*/ 14 w 18"/>
                    <a:gd name="T17" fmla="*/ 14 h 16"/>
                    <a:gd name="T18" fmla="*/ 16 w 18"/>
                    <a:gd name="T19" fmla="*/ 11 h 16"/>
                    <a:gd name="T20" fmla="*/ 18 w 18"/>
                    <a:gd name="T21" fmla="*/ 8 h 16"/>
                    <a:gd name="T22" fmla="*/ 18 w 18"/>
                    <a:gd name="T23" fmla="*/ 8 h 16"/>
                    <a:gd name="T24" fmla="*/ 16 w 18"/>
                    <a:gd name="T25" fmla="*/ 5 h 16"/>
                    <a:gd name="T26" fmla="*/ 14 w 18"/>
                    <a:gd name="T27" fmla="*/ 1 h 16"/>
                    <a:gd name="T28" fmla="*/ 11 w 18"/>
                    <a:gd name="T29" fmla="*/ 0 h 16"/>
                    <a:gd name="T30" fmla="*/ 8 w 18"/>
                    <a:gd name="T31" fmla="*/ 0 h 16"/>
                    <a:gd name="T32" fmla="*/ 8 w 18"/>
                    <a:gd name="T33" fmla="*/ 0 h 16"/>
                    <a:gd name="T34" fmla="*/ 4 w 18"/>
                    <a:gd name="T35" fmla="*/ 0 h 16"/>
                    <a:gd name="T36" fmla="*/ 3 w 18"/>
                    <a:gd name="T37" fmla="*/ 1 h 16"/>
                    <a:gd name="T38" fmla="*/ 0 w 18"/>
                    <a:gd name="T39" fmla="*/ 5 h 16"/>
                    <a:gd name="T40" fmla="*/ 0 w 18"/>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6">
                      <a:moveTo>
                        <a:pt x="0" y="8"/>
                      </a:moveTo>
                      <a:lnTo>
                        <a:pt x="0" y="8"/>
                      </a:lnTo>
                      <a:lnTo>
                        <a:pt x="0" y="11"/>
                      </a:lnTo>
                      <a:lnTo>
                        <a:pt x="3" y="14"/>
                      </a:lnTo>
                      <a:lnTo>
                        <a:pt x="4" y="16"/>
                      </a:lnTo>
                      <a:lnTo>
                        <a:pt x="8" y="16"/>
                      </a:lnTo>
                      <a:lnTo>
                        <a:pt x="11" y="16"/>
                      </a:lnTo>
                      <a:lnTo>
                        <a:pt x="14" y="14"/>
                      </a:lnTo>
                      <a:lnTo>
                        <a:pt x="16" y="11"/>
                      </a:lnTo>
                      <a:lnTo>
                        <a:pt x="18" y="8"/>
                      </a:lnTo>
                      <a:lnTo>
                        <a:pt x="16" y="5"/>
                      </a:lnTo>
                      <a:lnTo>
                        <a:pt x="14" y="1"/>
                      </a:lnTo>
                      <a:lnTo>
                        <a:pt x="11" y="0"/>
                      </a:lnTo>
                      <a:lnTo>
                        <a:pt x="8" y="0"/>
                      </a:lnTo>
                      <a:lnTo>
                        <a:pt x="4" y="0"/>
                      </a:lnTo>
                      <a:lnTo>
                        <a:pt x="3" y="1"/>
                      </a:lnTo>
                      <a:lnTo>
                        <a:pt x="0" y="5"/>
                      </a:lnTo>
                      <a:lnTo>
                        <a:pt x="0"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1" name="Freeform 3560"/>
                <p:cNvSpPr>
                  <a:spLocks noChangeArrowheads="1"/>
                </p:cNvSpPr>
                <p:nvPr/>
              </p:nvSpPr>
              <p:spPr bwMode="auto">
                <a:xfrm>
                  <a:off x="4783137" y="3568700"/>
                  <a:ext cx="14288" cy="14288"/>
                </a:xfrm>
                <a:custGeom>
                  <a:avLst/>
                  <a:gdLst>
                    <a:gd name="T0" fmla="*/ 0 w 18"/>
                    <a:gd name="T1" fmla="*/ 8 h 16"/>
                    <a:gd name="T2" fmla="*/ 0 w 18"/>
                    <a:gd name="T3" fmla="*/ 8 h 16"/>
                    <a:gd name="T4" fmla="*/ 0 w 18"/>
                    <a:gd name="T5" fmla="*/ 11 h 16"/>
                    <a:gd name="T6" fmla="*/ 3 w 18"/>
                    <a:gd name="T7" fmla="*/ 14 h 16"/>
                    <a:gd name="T8" fmla="*/ 4 w 18"/>
                    <a:gd name="T9" fmla="*/ 16 h 16"/>
                    <a:gd name="T10" fmla="*/ 8 w 18"/>
                    <a:gd name="T11" fmla="*/ 16 h 16"/>
                    <a:gd name="T12" fmla="*/ 8 w 18"/>
                    <a:gd name="T13" fmla="*/ 16 h 16"/>
                    <a:gd name="T14" fmla="*/ 11 w 18"/>
                    <a:gd name="T15" fmla="*/ 16 h 16"/>
                    <a:gd name="T16" fmla="*/ 14 w 18"/>
                    <a:gd name="T17" fmla="*/ 14 h 16"/>
                    <a:gd name="T18" fmla="*/ 16 w 18"/>
                    <a:gd name="T19" fmla="*/ 11 h 16"/>
                    <a:gd name="T20" fmla="*/ 18 w 18"/>
                    <a:gd name="T21" fmla="*/ 8 h 16"/>
                    <a:gd name="T22" fmla="*/ 18 w 18"/>
                    <a:gd name="T23" fmla="*/ 8 h 16"/>
                    <a:gd name="T24" fmla="*/ 16 w 18"/>
                    <a:gd name="T25" fmla="*/ 5 h 16"/>
                    <a:gd name="T26" fmla="*/ 14 w 18"/>
                    <a:gd name="T27" fmla="*/ 1 h 16"/>
                    <a:gd name="T28" fmla="*/ 11 w 18"/>
                    <a:gd name="T29" fmla="*/ 0 h 16"/>
                    <a:gd name="T30" fmla="*/ 8 w 18"/>
                    <a:gd name="T31" fmla="*/ 0 h 16"/>
                    <a:gd name="T32" fmla="*/ 8 w 18"/>
                    <a:gd name="T33" fmla="*/ 0 h 16"/>
                    <a:gd name="T34" fmla="*/ 4 w 18"/>
                    <a:gd name="T35" fmla="*/ 0 h 16"/>
                    <a:gd name="T36" fmla="*/ 3 w 18"/>
                    <a:gd name="T37" fmla="*/ 1 h 16"/>
                    <a:gd name="T38" fmla="*/ 0 w 18"/>
                    <a:gd name="T39" fmla="*/ 5 h 16"/>
                    <a:gd name="T40" fmla="*/ 0 w 18"/>
                    <a:gd name="T4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6">
                      <a:moveTo>
                        <a:pt x="0" y="8"/>
                      </a:moveTo>
                      <a:lnTo>
                        <a:pt x="0" y="8"/>
                      </a:lnTo>
                      <a:lnTo>
                        <a:pt x="0" y="11"/>
                      </a:lnTo>
                      <a:lnTo>
                        <a:pt x="3" y="14"/>
                      </a:lnTo>
                      <a:lnTo>
                        <a:pt x="4" y="16"/>
                      </a:lnTo>
                      <a:lnTo>
                        <a:pt x="8" y="16"/>
                      </a:lnTo>
                      <a:lnTo>
                        <a:pt x="11" y="16"/>
                      </a:lnTo>
                      <a:lnTo>
                        <a:pt x="14" y="14"/>
                      </a:lnTo>
                      <a:lnTo>
                        <a:pt x="16" y="11"/>
                      </a:lnTo>
                      <a:lnTo>
                        <a:pt x="18" y="8"/>
                      </a:lnTo>
                      <a:lnTo>
                        <a:pt x="16" y="5"/>
                      </a:lnTo>
                      <a:lnTo>
                        <a:pt x="14" y="1"/>
                      </a:lnTo>
                      <a:lnTo>
                        <a:pt x="11" y="0"/>
                      </a:lnTo>
                      <a:lnTo>
                        <a:pt x="8" y="0"/>
                      </a:lnTo>
                      <a:lnTo>
                        <a:pt x="4" y="0"/>
                      </a:lnTo>
                      <a:lnTo>
                        <a:pt x="3" y="1"/>
                      </a:lnTo>
                      <a:lnTo>
                        <a:pt x="0" y="5"/>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2" name="Freeform 3561"/>
                <p:cNvSpPr>
                  <a:spLocks noChangeArrowheads="1"/>
                </p:cNvSpPr>
                <p:nvPr/>
              </p:nvSpPr>
              <p:spPr bwMode="auto">
                <a:xfrm>
                  <a:off x="4792662" y="3587750"/>
                  <a:ext cx="14288" cy="14288"/>
                </a:xfrm>
                <a:custGeom>
                  <a:avLst/>
                  <a:gdLst>
                    <a:gd name="T0" fmla="*/ 0 w 18"/>
                    <a:gd name="T1" fmla="*/ 8 h 18"/>
                    <a:gd name="T2" fmla="*/ 0 w 18"/>
                    <a:gd name="T3" fmla="*/ 8 h 18"/>
                    <a:gd name="T4" fmla="*/ 2 w 18"/>
                    <a:gd name="T5" fmla="*/ 11 h 18"/>
                    <a:gd name="T6" fmla="*/ 3 w 18"/>
                    <a:gd name="T7" fmla="*/ 14 h 18"/>
                    <a:gd name="T8" fmla="*/ 5 w 18"/>
                    <a:gd name="T9" fmla="*/ 16 h 18"/>
                    <a:gd name="T10" fmla="*/ 10 w 18"/>
                    <a:gd name="T11" fmla="*/ 18 h 18"/>
                    <a:gd name="T12" fmla="*/ 10 w 18"/>
                    <a:gd name="T13" fmla="*/ 18 h 18"/>
                    <a:gd name="T14" fmla="*/ 13 w 18"/>
                    <a:gd name="T15" fmla="*/ 16 h 18"/>
                    <a:gd name="T16" fmla="*/ 15 w 18"/>
                    <a:gd name="T17" fmla="*/ 14 h 18"/>
                    <a:gd name="T18" fmla="*/ 16 w 18"/>
                    <a:gd name="T19" fmla="*/ 11 h 18"/>
                    <a:gd name="T20" fmla="*/ 18 w 18"/>
                    <a:gd name="T21" fmla="*/ 8 h 18"/>
                    <a:gd name="T22" fmla="*/ 18 w 18"/>
                    <a:gd name="T23" fmla="*/ 8 h 18"/>
                    <a:gd name="T24" fmla="*/ 16 w 18"/>
                    <a:gd name="T25" fmla="*/ 5 h 18"/>
                    <a:gd name="T26" fmla="*/ 15 w 18"/>
                    <a:gd name="T27" fmla="*/ 3 h 18"/>
                    <a:gd name="T28" fmla="*/ 13 w 18"/>
                    <a:gd name="T29" fmla="*/ 1 h 18"/>
                    <a:gd name="T30" fmla="*/ 10 w 18"/>
                    <a:gd name="T31" fmla="*/ 0 h 18"/>
                    <a:gd name="T32" fmla="*/ 10 w 18"/>
                    <a:gd name="T33" fmla="*/ 0 h 18"/>
                    <a:gd name="T34" fmla="*/ 5 w 18"/>
                    <a:gd name="T35" fmla="*/ 1 h 18"/>
                    <a:gd name="T36" fmla="*/ 3 w 18"/>
                    <a:gd name="T37" fmla="*/ 3 h 18"/>
                    <a:gd name="T38" fmla="*/ 2 w 18"/>
                    <a:gd name="T39" fmla="*/ 5 h 18"/>
                    <a:gd name="T40" fmla="*/ 0 w 18"/>
                    <a:gd name="T41"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0" y="8"/>
                      </a:moveTo>
                      <a:lnTo>
                        <a:pt x="0" y="8"/>
                      </a:lnTo>
                      <a:lnTo>
                        <a:pt x="2" y="11"/>
                      </a:lnTo>
                      <a:lnTo>
                        <a:pt x="3" y="14"/>
                      </a:lnTo>
                      <a:lnTo>
                        <a:pt x="5" y="16"/>
                      </a:lnTo>
                      <a:lnTo>
                        <a:pt x="10" y="18"/>
                      </a:lnTo>
                      <a:lnTo>
                        <a:pt x="13" y="16"/>
                      </a:lnTo>
                      <a:lnTo>
                        <a:pt x="15" y="14"/>
                      </a:lnTo>
                      <a:lnTo>
                        <a:pt x="16" y="11"/>
                      </a:lnTo>
                      <a:lnTo>
                        <a:pt x="18" y="8"/>
                      </a:lnTo>
                      <a:lnTo>
                        <a:pt x="16" y="5"/>
                      </a:lnTo>
                      <a:lnTo>
                        <a:pt x="15" y="3"/>
                      </a:lnTo>
                      <a:lnTo>
                        <a:pt x="13" y="1"/>
                      </a:lnTo>
                      <a:lnTo>
                        <a:pt x="10" y="0"/>
                      </a:lnTo>
                      <a:lnTo>
                        <a:pt x="5" y="1"/>
                      </a:lnTo>
                      <a:lnTo>
                        <a:pt x="3" y="3"/>
                      </a:lnTo>
                      <a:lnTo>
                        <a:pt x="2" y="5"/>
                      </a:lnTo>
                      <a:lnTo>
                        <a:pt x="0"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3" name="Freeform 3562"/>
                <p:cNvSpPr>
                  <a:spLocks noChangeArrowheads="1"/>
                </p:cNvSpPr>
                <p:nvPr/>
              </p:nvSpPr>
              <p:spPr bwMode="auto">
                <a:xfrm>
                  <a:off x="4792662" y="3587750"/>
                  <a:ext cx="14288" cy="14288"/>
                </a:xfrm>
                <a:custGeom>
                  <a:avLst/>
                  <a:gdLst>
                    <a:gd name="T0" fmla="*/ 0 w 18"/>
                    <a:gd name="T1" fmla="*/ 8 h 18"/>
                    <a:gd name="T2" fmla="*/ 0 w 18"/>
                    <a:gd name="T3" fmla="*/ 8 h 18"/>
                    <a:gd name="T4" fmla="*/ 2 w 18"/>
                    <a:gd name="T5" fmla="*/ 11 h 18"/>
                    <a:gd name="T6" fmla="*/ 3 w 18"/>
                    <a:gd name="T7" fmla="*/ 14 h 18"/>
                    <a:gd name="T8" fmla="*/ 5 w 18"/>
                    <a:gd name="T9" fmla="*/ 16 h 18"/>
                    <a:gd name="T10" fmla="*/ 10 w 18"/>
                    <a:gd name="T11" fmla="*/ 18 h 18"/>
                    <a:gd name="T12" fmla="*/ 10 w 18"/>
                    <a:gd name="T13" fmla="*/ 18 h 18"/>
                    <a:gd name="T14" fmla="*/ 13 w 18"/>
                    <a:gd name="T15" fmla="*/ 16 h 18"/>
                    <a:gd name="T16" fmla="*/ 15 w 18"/>
                    <a:gd name="T17" fmla="*/ 14 h 18"/>
                    <a:gd name="T18" fmla="*/ 16 w 18"/>
                    <a:gd name="T19" fmla="*/ 11 h 18"/>
                    <a:gd name="T20" fmla="*/ 18 w 18"/>
                    <a:gd name="T21" fmla="*/ 8 h 18"/>
                    <a:gd name="T22" fmla="*/ 18 w 18"/>
                    <a:gd name="T23" fmla="*/ 8 h 18"/>
                    <a:gd name="T24" fmla="*/ 16 w 18"/>
                    <a:gd name="T25" fmla="*/ 5 h 18"/>
                    <a:gd name="T26" fmla="*/ 15 w 18"/>
                    <a:gd name="T27" fmla="*/ 3 h 18"/>
                    <a:gd name="T28" fmla="*/ 13 w 18"/>
                    <a:gd name="T29" fmla="*/ 1 h 18"/>
                    <a:gd name="T30" fmla="*/ 10 w 18"/>
                    <a:gd name="T31" fmla="*/ 0 h 18"/>
                    <a:gd name="T32" fmla="*/ 10 w 18"/>
                    <a:gd name="T33" fmla="*/ 0 h 18"/>
                    <a:gd name="T34" fmla="*/ 5 w 18"/>
                    <a:gd name="T35" fmla="*/ 1 h 18"/>
                    <a:gd name="T36" fmla="*/ 3 w 18"/>
                    <a:gd name="T37" fmla="*/ 3 h 18"/>
                    <a:gd name="T38" fmla="*/ 2 w 18"/>
                    <a:gd name="T39" fmla="*/ 5 h 18"/>
                    <a:gd name="T40" fmla="*/ 0 w 18"/>
                    <a:gd name="T41"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0" y="8"/>
                      </a:moveTo>
                      <a:lnTo>
                        <a:pt x="0" y="8"/>
                      </a:lnTo>
                      <a:lnTo>
                        <a:pt x="2" y="11"/>
                      </a:lnTo>
                      <a:lnTo>
                        <a:pt x="3" y="14"/>
                      </a:lnTo>
                      <a:lnTo>
                        <a:pt x="5" y="16"/>
                      </a:lnTo>
                      <a:lnTo>
                        <a:pt x="10" y="18"/>
                      </a:lnTo>
                      <a:lnTo>
                        <a:pt x="13" y="16"/>
                      </a:lnTo>
                      <a:lnTo>
                        <a:pt x="15" y="14"/>
                      </a:lnTo>
                      <a:lnTo>
                        <a:pt x="16" y="11"/>
                      </a:lnTo>
                      <a:lnTo>
                        <a:pt x="18" y="8"/>
                      </a:lnTo>
                      <a:lnTo>
                        <a:pt x="16" y="5"/>
                      </a:lnTo>
                      <a:lnTo>
                        <a:pt x="15" y="3"/>
                      </a:lnTo>
                      <a:lnTo>
                        <a:pt x="13" y="1"/>
                      </a:lnTo>
                      <a:lnTo>
                        <a:pt x="10" y="0"/>
                      </a:lnTo>
                      <a:lnTo>
                        <a:pt x="5" y="1"/>
                      </a:lnTo>
                      <a:lnTo>
                        <a:pt x="3" y="3"/>
                      </a:lnTo>
                      <a:lnTo>
                        <a:pt x="2" y="5"/>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4" name="Freeform 3563"/>
                <p:cNvSpPr>
                  <a:spLocks noChangeArrowheads="1"/>
                </p:cNvSpPr>
                <p:nvPr/>
              </p:nvSpPr>
              <p:spPr bwMode="auto">
                <a:xfrm>
                  <a:off x="4845049" y="3638550"/>
                  <a:ext cx="19050" cy="19050"/>
                </a:xfrm>
                <a:custGeom>
                  <a:avLst/>
                  <a:gdLst>
                    <a:gd name="T0" fmla="*/ 2 w 25"/>
                    <a:gd name="T1" fmla="*/ 5 h 23"/>
                    <a:gd name="T2" fmla="*/ 2 w 25"/>
                    <a:gd name="T3" fmla="*/ 5 h 23"/>
                    <a:gd name="T4" fmla="*/ 0 w 25"/>
                    <a:gd name="T5" fmla="*/ 10 h 23"/>
                    <a:gd name="T6" fmla="*/ 0 w 25"/>
                    <a:gd name="T7" fmla="*/ 13 h 23"/>
                    <a:gd name="T8" fmla="*/ 2 w 25"/>
                    <a:gd name="T9" fmla="*/ 18 h 23"/>
                    <a:gd name="T10" fmla="*/ 7 w 25"/>
                    <a:gd name="T11" fmla="*/ 21 h 23"/>
                    <a:gd name="T12" fmla="*/ 7 w 25"/>
                    <a:gd name="T13" fmla="*/ 21 h 23"/>
                    <a:gd name="T14" fmla="*/ 10 w 25"/>
                    <a:gd name="T15" fmla="*/ 23 h 23"/>
                    <a:gd name="T16" fmla="*/ 15 w 25"/>
                    <a:gd name="T17" fmla="*/ 23 h 23"/>
                    <a:gd name="T18" fmla="*/ 20 w 25"/>
                    <a:gd name="T19" fmla="*/ 21 h 23"/>
                    <a:gd name="T20" fmla="*/ 23 w 25"/>
                    <a:gd name="T21" fmla="*/ 18 h 23"/>
                    <a:gd name="T22" fmla="*/ 23 w 25"/>
                    <a:gd name="T23" fmla="*/ 18 h 23"/>
                    <a:gd name="T24" fmla="*/ 25 w 25"/>
                    <a:gd name="T25" fmla="*/ 13 h 23"/>
                    <a:gd name="T26" fmla="*/ 25 w 25"/>
                    <a:gd name="T27" fmla="*/ 10 h 23"/>
                    <a:gd name="T28" fmla="*/ 23 w 25"/>
                    <a:gd name="T29" fmla="*/ 5 h 23"/>
                    <a:gd name="T30" fmla="*/ 20 w 25"/>
                    <a:gd name="T31" fmla="*/ 1 h 23"/>
                    <a:gd name="T32" fmla="*/ 20 w 25"/>
                    <a:gd name="T33" fmla="*/ 1 h 23"/>
                    <a:gd name="T34" fmla="*/ 15 w 25"/>
                    <a:gd name="T35" fmla="*/ 0 h 23"/>
                    <a:gd name="T36" fmla="*/ 10 w 25"/>
                    <a:gd name="T37" fmla="*/ 0 h 23"/>
                    <a:gd name="T38" fmla="*/ 7 w 25"/>
                    <a:gd name="T39" fmla="*/ 1 h 23"/>
                    <a:gd name="T40" fmla="*/ 2 w 25"/>
                    <a:gd name="T4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2" y="5"/>
                      </a:moveTo>
                      <a:lnTo>
                        <a:pt x="2" y="5"/>
                      </a:lnTo>
                      <a:lnTo>
                        <a:pt x="0" y="10"/>
                      </a:lnTo>
                      <a:lnTo>
                        <a:pt x="0" y="13"/>
                      </a:lnTo>
                      <a:lnTo>
                        <a:pt x="2" y="18"/>
                      </a:lnTo>
                      <a:lnTo>
                        <a:pt x="7" y="21"/>
                      </a:lnTo>
                      <a:lnTo>
                        <a:pt x="10" y="23"/>
                      </a:lnTo>
                      <a:lnTo>
                        <a:pt x="15" y="23"/>
                      </a:lnTo>
                      <a:lnTo>
                        <a:pt x="20" y="21"/>
                      </a:lnTo>
                      <a:lnTo>
                        <a:pt x="23" y="18"/>
                      </a:lnTo>
                      <a:lnTo>
                        <a:pt x="25" y="13"/>
                      </a:lnTo>
                      <a:lnTo>
                        <a:pt x="25" y="10"/>
                      </a:lnTo>
                      <a:lnTo>
                        <a:pt x="23" y="5"/>
                      </a:lnTo>
                      <a:lnTo>
                        <a:pt x="20" y="1"/>
                      </a:lnTo>
                      <a:lnTo>
                        <a:pt x="15" y="0"/>
                      </a:lnTo>
                      <a:lnTo>
                        <a:pt x="10" y="0"/>
                      </a:lnTo>
                      <a:lnTo>
                        <a:pt x="7" y="1"/>
                      </a:lnTo>
                      <a:lnTo>
                        <a:pt x="2" y="5"/>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5" name="Freeform 3564"/>
                <p:cNvSpPr>
                  <a:spLocks noChangeArrowheads="1"/>
                </p:cNvSpPr>
                <p:nvPr/>
              </p:nvSpPr>
              <p:spPr bwMode="auto">
                <a:xfrm>
                  <a:off x="4845049" y="3638550"/>
                  <a:ext cx="19050" cy="19050"/>
                </a:xfrm>
                <a:custGeom>
                  <a:avLst/>
                  <a:gdLst>
                    <a:gd name="T0" fmla="*/ 2 w 25"/>
                    <a:gd name="T1" fmla="*/ 5 h 23"/>
                    <a:gd name="T2" fmla="*/ 2 w 25"/>
                    <a:gd name="T3" fmla="*/ 5 h 23"/>
                    <a:gd name="T4" fmla="*/ 0 w 25"/>
                    <a:gd name="T5" fmla="*/ 10 h 23"/>
                    <a:gd name="T6" fmla="*/ 0 w 25"/>
                    <a:gd name="T7" fmla="*/ 13 h 23"/>
                    <a:gd name="T8" fmla="*/ 2 w 25"/>
                    <a:gd name="T9" fmla="*/ 18 h 23"/>
                    <a:gd name="T10" fmla="*/ 7 w 25"/>
                    <a:gd name="T11" fmla="*/ 21 h 23"/>
                    <a:gd name="T12" fmla="*/ 7 w 25"/>
                    <a:gd name="T13" fmla="*/ 21 h 23"/>
                    <a:gd name="T14" fmla="*/ 10 w 25"/>
                    <a:gd name="T15" fmla="*/ 23 h 23"/>
                    <a:gd name="T16" fmla="*/ 15 w 25"/>
                    <a:gd name="T17" fmla="*/ 23 h 23"/>
                    <a:gd name="T18" fmla="*/ 20 w 25"/>
                    <a:gd name="T19" fmla="*/ 21 h 23"/>
                    <a:gd name="T20" fmla="*/ 23 w 25"/>
                    <a:gd name="T21" fmla="*/ 18 h 23"/>
                    <a:gd name="T22" fmla="*/ 23 w 25"/>
                    <a:gd name="T23" fmla="*/ 18 h 23"/>
                    <a:gd name="T24" fmla="*/ 25 w 25"/>
                    <a:gd name="T25" fmla="*/ 13 h 23"/>
                    <a:gd name="T26" fmla="*/ 25 w 25"/>
                    <a:gd name="T27" fmla="*/ 10 h 23"/>
                    <a:gd name="T28" fmla="*/ 23 w 25"/>
                    <a:gd name="T29" fmla="*/ 5 h 23"/>
                    <a:gd name="T30" fmla="*/ 20 w 25"/>
                    <a:gd name="T31" fmla="*/ 1 h 23"/>
                    <a:gd name="T32" fmla="*/ 20 w 25"/>
                    <a:gd name="T33" fmla="*/ 1 h 23"/>
                    <a:gd name="T34" fmla="*/ 15 w 25"/>
                    <a:gd name="T35" fmla="*/ 0 h 23"/>
                    <a:gd name="T36" fmla="*/ 10 w 25"/>
                    <a:gd name="T37" fmla="*/ 0 h 23"/>
                    <a:gd name="T38" fmla="*/ 7 w 25"/>
                    <a:gd name="T39" fmla="*/ 1 h 23"/>
                    <a:gd name="T40" fmla="*/ 2 w 25"/>
                    <a:gd name="T4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2" y="5"/>
                      </a:moveTo>
                      <a:lnTo>
                        <a:pt x="2" y="5"/>
                      </a:lnTo>
                      <a:lnTo>
                        <a:pt x="0" y="10"/>
                      </a:lnTo>
                      <a:lnTo>
                        <a:pt x="0" y="13"/>
                      </a:lnTo>
                      <a:lnTo>
                        <a:pt x="2" y="18"/>
                      </a:lnTo>
                      <a:lnTo>
                        <a:pt x="7" y="21"/>
                      </a:lnTo>
                      <a:lnTo>
                        <a:pt x="10" y="23"/>
                      </a:lnTo>
                      <a:lnTo>
                        <a:pt x="15" y="23"/>
                      </a:lnTo>
                      <a:lnTo>
                        <a:pt x="20" y="21"/>
                      </a:lnTo>
                      <a:lnTo>
                        <a:pt x="23" y="18"/>
                      </a:lnTo>
                      <a:lnTo>
                        <a:pt x="25" y="13"/>
                      </a:lnTo>
                      <a:lnTo>
                        <a:pt x="25" y="10"/>
                      </a:lnTo>
                      <a:lnTo>
                        <a:pt x="23" y="5"/>
                      </a:lnTo>
                      <a:lnTo>
                        <a:pt x="20" y="1"/>
                      </a:lnTo>
                      <a:lnTo>
                        <a:pt x="15" y="0"/>
                      </a:lnTo>
                      <a:lnTo>
                        <a:pt x="10" y="0"/>
                      </a:lnTo>
                      <a:lnTo>
                        <a:pt x="7" y="1"/>
                      </a:lnTo>
                      <a:lnTo>
                        <a:pt x="2"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6" name="Freeform 3565"/>
                <p:cNvSpPr>
                  <a:spLocks noChangeArrowheads="1"/>
                </p:cNvSpPr>
                <p:nvPr/>
              </p:nvSpPr>
              <p:spPr bwMode="auto">
                <a:xfrm>
                  <a:off x="4860924" y="3700462"/>
                  <a:ext cx="19050" cy="17463"/>
                </a:xfrm>
                <a:custGeom>
                  <a:avLst/>
                  <a:gdLst>
                    <a:gd name="T0" fmla="*/ 2 w 23"/>
                    <a:gd name="T1" fmla="*/ 5 h 23"/>
                    <a:gd name="T2" fmla="*/ 2 w 23"/>
                    <a:gd name="T3" fmla="*/ 5 h 23"/>
                    <a:gd name="T4" fmla="*/ 0 w 23"/>
                    <a:gd name="T5" fmla="*/ 10 h 23"/>
                    <a:gd name="T6" fmla="*/ 0 w 23"/>
                    <a:gd name="T7" fmla="*/ 15 h 23"/>
                    <a:gd name="T8" fmla="*/ 2 w 23"/>
                    <a:gd name="T9" fmla="*/ 18 h 23"/>
                    <a:gd name="T10" fmla="*/ 5 w 23"/>
                    <a:gd name="T11" fmla="*/ 21 h 23"/>
                    <a:gd name="T12" fmla="*/ 5 w 23"/>
                    <a:gd name="T13" fmla="*/ 21 h 23"/>
                    <a:gd name="T14" fmla="*/ 8 w 23"/>
                    <a:gd name="T15" fmla="*/ 23 h 23"/>
                    <a:gd name="T16" fmla="*/ 13 w 23"/>
                    <a:gd name="T17" fmla="*/ 23 h 23"/>
                    <a:gd name="T18" fmla="*/ 18 w 23"/>
                    <a:gd name="T19" fmla="*/ 21 h 23"/>
                    <a:gd name="T20" fmla="*/ 22 w 23"/>
                    <a:gd name="T21" fmla="*/ 18 h 23"/>
                    <a:gd name="T22" fmla="*/ 22 w 23"/>
                    <a:gd name="T23" fmla="*/ 18 h 23"/>
                    <a:gd name="T24" fmla="*/ 23 w 23"/>
                    <a:gd name="T25" fmla="*/ 13 h 23"/>
                    <a:gd name="T26" fmla="*/ 23 w 23"/>
                    <a:gd name="T27" fmla="*/ 10 h 23"/>
                    <a:gd name="T28" fmla="*/ 22 w 23"/>
                    <a:gd name="T29" fmla="*/ 5 h 23"/>
                    <a:gd name="T30" fmla="*/ 18 w 23"/>
                    <a:gd name="T31" fmla="*/ 2 h 23"/>
                    <a:gd name="T32" fmla="*/ 18 w 23"/>
                    <a:gd name="T33" fmla="*/ 2 h 23"/>
                    <a:gd name="T34" fmla="*/ 13 w 23"/>
                    <a:gd name="T35" fmla="*/ 0 h 23"/>
                    <a:gd name="T36" fmla="*/ 8 w 23"/>
                    <a:gd name="T37" fmla="*/ 0 h 23"/>
                    <a:gd name="T38" fmla="*/ 5 w 23"/>
                    <a:gd name="T39" fmla="*/ 2 h 23"/>
                    <a:gd name="T40" fmla="*/ 2 w 23"/>
                    <a:gd name="T4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3">
                      <a:moveTo>
                        <a:pt x="2" y="5"/>
                      </a:moveTo>
                      <a:lnTo>
                        <a:pt x="2" y="5"/>
                      </a:lnTo>
                      <a:lnTo>
                        <a:pt x="0" y="10"/>
                      </a:lnTo>
                      <a:lnTo>
                        <a:pt x="0" y="15"/>
                      </a:lnTo>
                      <a:lnTo>
                        <a:pt x="2" y="18"/>
                      </a:lnTo>
                      <a:lnTo>
                        <a:pt x="5" y="21"/>
                      </a:lnTo>
                      <a:lnTo>
                        <a:pt x="8" y="23"/>
                      </a:lnTo>
                      <a:lnTo>
                        <a:pt x="13" y="23"/>
                      </a:lnTo>
                      <a:lnTo>
                        <a:pt x="18" y="21"/>
                      </a:lnTo>
                      <a:lnTo>
                        <a:pt x="22" y="18"/>
                      </a:lnTo>
                      <a:lnTo>
                        <a:pt x="23" y="13"/>
                      </a:lnTo>
                      <a:lnTo>
                        <a:pt x="23" y="10"/>
                      </a:lnTo>
                      <a:lnTo>
                        <a:pt x="22" y="5"/>
                      </a:lnTo>
                      <a:lnTo>
                        <a:pt x="18" y="2"/>
                      </a:lnTo>
                      <a:lnTo>
                        <a:pt x="13" y="0"/>
                      </a:lnTo>
                      <a:lnTo>
                        <a:pt x="8" y="0"/>
                      </a:lnTo>
                      <a:lnTo>
                        <a:pt x="5" y="2"/>
                      </a:lnTo>
                      <a:lnTo>
                        <a:pt x="2" y="5"/>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7" name="Freeform 3566"/>
                <p:cNvSpPr>
                  <a:spLocks noChangeArrowheads="1"/>
                </p:cNvSpPr>
                <p:nvPr/>
              </p:nvSpPr>
              <p:spPr bwMode="auto">
                <a:xfrm>
                  <a:off x="4860924" y="3700462"/>
                  <a:ext cx="19050" cy="17463"/>
                </a:xfrm>
                <a:custGeom>
                  <a:avLst/>
                  <a:gdLst>
                    <a:gd name="T0" fmla="*/ 2 w 23"/>
                    <a:gd name="T1" fmla="*/ 5 h 23"/>
                    <a:gd name="T2" fmla="*/ 2 w 23"/>
                    <a:gd name="T3" fmla="*/ 5 h 23"/>
                    <a:gd name="T4" fmla="*/ 0 w 23"/>
                    <a:gd name="T5" fmla="*/ 10 h 23"/>
                    <a:gd name="T6" fmla="*/ 0 w 23"/>
                    <a:gd name="T7" fmla="*/ 15 h 23"/>
                    <a:gd name="T8" fmla="*/ 2 w 23"/>
                    <a:gd name="T9" fmla="*/ 18 h 23"/>
                    <a:gd name="T10" fmla="*/ 5 w 23"/>
                    <a:gd name="T11" fmla="*/ 21 h 23"/>
                    <a:gd name="T12" fmla="*/ 5 w 23"/>
                    <a:gd name="T13" fmla="*/ 21 h 23"/>
                    <a:gd name="T14" fmla="*/ 8 w 23"/>
                    <a:gd name="T15" fmla="*/ 23 h 23"/>
                    <a:gd name="T16" fmla="*/ 13 w 23"/>
                    <a:gd name="T17" fmla="*/ 23 h 23"/>
                    <a:gd name="T18" fmla="*/ 18 w 23"/>
                    <a:gd name="T19" fmla="*/ 21 h 23"/>
                    <a:gd name="T20" fmla="*/ 22 w 23"/>
                    <a:gd name="T21" fmla="*/ 18 h 23"/>
                    <a:gd name="T22" fmla="*/ 22 w 23"/>
                    <a:gd name="T23" fmla="*/ 18 h 23"/>
                    <a:gd name="T24" fmla="*/ 23 w 23"/>
                    <a:gd name="T25" fmla="*/ 13 h 23"/>
                    <a:gd name="T26" fmla="*/ 23 w 23"/>
                    <a:gd name="T27" fmla="*/ 10 h 23"/>
                    <a:gd name="T28" fmla="*/ 22 w 23"/>
                    <a:gd name="T29" fmla="*/ 5 h 23"/>
                    <a:gd name="T30" fmla="*/ 18 w 23"/>
                    <a:gd name="T31" fmla="*/ 2 h 23"/>
                    <a:gd name="T32" fmla="*/ 18 w 23"/>
                    <a:gd name="T33" fmla="*/ 2 h 23"/>
                    <a:gd name="T34" fmla="*/ 13 w 23"/>
                    <a:gd name="T35" fmla="*/ 0 h 23"/>
                    <a:gd name="T36" fmla="*/ 8 w 23"/>
                    <a:gd name="T37" fmla="*/ 0 h 23"/>
                    <a:gd name="T38" fmla="*/ 5 w 23"/>
                    <a:gd name="T39" fmla="*/ 2 h 23"/>
                    <a:gd name="T40" fmla="*/ 2 w 23"/>
                    <a:gd name="T4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3">
                      <a:moveTo>
                        <a:pt x="2" y="5"/>
                      </a:moveTo>
                      <a:lnTo>
                        <a:pt x="2" y="5"/>
                      </a:lnTo>
                      <a:lnTo>
                        <a:pt x="0" y="10"/>
                      </a:lnTo>
                      <a:lnTo>
                        <a:pt x="0" y="15"/>
                      </a:lnTo>
                      <a:lnTo>
                        <a:pt x="2" y="18"/>
                      </a:lnTo>
                      <a:lnTo>
                        <a:pt x="5" y="21"/>
                      </a:lnTo>
                      <a:lnTo>
                        <a:pt x="8" y="23"/>
                      </a:lnTo>
                      <a:lnTo>
                        <a:pt x="13" y="23"/>
                      </a:lnTo>
                      <a:lnTo>
                        <a:pt x="18" y="21"/>
                      </a:lnTo>
                      <a:lnTo>
                        <a:pt x="22" y="18"/>
                      </a:lnTo>
                      <a:lnTo>
                        <a:pt x="23" y="13"/>
                      </a:lnTo>
                      <a:lnTo>
                        <a:pt x="23" y="10"/>
                      </a:lnTo>
                      <a:lnTo>
                        <a:pt x="22" y="5"/>
                      </a:lnTo>
                      <a:lnTo>
                        <a:pt x="18" y="2"/>
                      </a:lnTo>
                      <a:lnTo>
                        <a:pt x="13" y="0"/>
                      </a:lnTo>
                      <a:lnTo>
                        <a:pt x="8" y="0"/>
                      </a:lnTo>
                      <a:lnTo>
                        <a:pt x="5" y="2"/>
                      </a:lnTo>
                      <a:lnTo>
                        <a:pt x="2"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8" name="Freeform 3567"/>
                <p:cNvSpPr>
                  <a:spLocks noChangeArrowheads="1"/>
                </p:cNvSpPr>
                <p:nvPr/>
              </p:nvSpPr>
              <p:spPr bwMode="auto">
                <a:xfrm>
                  <a:off x="4830762" y="3624262"/>
                  <a:ext cx="14288" cy="12700"/>
                </a:xfrm>
                <a:custGeom>
                  <a:avLst/>
                  <a:gdLst>
                    <a:gd name="T0" fmla="*/ 2 w 18"/>
                    <a:gd name="T1" fmla="*/ 3 h 17"/>
                    <a:gd name="T2" fmla="*/ 2 w 18"/>
                    <a:gd name="T3" fmla="*/ 3 h 17"/>
                    <a:gd name="T4" fmla="*/ 0 w 18"/>
                    <a:gd name="T5" fmla="*/ 7 h 17"/>
                    <a:gd name="T6" fmla="*/ 0 w 18"/>
                    <a:gd name="T7" fmla="*/ 10 h 17"/>
                    <a:gd name="T8" fmla="*/ 2 w 18"/>
                    <a:gd name="T9" fmla="*/ 13 h 17"/>
                    <a:gd name="T10" fmla="*/ 5 w 18"/>
                    <a:gd name="T11" fmla="*/ 15 h 17"/>
                    <a:gd name="T12" fmla="*/ 5 w 18"/>
                    <a:gd name="T13" fmla="*/ 15 h 17"/>
                    <a:gd name="T14" fmla="*/ 8 w 18"/>
                    <a:gd name="T15" fmla="*/ 17 h 17"/>
                    <a:gd name="T16" fmla="*/ 11 w 18"/>
                    <a:gd name="T17" fmla="*/ 17 h 17"/>
                    <a:gd name="T18" fmla="*/ 13 w 18"/>
                    <a:gd name="T19" fmla="*/ 15 h 17"/>
                    <a:gd name="T20" fmla="*/ 16 w 18"/>
                    <a:gd name="T21" fmla="*/ 13 h 17"/>
                    <a:gd name="T22" fmla="*/ 16 w 18"/>
                    <a:gd name="T23" fmla="*/ 13 h 17"/>
                    <a:gd name="T24" fmla="*/ 18 w 18"/>
                    <a:gd name="T25" fmla="*/ 10 h 17"/>
                    <a:gd name="T26" fmla="*/ 18 w 18"/>
                    <a:gd name="T27" fmla="*/ 7 h 17"/>
                    <a:gd name="T28" fmla="*/ 16 w 18"/>
                    <a:gd name="T29" fmla="*/ 3 h 17"/>
                    <a:gd name="T30" fmla="*/ 13 w 18"/>
                    <a:gd name="T31" fmla="*/ 2 h 17"/>
                    <a:gd name="T32" fmla="*/ 13 w 18"/>
                    <a:gd name="T33" fmla="*/ 2 h 17"/>
                    <a:gd name="T34" fmla="*/ 11 w 18"/>
                    <a:gd name="T35" fmla="*/ 0 h 17"/>
                    <a:gd name="T36" fmla="*/ 8 w 18"/>
                    <a:gd name="T37" fmla="*/ 0 h 17"/>
                    <a:gd name="T38" fmla="*/ 5 w 18"/>
                    <a:gd name="T39" fmla="*/ 2 h 17"/>
                    <a:gd name="T40" fmla="*/ 2 w 18"/>
                    <a:gd name="T41"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2" y="3"/>
                      </a:moveTo>
                      <a:lnTo>
                        <a:pt x="2" y="3"/>
                      </a:lnTo>
                      <a:lnTo>
                        <a:pt x="0" y="7"/>
                      </a:lnTo>
                      <a:lnTo>
                        <a:pt x="0" y="10"/>
                      </a:lnTo>
                      <a:lnTo>
                        <a:pt x="2" y="13"/>
                      </a:lnTo>
                      <a:lnTo>
                        <a:pt x="5" y="15"/>
                      </a:lnTo>
                      <a:lnTo>
                        <a:pt x="8" y="17"/>
                      </a:lnTo>
                      <a:lnTo>
                        <a:pt x="11" y="17"/>
                      </a:lnTo>
                      <a:lnTo>
                        <a:pt x="13" y="15"/>
                      </a:lnTo>
                      <a:lnTo>
                        <a:pt x="16" y="13"/>
                      </a:lnTo>
                      <a:lnTo>
                        <a:pt x="18" y="10"/>
                      </a:lnTo>
                      <a:lnTo>
                        <a:pt x="18" y="7"/>
                      </a:lnTo>
                      <a:lnTo>
                        <a:pt x="16" y="3"/>
                      </a:lnTo>
                      <a:lnTo>
                        <a:pt x="13" y="2"/>
                      </a:lnTo>
                      <a:lnTo>
                        <a:pt x="11" y="0"/>
                      </a:lnTo>
                      <a:lnTo>
                        <a:pt x="8" y="0"/>
                      </a:lnTo>
                      <a:lnTo>
                        <a:pt x="5" y="2"/>
                      </a:lnTo>
                      <a:lnTo>
                        <a:pt x="2"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69" name="Freeform 3568"/>
                <p:cNvSpPr>
                  <a:spLocks noChangeArrowheads="1"/>
                </p:cNvSpPr>
                <p:nvPr/>
              </p:nvSpPr>
              <p:spPr bwMode="auto">
                <a:xfrm>
                  <a:off x="4830762" y="3624262"/>
                  <a:ext cx="14288" cy="12700"/>
                </a:xfrm>
                <a:custGeom>
                  <a:avLst/>
                  <a:gdLst>
                    <a:gd name="T0" fmla="*/ 2 w 18"/>
                    <a:gd name="T1" fmla="*/ 3 h 17"/>
                    <a:gd name="T2" fmla="*/ 2 w 18"/>
                    <a:gd name="T3" fmla="*/ 3 h 17"/>
                    <a:gd name="T4" fmla="*/ 0 w 18"/>
                    <a:gd name="T5" fmla="*/ 7 h 17"/>
                    <a:gd name="T6" fmla="*/ 0 w 18"/>
                    <a:gd name="T7" fmla="*/ 10 h 17"/>
                    <a:gd name="T8" fmla="*/ 2 w 18"/>
                    <a:gd name="T9" fmla="*/ 13 h 17"/>
                    <a:gd name="T10" fmla="*/ 5 w 18"/>
                    <a:gd name="T11" fmla="*/ 15 h 17"/>
                    <a:gd name="T12" fmla="*/ 5 w 18"/>
                    <a:gd name="T13" fmla="*/ 15 h 17"/>
                    <a:gd name="T14" fmla="*/ 8 w 18"/>
                    <a:gd name="T15" fmla="*/ 17 h 17"/>
                    <a:gd name="T16" fmla="*/ 11 w 18"/>
                    <a:gd name="T17" fmla="*/ 17 h 17"/>
                    <a:gd name="T18" fmla="*/ 13 w 18"/>
                    <a:gd name="T19" fmla="*/ 15 h 17"/>
                    <a:gd name="T20" fmla="*/ 16 w 18"/>
                    <a:gd name="T21" fmla="*/ 13 h 17"/>
                    <a:gd name="T22" fmla="*/ 16 w 18"/>
                    <a:gd name="T23" fmla="*/ 13 h 17"/>
                    <a:gd name="T24" fmla="*/ 18 w 18"/>
                    <a:gd name="T25" fmla="*/ 10 h 17"/>
                    <a:gd name="T26" fmla="*/ 18 w 18"/>
                    <a:gd name="T27" fmla="*/ 7 h 17"/>
                    <a:gd name="T28" fmla="*/ 16 w 18"/>
                    <a:gd name="T29" fmla="*/ 3 h 17"/>
                    <a:gd name="T30" fmla="*/ 13 w 18"/>
                    <a:gd name="T31" fmla="*/ 2 h 17"/>
                    <a:gd name="T32" fmla="*/ 13 w 18"/>
                    <a:gd name="T33" fmla="*/ 2 h 17"/>
                    <a:gd name="T34" fmla="*/ 11 w 18"/>
                    <a:gd name="T35" fmla="*/ 0 h 17"/>
                    <a:gd name="T36" fmla="*/ 8 w 18"/>
                    <a:gd name="T37" fmla="*/ 0 h 17"/>
                    <a:gd name="T38" fmla="*/ 5 w 18"/>
                    <a:gd name="T39" fmla="*/ 2 h 17"/>
                    <a:gd name="T40" fmla="*/ 2 w 18"/>
                    <a:gd name="T41"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2" y="3"/>
                      </a:moveTo>
                      <a:lnTo>
                        <a:pt x="2" y="3"/>
                      </a:lnTo>
                      <a:lnTo>
                        <a:pt x="0" y="7"/>
                      </a:lnTo>
                      <a:lnTo>
                        <a:pt x="0" y="10"/>
                      </a:lnTo>
                      <a:lnTo>
                        <a:pt x="2" y="13"/>
                      </a:lnTo>
                      <a:lnTo>
                        <a:pt x="5" y="15"/>
                      </a:lnTo>
                      <a:lnTo>
                        <a:pt x="8" y="17"/>
                      </a:lnTo>
                      <a:lnTo>
                        <a:pt x="11" y="17"/>
                      </a:lnTo>
                      <a:lnTo>
                        <a:pt x="13" y="15"/>
                      </a:lnTo>
                      <a:lnTo>
                        <a:pt x="16" y="13"/>
                      </a:lnTo>
                      <a:lnTo>
                        <a:pt x="18" y="10"/>
                      </a:lnTo>
                      <a:lnTo>
                        <a:pt x="18" y="7"/>
                      </a:lnTo>
                      <a:lnTo>
                        <a:pt x="16" y="3"/>
                      </a:lnTo>
                      <a:lnTo>
                        <a:pt x="13" y="2"/>
                      </a:lnTo>
                      <a:lnTo>
                        <a:pt x="11" y="0"/>
                      </a:lnTo>
                      <a:lnTo>
                        <a:pt x="8" y="0"/>
                      </a:lnTo>
                      <a:lnTo>
                        <a:pt x="5" y="2"/>
                      </a:lnTo>
                      <a:lnTo>
                        <a:pt x="2"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0" name="Freeform 3569"/>
                <p:cNvSpPr>
                  <a:spLocks noChangeArrowheads="1"/>
                </p:cNvSpPr>
                <p:nvPr/>
              </p:nvSpPr>
              <p:spPr bwMode="auto">
                <a:xfrm>
                  <a:off x="4859337" y="3659187"/>
                  <a:ext cx="12700" cy="12700"/>
                </a:xfrm>
                <a:custGeom>
                  <a:avLst/>
                  <a:gdLst>
                    <a:gd name="T0" fmla="*/ 0 w 16"/>
                    <a:gd name="T1" fmla="*/ 3 h 16"/>
                    <a:gd name="T2" fmla="*/ 0 w 16"/>
                    <a:gd name="T3" fmla="*/ 3 h 16"/>
                    <a:gd name="T4" fmla="*/ 0 w 16"/>
                    <a:gd name="T5" fmla="*/ 7 h 16"/>
                    <a:gd name="T6" fmla="*/ 0 w 16"/>
                    <a:gd name="T7" fmla="*/ 10 h 16"/>
                    <a:gd name="T8" fmla="*/ 0 w 16"/>
                    <a:gd name="T9" fmla="*/ 13 h 16"/>
                    <a:gd name="T10" fmla="*/ 3 w 16"/>
                    <a:gd name="T11" fmla="*/ 15 h 16"/>
                    <a:gd name="T12" fmla="*/ 3 w 16"/>
                    <a:gd name="T13" fmla="*/ 15 h 16"/>
                    <a:gd name="T14" fmla="*/ 6 w 16"/>
                    <a:gd name="T15" fmla="*/ 16 h 16"/>
                    <a:gd name="T16" fmla="*/ 9 w 16"/>
                    <a:gd name="T17" fmla="*/ 16 h 16"/>
                    <a:gd name="T18" fmla="*/ 13 w 16"/>
                    <a:gd name="T19" fmla="*/ 15 h 16"/>
                    <a:gd name="T20" fmla="*/ 14 w 16"/>
                    <a:gd name="T21" fmla="*/ 13 h 16"/>
                    <a:gd name="T22" fmla="*/ 14 w 16"/>
                    <a:gd name="T23" fmla="*/ 13 h 16"/>
                    <a:gd name="T24" fmla="*/ 16 w 16"/>
                    <a:gd name="T25" fmla="*/ 10 h 16"/>
                    <a:gd name="T26" fmla="*/ 16 w 16"/>
                    <a:gd name="T27" fmla="*/ 7 h 16"/>
                    <a:gd name="T28" fmla="*/ 14 w 16"/>
                    <a:gd name="T29" fmla="*/ 3 h 16"/>
                    <a:gd name="T30" fmla="*/ 13 w 16"/>
                    <a:gd name="T31" fmla="*/ 2 h 16"/>
                    <a:gd name="T32" fmla="*/ 13 w 16"/>
                    <a:gd name="T33" fmla="*/ 2 h 16"/>
                    <a:gd name="T34" fmla="*/ 9 w 16"/>
                    <a:gd name="T35" fmla="*/ 0 h 16"/>
                    <a:gd name="T36" fmla="*/ 6 w 16"/>
                    <a:gd name="T37" fmla="*/ 0 h 16"/>
                    <a:gd name="T38" fmla="*/ 3 w 16"/>
                    <a:gd name="T39" fmla="*/ 2 h 16"/>
                    <a:gd name="T40" fmla="*/ 0 w 16"/>
                    <a:gd name="T4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0" y="3"/>
                      </a:moveTo>
                      <a:lnTo>
                        <a:pt x="0" y="3"/>
                      </a:lnTo>
                      <a:lnTo>
                        <a:pt x="0" y="7"/>
                      </a:lnTo>
                      <a:lnTo>
                        <a:pt x="0" y="10"/>
                      </a:lnTo>
                      <a:lnTo>
                        <a:pt x="0" y="13"/>
                      </a:lnTo>
                      <a:lnTo>
                        <a:pt x="3" y="15"/>
                      </a:lnTo>
                      <a:lnTo>
                        <a:pt x="6" y="16"/>
                      </a:lnTo>
                      <a:lnTo>
                        <a:pt x="9" y="16"/>
                      </a:lnTo>
                      <a:lnTo>
                        <a:pt x="13" y="15"/>
                      </a:lnTo>
                      <a:lnTo>
                        <a:pt x="14" y="13"/>
                      </a:lnTo>
                      <a:lnTo>
                        <a:pt x="16" y="10"/>
                      </a:lnTo>
                      <a:lnTo>
                        <a:pt x="16" y="7"/>
                      </a:lnTo>
                      <a:lnTo>
                        <a:pt x="14" y="3"/>
                      </a:lnTo>
                      <a:lnTo>
                        <a:pt x="13" y="2"/>
                      </a:lnTo>
                      <a:lnTo>
                        <a:pt x="9" y="0"/>
                      </a:lnTo>
                      <a:lnTo>
                        <a:pt x="6" y="0"/>
                      </a:lnTo>
                      <a:lnTo>
                        <a:pt x="3" y="2"/>
                      </a:lnTo>
                      <a:lnTo>
                        <a:pt x="0"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1" name="Freeform 3570"/>
                <p:cNvSpPr>
                  <a:spLocks noChangeArrowheads="1"/>
                </p:cNvSpPr>
                <p:nvPr/>
              </p:nvSpPr>
              <p:spPr bwMode="auto">
                <a:xfrm>
                  <a:off x="4859337" y="3659187"/>
                  <a:ext cx="12700" cy="12700"/>
                </a:xfrm>
                <a:custGeom>
                  <a:avLst/>
                  <a:gdLst>
                    <a:gd name="T0" fmla="*/ 0 w 16"/>
                    <a:gd name="T1" fmla="*/ 3 h 16"/>
                    <a:gd name="T2" fmla="*/ 0 w 16"/>
                    <a:gd name="T3" fmla="*/ 3 h 16"/>
                    <a:gd name="T4" fmla="*/ 0 w 16"/>
                    <a:gd name="T5" fmla="*/ 7 h 16"/>
                    <a:gd name="T6" fmla="*/ 0 w 16"/>
                    <a:gd name="T7" fmla="*/ 10 h 16"/>
                    <a:gd name="T8" fmla="*/ 0 w 16"/>
                    <a:gd name="T9" fmla="*/ 13 h 16"/>
                    <a:gd name="T10" fmla="*/ 3 w 16"/>
                    <a:gd name="T11" fmla="*/ 15 h 16"/>
                    <a:gd name="T12" fmla="*/ 3 w 16"/>
                    <a:gd name="T13" fmla="*/ 15 h 16"/>
                    <a:gd name="T14" fmla="*/ 6 w 16"/>
                    <a:gd name="T15" fmla="*/ 16 h 16"/>
                    <a:gd name="T16" fmla="*/ 9 w 16"/>
                    <a:gd name="T17" fmla="*/ 16 h 16"/>
                    <a:gd name="T18" fmla="*/ 13 w 16"/>
                    <a:gd name="T19" fmla="*/ 15 h 16"/>
                    <a:gd name="T20" fmla="*/ 14 w 16"/>
                    <a:gd name="T21" fmla="*/ 13 h 16"/>
                    <a:gd name="T22" fmla="*/ 14 w 16"/>
                    <a:gd name="T23" fmla="*/ 13 h 16"/>
                    <a:gd name="T24" fmla="*/ 16 w 16"/>
                    <a:gd name="T25" fmla="*/ 10 h 16"/>
                    <a:gd name="T26" fmla="*/ 16 w 16"/>
                    <a:gd name="T27" fmla="*/ 7 h 16"/>
                    <a:gd name="T28" fmla="*/ 14 w 16"/>
                    <a:gd name="T29" fmla="*/ 3 h 16"/>
                    <a:gd name="T30" fmla="*/ 13 w 16"/>
                    <a:gd name="T31" fmla="*/ 2 h 16"/>
                    <a:gd name="T32" fmla="*/ 13 w 16"/>
                    <a:gd name="T33" fmla="*/ 2 h 16"/>
                    <a:gd name="T34" fmla="*/ 9 w 16"/>
                    <a:gd name="T35" fmla="*/ 0 h 16"/>
                    <a:gd name="T36" fmla="*/ 6 w 16"/>
                    <a:gd name="T37" fmla="*/ 0 h 16"/>
                    <a:gd name="T38" fmla="*/ 3 w 16"/>
                    <a:gd name="T39" fmla="*/ 2 h 16"/>
                    <a:gd name="T40" fmla="*/ 0 w 16"/>
                    <a:gd name="T4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0" y="3"/>
                      </a:moveTo>
                      <a:lnTo>
                        <a:pt x="0" y="3"/>
                      </a:lnTo>
                      <a:lnTo>
                        <a:pt x="0" y="7"/>
                      </a:lnTo>
                      <a:lnTo>
                        <a:pt x="0" y="10"/>
                      </a:lnTo>
                      <a:lnTo>
                        <a:pt x="0" y="13"/>
                      </a:lnTo>
                      <a:lnTo>
                        <a:pt x="3" y="15"/>
                      </a:lnTo>
                      <a:lnTo>
                        <a:pt x="6" y="16"/>
                      </a:lnTo>
                      <a:lnTo>
                        <a:pt x="9" y="16"/>
                      </a:lnTo>
                      <a:lnTo>
                        <a:pt x="13" y="15"/>
                      </a:lnTo>
                      <a:lnTo>
                        <a:pt x="14" y="13"/>
                      </a:lnTo>
                      <a:lnTo>
                        <a:pt x="16" y="10"/>
                      </a:lnTo>
                      <a:lnTo>
                        <a:pt x="16" y="7"/>
                      </a:lnTo>
                      <a:lnTo>
                        <a:pt x="14" y="3"/>
                      </a:lnTo>
                      <a:lnTo>
                        <a:pt x="13" y="2"/>
                      </a:lnTo>
                      <a:lnTo>
                        <a:pt x="9" y="0"/>
                      </a:lnTo>
                      <a:lnTo>
                        <a:pt x="6" y="0"/>
                      </a:lnTo>
                      <a:lnTo>
                        <a:pt x="3" y="2"/>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2" name="Freeform 3571"/>
                <p:cNvSpPr>
                  <a:spLocks noChangeArrowheads="1"/>
                </p:cNvSpPr>
                <p:nvPr/>
              </p:nvSpPr>
              <p:spPr bwMode="auto">
                <a:xfrm>
                  <a:off x="4857749" y="3679825"/>
                  <a:ext cx="12700" cy="12700"/>
                </a:xfrm>
                <a:custGeom>
                  <a:avLst/>
                  <a:gdLst>
                    <a:gd name="T0" fmla="*/ 0 w 17"/>
                    <a:gd name="T1" fmla="*/ 4 h 17"/>
                    <a:gd name="T2" fmla="*/ 0 w 17"/>
                    <a:gd name="T3" fmla="*/ 4 h 17"/>
                    <a:gd name="T4" fmla="*/ 0 w 17"/>
                    <a:gd name="T5" fmla="*/ 7 h 17"/>
                    <a:gd name="T6" fmla="*/ 0 w 17"/>
                    <a:gd name="T7" fmla="*/ 10 h 17"/>
                    <a:gd name="T8" fmla="*/ 0 w 17"/>
                    <a:gd name="T9" fmla="*/ 13 h 17"/>
                    <a:gd name="T10" fmla="*/ 4 w 17"/>
                    <a:gd name="T11" fmla="*/ 17 h 17"/>
                    <a:gd name="T12" fmla="*/ 4 w 17"/>
                    <a:gd name="T13" fmla="*/ 17 h 17"/>
                    <a:gd name="T14" fmla="*/ 7 w 17"/>
                    <a:gd name="T15" fmla="*/ 17 h 17"/>
                    <a:gd name="T16" fmla="*/ 10 w 17"/>
                    <a:gd name="T17" fmla="*/ 17 h 17"/>
                    <a:gd name="T18" fmla="*/ 13 w 17"/>
                    <a:gd name="T19" fmla="*/ 17 h 17"/>
                    <a:gd name="T20" fmla="*/ 15 w 17"/>
                    <a:gd name="T21" fmla="*/ 13 h 17"/>
                    <a:gd name="T22" fmla="*/ 15 w 17"/>
                    <a:gd name="T23" fmla="*/ 13 h 17"/>
                    <a:gd name="T24" fmla="*/ 17 w 17"/>
                    <a:gd name="T25" fmla="*/ 10 h 17"/>
                    <a:gd name="T26" fmla="*/ 17 w 17"/>
                    <a:gd name="T27" fmla="*/ 7 h 17"/>
                    <a:gd name="T28" fmla="*/ 15 w 17"/>
                    <a:gd name="T29" fmla="*/ 4 h 17"/>
                    <a:gd name="T30" fmla="*/ 13 w 17"/>
                    <a:gd name="T31" fmla="*/ 2 h 17"/>
                    <a:gd name="T32" fmla="*/ 13 w 17"/>
                    <a:gd name="T33" fmla="*/ 2 h 17"/>
                    <a:gd name="T34" fmla="*/ 10 w 17"/>
                    <a:gd name="T35" fmla="*/ 0 h 17"/>
                    <a:gd name="T36" fmla="*/ 7 w 17"/>
                    <a:gd name="T37" fmla="*/ 0 h 17"/>
                    <a:gd name="T38" fmla="*/ 4 w 17"/>
                    <a:gd name="T39" fmla="*/ 2 h 17"/>
                    <a:gd name="T40" fmla="*/ 0 w 17"/>
                    <a:gd name="T41"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0" y="4"/>
                      </a:moveTo>
                      <a:lnTo>
                        <a:pt x="0" y="4"/>
                      </a:lnTo>
                      <a:lnTo>
                        <a:pt x="0" y="7"/>
                      </a:lnTo>
                      <a:lnTo>
                        <a:pt x="0" y="10"/>
                      </a:lnTo>
                      <a:lnTo>
                        <a:pt x="0" y="13"/>
                      </a:lnTo>
                      <a:lnTo>
                        <a:pt x="4" y="17"/>
                      </a:lnTo>
                      <a:lnTo>
                        <a:pt x="7" y="17"/>
                      </a:lnTo>
                      <a:lnTo>
                        <a:pt x="10" y="17"/>
                      </a:lnTo>
                      <a:lnTo>
                        <a:pt x="13" y="17"/>
                      </a:lnTo>
                      <a:lnTo>
                        <a:pt x="15" y="13"/>
                      </a:lnTo>
                      <a:lnTo>
                        <a:pt x="17" y="10"/>
                      </a:lnTo>
                      <a:lnTo>
                        <a:pt x="17" y="7"/>
                      </a:lnTo>
                      <a:lnTo>
                        <a:pt x="15" y="4"/>
                      </a:lnTo>
                      <a:lnTo>
                        <a:pt x="13" y="2"/>
                      </a:lnTo>
                      <a:lnTo>
                        <a:pt x="10" y="0"/>
                      </a:lnTo>
                      <a:lnTo>
                        <a:pt x="7" y="0"/>
                      </a:lnTo>
                      <a:lnTo>
                        <a:pt x="4" y="2"/>
                      </a:lnTo>
                      <a:lnTo>
                        <a:pt x="0" y="4"/>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3" name="Freeform 3572"/>
                <p:cNvSpPr>
                  <a:spLocks noChangeArrowheads="1"/>
                </p:cNvSpPr>
                <p:nvPr/>
              </p:nvSpPr>
              <p:spPr bwMode="auto">
                <a:xfrm>
                  <a:off x="4857749" y="3679825"/>
                  <a:ext cx="12700" cy="12700"/>
                </a:xfrm>
                <a:custGeom>
                  <a:avLst/>
                  <a:gdLst>
                    <a:gd name="T0" fmla="*/ 0 w 17"/>
                    <a:gd name="T1" fmla="*/ 4 h 17"/>
                    <a:gd name="T2" fmla="*/ 0 w 17"/>
                    <a:gd name="T3" fmla="*/ 4 h 17"/>
                    <a:gd name="T4" fmla="*/ 0 w 17"/>
                    <a:gd name="T5" fmla="*/ 7 h 17"/>
                    <a:gd name="T6" fmla="*/ 0 w 17"/>
                    <a:gd name="T7" fmla="*/ 10 h 17"/>
                    <a:gd name="T8" fmla="*/ 0 w 17"/>
                    <a:gd name="T9" fmla="*/ 13 h 17"/>
                    <a:gd name="T10" fmla="*/ 4 w 17"/>
                    <a:gd name="T11" fmla="*/ 17 h 17"/>
                    <a:gd name="T12" fmla="*/ 4 w 17"/>
                    <a:gd name="T13" fmla="*/ 17 h 17"/>
                    <a:gd name="T14" fmla="*/ 7 w 17"/>
                    <a:gd name="T15" fmla="*/ 17 h 17"/>
                    <a:gd name="T16" fmla="*/ 10 w 17"/>
                    <a:gd name="T17" fmla="*/ 17 h 17"/>
                    <a:gd name="T18" fmla="*/ 13 w 17"/>
                    <a:gd name="T19" fmla="*/ 17 h 17"/>
                    <a:gd name="T20" fmla="*/ 15 w 17"/>
                    <a:gd name="T21" fmla="*/ 13 h 17"/>
                    <a:gd name="T22" fmla="*/ 15 w 17"/>
                    <a:gd name="T23" fmla="*/ 13 h 17"/>
                    <a:gd name="T24" fmla="*/ 17 w 17"/>
                    <a:gd name="T25" fmla="*/ 10 h 17"/>
                    <a:gd name="T26" fmla="*/ 17 w 17"/>
                    <a:gd name="T27" fmla="*/ 7 h 17"/>
                    <a:gd name="T28" fmla="*/ 15 w 17"/>
                    <a:gd name="T29" fmla="*/ 4 h 17"/>
                    <a:gd name="T30" fmla="*/ 13 w 17"/>
                    <a:gd name="T31" fmla="*/ 2 h 17"/>
                    <a:gd name="T32" fmla="*/ 13 w 17"/>
                    <a:gd name="T33" fmla="*/ 2 h 17"/>
                    <a:gd name="T34" fmla="*/ 10 w 17"/>
                    <a:gd name="T35" fmla="*/ 0 h 17"/>
                    <a:gd name="T36" fmla="*/ 7 w 17"/>
                    <a:gd name="T37" fmla="*/ 0 h 17"/>
                    <a:gd name="T38" fmla="*/ 4 w 17"/>
                    <a:gd name="T39" fmla="*/ 2 h 17"/>
                    <a:gd name="T40" fmla="*/ 0 w 17"/>
                    <a:gd name="T41"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0" y="4"/>
                      </a:moveTo>
                      <a:lnTo>
                        <a:pt x="0" y="4"/>
                      </a:lnTo>
                      <a:lnTo>
                        <a:pt x="0" y="7"/>
                      </a:lnTo>
                      <a:lnTo>
                        <a:pt x="0" y="10"/>
                      </a:lnTo>
                      <a:lnTo>
                        <a:pt x="0" y="13"/>
                      </a:lnTo>
                      <a:lnTo>
                        <a:pt x="4" y="17"/>
                      </a:lnTo>
                      <a:lnTo>
                        <a:pt x="7" y="17"/>
                      </a:lnTo>
                      <a:lnTo>
                        <a:pt x="10" y="17"/>
                      </a:lnTo>
                      <a:lnTo>
                        <a:pt x="13" y="17"/>
                      </a:lnTo>
                      <a:lnTo>
                        <a:pt x="15" y="13"/>
                      </a:lnTo>
                      <a:lnTo>
                        <a:pt x="17" y="10"/>
                      </a:lnTo>
                      <a:lnTo>
                        <a:pt x="17" y="7"/>
                      </a:lnTo>
                      <a:lnTo>
                        <a:pt x="15" y="4"/>
                      </a:lnTo>
                      <a:lnTo>
                        <a:pt x="13" y="2"/>
                      </a:lnTo>
                      <a:lnTo>
                        <a:pt x="10" y="0"/>
                      </a:lnTo>
                      <a:lnTo>
                        <a:pt x="7" y="0"/>
                      </a:lnTo>
                      <a:lnTo>
                        <a:pt x="4"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4" name="Freeform 3573"/>
                <p:cNvSpPr>
                  <a:spLocks noChangeArrowheads="1"/>
                </p:cNvSpPr>
                <p:nvPr/>
              </p:nvSpPr>
              <p:spPr bwMode="auto">
                <a:xfrm>
                  <a:off x="4659312" y="3533775"/>
                  <a:ext cx="19050" cy="19050"/>
                </a:xfrm>
                <a:custGeom>
                  <a:avLst/>
                  <a:gdLst>
                    <a:gd name="T0" fmla="*/ 2 w 23"/>
                    <a:gd name="T1" fmla="*/ 18 h 25"/>
                    <a:gd name="T2" fmla="*/ 2 w 23"/>
                    <a:gd name="T3" fmla="*/ 18 h 25"/>
                    <a:gd name="T4" fmla="*/ 5 w 23"/>
                    <a:gd name="T5" fmla="*/ 21 h 25"/>
                    <a:gd name="T6" fmla="*/ 8 w 23"/>
                    <a:gd name="T7" fmla="*/ 23 h 25"/>
                    <a:gd name="T8" fmla="*/ 13 w 23"/>
                    <a:gd name="T9" fmla="*/ 25 h 25"/>
                    <a:gd name="T10" fmla="*/ 18 w 23"/>
                    <a:gd name="T11" fmla="*/ 23 h 25"/>
                    <a:gd name="T12" fmla="*/ 18 w 23"/>
                    <a:gd name="T13" fmla="*/ 23 h 25"/>
                    <a:gd name="T14" fmla="*/ 21 w 23"/>
                    <a:gd name="T15" fmla="*/ 20 h 25"/>
                    <a:gd name="T16" fmla="*/ 23 w 23"/>
                    <a:gd name="T17" fmla="*/ 15 h 25"/>
                    <a:gd name="T18" fmla="*/ 23 w 23"/>
                    <a:gd name="T19" fmla="*/ 12 h 25"/>
                    <a:gd name="T20" fmla="*/ 21 w 23"/>
                    <a:gd name="T21" fmla="*/ 7 h 25"/>
                    <a:gd name="T22" fmla="*/ 21 w 23"/>
                    <a:gd name="T23" fmla="*/ 7 h 25"/>
                    <a:gd name="T24" fmla="*/ 20 w 23"/>
                    <a:gd name="T25" fmla="*/ 3 h 25"/>
                    <a:gd name="T26" fmla="*/ 15 w 23"/>
                    <a:gd name="T27" fmla="*/ 0 h 25"/>
                    <a:gd name="T28" fmla="*/ 10 w 23"/>
                    <a:gd name="T29" fmla="*/ 0 h 25"/>
                    <a:gd name="T30" fmla="*/ 7 w 23"/>
                    <a:gd name="T31" fmla="*/ 2 h 25"/>
                    <a:gd name="T32" fmla="*/ 7 w 23"/>
                    <a:gd name="T33" fmla="*/ 2 h 25"/>
                    <a:gd name="T34" fmla="*/ 2 w 23"/>
                    <a:gd name="T35" fmla="*/ 5 h 25"/>
                    <a:gd name="T36" fmla="*/ 0 w 23"/>
                    <a:gd name="T37" fmla="*/ 8 h 25"/>
                    <a:gd name="T38" fmla="*/ 0 w 23"/>
                    <a:gd name="T39" fmla="*/ 13 h 25"/>
                    <a:gd name="T40" fmla="*/ 2 w 23"/>
                    <a:gd name="T41"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5">
                      <a:moveTo>
                        <a:pt x="2" y="18"/>
                      </a:moveTo>
                      <a:lnTo>
                        <a:pt x="2" y="18"/>
                      </a:lnTo>
                      <a:lnTo>
                        <a:pt x="5" y="21"/>
                      </a:lnTo>
                      <a:lnTo>
                        <a:pt x="8" y="23"/>
                      </a:lnTo>
                      <a:lnTo>
                        <a:pt x="13" y="25"/>
                      </a:lnTo>
                      <a:lnTo>
                        <a:pt x="18" y="23"/>
                      </a:lnTo>
                      <a:lnTo>
                        <a:pt x="21" y="20"/>
                      </a:lnTo>
                      <a:lnTo>
                        <a:pt x="23" y="15"/>
                      </a:lnTo>
                      <a:lnTo>
                        <a:pt x="23" y="12"/>
                      </a:lnTo>
                      <a:lnTo>
                        <a:pt x="21" y="7"/>
                      </a:lnTo>
                      <a:lnTo>
                        <a:pt x="20" y="3"/>
                      </a:lnTo>
                      <a:lnTo>
                        <a:pt x="15" y="0"/>
                      </a:lnTo>
                      <a:lnTo>
                        <a:pt x="10" y="0"/>
                      </a:lnTo>
                      <a:lnTo>
                        <a:pt x="7" y="2"/>
                      </a:lnTo>
                      <a:lnTo>
                        <a:pt x="2" y="5"/>
                      </a:lnTo>
                      <a:lnTo>
                        <a:pt x="0" y="8"/>
                      </a:lnTo>
                      <a:lnTo>
                        <a:pt x="0" y="13"/>
                      </a:lnTo>
                      <a:lnTo>
                        <a:pt x="2" y="1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5" name="Freeform 3574"/>
                <p:cNvSpPr>
                  <a:spLocks noChangeArrowheads="1"/>
                </p:cNvSpPr>
                <p:nvPr/>
              </p:nvSpPr>
              <p:spPr bwMode="auto">
                <a:xfrm>
                  <a:off x="4659312" y="3533775"/>
                  <a:ext cx="19050" cy="19050"/>
                </a:xfrm>
                <a:custGeom>
                  <a:avLst/>
                  <a:gdLst>
                    <a:gd name="T0" fmla="*/ 2 w 23"/>
                    <a:gd name="T1" fmla="*/ 18 h 25"/>
                    <a:gd name="T2" fmla="*/ 2 w 23"/>
                    <a:gd name="T3" fmla="*/ 18 h 25"/>
                    <a:gd name="T4" fmla="*/ 5 w 23"/>
                    <a:gd name="T5" fmla="*/ 21 h 25"/>
                    <a:gd name="T6" fmla="*/ 8 w 23"/>
                    <a:gd name="T7" fmla="*/ 23 h 25"/>
                    <a:gd name="T8" fmla="*/ 13 w 23"/>
                    <a:gd name="T9" fmla="*/ 25 h 25"/>
                    <a:gd name="T10" fmla="*/ 18 w 23"/>
                    <a:gd name="T11" fmla="*/ 23 h 25"/>
                    <a:gd name="T12" fmla="*/ 18 w 23"/>
                    <a:gd name="T13" fmla="*/ 23 h 25"/>
                    <a:gd name="T14" fmla="*/ 21 w 23"/>
                    <a:gd name="T15" fmla="*/ 20 h 25"/>
                    <a:gd name="T16" fmla="*/ 23 w 23"/>
                    <a:gd name="T17" fmla="*/ 15 h 25"/>
                    <a:gd name="T18" fmla="*/ 23 w 23"/>
                    <a:gd name="T19" fmla="*/ 12 h 25"/>
                    <a:gd name="T20" fmla="*/ 21 w 23"/>
                    <a:gd name="T21" fmla="*/ 7 h 25"/>
                    <a:gd name="T22" fmla="*/ 21 w 23"/>
                    <a:gd name="T23" fmla="*/ 7 h 25"/>
                    <a:gd name="T24" fmla="*/ 20 w 23"/>
                    <a:gd name="T25" fmla="*/ 3 h 25"/>
                    <a:gd name="T26" fmla="*/ 15 w 23"/>
                    <a:gd name="T27" fmla="*/ 0 h 25"/>
                    <a:gd name="T28" fmla="*/ 10 w 23"/>
                    <a:gd name="T29" fmla="*/ 0 h 25"/>
                    <a:gd name="T30" fmla="*/ 7 w 23"/>
                    <a:gd name="T31" fmla="*/ 2 h 25"/>
                    <a:gd name="T32" fmla="*/ 7 w 23"/>
                    <a:gd name="T33" fmla="*/ 2 h 25"/>
                    <a:gd name="T34" fmla="*/ 2 w 23"/>
                    <a:gd name="T35" fmla="*/ 5 h 25"/>
                    <a:gd name="T36" fmla="*/ 0 w 23"/>
                    <a:gd name="T37" fmla="*/ 8 h 25"/>
                    <a:gd name="T38" fmla="*/ 0 w 23"/>
                    <a:gd name="T39" fmla="*/ 13 h 25"/>
                    <a:gd name="T40" fmla="*/ 2 w 23"/>
                    <a:gd name="T41"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5">
                      <a:moveTo>
                        <a:pt x="2" y="18"/>
                      </a:moveTo>
                      <a:lnTo>
                        <a:pt x="2" y="18"/>
                      </a:lnTo>
                      <a:lnTo>
                        <a:pt x="5" y="21"/>
                      </a:lnTo>
                      <a:lnTo>
                        <a:pt x="8" y="23"/>
                      </a:lnTo>
                      <a:lnTo>
                        <a:pt x="13" y="25"/>
                      </a:lnTo>
                      <a:lnTo>
                        <a:pt x="18" y="23"/>
                      </a:lnTo>
                      <a:lnTo>
                        <a:pt x="21" y="20"/>
                      </a:lnTo>
                      <a:lnTo>
                        <a:pt x="23" y="15"/>
                      </a:lnTo>
                      <a:lnTo>
                        <a:pt x="23" y="12"/>
                      </a:lnTo>
                      <a:lnTo>
                        <a:pt x="21" y="7"/>
                      </a:lnTo>
                      <a:lnTo>
                        <a:pt x="20" y="3"/>
                      </a:lnTo>
                      <a:lnTo>
                        <a:pt x="15" y="0"/>
                      </a:lnTo>
                      <a:lnTo>
                        <a:pt x="10" y="0"/>
                      </a:lnTo>
                      <a:lnTo>
                        <a:pt x="7" y="2"/>
                      </a:lnTo>
                      <a:lnTo>
                        <a:pt x="2" y="5"/>
                      </a:lnTo>
                      <a:lnTo>
                        <a:pt x="0" y="8"/>
                      </a:lnTo>
                      <a:lnTo>
                        <a:pt x="0" y="13"/>
                      </a:lnTo>
                      <a:lnTo>
                        <a:pt x="2"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6" name="Freeform 3575"/>
                <p:cNvSpPr>
                  <a:spLocks noChangeArrowheads="1"/>
                </p:cNvSpPr>
                <p:nvPr/>
              </p:nvSpPr>
              <p:spPr bwMode="auto">
                <a:xfrm>
                  <a:off x="4638674" y="3540125"/>
                  <a:ext cx="12700" cy="14288"/>
                </a:xfrm>
                <a:custGeom>
                  <a:avLst/>
                  <a:gdLst>
                    <a:gd name="T0" fmla="*/ 2 w 16"/>
                    <a:gd name="T1" fmla="*/ 13 h 18"/>
                    <a:gd name="T2" fmla="*/ 2 w 16"/>
                    <a:gd name="T3" fmla="*/ 13 h 18"/>
                    <a:gd name="T4" fmla="*/ 3 w 16"/>
                    <a:gd name="T5" fmla="*/ 16 h 18"/>
                    <a:gd name="T6" fmla="*/ 7 w 16"/>
                    <a:gd name="T7" fmla="*/ 18 h 18"/>
                    <a:gd name="T8" fmla="*/ 10 w 16"/>
                    <a:gd name="T9" fmla="*/ 18 h 18"/>
                    <a:gd name="T10" fmla="*/ 13 w 16"/>
                    <a:gd name="T11" fmla="*/ 16 h 18"/>
                    <a:gd name="T12" fmla="*/ 13 w 16"/>
                    <a:gd name="T13" fmla="*/ 16 h 18"/>
                    <a:gd name="T14" fmla="*/ 15 w 16"/>
                    <a:gd name="T15" fmla="*/ 15 h 18"/>
                    <a:gd name="T16" fmla="*/ 16 w 16"/>
                    <a:gd name="T17" fmla="*/ 11 h 18"/>
                    <a:gd name="T18" fmla="*/ 16 w 16"/>
                    <a:gd name="T19" fmla="*/ 8 h 18"/>
                    <a:gd name="T20" fmla="*/ 16 w 16"/>
                    <a:gd name="T21" fmla="*/ 5 h 18"/>
                    <a:gd name="T22" fmla="*/ 16 w 16"/>
                    <a:gd name="T23" fmla="*/ 5 h 18"/>
                    <a:gd name="T24" fmla="*/ 13 w 16"/>
                    <a:gd name="T25" fmla="*/ 2 h 18"/>
                    <a:gd name="T26" fmla="*/ 12 w 16"/>
                    <a:gd name="T27" fmla="*/ 2 h 18"/>
                    <a:gd name="T28" fmla="*/ 8 w 16"/>
                    <a:gd name="T29" fmla="*/ 0 h 18"/>
                    <a:gd name="T30" fmla="*/ 5 w 16"/>
                    <a:gd name="T31" fmla="*/ 2 h 18"/>
                    <a:gd name="T32" fmla="*/ 5 w 16"/>
                    <a:gd name="T33" fmla="*/ 2 h 18"/>
                    <a:gd name="T34" fmla="*/ 2 w 16"/>
                    <a:gd name="T35" fmla="*/ 3 h 18"/>
                    <a:gd name="T36" fmla="*/ 0 w 16"/>
                    <a:gd name="T37" fmla="*/ 7 h 18"/>
                    <a:gd name="T38" fmla="*/ 0 w 16"/>
                    <a:gd name="T39" fmla="*/ 10 h 18"/>
                    <a:gd name="T40" fmla="*/ 2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2" y="13"/>
                      </a:moveTo>
                      <a:lnTo>
                        <a:pt x="2" y="13"/>
                      </a:lnTo>
                      <a:lnTo>
                        <a:pt x="3" y="16"/>
                      </a:lnTo>
                      <a:lnTo>
                        <a:pt x="7" y="18"/>
                      </a:lnTo>
                      <a:lnTo>
                        <a:pt x="10" y="18"/>
                      </a:lnTo>
                      <a:lnTo>
                        <a:pt x="13" y="16"/>
                      </a:lnTo>
                      <a:lnTo>
                        <a:pt x="15" y="15"/>
                      </a:lnTo>
                      <a:lnTo>
                        <a:pt x="16" y="11"/>
                      </a:lnTo>
                      <a:lnTo>
                        <a:pt x="16" y="8"/>
                      </a:lnTo>
                      <a:lnTo>
                        <a:pt x="16" y="5"/>
                      </a:lnTo>
                      <a:lnTo>
                        <a:pt x="13" y="2"/>
                      </a:lnTo>
                      <a:lnTo>
                        <a:pt x="12" y="2"/>
                      </a:lnTo>
                      <a:lnTo>
                        <a:pt x="8" y="0"/>
                      </a:lnTo>
                      <a:lnTo>
                        <a:pt x="5" y="2"/>
                      </a:lnTo>
                      <a:lnTo>
                        <a:pt x="2" y="3"/>
                      </a:lnTo>
                      <a:lnTo>
                        <a:pt x="0" y="7"/>
                      </a:lnTo>
                      <a:lnTo>
                        <a:pt x="0" y="10"/>
                      </a:lnTo>
                      <a:lnTo>
                        <a:pt x="2" y="1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7" name="Freeform 3576"/>
                <p:cNvSpPr>
                  <a:spLocks noChangeArrowheads="1"/>
                </p:cNvSpPr>
                <p:nvPr/>
              </p:nvSpPr>
              <p:spPr bwMode="auto">
                <a:xfrm>
                  <a:off x="4638674" y="3540125"/>
                  <a:ext cx="12700" cy="14288"/>
                </a:xfrm>
                <a:custGeom>
                  <a:avLst/>
                  <a:gdLst>
                    <a:gd name="T0" fmla="*/ 2 w 16"/>
                    <a:gd name="T1" fmla="*/ 13 h 18"/>
                    <a:gd name="T2" fmla="*/ 2 w 16"/>
                    <a:gd name="T3" fmla="*/ 13 h 18"/>
                    <a:gd name="T4" fmla="*/ 3 w 16"/>
                    <a:gd name="T5" fmla="*/ 16 h 18"/>
                    <a:gd name="T6" fmla="*/ 7 w 16"/>
                    <a:gd name="T7" fmla="*/ 18 h 18"/>
                    <a:gd name="T8" fmla="*/ 10 w 16"/>
                    <a:gd name="T9" fmla="*/ 18 h 18"/>
                    <a:gd name="T10" fmla="*/ 13 w 16"/>
                    <a:gd name="T11" fmla="*/ 16 h 18"/>
                    <a:gd name="T12" fmla="*/ 13 w 16"/>
                    <a:gd name="T13" fmla="*/ 16 h 18"/>
                    <a:gd name="T14" fmla="*/ 15 w 16"/>
                    <a:gd name="T15" fmla="*/ 15 h 18"/>
                    <a:gd name="T16" fmla="*/ 16 w 16"/>
                    <a:gd name="T17" fmla="*/ 11 h 18"/>
                    <a:gd name="T18" fmla="*/ 16 w 16"/>
                    <a:gd name="T19" fmla="*/ 8 h 18"/>
                    <a:gd name="T20" fmla="*/ 16 w 16"/>
                    <a:gd name="T21" fmla="*/ 5 h 18"/>
                    <a:gd name="T22" fmla="*/ 16 w 16"/>
                    <a:gd name="T23" fmla="*/ 5 h 18"/>
                    <a:gd name="T24" fmla="*/ 13 w 16"/>
                    <a:gd name="T25" fmla="*/ 2 h 18"/>
                    <a:gd name="T26" fmla="*/ 12 w 16"/>
                    <a:gd name="T27" fmla="*/ 2 h 18"/>
                    <a:gd name="T28" fmla="*/ 8 w 16"/>
                    <a:gd name="T29" fmla="*/ 0 h 18"/>
                    <a:gd name="T30" fmla="*/ 5 w 16"/>
                    <a:gd name="T31" fmla="*/ 2 h 18"/>
                    <a:gd name="T32" fmla="*/ 5 w 16"/>
                    <a:gd name="T33" fmla="*/ 2 h 18"/>
                    <a:gd name="T34" fmla="*/ 2 w 16"/>
                    <a:gd name="T35" fmla="*/ 3 h 18"/>
                    <a:gd name="T36" fmla="*/ 0 w 16"/>
                    <a:gd name="T37" fmla="*/ 7 h 18"/>
                    <a:gd name="T38" fmla="*/ 0 w 16"/>
                    <a:gd name="T39" fmla="*/ 10 h 18"/>
                    <a:gd name="T40" fmla="*/ 2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2" y="13"/>
                      </a:moveTo>
                      <a:lnTo>
                        <a:pt x="2" y="13"/>
                      </a:lnTo>
                      <a:lnTo>
                        <a:pt x="3" y="16"/>
                      </a:lnTo>
                      <a:lnTo>
                        <a:pt x="7" y="18"/>
                      </a:lnTo>
                      <a:lnTo>
                        <a:pt x="10" y="18"/>
                      </a:lnTo>
                      <a:lnTo>
                        <a:pt x="13" y="16"/>
                      </a:lnTo>
                      <a:lnTo>
                        <a:pt x="15" y="15"/>
                      </a:lnTo>
                      <a:lnTo>
                        <a:pt x="16" y="11"/>
                      </a:lnTo>
                      <a:lnTo>
                        <a:pt x="16" y="8"/>
                      </a:lnTo>
                      <a:lnTo>
                        <a:pt x="16" y="5"/>
                      </a:lnTo>
                      <a:lnTo>
                        <a:pt x="13" y="2"/>
                      </a:lnTo>
                      <a:lnTo>
                        <a:pt x="12" y="2"/>
                      </a:lnTo>
                      <a:lnTo>
                        <a:pt x="8" y="0"/>
                      </a:lnTo>
                      <a:lnTo>
                        <a:pt x="5" y="2"/>
                      </a:lnTo>
                      <a:lnTo>
                        <a:pt x="2" y="3"/>
                      </a:lnTo>
                      <a:lnTo>
                        <a:pt x="0" y="7"/>
                      </a:lnTo>
                      <a:lnTo>
                        <a:pt x="0" y="10"/>
                      </a:lnTo>
                      <a:lnTo>
                        <a:pt x="2" y="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8" name="Freeform 3577"/>
                <p:cNvSpPr>
                  <a:spLocks noChangeArrowheads="1"/>
                </p:cNvSpPr>
                <p:nvPr/>
              </p:nvSpPr>
              <p:spPr bwMode="auto">
                <a:xfrm>
                  <a:off x="4683124" y="3533775"/>
                  <a:ext cx="12700" cy="14288"/>
                </a:xfrm>
                <a:custGeom>
                  <a:avLst/>
                  <a:gdLst>
                    <a:gd name="T0" fmla="*/ 0 w 16"/>
                    <a:gd name="T1" fmla="*/ 13 h 18"/>
                    <a:gd name="T2" fmla="*/ 0 w 16"/>
                    <a:gd name="T3" fmla="*/ 13 h 18"/>
                    <a:gd name="T4" fmla="*/ 3 w 16"/>
                    <a:gd name="T5" fmla="*/ 17 h 18"/>
                    <a:gd name="T6" fmla="*/ 4 w 16"/>
                    <a:gd name="T7" fmla="*/ 17 h 18"/>
                    <a:gd name="T8" fmla="*/ 8 w 16"/>
                    <a:gd name="T9" fmla="*/ 18 h 18"/>
                    <a:gd name="T10" fmla="*/ 11 w 16"/>
                    <a:gd name="T11" fmla="*/ 17 h 18"/>
                    <a:gd name="T12" fmla="*/ 11 w 16"/>
                    <a:gd name="T13" fmla="*/ 17 h 18"/>
                    <a:gd name="T14" fmla="*/ 14 w 16"/>
                    <a:gd name="T15" fmla="*/ 15 h 18"/>
                    <a:gd name="T16" fmla="*/ 16 w 16"/>
                    <a:gd name="T17" fmla="*/ 12 h 18"/>
                    <a:gd name="T18" fmla="*/ 16 w 16"/>
                    <a:gd name="T19" fmla="*/ 8 h 18"/>
                    <a:gd name="T20" fmla="*/ 14 w 16"/>
                    <a:gd name="T21" fmla="*/ 5 h 18"/>
                    <a:gd name="T22" fmla="*/ 14 w 16"/>
                    <a:gd name="T23" fmla="*/ 5 h 18"/>
                    <a:gd name="T24" fmla="*/ 13 w 16"/>
                    <a:gd name="T25" fmla="*/ 2 h 18"/>
                    <a:gd name="T26" fmla="*/ 9 w 16"/>
                    <a:gd name="T27" fmla="*/ 0 h 18"/>
                    <a:gd name="T28" fmla="*/ 6 w 16"/>
                    <a:gd name="T29" fmla="*/ 0 h 18"/>
                    <a:gd name="T30" fmla="*/ 3 w 16"/>
                    <a:gd name="T31" fmla="*/ 2 h 18"/>
                    <a:gd name="T32" fmla="*/ 3 w 16"/>
                    <a:gd name="T33" fmla="*/ 2 h 18"/>
                    <a:gd name="T34" fmla="*/ 1 w 16"/>
                    <a:gd name="T35" fmla="*/ 3 h 18"/>
                    <a:gd name="T36" fmla="*/ 0 w 16"/>
                    <a:gd name="T37" fmla="*/ 7 h 18"/>
                    <a:gd name="T38" fmla="*/ 0 w 16"/>
                    <a:gd name="T39" fmla="*/ 10 h 18"/>
                    <a:gd name="T40" fmla="*/ 0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0" y="13"/>
                      </a:moveTo>
                      <a:lnTo>
                        <a:pt x="0" y="13"/>
                      </a:lnTo>
                      <a:lnTo>
                        <a:pt x="3" y="17"/>
                      </a:lnTo>
                      <a:lnTo>
                        <a:pt x="4" y="17"/>
                      </a:lnTo>
                      <a:lnTo>
                        <a:pt x="8" y="18"/>
                      </a:lnTo>
                      <a:lnTo>
                        <a:pt x="11" y="17"/>
                      </a:lnTo>
                      <a:lnTo>
                        <a:pt x="14" y="15"/>
                      </a:lnTo>
                      <a:lnTo>
                        <a:pt x="16" y="12"/>
                      </a:lnTo>
                      <a:lnTo>
                        <a:pt x="16" y="8"/>
                      </a:lnTo>
                      <a:lnTo>
                        <a:pt x="14" y="5"/>
                      </a:lnTo>
                      <a:lnTo>
                        <a:pt x="13" y="2"/>
                      </a:lnTo>
                      <a:lnTo>
                        <a:pt x="9" y="0"/>
                      </a:lnTo>
                      <a:lnTo>
                        <a:pt x="6" y="0"/>
                      </a:lnTo>
                      <a:lnTo>
                        <a:pt x="3" y="2"/>
                      </a:lnTo>
                      <a:lnTo>
                        <a:pt x="1" y="3"/>
                      </a:lnTo>
                      <a:lnTo>
                        <a:pt x="0" y="7"/>
                      </a:lnTo>
                      <a:lnTo>
                        <a:pt x="0" y="10"/>
                      </a:lnTo>
                      <a:lnTo>
                        <a:pt x="0" y="1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79" name="Freeform 3578"/>
                <p:cNvSpPr>
                  <a:spLocks noChangeArrowheads="1"/>
                </p:cNvSpPr>
                <p:nvPr/>
              </p:nvSpPr>
              <p:spPr bwMode="auto">
                <a:xfrm>
                  <a:off x="4683124" y="3533775"/>
                  <a:ext cx="12700" cy="14288"/>
                </a:xfrm>
                <a:custGeom>
                  <a:avLst/>
                  <a:gdLst>
                    <a:gd name="T0" fmla="*/ 0 w 16"/>
                    <a:gd name="T1" fmla="*/ 13 h 18"/>
                    <a:gd name="T2" fmla="*/ 0 w 16"/>
                    <a:gd name="T3" fmla="*/ 13 h 18"/>
                    <a:gd name="T4" fmla="*/ 3 w 16"/>
                    <a:gd name="T5" fmla="*/ 17 h 18"/>
                    <a:gd name="T6" fmla="*/ 4 w 16"/>
                    <a:gd name="T7" fmla="*/ 17 h 18"/>
                    <a:gd name="T8" fmla="*/ 8 w 16"/>
                    <a:gd name="T9" fmla="*/ 18 h 18"/>
                    <a:gd name="T10" fmla="*/ 11 w 16"/>
                    <a:gd name="T11" fmla="*/ 17 h 18"/>
                    <a:gd name="T12" fmla="*/ 11 w 16"/>
                    <a:gd name="T13" fmla="*/ 17 h 18"/>
                    <a:gd name="T14" fmla="*/ 14 w 16"/>
                    <a:gd name="T15" fmla="*/ 15 h 18"/>
                    <a:gd name="T16" fmla="*/ 16 w 16"/>
                    <a:gd name="T17" fmla="*/ 12 h 18"/>
                    <a:gd name="T18" fmla="*/ 16 w 16"/>
                    <a:gd name="T19" fmla="*/ 8 h 18"/>
                    <a:gd name="T20" fmla="*/ 14 w 16"/>
                    <a:gd name="T21" fmla="*/ 5 h 18"/>
                    <a:gd name="T22" fmla="*/ 14 w 16"/>
                    <a:gd name="T23" fmla="*/ 5 h 18"/>
                    <a:gd name="T24" fmla="*/ 13 w 16"/>
                    <a:gd name="T25" fmla="*/ 2 h 18"/>
                    <a:gd name="T26" fmla="*/ 9 w 16"/>
                    <a:gd name="T27" fmla="*/ 0 h 18"/>
                    <a:gd name="T28" fmla="*/ 6 w 16"/>
                    <a:gd name="T29" fmla="*/ 0 h 18"/>
                    <a:gd name="T30" fmla="*/ 3 w 16"/>
                    <a:gd name="T31" fmla="*/ 2 h 18"/>
                    <a:gd name="T32" fmla="*/ 3 w 16"/>
                    <a:gd name="T33" fmla="*/ 2 h 18"/>
                    <a:gd name="T34" fmla="*/ 1 w 16"/>
                    <a:gd name="T35" fmla="*/ 3 h 18"/>
                    <a:gd name="T36" fmla="*/ 0 w 16"/>
                    <a:gd name="T37" fmla="*/ 7 h 18"/>
                    <a:gd name="T38" fmla="*/ 0 w 16"/>
                    <a:gd name="T39" fmla="*/ 10 h 18"/>
                    <a:gd name="T40" fmla="*/ 0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0" y="13"/>
                      </a:moveTo>
                      <a:lnTo>
                        <a:pt x="0" y="13"/>
                      </a:lnTo>
                      <a:lnTo>
                        <a:pt x="3" y="17"/>
                      </a:lnTo>
                      <a:lnTo>
                        <a:pt x="4" y="17"/>
                      </a:lnTo>
                      <a:lnTo>
                        <a:pt x="8" y="18"/>
                      </a:lnTo>
                      <a:lnTo>
                        <a:pt x="11" y="17"/>
                      </a:lnTo>
                      <a:lnTo>
                        <a:pt x="14" y="15"/>
                      </a:lnTo>
                      <a:lnTo>
                        <a:pt x="16" y="12"/>
                      </a:lnTo>
                      <a:lnTo>
                        <a:pt x="16" y="8"/>
                      </a:lnTo>
                      <a:lnTo>
                        <a:pt x="14" y="5"/>
                      </a:lnTo>
                      <a:lnTo>
                        <a:pt x="13" y="2"/>
                      </a:lnTo>
                      <a:lnTo>
                        <a:pt x="9" y="0"/>
                      </a:lnTo>
                      <a:lnTo>
                        <a:pt x="6" y="0"/>
                      </a:lnTo>
                      <a:lnTo>
                        <a:pt x="3" y="2"/>
                      </a:lnTo>
                      <a:lnTo>
                        <a:pt x="1" y="3"/>
                      </a:lnTo>
                      <a:lnTo>
                        <a:pt x="0" y="7"/>
                      </a:lnTo>
                      <a:lnTo>
                        <a:pt x="0" y="10"/>
                      </a:lnTo>
                      <a:lnTo>
                        <a:pt x="0" y="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0" name="Freeform 3579"/>
                <p:cNvSpPr>
                  <a:spLocks noChangeArrowheads="1"/>
                </p:cNvSpPr>
                <p:nvPr/>
              </p:nvSpPr>
              <p:spPr bwMode="auto">
                <a:xfrm>
                  <a:off x="4698999" y="3544887"/>
                  <a:ext cx="14288" cy="14288"/>
                </a:xfrm>
                <a:custGeom>
                  <a:avLst/>
                  <a:gdLst>
                    <a:gd name="T0" fmla="*/ 1 w 16"/>
                    <a:gd name="T1" fmla="*/ 13 h 18"/>
                    <a:gd name="T2" fmla="*/ 1 w 16"/>
                    <a:gd name="T3" fmla="*/ 13 h 18"/>
                    <a:gd name="T4" fmla="*/ 3 w 16"/>
                    <a:gd name="T5" fmla="*/ 16 h 18"/>
                    <a:gd name="T6" fmla="*/ 6 w 16"/>
                    <a:gd name="T7" fmla="*/ 18 h 18"/>
                    <a:gd name="T8" fmla="*/ 10 w 16"/>
                    <a:gd name="T9" fmla="*/ 18 h 18"/>
                    <a:gd name="T10" fmla="*/ 13 w 16"/>
                    <a:gd name="T11" fmla="*/ 16 h 18"/>
                    <a:gd name="T12" fmla="*/ 13 w 16"/>
                    <a:gd name="T13" fmla="*/ 16 h 18"/>
                    <a:gd name="T14" fmla="*/ 14 w 16"/>
                    <a:gd name="T15" fmla="*/ 15 h 18"/>
                    <a:gd name="T16" fmla="*/ 16 w 16"/>
                    <a:gd name="T17" fmla="*/ 11 h 18"/>
                    <a:gd name="T18" fmla="*/ 16 w 16"/>
                    <a:gd name="T19" fmla="*/ 8 h 18"/>
                    <a:gd name="T20" fmla="*/ 16 w 16"/>
                    <a:gd name="T21" fmla="*/ 5 h 18"/>
                    <a:gd name="T22" fmla="*/ 16 w 16"/>
                    <a:gd name="T23" fmla="*/ 5 h 18"/>
                    <a:gd name="T24" fmla="*/ 13 w 16"/>
                    <a:gd name="T25" fmla="*/ 2 h 18"/>
                    <a:gd name="T26" fmla="*/ 11 w 16"/>
                    <a:gd name="T27" fmla="*/ 2 h 18"/>
                    <a:gd name="T28" fmla="*/ 8 w 16"/>
                    <a:gd name="T29" fmla="*/ 0 h 18"/>
                    <a:gd name="T30" fmla="*/ 5 w 16"/>
                    <a:gd name="T31" fmla="*/ 2 h 18"/>
                    <a:gd name="T32" fmla="*/ 5 w 16"/>
                    <a:gd name="T33" fmla="*/ 2 h 18"/>
                    <a:gd name="T34" fmla="*/ 1 w 16"/>
                    <a:gd name="T35" fmla="*/ 3 h 18"/>
                    <a:gd name="T36" fmla="*/ 0 w 16"/>
                    <a:gd name="T37" fmla="*/ 6 h 18"/>
                    <a:gd name="T38" fmla="*/ 0 w 16"/>
                    <a:gd name="T39" fmla="*/ 10 h 18"/>
                    <a:gd name="T40" fmla="*/ 1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1" y="13"/>
                      </a:moveTo>
                      <a:lnTo>
                        <a:pt x="1" y="13"/>
                      </a:lnTo>
                      <a:lnTo>
                        <a:pt x="3" y="16"/>
                      </a:lnTo>
                      <a:lnTo>
                        <a:pt x="6" y="18"/>
                      </a:lnTo>
                      <a:lnTo>
                        <a:pt x="10" y="18"/>
                      </a:lnTo>
                      <a:lnTo>
                        <a:pt x="13" y="16"/>
                      </a:lnTo>
                      <a:lnTo>
                        <a:pt x="14" y="15"/>
                      </a:lnTo>
                      <a:lnTo>
                        <a:pt x="16" y="11"/>
                      </a:lnTo>
                      <a:lnTo>
                        <a:pt x="16" y="8"/>
                      </a:lnTo>
                      <a:lnTo>
                        <a:pt x="16" y="5"/>
                      </a:lnTo>
                      <a:lnTo>
                        <a:pt x="13" y="2"/>
                      </a:lnTo>
                      <a:lnTo>
                        <a:pt x="11" y="2"/>
                      </a:lnTo>
                      <a:lnTo>
                        <a:pt x="8" y="0"/>
                      </a:lnTo>
                      <a:lnTo>
                        <a:pt x="5" y="2"/>
                      </a:lnTo>
                      <a:lnTo>
                        <a:pt x="1" y="3"/>
                      </a:lnTo>
                      <a:lnTo>
                        <a:pt x="0" y="6"/>
                      </a:lnTo>
                      <a:lnTo>
                        <a:pt x="0" y="10"/>
                      </a:lnTo>
                      <a:lnTo>
                        <a:pt x="1" y="1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1" name="Freeform 3580"/>
                <p:cNvSpPr>
                  <a:spLocks noChangeArrowheads="1"/>
                </p:cNvSpPr>
                <p:nvPr/>
              </p:nvSpPr>
              <p:spPr bwMode="auto">
                <a:xfrm>
                  <a:off x="4698999" y="3544887"/>
                  <a:ext cx="14288" cy="14288"/>
                </a:xfrm>
                <a:custGeom>
                  <a:avLst/>
                  <a:gdLst>
                    <a:gd name="T0" fmla="*/ 1 w 16"/>
                    <a:gd name="T1" fmla="*/ 13 h 18"/>
                    <a:gd name="T2" fmla="*/ 1 w 16"/>
                    <a:gd name="T3" fmla="*/ 13 h 18"/>
                    <a:gd name="T4" fmla="*/ 3 w 16"/>
                    <a:gd name="T5" fmla="*/ 16 h 18"/>
                    <a:gd name="T6" fmla="*/ 6 w 16"/>
                    <a:gd name="T7" fmla="*/ 18 h 18"/>
                    <a:gd name="T8" fmla="*/ 10 w 16"/>
                    <a:gd name="T9" fmla="*/ 18 h 18"/>
                    <a:gd name="T10" fmla="*/ 13 w 16"/>
                    <a:gd name="T11" fmla="*/ 16 h 18"/>
                    <a:gd name="T12" fmla="*/ 13 w 16"/>
                    <a:gd name="T13" fmla="*/ 16 h 18"/>
                    <a:gd name="T14" fmla="*/ 14 w 16"/>
                    <a:gd name="T15" fmla="*/ 15 h 18"/>
                    <a:gd name="T16" fmla="*/ 16 w 16"/>
                    <a:gd name="T17" fmla="*/ 11 h 18"/>
                    <a:gd name="T18" fmla="*/ 16 w 16"/>
                    <a:gd name="T19" fmla="*/ 8 h 18"/>
                    <a:gd name="T20" fmla="*/ 16 w 16"/>
                    <a:gd name="T21" fmla="*/ 5 h 18"/>
                    <a:gd name="T22" fmla="*/ 16 w 16"/>
                    <a:gd name="T23" fmla="*/ 5 h 18"/>
                    <a:gd name="T24" fmla="*/ 13 w 16"/>
                    <a:gd name="T25" fmla="*/ 2 h 18"/>
                    <a:gd name="T26" fmla="*/ 11 w 16"/>
                    <a:gd name="T27" fmla="*/ 2 h 18"/>
                    <a:gd name="T28" fmla="*/ 8 w 16"/>
                    <a:gd name="T29" fmla="*/ 0 h 18"/>
                    <a:gd name="T30" fmla="*/ 5 w 16"/>
                    <a:gd name="T31" fmla="*/ 2 h 18"/>
                    <a:gd name="T32" fmla="*/ 5 w 16"/>
                    <a:gd name="T33" fmla="*/ 2 h 18"/>
                    <a:gd name="T34" fmla="*/ 1 w 16"/>
                    <a:gd name="T35" fmla="*/ 3 h 18"/>
                    <a:gd name="T36" fmla="*/ 0 w 16"/>
                    <a:gd name="T37" fmla="*/ 6 h 18"/>
                    <a:gd name="T38" fmla="*/ 0 w 16"/>
                    <a:gd name="T39" fmla="*/ 10 h 18"/>
                    <a:gd name="T40" fmla="*/ 1 w 16"/>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1" y="13"/>
                      </a:moveTo>
                      <a:lnTo>
                        <a:pt x="1" y="13"/>
                      </a:lnTo>
                      <a:lnTo>
                        <a:pt x="3" y="16"/>
                      </a:lnTo>
                      <a:lnTo>
                        <a:pt x="6" y="18"/>
                      </a:lnTo>
                      <a:lnTo>
                        <a:pt x="10" y="18"/>
                      </a:lnTo>
                      <a:lnTo>
                        <a:pt x="13" y="16"/>
                      </a:lnTo>
                      <a:lnTo>
                        <a:pt x="14" y="15"/>
                      </a:lnTo>
                      <a:lnTo>
                        <a:pt x="16" y="11"/>
                      </a:lnTo>
                      <a:lnTo>
                        <a:pt x="16" y="8"/>
                      </a:lnTo>
                      <a:lnTo>
                        <a:pt x="16" y="5"/>
                      </a:lnTo>
                      <a:lnTo>
                        <a:pt x="13" y="2"/>
                      </a:lnTo>
                      <a:lnTo>
                        <a:pt x="11" y="2"/>
                      </a:lnTo>
                      <a:lnTo>
                        <a:pt x="8" y="0"/>
                      </a:lnTo>
                      <a:lnTo>
                        <a:pt x="5" y="2"/>
                      </a:lnTo>
                      <a:lnTo>
                        <a:pt x="1" y="3"/>
                      </a:lnTo>
                      <a:lnTo>
                        <a:pt x="0" y="6"/>
                      </a:lnTo>
                      <a:lnTo>
                        <a:pt x="0" y="10"/>
                      </a:lnTo>
                      <a:lnTo>
                        <a:pt x="1" y="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2" name="Freeform 3581"/>
                <p:cNvSpPr>
                  <a:spLocks noChangeArrowheads="1"/>
                </p:cNvSpPr>
                <p:nvPr/>
              </p:nvSpPr>
              <p:spPr bwMode="auto">
                <a:xfrm>
                  <a:off x="4603749" y="3943350"/>
                  <a:ext cx="19050" cy="19050"/>
                </a:xfrm>
                <a:custGeom>
                  <a:avLst/>
                  <a:gdLst>
                    <a:gd name="T0" fmla="*/ 25 w 25"/>
                    <a:gd name="T1" fmla="*/ 12 h 25"/>
                    <a:gd name="T2" fmla="*/ 25 w 25"/>
                    <a:gd name="T3" fmla="*/ 12 h 25"/>
                    <a:gd name="T4" fmla="*/ 23 w 25"/>
                    <a:gd name="T5" fmla="*/ 9 h 25"/>
                    <a:gd name="T6" fmla="*/ 20 w 25"/>
                    <a:gd name="T7" fmla="*/ 4 h 25"/>
                    <a:gd name="T8" fmla="*/ 17 w 25"/>
                    <a:gd name="T9" fmla="*/ 2 h 25"/>
                    <a:gd name="T10" fmla="*/ 12 w 25"/>
                    <a:gd name="T11" fmla="*/ 0 h 25"/>
                    <a:gd name="T12" fmla="*/ 12 w 25"/>
                    <a:gd name="T13" fmla="*/ 0 h 25"/>
                    <a:gd name="T14" fmla="*/ 7 w 25"/>
                    <a:gd name="T15" fmla="*/ 2 h 25"/>
                    <a:gd name="T16" fmla="*/ 3 w 25"/>
                    <a:gd name="T17" fmla="*/ 4 h 25"/>
                    <a:gd name="T18" fmla="*/ 2 w 25"/>
                    <a:gd name="T19" fmla="*/ 9 h 25"/>
                    <a:gd name="T20" fmla="*/ 0 w 25"/>
                    <a:gd name="T21" fmla="*/ 14 h 25"/>
                    <a:gd name="T22" fmla="*/ 0 w 25"/>
                    <a:gd name="T23" fmla="*/ 14 h 25"/>
                    <a:gd name="T24" fmla="*/ 2 w 25"/>
                    <a:gd name="T25" fmla="*/ 18 h 25"/>
                    <a:gd name="T26" fmla="*/ 3 w 25"/>
                    <a:gd name="T27" fmla="*/ 22 h 25"/>
                    <a:gd name="T28" fmla="*/ 8 w 25"/>
                    <a:gd name="T29" fmla="*/ 23 h 25"/>
                    <a:gd name="T30" fmla="*/ 13 w 25"/>
                    <a:gd name="T31" fmla="*/ 25 h 25"/>
                    <a:gd name="T32" fmla="*/ 13 w 25"/>
                    <a:gd name="T33" fmla="*/ 25 h 25"/>
                    <a:gd name="T34" fmla="*/ 17 w 25"/>
                    <a:gd name="T35" fmla="*/ 23 h 25"/>
                    <a:gd name="T36" fmla="*/ 21 w 25"/>
                    <a:gd name="T37" fmla="*/ 22 h 25"/>
                    <a:gd name="T38" fmla="*/ 23 w 25"/>
                    <a:gd name="T39" fmla="*/ 17 h 25"/>
                    <a:gd name="T40" fmla="*/ 25 w 25"/>
                    <a:gd name="T41" fmla="*/ 12 h 25"/>
                    <a:gd name="T42" fmla="*/ 25 w 25"/>
                    <a:gd name="T43"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5">
                      <a:moveTo>
                        <a:pt x="25" y="12"/>
                      </a:moveTo>
                      <a:lnTo>
                        <a:pt x="25" y="12"/>
                      </a:lnTo>
                      <a:lnTo>
                        <a:pt x="23" y="9"/>
                      </a:lnTo>
                      <a:lnTo>
                        <a:pt x="20" y="4"/>
                      </a:lnTo>
                      <a:lnTo>
                        <a:pt x="17" y="2"/>
                      </a:lnTo>
                      <a:lnTo>
                        <a:pt x="12" y="0"/>
                      </a:lnTo>
                      <a:lnTo>
                        <a:pt x="7" y="2"/>
                      </a:lnTo>
                      <a:lnTo>
                        <a:pt x="3" y="4"/>
                      </a:lnTo>
                      <a:lnTo>
                        <a:pt x="2" y="9"/>
                      </a:lnTo>
                      <a:lnTo>
                        <a:pt x="0" y="14"/>
                      </a:lnTo>
                      <a:lnTo>
                        <a:pt x="2" y="18"/>
                      </a:lnTo>
                      <a:lnTo>
                        <a:pt x="3" y="22"/>
                      </a:lnTo>
                      <a:lnTo>
                        <a:pt x="8" y="23"/>
                      </a:lnTo>
                      <a:lnTo>
                        <a:pt x="13" y="25"/>
                      </a:lnTo>
                      <a:lnTo>
                        <a:pt x="17" y="23"/>
                      </a:lnTo>
                      <a:lnTo>
                        <a:pt x="21" y="22"/>
                      </a:lnTo>
                      <a:lnTo>
                        <a:pt x="23" y="17"/>
                      </a:lnTo>
                      <a:lnTo>
                        <a:pt x="25" y="1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3" name="Freeform 3582"/>
                <p:cNvSpPr>
                  <a:spLocks noChangeArrowheads="1"/>
                </p:cNvSpPr>
                <p:nvPr/>
              </p:nvSpPr>
              <p:spPr bwMode="auto">
                <a:xfrm>
                  <a:off x="4629149" y="3951287"/>
                  <a:ext cx="14288" cy="14288"/>
                </a:xfrm>
                <a:custGeom>
                  <a:avLst/>
                  <a:gdLst>
                    <a:gd name="T0" fmla="*/ 16 w 16"/>
                    <a:gd name="T1" fmla="*/ 8 h 16"/>
                    <a:gd name="T2" fmla="*/ 16 w 16"/>
                    <a:gd name="T3" fmla="*/ 8 h 16"/>
                    <a:gd name="T4" fmla="*/ 16 w 16"/>
                    <a:gd name="T5" fmla="*/ 5 h 16"/>
                    <a:gd name="T6" fmla="*/ 14 w 16"/>
                    <a:gd name="T7" fmla="*/ 2 h 16"/>
                    <a:gd name="T8" fmla="*/ 11 w 16"/>
                    <a:gd name="T9" fmla="*/ 0 h 16"/>
                    <a:gd name="T10" fmla="*/ 8 w 16"/>
                    <a:gd name="T11" fmla="*/ 0 h 16"/>
                    <a:gd name="T12" fmla="*/ 8 w 16"/>
                    <a:gd name="T13" fmla="*/ 0 h 16"/>
                    <a:gd name="T14" fmla="*/ 5 w 16"/>
                    <a:gd name="T15" fmla="*/ 0 h 16"/>
                    <a:gd name="T16" fmla="*/ 1 w 16"/>
                    <a:gd name="T17" fmla="*/ 2 h 16"/>
                    <a:gd name="T18" fmla="*/ 0 w 16"/>
                    <a:gd name="T19" fmla="*/ 5 h 16"/>
                    <a:gd name="T20" fmla="*/ 0 w 16"/>
                    <a:gd name="T21" fmla="*/ 8 h 16"/>
                    <a:gd name="T22" fmla="*/ 0 w 16"/>
                    <a:gd name="T23" fmla="*/ 8 h 16"/>
                    <a:gd name="T24" fmla="*/ 0 w 16"/>
                    <a:gd name="T25" fmla="*/ 11 h 16"/>
                    <a:gd name="T26" fmla="*/ 3 w 16"/>
                    <a:gd name="T27" fmla="*/ 15 h 16"/>
                    <a:gd name="T28" fmla="*/ 5 w 16"/>
                    <a:gd name="T29" fmla="*/ 16 h 16"/>
                    <a:gd name="T30" fmla="*/ 8 w 16"/>
                    <a:gd name="T31" fmla="*/ 16 h 16"/>
                    <a:gd name="T32" fmla="*/ 8 w 16"/>
                    <a:gd name="T33" fmla="*/ 16 h 16"/>
                    <a:gd name="T34" fmla="*/ 11 w 16"/>
                    <a:gd name="T35" fmla="*/ 16 h 16"/>
                    <a:gd name="T36" fmla="*/ 14 w 16"/>
                    <a:gd name="T37" fmla="*/ 15 h 16"/>
                    <a:gd name="T38" fmla="*/ 16 w 16"/>
                    <a:gd name="T39" fmla="*/ 11 h 16"/>
                    <a:gd name="T40" fmla="*/ 16 w 16"/>
                    <a:gd name="T41" fmla="*/ 8 h 16"/>
                    <a:gd name="T42" fmla="*/ 16 w 16"/>
                    <a:gd name="T4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16" y="8"/>
                      </a:moveTo>
                      <a:lnTo>
                        <a:pt x="16" y="8"/>
                      </a:lnTo>
                      <a:lnTo>
                        <a:pt x="16" y="5"/>
                      </a:lnTo>
                      <a:lnTo>
                        <a:pt x="14" y="2"/>
                      </a:lnTo>
                      <a:lnTo>
                        <a:pt x="11" y="0"/>
                      </a:lnTo>
                      <a:lnTo>
                        <a:pt x="8" y="0"/>
                      </a:lnTo>
                      <a:lnTo>
                        <a:pt x="5" y="0"/>
                      </a:lnTo>
                      <a:lnTo>
                        <a:pt x="1" y="2"/>
                      </a:lnTo>
                      <a:lnTo>
                        <a:pt x="0" y="5"/>
                      </a:lnTo>
                      <a:lnTo>
                        <a:pt x="0" y="8"/>
                      </a:lnTo>
                      <a:lnTo>
                        <a:pt x="0" y="11"/>
                      </a:lnTo>
                      <a:lnTo>
                        <a:pt x="3" y="15"/>
                      </a:lnTo>
                      <a:lnTo>
                        <a:pt x="5" y="16"/>
                      </a:lnTo>
                      <a:lnTo>
                        <a:pt x="8" y="16"/>
                      </a:lnTo>
                      <a:lnTo>
                        <a:pt x="11" y="16"/>
                      </a:lnTo>
                      <a:lnTo>
                        <a:pt x="14" y="15"/>
                      </a:lnTo>
                      <a:lnTo>
                        <a:pt x="16" y="11"/>
                      </a:lnTo>
                      <a:lnTo>
                        <a:pt x="16"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4" name="Freeform 3583"/>
                <p:cNvSpPr>
                  <a:spLocks noChangeArrowheads="1"/>
                </p:cNvSpPr>
                <p:nvPr/>
              </p:nvSpPr>
              <p:spPr bwMode="auto">
                <a:xfrm>
                  <a:off x="4587874" y="3938587"/>
                  <a:ext cx="12700" cy="12700"/>
                </a:xfrm>
                <a:custGeom>
                  <a:avLst/>
                  <a:gdLst>
                    <a:gd name="T0" fmla="*/ 18 w 18"/>
                    <a:gd name="T1" fmla="*/ 8 h 16"/>
                    <a:gd name="T2" fmla="*/ 18 w 18"/>
                    <a:gd name="T3" fmla="*/ 8 h 16"/>
                    <a:gd name="T4" fmla="*/ 16 w 18"/>
                    <a:gd name="T5" fmla="*/ 4 h 16"/>
                    <a:gd name="T6" fmla="*/ 15 w 18"/>
                    <a:gd name="T7" fmla="*/ 1 h 16"/>
                    <a:gd name="T8" fmla="*/ 11 w 18"/>
                    <a:gd name="T9" fmla="*/ 0 h 16"/>
                    <a:gd name="T10" fmla="*/ 8 w 18"/>
                    <a:gd name="T11" fmla="*/ 0 h 16"/>
                    <a:gd name="T12" fmla="*/ 8 w 18"/>
                    <a:gd name="T13" fmla="*/ 0 h 16"/>
                    <a:gd name="T14" fmla="*/ 5 w 18"/>
                    <a:gd name="T15" fmla="*/ 0 h 16"/>
                    <a:gd name="T16" fmla="*/ 3 w 18"/>
                    <a:gd name="T17" fmla="*/ 1 h 16"/>
                    <a:gd name="T18" fmla="*/ 2 w 18"/>
                    <a:gd name="T19" fmla="*/ 4 h 16"/>
                    <a:gd name="T20" fmla="*/ 0 w 18"/>
                    <a:gd name="T21" fmla="*/ 8 h 16"/>
                    <a:gd name="T22" fmla="*/ 0 w 18"/>
                    <a:gd name="T23" fmla="*/ 8 h 16"/>
                    <a:gd name="T24" fmla="*/ 2 w 18"/>
                    <a:gd name="T25" fmla="*/ 11 h 16"/>
                    <a:gd name="T26" fmla="*/ 3 w 18"/>
                    <a:gd name="T27" fmla="*/ 14 h 16"/>
                    <a:gd name="T28" fmla="*/ 7 w 18"/>
                    <a:gd name="T29" fmla="*/ 16 h 16"/>
                    <a:gd name="T30" fmla="*/ 10 w 18"/>
                    <a:gd name="T31" fmla="*/ 16 h 16"/>
                    <a:gd name="T32" fmla="*/ 10 w 18"/>
                    <a:gd name="T33" fmla="*/ 16 h 16"/>
                    <a:gd name="T34" fmla="*/ 13 w 18"/>
                    <a:gd name="T35" fmla="*/ 16 h 16"/>
                    <a:gd name="T36" fmla="*/ 15 w 18"/>
                    <a:gd name="T37" fmla="*/ 14 h 16"/>
                    <a:gd name="T38" fmla="*/ 16 w 18"/>
                    <a:gd name="T39" fmla="*/ 11 h 16"/>
                    <a:gd name="T40" fmla="*/ 18 w 18"/>
                    <a:gd name="T41" fmla="*/ 8 h 16"/>
                    <a:gd name="T42" fmla="*/ 18 w 18"/>
                    <a:gd name="T4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6">
                      <a:moveTo>
                        <a:pt x="18" y="8"/>
                      </a:moveTo>
                      <a:lnTo>
                        <a:pt x="18" y="8"/>
                      </a:lnTo>
                      <a:lnTo>
                        <a:pt x="16" y="4"/>
                      </a:lnTo>
                      <a:lnTo>
                        <a:pt x="15" y="1"/>
                      </a:lnTo>
                      <a:lnTo>
                        <a:pt x="11" y="0"/>
                      </a:lnTo>
                      <a:lnTo>
                        <a:pt x="8" y="0"/>
                      </a:lnTo>
                      <a:lnTo>
                        <a:pt x="5" y="0"/>
                      </a:lnTo>
                      <a:lnTo>
                        <a:pt x="3" y="1"/>
                      </a:lnTo>
                      <a:lnTo>
                        <a:pt x="2" y="4"/>
                      </a:lnTo>
                      <a:lnTo>
                        <a:pt x="0" y="8"/>
                      </a:lnTo>
                      <a:lnTo>
                        <a:pt x="2" y="11"/>
                      </a:lnTo>
                      <a:lnTo>
                        <a:pt x="3" y="14"/>
                      </a:lnTo>
                      <a:lnTo>
                        <a:pt x="7" y="16"/>
                      </a:lnTo>
                      <a:lnTo>
                        <a:pt x="10" y="16"/>
                      </a:lnTo>
                      <a:lnTo>
                        <a:pt x="13" y="16"/>
                      </a:lnTo>
                      <a:lnTo>
                        <a:pt x="15" y="14"/>
                      </a:lnTo>
                      <a:lnTo>
                        <a:pt x="16" y="11"/>
                      </a:lnTo>
                      <a:lnTo>
                        <a:pt x="18" y="8"/>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5" name="Freeform 3584"/>
                <p:cNvSpPr>
                  <a:spLocks noChangeArrowheads="1"/>
                </p:cNvSpPr>
                <p:nvPr/>
              </p:nvSpPr>
              <p:spPr bwMode="auto">
                <a:xfrm>
                  <a:off x="4578349" y="3919537"/>
                  <a:ext cx="12700" cy="14288"/>
                </a:xfrm>
                <a:custGeom>
                  <a:avLst/>
                  <a:gdLst>
                    <a:gd name="T0" fmla="*/ 16 w 16"/>
                    <a:gd name="T1" fmla="*/ 10 h 18"/>
                    <a:gd name="T2" fmla="*/ 16 w 16"/>
                    <a:gd name="T3" fmla="*/ 10 h 18"/>
                    <a:gd name="T4" fmla="*/ 16 w 16"/>
                    <a:gd name="T5" fmla="*/ 7 h 18"/>
                    <a:gd name="T6" fmla="*/ 13 w 16"/>
                    <a:gd name="T7" fmla="*/ 3 h 18"/>
                    <a:gd name="T8" fmla="*/ 11 w 16"/>
                    <a:gd name="T9" fmla="*/ 2 h 18"/>
                    <a:gd name="T10" fmla="*/ 8 w 16"/>
                    <a:gd name="T11" fmla="*/ 0 h 18"/>
                    <a:gd name="T12" fmla="*/ 8 w 16"/>
                    <a:gd name="T13" fmla="*/ 0 h 18"/>
                    <a:gd name="T14" fmla="*/ 5 w 16"/>
                    <a:gd name="T15" fmla="*/ 2 h 18"/>
                    <a:gd name="T16" fmla="*/ 1 w 16"/>
                    <a:gd name="T17" fmla="*/ 3 h 18"/>
                    <a:gd name="T18" fmla="*/ 0 w 16"/>
                    <a:gd name="T19" fmla="*/ 7 h 18"/>
                    <a:gd name="T20" fmla="*/ 0 w 16"/>
                    <a:gd name="T21" fmla="*/ 10 h 18"/>
                    <a:gd name="T22" fmla="*/ 0 w 16"/>
                    <a:gd name="T23" fmla="*/ 10 h 18"/>
                    <a:gd name="T24" fmla="*/ 0 w 16"/>
                    <a:gd name="T25" fmla="*/ 13 h 18"/>
                    <a:gd name="T26" fmla="*/ 1 w 16"/>
                    <a:gd name="T27" fmla="*/ 15 h 18"/>
                    <a:gd name="T28" fmla="*/ 5 w 16"/>
                    <a:gd name="T29" fmla="*/ 18 h 18"/>
                    <a:gd name="T30" fmla="*/ 8 w 16"/>
                    <a:gd name="T31" fmla="*/ 18 h 18"/>
                    <a:gd name="T32" fmla="*/ 8 w 16"/>
                    <a:gd name="T33" fmla="*/ 18 h 18"/>
                    <a:gd name="T34" fmla="*/ 11 w 16"/>
                    <a:gd name="T35" fmla="*/ 16 h 18"/>
                    <a:gd name="T36" fmla="*/ 14 w 16"/>
                    <a:gd name="T37" fmla="*/ 15 h 18"/>
                    <a:gd name="T38" fmla="*/ 16 w 16"/>
                    <a:gd name="T39" fmla="*/ 13 h 18"/>
                    <a:gd name="T40" fmla="*/ 16 w 16"/>
                    <a:gd name="T41" fmla="*/ 10 h 18"/>
                    <a:gd name="T42" fmla="*/ 16 w 16"/>
                    <a:gd name="T43"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16" y="10"/>
                      </a:moveTo>
                      <a:lnTo>
                        <a:pt x="16" y="10"/>
                      </a:lnTo>
                      <a:lnTo>
                        <a:pt x="16" y="7"/>
                      </a:lnTo>
                      <a:lnTo>
                        <a:pt x="13" y="3"/>
                      </a:lnTo>
                      <a:lnTo>
                        <a:pt x="11" y="2"/>
                      </a:lnTo>
                      <a:lnTo>
                        <a:pt x="8" y="0"/>
                      </a:lnTo>
                      <a:lnTo>
                        <a:pt x="5" y="2"/>
                      </a:lnTo>
                      <a:lnTo>
                        <a:pt x="1" y="3"/>
                      </a:lnTo>
                      <a:lnTo>
                        <a:pt x="0" y="7"/>
                      </a:lnTo>
                      <a:lnTo>
                        <a:pt x="0" y="10"/>
                      </a:lnTo>
                      <a:lnTo>
                        <a:pt x="0" y="13"/>
                      </a:lnTo>
                      <a:lnTo>
                        <a:pt x="1" y="15"/>
                      </a:lnTo>
                      <a:lnTo>
                        <a:pt x="5" y="18"/>
                      </a:lnTo>
                      <a:lnTo>
                        <a:pt x="8" y="18"/>
                      </a:lnTo>
                      <a:lnTo>
                        <a:pt x="11" y="16"/>
                      </a:lnTo>
                      <a:lnTo>
                        <a:pt x="14" y="15"/>
                      </a:lnTo>
                      <a:lnTo>
                        <a:pt x="16" y="13"/>
                      </a:lnTo>
                      <a:lnTo>
                        <a:pt x="16" y="1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6" name="Freeform 3585"/>
                <p:cNvSpPr>
                  <a:spLocks noChangeArrowheads="1"/>
                </p:cNvSpPr>
                <p:nvPr/>
              </p:nvSpPr>
              <p:spPr bwMode="auto">
                <a:xfrm>
                  <a:off x="4713287" y="3944937"/>
                  <a:ext cx="17463" cy="17463"/>
                </a:xfrm>
                <a:custGeom>
                  <a:avLst/>
                  <a:gdLst>
                    <a:gd name="T0" fmla="*/ 21 w 23"/>
                    <a:gd name="T1" fmla="*/ 3 h 23"/>
                    <a:gd name="T2" fmla="*/ 21 w 23"/>
                    <a:gd name="T3" fmla="*/ 3 h 23"/>
                    <a:gd name="T4" fmla="*/ 18 w 23"/>
                    <a:gd name="T5" fmla="*/ 2 h 23"/>
                    <a:gd name="T6" fmla="*/ 13 w 23"/>
                    <a:gd name="T7" fmla="*/ 0 h 23"/>
                    <a:gd name="T8" fmla="*/ 8 w 23"/>
                    <a:gd name="T9" fmla="*/ 0 h 23"/>
                    <a:gd name="T10" fmla="*/ 5 w 23"/>
                    <a:gd name="T11" fmla="*/ 2 h 23"/>
                    <a:gd name="T12" fmla="*/ 5 w 23"/>
                    <a:gd name="T13" fmla="*/ 2 h 23"/>
                    <a:gd name="T14" fmla="*/ 2 w 23"/>
                    <a:gd name="T15" fmla="*/ 7 h 23"/>
                    <a:gd name="T16" fmla="*/ 0 w 23"/>
                    <a:gd name="T17" fmla="*/ 10 h 23"/>
                    <a:gd name="T18" fmla="*/ 0 w 23"/>
                    <a:gd name="T19" fmla="*/ 15 h 23"/>
                    <a:gd name="T20" fmla="*/ 3 w 23"/>
                    <a:gd name="T21" fmla="*/ 20 h 23"/>
                    <a:gd name="T22" fmla="*/ 3 w 23"/>
                    <a:gd name="T23" fmla="*/ 20 h 23"/>
                    <a:gd name="T24" fmla="*/ 7 w 23"/>
                    <a:gd name="T25" fmla="*/ 23 h 23"/>
                    <a:gd name="T26" fmla="*/ 11 w 23"/>
                    <a:gd name="T27" fmla="*/ 23 h 23"/>
                    <a:gd name="T28" fmla="*/ 15 w 23"/>
                    <a:gd name="T29" fmla="*/ 23 h 23"/>
                    <a:gd name="T30" fmla="*/ 20 w 23"/>
                    <a:gd name="T31" fmla="*/ 21 h 23"/>
                    <a:gd name="T32" fmla="*/ 20 w 23"/>
                    <a:gd name="T33" fmla="*/ 21 h 23"/>
                    <a:gd name="T34" fmla="*/ 23 w 23"/>
                    <a:gd name="T35" fmla="*/ 16 h 23"/>
                    <a:gd name="T36" fmla="*/ 23 w 23"/>
                    <a:gd name="T37" fmla="*/ 13 h 23"/>
                    <a:gd name="T38" fmla="*/ 23 w 23"/>
                    <a:gd name="T39" fmla="*/ 8 h 23"/>
                    <a:gd name="T40" fmla="*/ 21 w 23"/>
                    <a:gd name="T41" fmla="*/ 3 h 23"/>
                    <a:gd name="T42" fmla="*/ 21 w 23"/>
                    <a:gd name="T43"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21" y="3"/>
                      </a:moveTo>
                      <a:lnTo>
                        <a:pt x="21" y="3"/>
                      </a:lnTo>
                      <a:lnTo>
                        <a:pt x="18" y="2"/>
                      </a:lnTo>
                      <a:lnTo>
                        <a:pt x="13" y="0"/>
                      </a:lnTo>
                      <a:lnTo>
                        <a:pt x="8" y="0"/>
                      </a:lnTo>
                      <a:lnTo>
                        <a:pt x="5" y="2"/>
                      </a:lnTo>
                      <a:lnTo>
                        <a:pt x="2" y="7"/>
                      </a:lnTo>
                      <a:lnTo>
                        <a:pt x="0" y="10"/>
                      </a:lnTo>
                      <a:lnTo>
                        <a:pt x="0" y="15"/>
                      </a:lnTo>
                      <a:lnTo>
                        <a:pt x="3" y="20"/>
                      </a:lnTo>
                      <a:lnTo>
                        <a:pt x="7" y="23"/>
                      </a:lnTo>
                      <a:lnTo>
                        <a:pt x="11" y="23"/>
                      </a:lnTo>
                      <a:lnTo>
                        <a:pt x="15" y="23"/>
                      </a:lnTo>
                      <a:lnTo>
                        <a:pt x="20" y="21"/>
                      </a:lnTo>
                      <a:lnTo>
                        <a:pt x="23" y="16"/>
                      </a:lnTo>
                      <a:lnTo>
                        <a:pt x="23" y="13"/>
                      </a:lnTo>
                      <a:lnTo>
                        <a:pt x="23" y="8"/>
                      </a:lnTo>
                      <a:lnTo>
                        <a:pt x="21"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7" name="Freeform 3586"/>
                <p:cNvSpPr>
                  <a:spLocks noChangeArrowheads="1"/>
                </p:cNvSpPr>
                <p:nvPr/>
              </p:nvSpPr>
              <p:spPr bwMode="auto">
                <a:xfrm>
                  <a:off x="4737099" y="3937000"/>
                  <a:ext cx="12700" cy="14288"/>
                </a:xfrm>
                <a:custGeom>
                  <a:avLst/>
                  <a:gdLst>
                    <a:gd name="T0" fmla="*/ 15 w 16"/>
                    <a:gd name="T1" fmla="*/ 4 h 18"/>
                    <a:gd name="T2" fmla="*/ 15 w 16"/>
                    <a:gd name="T3" fmla="*/ 4 h 18"/>
                    <a:gd name="T4" fmla="*/ 11 w 16"/>
                    <a:gd name="T5" fmla="*/ 2 h 18"/>
                    <a:gd name="T6" fmla="*/ 8 w 16"/>
                    <a:gd name="T7" fmla="*/ 0 h 18"/>
                    <a:gd name="T8" fmla="*/ 5 w 16"/>
                    <a:gd name="T9" fmla="*/ 2 h 18"/>
                    <a:gd name="T10" fmla="*/ 3 w 16"/>
                    <a:gd name="T11" fmla="*/ 2 h 18"/>
                    <a:gd name="T12" fmla="*/ 3 w 16"/>
                    <a:gd name="T13" fmla="*/ 2 h 18"/>
                    <a:gd name="T14" fmla="*/ 0 w 16"/>
                    <a:gd name="T15" fmla="*/ 5 h 18"/>
                    <a:gd name="T16" fmla="*/ 0 w 16"/>
                    <a:gd name="T17" fmla="*/ 8 h 18"/>
                    <a:gd name="T18" fmla="*/ 0 w 16"/>
                    <a:gd name="T19" fmla="*/ 12 h 18"/>
                    <a:gd name="T20" fmla="*/ 2 w 16"/>
                    <a:gd name="T21" fmla="*/ 15 h 18"/>
                    <a:gd name="T22" fmla="*/ 2 w 16"/>
                    <a:gd name="T23" fmla="*/ 15 h 18"/>
                    <a:gd name="T24" fmla="*/ 5 w 16"/>
                    <a:gd name="T25" fmla="*/ 17 h 18"/>
                    <a:gd name="T26" fmla="*/ 8 w 16"/>
                    <a:gd name="T27" fmla="*/ 18 h 18"/>
                    <a:gd name="T28" fmla="*/ 11 w 16"/>
                    <a:gd name="T29" fmla="*/ 18 h 18"/>
                    <a:gd name="T30" fmla="*/ 13 w 16"/>
                    <a:gd name="T31" fmla="*/ 17 h 18"/>
                    <a:gd name="T32" fmla="*/ 13 w 16"/>
                    <a:gd name="T33" fmla="*/ 17 h 18"/>
                    <a:gd name="T34" fmla="*/ 16 w 16"/>
                    <a:gd name="T35" fmla="*/ 13 h 18"/>
                    <a:gd name="T36" fmla="*/ 16 w 16"/>
                    <a:gd name="T37" fmla="*/ 10 h 18"/>
                    <a:gd name="T38" fmla="*/ 16 w 16"/>
                    <a:gd name="T39" fmla="*/ 7 h 18"/>
                    <a:gd name="T40" fmla="*/ 15 w 16"/>
                    <a:gd name="T41" fmla="*/ 4 h 18"/>
                    <a:gd name="T42" fmla="*/ 15 w 16"/>
                    <a:gd name="T4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15" y="4"/>
                      </a:moveTo>
                      <a:lnTo>
                        <a:pt x="15" y="4"/>
                      </a:lnTo>
                      <a:lnTo>
                        <a:pt x="11" y="2"/>
                      </a:lnTo>
                      <a:lnTo>
                        <a:pt x="8" y="0"/>
                      </a:lnTo>
                      <a:lnTo>
                        <a:pt x="5" y="2"/>
                      </a:lnTo>
                      <a:lnTo>
                        <a:pt x="3" y="2"/>
                      </a:lnTo>
                      <a:lnTo>
                        <a:pt x="0" y="5"/>
                      </a:lnTo>
                      <a:lnTo>
                        <a:pt x="0" y="8"/>
                      </a:lnTo>
                      <a:lnTo>
                        <a:pt x="0" y="12"/>
                      </a:lnTo>
                      <a:lnTo>
                        <a:pt x="2" y="15"/>
                      </a:lnTo>
                      <a:lnTo>
                        <a:pt x="5" y="17"/>
                      </a:lnTo>
                      <a:lnTo>
                        <a:pt x="8" y="18"/>
                      </a:lnTo>
                      <a:lnTo>
                        <a:pt x="11" y="18"/>
                      </a:lnTo>
                      <a:lnTo>
                        <a:pt x="13" y="17"/>
                      </a:lnTo>
                      <a:lnTo>
                        <a:pt x="16" y="13"/>
                      </a:lnTo>
                      <a:lnTo>
                        <a:pt x="16" y="10"/>
                      </a:lnTo>
                      <a:lnTo>
                        <a:pt x="16" y="7"/>
                      </a:lnTo>
                      <a:lnTo>
                        <a:pt x="15" y="4"/>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8" name="Freeform 3587"/>
                <p:cNvSpPr>
                  <a:spLocks noChangeArrowheads="1"/>
                </p:cNvSpPr>
                <p:nvPr/>
              </p:nvSpPr>
              <p:spPr bwMode="auto">
                <a:xfrm>
                  <a:off x="4695824" y="3952875"/>
                  <a:ext cx="12700" cy="12700"/>
                </a:xfrm>
                <a:custGeom>
                  <a:avLst/>
                  <a:gdLst>
                    <a:gd name="T0" fmla="*/ 15 w 16"/>
                    <a:gd name="T1" fmla="*/ 3 h 16"/>
                    <a:gd name="T2" fmla="*/ 15 w 16"/>
                    <a:gd name="T3" fmla="*/ 3 h 16"/>
                    <a:gd name="T4" fmla="*/ 11 w 16"/>
                    <a:gd name="T5" fmla="*/ 0 h 16"/>
                    <a:gd name="T6" fmla="*/ 10 w 16"/>
                    <a:gd name="T7" fmla="*/ 0 h 16"/>
                    <a:gd name="T8" fmla="*/ 6 w 16"/>
                    <a:gd name="T9" fmla="*/ 0 h 16"/>
                    <a:gd name="T10" fmla="*/ 3 w 16"/>
                    <a:gd name="T11" fmla="*/ 1 h 16"/>
                    <a:gd name="T12" fmla="*/ 3 w 16"/>
                    <a:gd name="T13" fmla="*/ 1 h 16"/>
                    <a:gd name="T14" fmla="*/ 0 w 16"/>
                    <a:gd name="T15" fmla="*/ 4 h 16"/>
                    <a:gd name="T16" fmla="*/ 0 w 16"/>
                    <a:gd name="T17" fmla="*/ 8 h 16"/>
                    <a:gd name="T18" fmla="*/ 0 w 16"/>
                    <a:gd name="T19" fmla="*/ 11 h 16"/>
                    <a:gd name="T20" fmla="*/ 1 w 16"/>
                    <a:gd name="T21" fmla="*/ 13 h 16"/>
                    <a:gd name="T22" fmla="*/ 1 w 16"/>
                    <a:gd name="T23" fmla="*/ 13 h 16"/>
                    <a:gd name="T24" fmla="*/ 5 w 16"/>
                    <a:gd name="T25" fmla="*/ 16 h 16"/>
                    <a:gd name="T26" fmla="*/ 8 w 16"/>
                    <a:gd name="T27" fmla="*/ 16 h 16"/>
                    <a:gd name="T28" fmla="*/ 11 w 16"/>
                    <a:gd name="T29" fmla="*/ 16 h 16"/>
                    <a:gd name="T30" fmla="*/ 13 w 16"/>
                    <a:gd name="T31" fmla="*/ 14 h 16"/>
                    <a:gd name="T32" fmla="*/ 13 w 16"/>
                    <a:gd name="T33" fmla="*/ 14 h 16"/>
                    <a:gd name="T34" fmla="*/ 16 w 16"/>
                    <a:gd name="T35" fmla="*/ 11 h 16"/>
                    <a:gd name="T36" fmla="*/ 16 w 16"/>
                    <a:gd name="T37" fmla="*/ 8 h 16"/>
                    <a:gd name="T38" fmla="*/ 16 w 16"/>
                    <a:gd name="T39" fmla="*/ 4 h 16"/>
                    <a:gd name="T40" fmla="*/ 15 w 16"/>
                    <a:gd name="T41" fmla="*/ 3 h 16"/>
                    <a:gd name="T42" fmla="*/ 15 w 16"/>
                    <a:gd name="T4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15" y="3"/>
                      </a:moveTo>
                      <a:lnTo>
                        <a:pt x="15" y="3"/>
                      </a:lnTo>
                      <a:lnTo>
                        <a:pt x="11" y="0"/>
                      </a:lnTo>
                      <a:lnTo>
                        <a:pt x="10" y="0"/>
                      </a:lnTo>
                      <a:lnTo>
                        <a:pt x="6" y="0"/>
                      </a:lnTo>
                      <a:lnTo>
                        <a:pt x="3" y="1"/>
                      </a:lnTo>
                      <a:lnTo>
                        <a:pt x="0" y="4"/>
                      </a:lnTo>
                      <a:lnTo>
                        <a:pt x="0" y="8"/>
                      </a:lnTo>
                      <a:lnTo>
                        <a:pt x="0" y="11"/>
                      </a:lnTo>
                      <a:lnTo>
                        <a:pt x="1" y="13"/>
                      </a:lnTo>
                      <a:lnTo>
                        <a:pt x="5" y="16"/>
                      </a:lnTo>
                      <a:lnTo>
                        <a:pt x="8" y="16"/>
                      </a:lnTo>
                      <a:lnTo>
                        <a:pt x="11" y="16"/>
                      </a:lnTo>
                      <a:lnTo>
                        <a:pt x="13" y="14"/>
                      </a:lnTo>
                      <a:lnTo>
                        <a:pt x="16" y="11"/>
                      </a:lnTo>
                      <a:lnTo>
                        <a:pt x="16" y="8"/>
                      </a:lnTo>
                      <a:lnTo>
                        <a:pt x="16" y="4"/>
                      </a:lnTo>
                      <a:lnTo>
                        <a:pt x="15"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89" name="Freeform 3588"/>
                <p:cNvSpPr>
                  <a:spLocks noChangeArrowheads="1"/>
                </p:cNvSpPr>
                <p:nvPr/>
              </p:nvSpPr>
              <p:spPr bwMode="auto">
                <a:xfrm>
                  <a:off x="4676774" y="3944937"/>
                  <a:ext cx="12700" cy="14288"/>
                </a:xfrm>
                <a:custGeom>
                  <a:avLst/>
                  <a:gdLst>
                    <a:gd name="T0" fmla="*/ 15 w 17"/>
                    <a:gd name="T1" fmla="*/ 3 h 18"/>
                    <a:gd name="T2" fmla="*/ 15 w 17"/>
                    <a:gd name="T3" fmla="*/ 3 h 18"/>
                    <a:gd name="T4" fmla="*/ 13 w 17"/>
                    <a:gd name="T5" fmla="*/ 2 h 18"/>
                    <a:gd name="T6" fmla="*/ 10 w 17"/>
                    <a:gd name="T7" fmla="*/ 0 h 18"/>
                    <a:gd name="T8" fmla="*/ 7 w 17"/>
                    <a:gd name="T9" fmla="*/ 2 h 18"/>
                    <a:gd name="T10" fmla="*/ 4 w 17"/>
                    <a:gd name="T11" fmla="*/ 3 h 18"/>
                    <a:gd name="T12" fmla="*/ 4 w 17"/>
                    <a:gd name="T13" fmla="*/ 3 h 18"/>
                    <a:gd name="T14" fmla="*/ 2 w 17"/>
                    <a:gd name="T15" fmla="*/ 5 h 18"/>
                    <a:gd name="T16" fmla="*/ 0 w 17"/>
                    <a:gd name="T17" fmla="*/ 8 h 18"/>
                    <a:gd name="T18" fmla="*/ 0 w 17"/>
                    <a:gd name="T19" fmla="*/ 12 h 18"/>
                    <a:gd name="T20" fmla="*/ 2 w 17"/>
                    <a:gd name="T21" fmla="*/ 15 h 18"/>
                    <a:gd name="T22" fmla="*/ 2 w 17"/>
                    <a:gd name="T23" fmla="*/ 15 h 18"/>
                    <a:gd name="T24" fmla="*/ 5 w 17"/>
                    <a:gd name="T25" fmla="*/ 16 h 18"/>
                    <a:gd name="T26" fmla="*/ 9 w 17"/>
                    <a:gd name="T27" fmla="*/ 18 h 18"/>
                    <a:gd name="T28" fmla="*/ 12 w 17"/>
                    <a:gd name="T29" fmla="*/ 18 h 18"/>
                    <a:gd name="T30" fmla="*/ 15 w 17"/>
                    <a:gd name="T31" fmla="*/ 16 h 18"/>
                    <a:gd name="T32" fmla="*/ 15 w 17"/>
                    <a:gd name="T33" fmla="*/ 16 h 18"/>
                    <a:gd name="T34" fmla="*/ 17 w 17"/>
                    <a:gd name="T35" fmla="*/ 13 h 18"/>
                    <a:gd name="T36" fmla="*/ 17 w 17"/>
                    <a:gd name="T37" fmla="*/ 10 h 18"/>
                    <a:gd name="T38" fmla="*/ 17 w 17"/>
                    <a:gd name="T39" fmla="*/ 7 h 18"/>
                    <a:gd name="T40" fmla="*/ 15 w 17"/>
                    <a:gd name="T41" fmla="*/ 3 h 18"/>
                    <a:gd name="T42" fmla="*/ 15 w 17"/>
                    <a:gd name="T4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15" y="3"/>
                      </a:moveTo>
                      <a:lnTo>
                        <a:pt x="15" y="3"/>
                      </a:lnTo>
                      <a:lnTo>
                        <a:pt x="13" y="2"/>
                      </a:lnTo>
                      <a:lnTo>
                        <a:pt x="10" y="0"/>
                      </a:lnTo>
                      <a:lnTo>
                        <a:pt x="7" y="2"/>
                      </a:lnTo>
                      <a:lnTo>
                        <a:pt x="4" y="3"/>
                      </a:lnTo>
                      <a:lnTo>
                        <a:pt x="2" y="5"/>
                      </a:lnTo>
                      <a:lnTo>
                        <a:pt x="0" y="8"/>
                      </a:lnTo>
                      <a:lnTo>
                        <a:pt x="0" y="12"/>
                      </a:lnTo>
                      <a:lnTo>
                        <a:pt x="2" y="15"/>
                      </a:lnTo>
                      <a:lnTo>
                        <a:pt x="5" y="16"/>
                      </a:lnTo>
                      <a:lnTo>
                        <a:pt x="9" y="18"/>
                      </a:lnTo>
                      <a:lnTo>
                        <a:pt x="12" y="18"/>
                      </a:lnTo>
                      <a:lnTo>
                        <a:pt x="15" y="16"/>
                      </a:lnTo>
                      <a:lnTo>
                        <a:pt x="17" y="13"/>
                      </a:lnTo>
                      <a:lnTo>
                        <a:pt x="17" y="10"/>
                      </a:lnTo>
                      <a:lnTo>
                        <a:pt x="17" y="7"/>
                      </a:lnTo>
                      <a:lnTo>
                        <a:pt x="15" y="3"/>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0" name="Freeform 3589"/>
                <p:cNvSpPr>
                  <a:spLocks noChangeArrowheads="1"/>
                </p:cNvSpPr>
                <p:nvPr/>
              </p:nvSpPr>
              <p:spPr bwMode="auto">
                <a:xfrm>
                  <a:off x="4860924" y="3756025"/>
                  <a:ext cx="19050" cy="20638"/>
                </a:xfrm>
                <a:custGeom>
                  <a:avLst/>
                  <a:gdLst>
                    <a:gd name="T0" fmla="*/ 7 w 25"/>
                    <a:gd name="T1" fmla="*/ 2 h 24"/>
                    <a:gd name="T2" fmla="*/ 7 w 25"/>
                    <a:gd name="T3" fmla="*/ 2 h 24"/>
                    <a:gd name="T4" fmla="*/ 4 w 25"/>
                    <a:gd name="T5" fmla="*/ 5 h 24"/>
                    <a:gd name="T6" fmla="*/ 2 w 25"/>
                    <a:gd name="T7" fmla="*/ 8 h 24"/>
                    <a:gd name="T8" fmla="*/ 0 w 25"/>
                    <a:gd name="T9" fmla="*/ 13 h 24"/>
                    <a:gd name="T10" fmla="*/ 2 w 25"/>
                    <a:gd name="T11" fmla="*/ 18 h 24"/>
                    <a:gd name="T12" fmla="*/ 2 w 25"/>
                    <a:gd name="T13" fmla="*/ 18 h 24"/>
                    <a:gd name="T14" fmla="*/ 5 w 25"/>
                    <a:gd name="T15" fmla="*/ 21 h 24"/>
                    <a:gd name="T16" fmla="*/ 8 w 25"/>
                    <a:gd name="T17" fmla="*/ 23 h 24"/>
                    <a:gd name="T18" fmla="*/ 13 w 25"/>
                    <a:gd name="T19" fmla="*/ 24 h 24"/>
                    <a:gd name="T20" fmla="*/ 18 w 25"/>
                    <a:gd name="T21" fmla="*/ 23 h 24"/>
                    <a:gd name="T22" fmla="*/ 18 w 25"/>
                    <a:gd name="T23" fmla="*/ 23 h 24"/>
                    <a:gd name="T24" fmla="*/ 22 w 25"/>
                    <a:gd name="T25" fmla="*/ 20 h 24"/>
                    <a:gd name="T26" fmla="*/ 25 w 25"/>
                    <a:gd name="T27" fmla="*/ 15 h 24"/>
                    <a:gd name="T28" fmla="*/ 25 w 25"/>
                    <a:gd name="T29" fmla="*/ 11 h 24"/>
                    <a:gd name="T30" fmla="*/ 23 w 25"/>
                    <a:gd name="T31" fmla="*/ 6 h 24"/>
                    <a:gd name="T32" fmla="*/ 23 w 25"/>
                    <a:gd name="T33" fmla="*/ 6 h 24"/>
                    <a:gd name="T34" fmla="*/ 20 w 25"/>
                    <a:gd name="T35" fmla="*/ 3 h 24"/>
                    <a:gd name="T36" fmla="*/ 17 w 25"/>
                    <a:gd name="T37" fmla="*/ 0 h 24"/>
                    <a:gd name="T38" fmla="*/ 12 w 25"/>
                    <a:gd name="T39" fmla="*/ 0 h 24"/>
                    <a:gd name="T40" fmla="*/ 7 w 25"/>
                    <a:gd name="T41"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7" y="2"/>
                      </a:moveTo>
                      <a:lnTo>
                        <a:pt x="7" y="2"/>
                      </a:lnTo>
                      <a:lnTo>
                        <a:pt x="4" y="5"/>
                      </a:lnTo>
                      <a:lnTo>
                        <a:pt x="2" y="8"/>
                      </a:lnTo>
                      <a:lnTo>
                        <a:pt x="0" y="13"/>
                      </a:lnTo>
                      <a:lnTo>
                        <a:pt x="2" y="18"/>
                      </a:lnTo>
                      <a:lnTo>
                        <a:pt x="5" y="21"/>
                      </a:lnTo>
                      <a:lnTo>
                        <a:pt x="8" y="23"/>
                      </a:lnTo>
                      <a:lnTo>
                        <a:pt x="13" y="24"/>
                      </a:lnTo>
                      <a:lnTo>
                        <a:pt x="18" y="23"/>
                      </a:lnTo>
                      <a:lnTo>
                        <a:pt x="22" y="20"/>
                      </a:lnTo>
                      <a:lnTo>
                        <a:pt x="25" y="15"/>
                      </a:lnTo>
                      <a:lnTo>
                        <a:pt x="25" y="11"/>
                      </a:lnTo>
                      <a:lnTo>
                        <a:pt x="23" y="6"/>
                      </a:lnTo>
                      <a:lnTo>
                        <a:pt x="20" y="3"/>
                      </a:lnTo>
                      <a:lnTo>
                        <a:pt x="17" y="0"/>
                      </a:lnTo>
                      <a:lnTo>
                        <a:pt x="12" y="0"/>
                      </a:lnTo>
                      <a:lnTo>
                        <a:pt x="7"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1" name="Freeform 3590"/>
                <p:cNvSpPr>
                  <a:spLocks noChangeArrowheads="1"/>
                </p:cNvSpPr>
                <p:nvPr/>
              </p:nvSpPr>
              <p:spPr bwMode="auto">
                <a:xfrm>
                  <a:off x="4860924" y="3756025"/>
                  <a:ext cx="19050" cy="20638"/>
                </a:xfrm>
                <a:custGeom>
                  <a:avLst/>
                  <a:gdLst>
                    <a:gd name="T0" fmla="*/ 7 w 25"/>
                    <a:gd name="T1" fmla="*/ 2 h 24"/>
                    <a:gd name="T2" fmla="*/ 7 w 25"/>
                    <a:gd name="T3" fmla="*/ 2 h 24"/>
                    <a:gd name="T4" fmla="*/ 4 w 25"/>
                    <a:gd name="T5" fmla="*/ 5 h 24"/>
                    <a:gd name="T6" fmla="*/ 2 w 25"/>
                    <a:gd name="T7" fmla="*/ 8 h 24"/>
                    <a:gd name="T8" fmla="*/ 0 w 25"/>
                    <a:gd name="T9" fmla="*/ 13 h 24"/>
                    <a:gd name="T10" fmla="*/ 2 w 25"/>
                    <a:gd name="T11" fmla="*/ 18 h 24"/>
                    <a:gd name="T12" fmla="*/ 2 w 25"/>
                    <a:gd name="T13" fmla="*/ 18 h 24"/>
                    <a:gd name="T14" fmla="*/ 5 w 25"/>
                    <a:gd name="T15" fmla="*/ 21 h 24"/>
                    <a:gd name="T16" fmla="*/ 8 w 25"/>
                    <a:gd name="T17" fmla="*/ 23 h 24"/>
                    <a:gd name="T18" fmla="*/ 13 w 25"/>
                    <a:gd name="T19" fmla="*/ 24 h 24"/>
                    <a:gd name="T20" fmla="*/ 18 w 25"/>
                    <a:gd name="T21" fmla="*/ 23 h 24"/>
                    <a:gd name="T22" fmla="*/ 18 w 25"/>
                    <a:gd name="T23" fmla="*/ 23 h 24"/>
                    <a:gd name="T24" fmla="*/ 22 w 25"/>
                    <a:gd name="T25" fmla="*/ 20 h 24"/>
                    <a:gd name="T26" fmla="*/ 25 w 25"/>
                    <a:gd name="T27" fmla="*/ 15 h 24"/>
                    <a:gd name="T28" fmla="*/ 25 w 25"/>
                    <a:gd name="T29" fmla="*/ 11 h 24"/>
                    <a:gd name="T30" fmla="*/ 23 w 25"/>
                    <a:gd name="T31" fmla="*/ 6 h 24"/>
                    <a:gd name="T32" fmla="*/ 23 w 25"/>
                    <a:gd name="T33" fmla="*/ 6 h 24"/>
                    <a:gd name="T34" fmla="*/ 20 w 25"/>
                    <a:gd name="T35" fmla="*/ 3 h 24"/>
                    <a:gd name="T36" fmla="*/ 17 w 25"/>
                    <a:gd name="T37" fmla="*/ 0 h 24"/>
                    <a:gd name="T38" fmla="*/ 12 w 25"/>
                    <a:gd name="T39" fmla="*/ 0 h 24"/>
                    <a:gd name="T40" fmla="*/ 7 w 25"/>
                    <a:gd name="T41"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7" y="2"/>
                      </a:moveTo>
                      <a:lnTo>
                        <a:pt x="7" y="2"/>
                      </a:lnTo>
                      <a:lnTo>
                        <a:pt x="4" y="5"/>
                      </a:lnTo>
                      <a:lnTo>
                        <a:pt x="2" y="8"/>
                      </a:lnTo>
                      <a:lnTo>
                        <a:pt x="0" y="13"/>
                      </a:lnTo>
                      <a:lnTo>
                        <a:pt x="2" y="18"/>
                      </a:lnTo>
                      <a:lnTo>
                        <a:pt x="5" y="21"/>
                      </a:lnTo>
                      <a:lnTo>
                        <a:pt x="8" y="23"/>
                      </a:lnTo>
                      <a:lnTo>
                        <a:pt x="13" y="24"/>
                      </a:lnTo>
                      <a:lnTo>
                        <a:pt x="18" y="23"/>
                      </a:lnTo>
                      <a:lnTo>
                        <a:pt x="22" y="20"/>
                      </a:lnTo>
                      <a:lnTo>
                        <a:pt x="25" y="15"/>
                      </a:lnTo>
                      <a:lnTo>
                        <a:pt x="25" y="11"/>
                      </a:lnTo>
                      <a:lnTo>
                        <a:pt x="23" y="6"/>
                      </a:lnTo>
                      <a:lnTo>
                        <a:pt x="20" y="3"/>
                      </a:lnTo>
                      <a:lnTo>
                        <a:pt x="17" y="0"/>
                      </a:lnTo>
                      <a:lnTo>
                        <a:pt x="12" y="0"/>
                      </a:lnTo>
                      <a:lnTo>
                        <a:pt x="7"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2" name="Freeform 3591"/>
                <p:cNvSpPr>
                  <a:spLocks noChangeArrowheads="1"/>
                </p:cNvSpPr>
                <p:nvPr/>
              </p:nvSpPr>
              <p:spPr bwMode="auto">
                <a:xfrm>
                  <a:off x="4846637" y="3817937"/>
                  <a:ext cx="19050" cy="19050"/>
                </a:xfrm>
                <a:custGeom>
                  <a:avLst/>
                  <a:gdLst>
                    <a:gd name="T0" fmla="*/ 7 w 23"/>
                    <a:gd name="T1" fmla="*/ 1 h 24"/>
                    <a:gd name="T2" fmla="*/ 7 w 23"/>
                    <a:gd name="T3" fmla="*/ 1 h 24"/>
                    <a:gd name="T4" fmla="*/ 2 w 23"/>
                    <a:gd name="T5" fmla="*/ 4 h 24"/>
                    <a:gd name="T6" fmla="*/ 0 w 23"/>
                    <a:gd name="T7" fmla="*/ 9 h 24"/>
                    <a:gd name="T8" fmla="*/ 0 w 23"/>
                    <a:gd name="T9" fmla="*/ 13 h 24"/>
                    <a:gd name="T10" fmla="*/ 2 w 23"/>
                    <a:gd name="T11" fmla="*/ 17 h 24"/>
                    <a:gd name="T12" fmla="*/ 2 w 23"/>
                    <a:gd name="T13" fmla="*/ 17 h 24"/>
                    <a:gd name="T14" fmla="*/ 5 w 23"/>
                    <a:gd name="T15" fmla="*/ 21 h 24"/>
                    <a:gd name="T16" fmla="*/ 9 w 23"/>
                    <a:gd name="T17" fmla="*/ 24 h 24"/>
                    <a:gd name="T18" fmla="*/ 13 w 23"/>
                    <a:gd name="T19" fmla="*/ 24 h 24"/>
                    <a:gd name="T20" fmla="*/ 18 w 23"/>
                    <a:gd name="T21" fmla="*/ 22 h 24"/>
                    <a:gd name="T22" fmla="*/ 18 w 23"/>
                    <a:gd name="T23" fmla="*/ 22 h 24"/>
                    <a:gd name="T24" fmla="*/ 22 w 23"/>
                    <a:gd name="T25" fmla="*/ 19 h 24"/>
                    <a:gd name="T26" fmla="*/ 23 w 23"/>
                    <a:gd name="T27" fmla="*/ 16 h 24"/>
                    <a:gd name="T28" fmla="*/ 23 w 23"/>
                    <a:gd name="T29" fmla="*/ 11 h 24"/>
                    <a:gd name="T30" fmla="*/ 23 w 23"/>
                    <a:gd name="T31" fmla="*/ 6 h 24"/>
                    <a:gd name="T32" fmla="*/ 23 w 23"/>
                    <a:gd name="T33" fmla="*/ 6 h 24"/>
                    <a:gd name="T34" fmla="*/ 20 w 23"/>
                    <a:gd name="T35" fmla="*/ 3 h 24"/>
                    <a:gd name="T36" fmla="*/ 15 w 23"/>
                    <a:gd name="T37" fmla="*/ 1 h 24"/>
                    <a:gd name="T38" fmla="*/ 10 w 23"/>
                    <a:gd name="T39" fmla="*/ 0 h 24"/>
                    <a:gd name="T40" fmla="*/ 7 w 23"/>
                    <a:gd name="T41"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7" y="1"/>
                      </a:moveTo>
                      <a:lnTo>
                        <a:pt x="7" y="1"/>
                      </a:lnTo>
                      <a:lnTo>
                        <a:pt x="2" y="4"/>
                      </a:lnTo>
                      <a:lnTo>
                        <a:pt x="0" y="9"/>
                      </a:lnTo>
                      <a:lnTo>
                        <a:pt x="0" y="13"/>
                      </a:lnTo>
                      <a:lnTo>
                        <a:pt x="2" y="17"/>
                      </a:lnTo>
                      <a:lnTo>
                        <a:pt x="5" y="21"/>
                      </a:lnTo>
                      <a:lnTo>
                        <a:pt x="9" y="24"/>
                      </a:lnTo>
                      <a:lnTo>
                        <a:pt x="13" y="24"/>
                      </a:lnTo>
                      <a:lnTo>
                        <a:pt x="18" y="22"/>
                      </a:lnTo>
                      <a:lnTo>
                        <a:pt x="22" y="19"/>
                      </a:lnTo>
                      <a:lnTo>
                        <a:pt x="23" y="16"/>
                      </a:lnTo>
                      <a:lnTo>
                        <a:pt x="23" y="11"/>
                      </a:lnTo>
                      <a:lnTo>
                        <a:pt x="23" y="6"/>
                      </a:lnTo>
                      <a:lnTo>
                        <a:pt x="20" y="3"/>
                      </a:lnTo>
                      <a:lnTo>
                        <a:pt x="15" y="1"/>
                      </a:lnTo>
                      <a:lnTo>
                        <a:pt x="10" y="0"/>
                      </a:lnTo>
                      <a:lnTo>
                        <a:pt x="7" y="1"/>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3" name="Freeform 3592"/>
                <p:cNvSpPr>
                  <a:spLocks noChangeArrowheads="1"/>
                </p:cNvSpPr>
                <p:nvPr/>
              </p:nvSpPr>
              <p:spPr bwMode="auto">
                <a:xfrm>
                  <a:off x="4846637" y="3817937"/>
                  <a:ext cx="19050" cy="19050"/>
                </a:xfrm>
                <a:custGeom>
                  <a:avLst/>
                  <a:gdLst>
                    <a:gd name="T0" fmla="*/ 7 w 23"/>
                    <a:gd name="T1" fmla="*/ 1 h 24"/>
                    <a:gd name="T2" fmla="*/ 7 w 23"/>
                    <a:gd name="T3" fmla="*/ 1 h 24"/>
                    <a:gd name="T4" fmla="*/ 2 w 23"/>
                    <a:gd name="T5" fmla="*/ 4 h 24"/>
                    <a:gd name="T6" fmla="*/ 0 w 23"/>
                    <a:gd name="T7" fmla="*/ 9 h 24"/>
                    <a:gd name="T8" fmla="*/ 0 w 23"/>
                    <a:gd name="T9" fmla="*/ 13 h 24"/>
                    <a:gd name="T10" fmla="*/ 2 w 23"/>
                    <a:gd name="T11" fmla="*/ 17 h 24"/>
                    <a:gd name="T12" fmla="*/ 2 w 23"/>
                    <a:gd name="T13" fmla="*/ 17 h 24"/>
                    <a:gd name="T14" fmla="*/ 5 w 23"/>
                    <a:gd name="T15" fmla="*/ 21 h 24"/>
                    <a:gd name="T16" fmla="*/ 9 w 23"/>
                    <a:gd name="T17" fmla="*/ 24 h 24"/>
                    <a:gd name="T18" fmla="*/ 13 w 23"/>
                    <a:gd name="T19" fmla="*/ 24 h 24"/>
                    <a:gd name="T20" fmla="*/ 18 w 23"/>
                    <a:gd name="T21" fmla="*/ 22 h 24"/>
                    <a:gd name="T22" fmla="*/ 18 w 23"/>
                    <a:gd name="T23" fmla="*/ 22 h 24"/>
                    <a:gd name="T24" fmla="*/ 22 w 23"/>
                    <a:gd name="T25" fmla="*/ 19 h 24"/>
                    <a:gd name="T26" fmla="*/ 23 w 23"/>
                    <a:gd name="T27" fmla="*/ 16 h 24"/>
                    <a:gd name="T28" fmla="*/ 23 w 23"/>
                    <a:gd name="T29" fmla="*/ 11 h 24"/>
                    <a:gd name="T30" fmla="*/ 23 w 23"/>
                    <a:gd name="T31" fmla="*/ 6 h 24"/>
                    <a:gd name="T32" fmla="*/ 23 w 23"/>
                    <a:gd name="T33" fmla="*/ 6 h 24"/>
                    <a:gd name="T34" fmla="*/ 20 w 23"/>
                    <a:gd name="T35" fmla="*/ 3 h 24"/>
                    <a:gd name="T36" fmla="*/ 15 w 23"/>
                    <a:gd name="T37" fmla="*/ 1 h 24"/>
                    <a:gd name="T38" fmla="*/ 10 w 23"/>
                    <a:gd name="T39" fmla="*/ 0 h 24"/>
                    <a:gd name="T40" fmla="*/ 7 w 23"/>
                    <a:gd name="T41"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7" y="1"/>
                      </a:moveTo>
                      <a:lnTo>
                        <a:pt x="7" y="1"/>
                      </a:lnTo>
                      <a:lnTo>
                        <a:pt x="2" y="4"/>
                      </a:lnTo>
                      <a:lnTo>
                        <a:pt x="0" y="9"/>
                      </a:lnTo>
                      <a:lnTo>
                        <a:pt x="0" y="13"/>
                      </a:lnTo>
                      <a:lnTo>
                        <a:pt x="2" y="17"/>
                      </a:lnTo>
                      <a:lnTo>
                        <a:pt x="5" y="21"/>
                      </a:lnTo>
                      <a:lnTo>
                        <a:pt x="9" y="24"/>
                      </a:lnTo>
                      <a:lnTo>
                        <a:pt x="13" y="24"/>
                      </a:lnTo>
                      <a:lnTo>
                        <a:pt x="18" y="22"/>
                      </a:lnTo>
                      <a:lnTo>
                        <a:pt x="22" y="19"/>
                      </a:lnTo>
                      <a:lnTo>
                        <a:pt x="23" y="16"/>
                      </a:lnTo>
                      <a:lnTo>
                        <a:pt x="23" y="11"/>
                      </a:lnTo>
                      <a:lnTo>
                        <a:pt x="23" y="6"/>
                      </a:lnTo>
                      <a:lnTo>
                        <a:pt x="20" y="3"/>
                      </a:lnTo>
                      <a:lnTo>
                        <a:pt x="15" y="1"/>
                      </a:lnTo>
                      <a:lnTo>
                        <a:pt x="10" y="0"/>
                      </a:lnTo>
                      <a:lnTo>
                        <a:pt x="7" y="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4" name="Freeform 3593"/>
                <p:cNvSpPr>
                  <a:spLocks noChangeArrowheads="1"/>
                </p:cNvSpPr>
                <p:nvPr/>
              </p:nvSpPr>
              <p:spPr bwMode="auto">
                <a:xfrm>
                  <a:off x="4859337" y="3735387"/>
                  <a:ext cx="12700" cy="14288"/>
                </a:xfrm>
                <a:custGeom>
                  <a:avLst/>
                  <a:gdLst>
                    <a:gd name="T0" fmla="*/ 5 w 18"/>
                    <a:gd name="T1" fmla="*/ 2 h 18"/>
                    <a:gd name="T2" fmla="*/ 5 w 18"/>
                    <a:gd name="T3" fmla="*/ 2 h 18"/>
                    <a:gd name="T4" fmla="*/ 2 w 18"/>
                    <a:gd name="T5" fmla="*/ 3 h 18"/>
                    <a:gd name="T6" fmla="*/ 2 w 18"/>
                    <a:gd name="T7" fmla="*/ 6 h 18"/>
                    <a:gd name="T8" fmla="*/ 0 w 18"/>
                    <a:gd name="T9" fmla="*/ 10 h 18"/>
                    <a:gd name="T10" fmla="*/ 2 w 18"/>
                    <a:gd name="T11" fmla="*/ 13 h 18"/>
                    <a:gd name="T12" fmla="*/ 2 w 18"/>
                    <a:gd name="T13" fmla="*/ 13 h 18"/>
                    <a:gd name="T14" fmla="*/ 3 w 18"/>
                    <a:gd name="T15" fmla="*/ 15 h 18"/>
                    <a:gd name="T16" fmla="*/ 7 w 18"/>
                    <a:gd name="T17" fmla="*/ 16 h 18"/>
                    <a:gd name="T18" fmla="*/ 10 w 18"/>
                    <a:gd name="T19" fmla="*/ 18 h 18"/>
                    <a:gd name="T20" fmla="*/ 13 w 18"/>
                    <a:gd name="T21" fmla="*/ 16 h 18"/>
                    <a:gd name="T22" fmla="*/ 13 w 18"/>
                    <a:gd name="T23" fmla="*/ 16 h 18"/>
                    <a:gd name="T24" fmla="*/ 16 w 18"/>
                    <a:gd name="T25" fmla="*/ 15 h 18"/>
                    <a:gd name="T26" fmla="*/ 18 w 18"/>
                    <a:gd name="T27" fmla="*/ 11 h 18"/>
                    <a:gd name="T28" fmla="*/ 18 w 18"/>
                    <a:gd name="T29" fmla="*/ 8 h 18"/>
                    <a:gd name="T30" fmla="*/ 16 w 18"/>
                    <a:gd name="T31" fmla="*/ 5 h 18"/>
                    <a:gd name="T32" fmla="*/ 16 w 18"/>
                    <a:gd name="T33" fmla="*/ 5 h 18"/>
                    <a:gd name="T34" fmla="*/ 15 w 18"/>
                    <a:gd name="T35" fmla="*/ 2 h 18"/>
                    <a:gd name="T36" fmla="*/ 11 w 18"/>
                    <a:gd name="T37" fmla="*/ 0 h 18"/>
                    <a:gd name="T38" fmla="*/ 8 w 18"/>
                    <a:gd name="T39" fmla="*/ 0 h 18"/>
                    <a:gd name="T40" fmla="*/ 5 w 18"/>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5" y="2"/>
                      </a:moveTo>
                      <a:lnTo>
                        <a:pt x="5" y="2"/>
                      </a:lnTo>
                      <a:lnTo>
                        <a:pt x="2" y="3"/>
                      </a:lnTo>
                      <a:lnTo>
                        <a:pt x="2" y="6"/>
                      </a:lnTo>
                      <a:lnTo>
                        <a:pt x="0" y="10"/>
                      </a:lnTo>
                      <a:lnTo>
                        <a:pt x="2" y="13"/>
                      </a:lnTo>
                      <a:lnTo>
                        <a:pt x="3" y="15"/>
                      </a:lnTo>
                      <a:lnTo>
                        <a:pt x="7" y="16"/>
                      </a:lnTo>
                      <a:lnTo>
                        <a:pt x="10" y="18"/>
                      </a:lnTo>
                      <a:lnTo>
                        <a:pt x="13" y="16"/>
                      </a:lnTo>
                      <a:lnTo>
                        <a:pt x="16" y="15"/>
                      </a:lnTo>
                      <a:lnTo>
                        <a:pt x="18" y="11"/>
                      </a:lnTo>
                      <a:lnTo>
                        <a:pt x="18" y="8"/>
                      </a:lnTo>
                      <a:lnTo>
                        <a:pt x="16" y="5"/>
                      </a:lnTo>
                      <a:lnTo>
                        <a:pt x="15" y="2"/>
                      </a:lnTo>
                      <a:lnTo>
                        <a:pt x="11" y="0"/>
                      </a:lnTo>
                      <a:lnTo>
                        <a:pt x="8" y="0"/>
                      </a:lnTo>
                      <a:lnTo>
                        <a:pt x="5"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5" name="Freeform 3594"/>
                <p:cNvSpPr>
                  <a:spLocks noChangeArrowheads="1"/>
                </p:cNvSpPr>
                <p:nvPr/>
              </p:nvSpPr>
              <p:spPr bwMode="auto">
                <a:xfrm>
                  <a:off x="4859337" y="3735387"/>
                  <a:ext cx="12700" cy="14288"/>
                </a:xfrm>
                <a:custGeom>
                  <a:avLst/>
                  <a:gdLst>
                    <a:gd name="T0" fmla="*/ 5 w 18"/>
                    <a:gd name="T1" fmla="*/ 2 h 18"/>
                    <a:gd name="T2" fmla="*/ 5 w 18"/>
                    <a:gd name="T3" fmla="*/ 2 h 18"/>
                    <a:gd name="T4" fmla="*/ 2 w 18"/>
                    <a:gd name="T5" fmla="*/ 3 h 18"/>
                    <a:gd name="T6" fmla="*/ 2 w 18"/>
                    <a:gd name="T7" fmla="*/ 6 h 18"/>
                    <a:gd name="T8" fmla="*/ 0 w 18"/>
                    <a:gd name="T9" fmla="*/ 10 h 18"/>
                    <a:gd name="T10" fmla="*/ 2 w 18"/>
                    <a:gd name="T11" fmla="*/ 13 h 18"/>
                    <a:gd name="T12" fmla="*/ 2 w 18"/>
                    <a:gd name="T13" fmla="*/ 13 h 18"/>
                    <a:gd name="T14" fmla="*/ 3 w 18"/>
                    <a:gd name="T15" fmla="*/ 15 h 18"/>
                    <a:gd name="T16" fmla="*/ 7 w 18"/>
                    <a:gd name="T17" fmla="*/ 16 h 18"/>
                    <a:gd name="T18" fmla="*/ 10 w 18"/>
                    <a:gd name="T19" fmla="*/ 18 h 18"/>
                    <a:gd name="T20" fmla="*/ 13 w 18"/>
                    <a:gd name="T21" fmla="*/ 16 h 18"/>
                    <a:gd name="T22" fmla="*/ 13 w 18"/>
                    <a:gd name="T23" fmla="*/ 16 h 18"/>
                    <a:gd name="T24" fmla="*/ 16 w 18"/>
                    <a:gd name="T25" fmla="*/ 15 h 18"/>
                    <a:gd name="T26" fmla="*/ 18 w 18"/>
                    <a:gd name="T27" fmla="*/ 11 h 18"/>
                    <a:gd name="T28" fmla="*/ 18 w 18"/>
                    <a:gd name="T29" fmla="*/ 8 h 18"/>
                    <a:gd name="T30" fmla="*/ 16 w 18"/>
                    <a:gd name="T31" fmla="*/ 5 h 18"/>
                    <a:gd name="T32" fmla="*/ 16 w 18"/>
                    <a:gd name="T33" fmla="*/ 5 h 18"/>
                    <a:gd name="T34" fmla="*/ 15 w 18"/>
                    <a:gd name="T35" fmla="*/ 2 h 18"/>
                    <a:gd name="T36" fmla="*/ 11 w 18"/>
                    <a:gd name="T37" fmla="*/ 0 h 18"/>
                    <a:gd name="T38" fmla="*/ 8 w 18"/>
                    <a:gd name="T39" fmla="*/ 0 h 18"/>
                    <a:gd name="T40" fmla="*/ 5 w 18"/>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5" y="2"/>
                      </a:moveTo>
                      <a:lnTo>
                        <a:pt x="5" y="2"/>
                      </a:lnTo>
                      <a:lnTo>
                        <a:pt x="2" y="3"/>
                      </a:lnTo>
                      <a:lnTo>
                        <a:pt x="2" y="6"/>
                      </a:lnTo>
                      <a:lnTo>
                        <a:pt x="0" y="10"/>
                      </a:lnTo>
                      <a:lnTo>
                        <a:pt x="2" y="13"/>
                      </a:lnTo>
                      <a:lnTo>
                        <a:pt x="3" y="15"/>
                      </a:lnTo>
                      <a:lnTo>
                        <a:pt x="7" y="16"/>
                      </a:lnTo>
                      <a:lnTo>
                        <a:pt x="10" y="18"/>
                      </a:lnTo>
                      <a:lnTo>
                        <a:pt x="13" y="16"/>
                      </a:lnTo>
                      <a:lnTo>
                        <a:pt x="16" y="15"/>
                      </a:lnTo>
                      <a:lnTo>
                        <a:pt x="18" y="11"/>
                      </a:lnTo>
                      <a:lnTo>
                        <a:pt x="18" y="8"/>
                      </a:lnTo>
                      <a:lnTo>
                        <a:pt x="16" y="5"/>
                      </a:lnTo>
                      <a:lnTo>
                        <a:pt x="15" y="2"/>
                      </a:lnTo>
                      <a:lnTo>
                        <a:pt x="11" y="0"/>
                      </a:lnTo>
                      <a:lnTo>
                        <a:pt x="8" y="0"/>
                      </a:lnTo>
                      <a:lnTo>
                        <a:pt x="5"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6" name="Freeform 3595"/>
                <p:cNvSpPr>
                  <a:spLocks noChangeArrowheads="1"/>
                </p:cNvSpPr>
                <p:nvPr/>
              </p:nvSpPr>
              <p:spPr bwMode="auto">
                <a:xfrm>
                  <a:off x="4865687" y="3779837"/>
                  <a:ext cx="14288" cy="12700"/>
                </a:xfrm>
                <a:custGeom>
                  <a:avLst/>
                  <a:gdLst>
                    <a:gd name="T0" fmla="*/ 5 w 18"/>
                    <a:gd name="T1" fmla="*/ 2 h 17"/>
                    <a:gd name="T2" fmla="*/ 5 w 18"/>
                    <a:gd name="T3" fmla="*/ 2 h 17"/>
                    <a:gd name="T4" fmla="*/ 1 w 18"/>
                    <a:gd name="T5" fmla="*/ 4 h 17"/>
                    <a:gd name="T6" fmla="*/ 0 w 18"/>
                    <a:gd name="T7" fmla="*/ 7 h 17"/>
                    <a:gd name="T8" fmla="*/ 0 w 18"/>
                    <a:gd name="T9" fmla="*/ 10 h 17"/>
                    <a:gd name="T10" fmla="*/ 1 w 18"/>
                    <a:gd name="T11" fmla="*/ 13 h 17"/>
                    <a:gd name="T12" fmla="*/ 1 w 18"/>
                    <a:gd name="T13" fmla="*/ 13 h 17"/>
                    <a:gd name="T14" fmla="*/ 3 w 18"/>
                    <a:gd name="T15" fmla="*/ 15 h 17"/>
                    <a:gd name="T16" fmla="*/ 6 w 18"/>
                    <a:gd name="T17" fmla="*/ 17 h 17"/>
                    <a:gd name="T18" fmla="*/ 10 w 18"/>
                    <a:gd name="T19" fmla="*/ 17 h 17"/>
                    <a:gd name="T20" fmla="*/ 13 w 18"/>
                    <a:gd name="T21" fmla="*/ 17 h 17"/>
                    <a:gd name="T22" fmla="*/ 13 w 18"/>
                    <a:gd name="T23" fmla="*/ 17 h 17"/>
                    <a:gd name="T24" fmla="*/ 16 w 18"/>
                    <a:gd name="T25" fmla="*/ 13 h 17"/>
                    <a:gd name="T26" fmla="*/ 16 w 18"/>
                    <a:gd name="T27" fmla="*/ 12 h 17"/>
                    <a:gd name="T28" fmla="*/ 18 w 18"/>
                    <a:gd name="T29" fmla="*/ 8 h 17"/>
                    <a:gd name="T30" fmla="*/ 16 w 18"/>
                    <a:gd name="T31" fmla="*/ 5 h 17"/>
                    <a:gd name="T32" fmla="*/ 16 w 18"/>
                    <a:gd name="T33" fmla="*/ 5 h 17"/>
                    <a:gd name="T34" fmla="*/ 15 w 18"/>
                    <a:gd name="T35" fmla="*/ 2 h 17"/>
                    <a:gd name="T36" fmla="*/ 11 w 18"/>
                    <a:gd name="T37" fmla="*/ 0 h 17"/>
                    <a:gd name="T38" fmla="*/ 8 w 18"/>
                    <a:gd name="T39" fmla="*/ 0 h 17"/>
                    <a:gd name="T40" fmla="*/ 5 w 18"/>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5" y="2"/>
                      </a:moveTo>
                      <a:lnTo>
                        <a:pt x="5" y="2"/>
                      </a:lnTo>
                      <a:lnTo>
                        <a:pt x="1" y="4"/>
                      </a:lnTo>
                      <a:lnTo>
                        <a:pt x="0" y="7"/>
                      </a:lnTo>
                      <a:lnTo>
                        <a:pt x="0" y="10"/>
                      </a:lnTo>
                      <a:lnTo>
                        <a:pt x="1" y="13"/>
                      </a:lnTo>
                      <a:lnTo>
                        <a:pt x="3" y="15"/>
                      </a:lnTo>
                      <a:lnTo>
                        <a:pt x="6" y="17"/>
                      </a:lnTo>
                      <a:lnTo>
                        <a:pt x="10" y="17"/>
                      </a:lnTo>
                      <a:lnTo>
                        <a:pt x="13" y="17"/>
                      </a:lnTo>
                      <a:lnTo>
                        <a:pt x="16" y="13"/>
                      </a:lnTo>
                      <a:lnTo>
                        <a:pt x="16" y="12"/>
                      </a:lnTo>
                      <a:lnTo>
                        <a:pt x="18" y="8"/>
                      </a:lnTo>
                      <a:lnTo>
                        <a:pt x="16" y="5"/>
                      </a:lnTo>
                      <a:lnTo>
                        <a:pt x="15" y="2"/>
                      </a:lnTo>
                      <a:lnTo>
                        <a:pt x="11" y="0"/>
                      </a:lnTo>
                      <a:lnTo>
                        <a:pt x="8" y="0"/>
                      </a:lnTo>
                      <a:lnTo>
                        <a:pt x="5"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7" name="Freeform 3596"/>
                <p:cNvSpPr>
                  <a:spLocks noChangeArrowheads="1"/>
                </p:cNvSpPr>
                <p:nvPr/>
              </p:nvSpPr>
              <p:spPr bwMode="auto">
                <a:xfrm>
                  <a:off x="4865687" y="3779837"/>
                  <a:ext cx="14288" cy="12700"/>
                </a:xfrm>
                <a:custGeom>
                  <a:avLst/>
                  <a:gdLst>
                    <a:gd name="T0" fmla="*/ 5 w 18"/>
                    <a:gd name="T1" fmla="*/ 2 h 17"/>
                    <a:gd name="T2" fmla="*/ 5 w 18"/>
                    <a:gd name="T3" fmla="*/ 2 h 17"/>
                    <a:gd name="T4" fmla="*/ 1 w 18"/>
                    <a:gd name="T5" fmla="*/ 4 h 17"/>
                    <a:gd name="T6" fmla="*/ 0 w 18"/>
                    <a:gd name="T7" fmla="*/ 7 h 17"/>
                    <a:gd name="T8" fmla="*/ 0 w 18"/>
                    <a:gd name="T9" fmla="*/ 10 h 17"/>
                    <a:gd name="T10" fmla="*/ 1 w 18"/>
                    <a:gd name="T11" fmla="*/ 13 h 17"/>
                    <a:gd name="T12" fmla="*/ 1 w 18"/>
                    <a:gd name="T13" fmla="*/ 13 h 17"/>
                    <a:gd name="T14" fmla="*/ 3 w 18"/>
                    <a:gd name="T15" fmla="*/ 15 h 17"/>
                    <a:gd name="T16" fmla="*/ 6 w 18"/>
                    <a:gd name="T17" fmla="*/ 17 h 17"/>
                    <a:gd name="T18" fmla="*/ 10 w 18"/>
                    <a:gd name="T19" fmla="*/ 17 h 17"/>
                    <a:gd name="T20" fmla="*/ 13 w 18"/>
                    <a:gd name="T21" fmla="*/ 17 h 17"/>
                    <a:gd name="T22" fmla="*/ 13 w 18"/>
                    <a:gd name="T23" fmla="*/ 17 h 17"/>
                    <a:gd name="T24" fmla="*/ 16 w 18"/>
                    <a:gd name="T25" fmla="*/ 13 h 17"/>
                    <a:gd name="T26" fmla="*/ 16 w 18"/>
                    <a:gd name="T27" fmla="*/ 12 h 17"/>
                    <a:gd name="T28" fmla="*/ 18 w 18"/>
                    <a:gd name="T29" fmla="*/ 8 h 17"/>
                    <a:gd name="T30" fmla="*/ 16 w 18"/>
                    <a:gd name="T31" fmla="*/ 5 h 17"/>
                    <a:gd name="T32" fmla="*/ 16 w 18"/>
                    <a:gd name="T33" fmla="*/ 5 h 17"/>
                    <a:gd name="T34" fmla="*/ 15 w 18"/>
                    <a:gd name="T35" fmla="*/ 2 h 17"/>
                    <a:gd name="T36" fmla="*/ 11 w 18"/>
                    <a:gd name="T37" fmla="*/ 0 h 17"/>
                    <a:gd name="T38" fmla="*/ 8 w 18"/>
                    <a:gd name="T39" fmla="*/ 0 h 17"/>
                    <a:gd name="T40" fmla="*/ 5 w 18"/>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5" y="2"/>
                      </a:moveTo>
                      <a:lnTo>
                        <a:pt x="5" y="2"/>
                      </a:lnTo>
                      <a:lnTo>
                        <a:pt x="1" y="4"/>
                      </a:lnTo>
                      <a:lnTo>
                        <a:pt x="0" y="7"/>
                      </a:lnTo>
                      <a:lnTo>
                        <a:pt x="0" y="10"/>
                      </a:lnTo>
                      <a:lnTo>
                        <a:pt x="1" y="13"/>
                      </a:lnTo>
                      <a:lnTo>
                        <a:pt x="3" y="15"/>
                      </a:lnTo>
                      <a:lnTo>
                        <a:pt x="6" y="17"/>
                      </a:lnTo>
                      <a:lnTo>
                        <a:pt x="10" y="17"/>
                      </a:lnTo>
                      <a:lnTo>
                        <a:pt x="13" y="17"/>
                      </a:lnTo>
                      <a:lnTo>
                        <a:pt x="16" y="13"/>
                      </a:lnTo>
                      <a:lnTo>
                        <a:pt x="16" y="12"/>
                      </a:lnTo>
                      <a:lnTo>
                        <a:pt x="18" y="8"/>
                      </a:lnTo>
                      <a:lnTo>
                        <a:pt x="16" y="5"/>
                      </a:lnTo>
                      <a:lnTo>
                        <a:pt x="15" y="2"/>
                      </a:lnTo>
                      <a:lnTo>
                        <a:pt x="11" y="0"/>
                      </a:lnTo>
                      <a:lnTo>
                        <a:pt x="8" y="0"/>
                      </a:lnTo>
                      <a:lnTo>
                        <a:pt x="5"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8" name="Freeform 3597"/>
                <p:cNvSpPr>
                  <a:spLocks noChangeArrowheads="1"/>
                </p:cNvSpPr>
                <p:nvPr/>
              </p:nvSpPr>
              <p:spPr bwMode="auto">
                <a:xfrm>
                  <a:off x="4854574" y="3797300"/>
                  <a:ext cx="12700" cy="14288"/>
                </a:xfrm>
                <a:custGeom>
                  <a:avLst/>
                  <a:gdLst>
                    <a:gd name="T0" fmla="*/ 5 w 16"/>
                    <a:gd name="T1" fmla="*/ 2 h 18"/>
                    <a:gd name="T2" fmla="*/ 5 w 16"/>
                    <a:gd name="T3" fmla="*/ 2 h 18"/>
                    <a:gd name="T4" fmla="*/ 2 w 16"/>
                    <a:gd name="T5" fmla="*/ 4 h 18"/>
                    <a:gd name="T6" fmla="*/ 0 w 16"/>
                    <a:gd name="T7" fmla="*/ 7 h 18"/>
                    <a:gd name="T8" fmla="*/ 0 w 16"/>
                    <a:gd name="T9" fmla="*/ 10 h 18"/>
                    <a:gd name="T10" fmla="*/ 2 w 16"/>
                    <a:gd name="T11" fmla="*/ 13 h 18"/>
                    <a:gd name="T12" fmla="*/ 2 w 16"/>
                    <a:gd name="T13" fmla="*/ 13 h 18"/>
                    <a:gd name="T14" fmla="*/ 3 w 16"/>
                    <a:gd name="T15" fmla="*/ 17 h 18"/>
                    <a:gd name="T16" fmla="*/ 7 w 16"/>
                    <a:gd name="T17" fmla="*/ 17 h 18"/>
                    <a:gd name="T18" fmla="*/ 10 w 16"/>
                    <a:gd name="T19" fmla="*/ 18 h 18"/>
                    <a:gd name="T20" fmla="*/ 13 w 16"/>
                    <a:gd name="T21" fmla="*/ 17 h 18"/>
                    <a:gd name="T22" fmla="*/ 13 w 16"/>
                    <a:gd name="T23" fmla="*/ 17 h 18"/>
                    <a:gd name="T24" fmla="*/ 15 w 16"/>
                    <a:gd name="T25" fmla="*/ 15 h 18"/>
                    <a:gd name="T26" fmla="*/ 16 w 16"/>
                    <a:gd name="T27" fmla="*/ 12 h 18"/>
                    <a:gd name="T28" fmla="*/ 16 w 16"/>
                    <a:gd name="T29" fmla="*/ 9 h 18"/>
                    <a:gd name="T30" fmla="*/ 16 w 16"/>
                    <a:gd name="T31" fmla="*/ 5 h 18"/>
                    <a:gd name="T32" fmla="*/ 16 w 16"/>
                    <a:gd name="T33" fmla="*/ 5 h 18"/>
                    <a:gd name="T34" fmla="*/ 13 w 16"/>
                    <a:gd name="T35" fmla="*/ 2 h 18"/>
                    <a:gd name="T36" fmla="*/ 12 w 16"/>
                    <a:gd name="T37" fmla="*/ 0 h 18"/>
                    <a:gd name="T38" fmla="*/ 8 w 16"/>
                    <a:gd name="T39" fmla="*/ 0 h 18"/>
                    <a:gd name="T40" fmla="*/ 5 w 16"/>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5" y="2"/>
                      </a:moveTo>
                      <a:lnTo>
                        <a:pt x="5" y="2"/>
                      </a:lnTo>
                      <a:lnTo>
                        <a:pt x="2" y="4"/>
                      </a:lnTo>
                      <a:lnTo>
                        <a:pt x="0" y="7"/>
                      </a:lnTo>
                      <a:lnTo>
                        <a:pt x="0" y="10"/>
                      </a:lnTo>
                      <a:lnTo>
                        <a:pt x="2" y="13"/>
                      </a:lnTo>
                      <a:lnTo>
                        <a:pt x="3" y="17"/>
                      </a:lnTo>
                      <a:lnTo>
                        <a:pt x="7" y="17"/>
                      </a:lnTo>
                      <a:lnTo>
                        <a:pt x="10" y="18"/>
                      </a:lnTo>
                      <a:lnTo>
                        <a:pt x="13" y="17"/>
                      </a:lnTo>
                      <a:lnTo>
                        <a:pt x="15" y="15"/>
                      </a:lnTo>
                      <a:lnTo>
                        <a:pt x="16" y="12"/>
                      </a:lnTo>
                      <a:lnTo>
                        <a:pt x="16" y="9"/>
                      </a:lnTo>
                      <a:lnTo>
                        <a:pt x="16" y="5"/>
                      </a:lnTo>
                      <a:lnTo>
                        <a:pt x="13" y="2"/>
                      </a:lnTo>
                      <a:lnTo>
                        <a:pt x="12" y="0"/>
                      </a:lnTo>
                      <a:lnTo>
                        <a:pt x="8" y="0"/>
                      </a:lnTo>
                      <a:lnTo>
                        <a:pt x="5" y="2"/>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699" name="Freeform 3598"/>
                <p:cNvSpPr>
                  <a:spLocks noChangeArrowheads="1"/>
                </p:cNvSpPr>
                <p:nvPr/>
              </p:nvSpPr>
              <p:spPr bwMode="auto">
                <a:xfrm>
                  <a:off x="4854574" y="3797300"/>
                  <a:ext cx="12700" cy="14288"/>
                </a:xfrm>
                <a:custGeom>
                  <a:avLst/>
                  <a:gdLst>
                    <a:gd name="T0" fmla="*/ 5 w 16"/>
                    <a:gd name="T1" fmla="*/ 2 h 18"/>
                    <a:gd name="T2" fmla="*/ 5 w 16"/>
                    <a:gd name="T3" fmla="*/ 2 h 18"/>
                    <a:gd name="T4" fmla="*/ 2 w 16"/>
                    <a:gd name="T5" fmla="*/ 4 h 18"/>
                    <a:gd name="T6" fmla="*/ 0 w 16"/>
                    <a:gd name="T7" fmla="*/ 7 h 18"/>
                    <a:gd name="T8" fmla="*/ 0 w 16"/>
                    <a:gd name="T9" fmla="*/ 10 h 18"/>
                    <a:gd name="T10" fmla="*/ 2 w 16"/>
                    <a:gd name="T11" fmla="*/ 13 h 18"/>
                    <a:gd name="T12" fmla="*/ 2 w 16"/>
                    <a:gd name="T13" fmla="*/ 13 h 18"/>
                    <a:gd name="T14" fmla="*/ 3 w 16"/>
                    <a:gd name="T15" fmla="*/ 17 h 18"/>
                    <a:gd name="T16" fmla="*/ 7 w 16"/>
                    <a:gd name="T17" fmla="*/ 17 h 18"/>
                    <a:gd name="T18" fmla="*/ 10 w 16"/>
                    <a:gd name="T19" fmla="*/ 18 h 18"/>
                    <a:gd name="T20" fmla="*/ 13 w 16"/>
                    <a:gd name="T21" fmla="*/ 17 h 18"/>
                    <a:gd name="T22" fmla="*/ 13 w 16"/>
                    <a:gd name="T23" fmla="*/ 17 h 18"/>
                    <a:gd name="T24" fmla="*/ 15 w 16"/>
                    <a:gd name="T25" fmla="*/ 15 h 18"/>
                    <a:gd name="T26" fmla="*/ 16 w 16"/>
                    <a:gd name="T27" fmla="*/ 12 h 18"/>
                    <a:gd name="T28" fmla="*/ 16 w 16"/>
                    <a:gd name="T29" fmla="*/ 9 h 18"/>
                    <a:gd name="T30" fmla="*/ 16 w 16"/>
                    <a:gd name="T31" fmla="*/ 5 h 18"/>
                    <a:gd name="T32" fmla="*/ 16 w 16"/>
                    <a:gd name="T33" fmla="*/ 5 h 18"/>
                    <a:gd name="T34" fmla="*/ 13 w 16"/>
                    <a:gd name="T35" fmla="*/ 2 h 18"/>
                    <a:gd name="T36" fmla="*/ 12 w 16"/>
                    <a:gd name="T37" fmla="*/ 0 h 18"/>
                    <a:gd name="T38" fmla="*/ 8 w 16"/>
                    <a:gd name="T39" fmla="*/ 0 h 18"/>
                    <a:gd name="T40" fmla="*/ 5 w 16"/>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5" y="2"/>
                      </a:moveTo>
                      <a:lnTo>
                        <a:pt x="5" y="2"/>
                      </a:lnTo>
                      <a:lnTo>
                        <a:pt x="2" y="4"/>
                      </a:lnTo>
                      <a:lnTo>
                        <a:pt x="0" y="7"/>
                      </a:lnTo>
                      <a:lnTo>
                        <a:pt x="0" y="10"/>
                      </a:lnTo>
                      <a:lnTo>
                        <a:pt x="2" y="13"/>
                      </a:lnTo>
                      <a:lnTo>
                        <a:pt x="3" y="17"/>
                      </a:lnTo>
                      <a:lnTo>
                        <a:pt x="7" y="17"/>
                      </a:lnTo>
                      <a:lnTo>
                        <a:pt x="10" y="18"/>
                      </a:lnTo>
                      <a:lnTo>
                        <a:pt x="13" y="17"/>
                      </a:lnTo>
                      <a:lnTo>
                        <a:pt x="15" y="15"/>
                      </a:lnTo>
                      <a:lnTo>
                        <a:pt x="16" y="12"/>
                      </a:lnTo>
                      <a:lnTo>
                        <a:pt x="16" y="9"/>
                      </a:lnTo>
                      <a:lnTo>
                        <a:pt x="16" y="5"/>
                      </a:lnTo>
                      <a:lnTo>
                        <a:pt x="13" y="2"/>
                      </a:lnTo>
                      <a:lnTo>
                        <a:pt x="12" y="0"/>
                      </a:lnTo>
                      <a:lnTo>
                        <a:pt x="8" y="0"/>
                      </a:lnTo>
                      <a:lnTo>
                        <a:pt x="5"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0" name="Freeform 3599"/>
                <p:cNvSpPr>
                  <a:spLocks noChangeArrowheads="1"/>
                </p:cNvSpPr>
                <p:nvPr/>
              </p:nvSpPr>
              <p:spPr bwMode="auto">
                <a:xfrm>
                  <a:off x="4830762" y="3868737"/>
                  <a:ext cx="19050" cy="17463"/>
                </a:xfrm>
                <a:custGeom>
                  <a:avLst/>
                  <a:gdLst>
                    <a:gd name="T0" fmla="*/ 13 w 25"/>
                    <a:gd name="T1" fmla="*/ 0 h 23"/>
                    <a:gd name="T2" fmla="*/ 13 w 25"/>
                    <a:gd name="T3" fmla="*/ 0 h 23"/>
                    <a:gd name="T4" fmla="*/ 8 w 25"/>
                    <a:gd name="T5" fmla="*/ 0 h 23"/>
                    <a:gd name="T6" fmla="*/ 5 w 25"/>
                    <a:gd name="T7" fmla="*/ 3 h 23"/>
                    <a:gd name="T8" fmla="*/ 2 w 25"/>
                    <a:gd name="T9" fmla="*/ 7 h 23"/>
                    <a:gd name="T10" fmla="*/ 0 w 25"/>
                    <a:gd name="T11" fmla="*/ 11 h 23"/>
                    <a:gd name="T12" fmla="*/ 0 w 25"/>
                    <a:gd name="T13" fmla="*/ 11 h 23"/>
                    <a:gd name="T14" fmla="*/ 2 w 25"/>
                    <a:gd name="T15" fmla="*/ 15 h 23"/>
                    <a:gd name="T16" fmla="*/ 4 w 25"/>
                    <a:gd name="T17" fmla="*/ 20 h 23"/>
                    <a:gd name="T18" fmla="*/ 7 w 25"/>
                    <a:gd name="T19" fmla="*/ 23 h 23"/>
                    <a:gd name="T20" fmla="*/ 12 w 25"/>
                    <a:gd name="T21" fmla="*/ 23 h 23"/>
                    <a:gd name="T22" fmla="*/ 12 w 25"/>
                    <a:gd name="T23" fmla="*/ 23 h 23"/>
                    <a:gd name="T24" fmla="*/ 17 w 25"/>
                    <a:gd name="T25" fmla="*/ 23 h 23"/>
                    <a:gd name="T26" fmla="*/ 20 w 25"/>
                    <a:gd name="T27" fmla="*/ 21 h 23"/>
                    <a:gd name="T28" fmla="*/ 23 w 25"/>
                    <a:gd name="T29" fmla="*/ 18 h 23"/>
                    <a:gd name="T30" fmla="*/ 25 w 25"/>
                    <a:gd name="T31" fmla="*/ 13 h 23"/>
                    <a:gd name="T32" fmla="*/ 25 w 25"/>
                    <a:gd name="T33" fmla="*/ 13 h 23"/>
                    <a:gd name="T34" fmla="*/ 25 w 25"/>
                    <a:gd name="T35" fmla="*/ 8 h 23"/>
                    <a:gd name="T36" fmla="*/ 21 w 25"/>
                    <a:gd name="T37" fmla="*/ 3 h 23"/>
                    <a:gd name="T38" fmla="*/ 18 w 25"/>
                    <a:gd name="T39" fmla="*/ 2 h 23"/>
                    <a:gd name="T40" fmla="*/ 13 w 25"/>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13" y="0"/>
                      </a:moveTo>
                      <a:lnTo>
                        <a:pt x="13" y="0"/>
                      </a:lnTo>
                      <a:lnTo>
                        <a:pt x="8" y="0"/>
                      </a:lnTo>
                      <a:lnTo>
                        <a:pt x="5" y="3"/>
                      </a:lnTo>
                      <a:lnTo>
                        <a:pt x="2" y="7"/>
                      </a:lnTo>
                      <a:lnTo>
                        <a:pt x="0" y="11"/>
                      </a:lnTo>
                      <a:lnTo>
                        <a:pt x="2" y="15"/>
                      </a:lnTo>
                      <a:lnTo>
                        <a:pt x="4" y="20"/>
                      </a:lnTo>
                      <a:lnTo>
                        <a:pt x="7" y="23"/>
                      </a:lnTo>
                      <a:lnTo>
                        <a:pt x="12" y="23"/>
                      </a:lnTo>
                      <a:lnTo>
                        <a:pt x="17" y="23"/>
                      </a:lnTo>
                      <a:lnTo>
                        <a:pt x="20" y="21"/>
                      </a:lnTo>
                      <a:lnTo>
                        <a:pt x="23" y="18"/>
                      </a:lnTo>
                      <a:lnTo>
                        <a:pt x="25" y="13"/>
                      </a:lnTo>
                      <a:lnTo>
                        <a:pt x="25" y="8"/>
                      </a:lnTo>
                      <a:lnTo>
                        <a:pt x="21" y="3"/>
                      </a:lnTo>
                      <a:lnTo>
                        <a:pt x="18" y="2"/>
                      </a:lnTo>
                      <a:lnTo>
                        <a:pt x="13"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1" name="Freeform 3600"/>
                <p:cNvSpPr>
                  <a:spLocks noChangeArrowheads="1"/>
                </p:cNvSpPr>
                <p:nvPr/>
              </p:nvSpPr>
              <p:spPr bwMode="auto">
                <a:xfrm>
                  <a:off x="4830762" y="3868737"/>
                  <a:ext cx="19050" cy="17463"/>
                </a:xfrm>
                <a:custGeom>
                  <a:avLst/>
                  <a:gdLst>
                    <a:gd name="T0" fmla="*/ 13 w 25"/>
                    <a:gd name="T1" fmla="*/ 0 h 23"/>
                    <a:gd name="T2" fmla="*/ 13 w 25"/>
                    <a:gd name="T3" fmla="*/ 0 h 23"/>
                    <a:gd name="T4" fmla="*/ 8 w 25"/>
                    <a:gd name="T5" fmla="*/ 0 h 23"/>
                    <a:gd name="T6" fmla="*/ 5 w 25"/>
                    <a:gd name="T7" fmla="*/ 3 h 23"/>
                    <a:gd name="T8" fmla="*/ 2 w 25"/>
                    <a:gd name="T9" fmla="*/ 7 h 23"/>
                    <a:gd name="T10" fmla="*/ 0 w 25"/>
                    <a:gd name="T11" fmla="*/ 11 h 23"/>
                    <a:gd name="T12" fmla="*/ 0 w 25"/>
                    <a:gd name="T13" fmla="*/ 11 h 23"/>
                    <a:gd name="T14" fmla="*/ 2 w 25"/>
                    <a:gd name="T15" fmla="*/ 15 h 23"/>
                    <a:gd name="T16" fmla="*/ 4 w 25"/>
                    <a:gd name="T17" fmla="*/ 20 h 23"/>
                    <a:gd name="T18" fmla="*/ 7 w 25"/>
                    <a:gd name="T19" fmla="*/ 23 h 23"/>
                    <a:gd name="T20" fmla="*/ 12 w 25"/>
                    <a:gd name="T21" fmla="*/ 23 h 23"/>
                    <a:gd name="T22" fmla="*/ 12 w 25"/>
                    <a:gd name="T23" fmla="*/ 23 h 23"/>
                    <a:gd name="T24" fmla="*/ 17 w 25"/>
                    <a:gd name="T25" fmla="*/ 23 h 23"/>
                    <a:gd name="T26" fmla="*/ 20 w 25"/>
                    <a:gd name="T27" fmla="*/ 21 h 23"/>
                    <a:gd name="T28" fmla="*/ 23 w 25"/>
                    <a:gd name="T29" fmla="*/ 18 h 23"/>
                    <a:gd name="T30" fmla="*/ 25 w 25"/>
                    <a:gd name="T31" fmla="*/ 13 h 23"/>
                    <a:gd name="T32" fmla="*/ 25 w 25"/>
                    <a:gd name="T33" fmla="*/ 13 h 23"/>
                    <a:gd name="T34" fmla="*/ 25 w 25"/>
                    <a:gd name="T35" fmla="*/ 8 h 23"/>
                    <a:gd name="T36" fmla="*/ 21 w 25"/>
                    <a:gd name="T37" fmla="*/ 3 h 23"/>
                    <a:gd name="T38" fmla="*/ 18 w 25"/>
                    <a:gd name="T39" fmla="*/ 2 h 23"/>
                    <a:gd name="T40" fmla="*/ 13 w 25"/>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3">
                      <a:moveTo>
                        <a:pt x="13" y="0"/>
                      </a:moveTo>
                      <a:lnTo>
                        <a:pt x="13" y="0"/>
                      </a:lnTo>
                      <a:lnTo>
                        <a:pt x="8" y="0"/>
                      </a:lnTo>
                      <a:lnTo>
                        <a:pt x="5" y="3"/>
                      </a:lnTo>
                      <a:lnTo>
                        <a:pt x="2" y="7"/>
                      </a:lnTo>
                      <a:lnTo>
                        <a:pt x="0" y="11"/>
                      </a:lnTo>
                      <a:lnTo>
                        <a:pt x="2" y="15"/>
                      </a:lnTo>
                      <a:lnTo>
                        <a:pt x="4" y="20"/>
                      </a:lnTo>
                      <a:lnTo>
                        <a:pt x="7" y="23"/>
                      </a:lnTo>
                      <a:lnTo>
                        <a:pt x="12" y="23"/>
                      </a:lnTo>
                      <a:lnTo>
                        <a:pt x="17" y="23"/>
                      </a:lnTo>
                      <a:lnTo>
                        <a:pt x="20" y="21"/>
                      </a:lnTo>
                      <a:lnTo>
                        <a:pt x="23" y="18"/>
                      </a:lnTo>
                      <a:lnTo>
                        <a:pt x="25" y="13"/>
                      </a:lnTo>
                      <a:lnTo>
                        <a:pt x="25" y="8"/>
                      </a:lnTo>
                      <a:lnTo>
                        <a:pt x="21" y="3"/>
                      </a:lnTo>
                      <a:lnTo>
                        <a:pt x="18" y="2"/>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2" name="Freeform 3601"/>
                <p:cNvSpPr>
                  <a:spLocks noChangeArrowheads="1"/>
                </p:cNvSpPr>
                <p:nvPr/>
              </p:nvSpPr>
              <p:spPr bwMode="auto">
                <a:xfrm>
                  <a:off x="4784724" y="3910012"/>
                  <a:ext cx="19050" cy="20638"/>
                </a:xfrm>
                <a:custGeom>
                  <a:avLst/>
                  <a:gdLst>
                    <a:gd name="T0" fmla="*/ 13 w 23"/>
                    <a:gd name="T1" fmla="*/ 0 h 24"/>
                    <a:gd name="T2" fmla="*/ 13 w 23"/>
                    <a:gd name="T3" fmla="*/ 0 h 24"/>
                    <a:gd name="T4" fmla="*/ 8 w 23"/>
                    <a:gd name="T5" fmla="*/ 0 h 24"/>
                    <a:gd name="T6" fmla="*/ 3 w 23"/>
                    <a:gd name="T7" fmla="*/ 3 h 24"/>
                    <a:gd name="T8" fmla="*/ 0 w 23"/>
                    <a:gd name="T9" fmla="*/ 6 h 24"/>
                    <a:gd name="T10" fmla="*/ 0 w 23"/>
                    <a:gd name="T11" fmla="*/ 11 h 24"/>
                    <a:gd name="T12" fmla="*/ 0 w 23"/>
                    <a:gd name="T13" fmla="*/ 11 h 24"/>
                    <a:gd name="T14" fmla="*/ 0 w 23"/>
                    <a:gd name="T15" fmla="*/ 14 h 24"/>
                    <a:gd name="T16" fmla="*/ 2 w 23"/>
                    <a:gd name="T17" fmla="*/ 19 h 24"/>
                    <a:gd name="T18" fmla="*/ 5 w 23"/>
                    <a:gd name="T19" fmla="*/ 23 h 24"/>
                    <a:gd name="T20" fmla="*/ 10 w 23"/>
                    <a:gd name="T21" fmla="*/ 24 h 24"/>
                    <a:gd name="T22" fmla="*/ 10 w 23"/>
                    <a:gd name="T23" fmla="*/ 24 h 24"/>
                    <a:gd name="T24" fmla="*/ 15 w 23"/>
                    <a:gd name="T25" fmla="*/ 23 h 24"/>
                    <a:gd name="T26" fmla="*/ 20 w 23"/>
                    <a:gd name="T27" fmla="*/ 21 h 24"/>
                    <a:gd name="T28" fmla="*/ 21 w 23"/>
                    <a:gd name="T29" fmla="*/ 18 h 24"/>
                    <a:gd name="T30" fmla="*/ 23 w 23"/>
                    <a:gd name="T31" fmla="*/ 13 h 24"/>
                    <a:gd name="T32" fmla="*/ 23 w 23"/>
                    <a:gd name="T33" fmla="*/ 13 h 24"/>
                    <a:gd name="T34" fmla="*/ 23 w 23"/>
                    <a:gd name="T35" fmla="*/ 8 h 24"/>
                    <a:gd name="T36" fmla="*/ 20 w 23"/>
                    <a:gd name="T37" fmla="*/ 5 h 24"/>
                    <a:gd name="T38" fmla="*/ 17 w 23"/>
                    <a:gd name="T39" fmla="*/ 1 h 24"/>
                    <a:gd name="T40" fmla="*/ 13 w 23"/>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13" y="0"/>
                      </a:moveTo>
                      <a:lnTo>
                        <a:pt x="13" y="0"/>
                      </a:lnTo>
                      <a:lnTo>
                        <a:pt x="8" y="0"/>
                      </a:lnTo>
                      <a:lnTo>
                        <a:pt x="3" y="3"/>
                      </a:lnTo>
                      <a:lnTo>
                        <a:pt x="0" y="6"/>
                      </a:lnTo>
                      <a:lnTo>
                        <a:pt x="0" y="11"/>
                      </a:lnTo>
                      <a:lnTo>
                        <a:pt x="0" y="14"/>
                      </a:lnTo>
                      <a:lnTo>
                        <a:pt x="2" y="19"/>
                      </a:lnTo>
                      <a:lnTo>
                        <a:pt x="5" y="23"/>
                      </a:lnTo>
                      <a:lnTo>
                        <a:pt x="10" y="24"/>
                      </a:lnTo>
                      <a:lnTo>
                        <a:pt x="15" y="23"/>
                      </a:lnTo>
                      <a:lnTo>
                        <a:pt x="20" y="21"/>
                      </a:lnTo>
                      <a:lnTo>
                        <a:pt x="21" y="18"/>
                      </a:lnTo>
                      <a:lnTo>
                        <a:pt x="23" y="13"/>
                      </a:lnTo>
                      <a:lnTo>
                        <a:pt x="23" y="8"/>
                      </a:lnTo>
                      <a:lnTo>
                        <a:pt x="20" y="5"/>
                      </a:lnTo>
                      <a:lnTo>
                        <a:pt x="17" y="1"/>
                      </a:lnTo>
                      <a:lnTo>
                        <a:pt x="13"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3" name="Freeform 3602"/>
                <p:cNvSpPr>
                  <a:spLocks noChangeArrowheads="1"/>
                </p:cNvSpPr>
                <p:nvPr/>
              </p:nvSpPr>
              <p:spPr bwMode="auto">
                <a:xfrm>
                  <a:off x="4784724" y="3910012"/>
                  <a:ext cx="19050" cy="20638"/>
                </a:xfrm>
                <a:custGeom>
                  <a:avLst/>
                  <a:gdLst>
                    <a:gd name="T0" fmla="*/ 13 w 23"/>
                    <a:gd name="T1" fmla="*/ 0 h 24"/>
                    <a:gd name="T2" fmla="*/ 13 w 23"/>
                    <a:gd name="T3" fmla="*/ 0 h 24"/>
                    <a:gd name="T4" fmla="*/ 8 w 23"/>
                    <a:gd name="T5" fmla="*/ 0 h 24"/>
                    <a:gd name="T6" fmla="*/ 3 w 23"/>
                    <a:gd name="T7" fmla="*/ 3 h 24"/>
                    <a:gd name="T8" fmla="*/ 0 w 23"/>
                    <a:gd name="T9" fmla="*/ 6 h 24"/>
                    <a:gd name="T10" fmla="*/ 0 w 23"/>
                    <a:gd name="T11" fmla="*/ 11 h 24"/>
                    <a:gd name="T12" fmla="*/ 0 w 23"/>
                    <a:gd name="T13" fmla="*/ 11 h 24"/>
                    <a:gd name="T14" fmla="*/ 0 w 23"/>
                    <a:gd name="T15" fmla="*/ 14 h 24"/>
                    <a:gd name="T16" fmla="*/ 2 w 23"/>
                    <a:gd name="T17" fmla="*/ 19 h 24"/>
                    <a:gd name="T18" fmla="*/ 5 w 23"/>
                    <a:gd name="T19" fmla="*/ 23 h 24"/>
                    <a:gd name="T20" fmla="*/ 10 w 23"/>
                    <a:gd name="T21" fmla="*/ 24 h 24"/>
                    <a:gd name="T22" fmla="*/ 10 w 23"/>
                    <a:gd name="T23" fmla="*/ 24 h 24"/>
                    <a:gd name="T24" fmla="*/ 15 w 23"/>
                    <a:gd name="T25" fmla="*/ 23 h 24"/>
                    <a:gd name="T26" fmla="*/ 20 w 23"/>
                    <a:gd name="T27" fmla="*/ 21 h 24"/>
                    <a:gd name="T28" fmla="*/ 21 w 23"/>
                    <a:gd name="T29" fmla="*/ 18 h 24"/>
                    <a:gd name="T30" fmla="*/ 23 w 23"/>
                    <a:gd name="T31" fmla="*/ 13 h 24"/>
                    <a:gd name="T32" fmla="*/ 23 w 23"/>
                    <a:gd name="T33" fmla="*/ 13 h 24"/>
                    <a:gd name="T34" fmla="*/ 23 w 23"/>
                    <a:gd name="T35" fmla="*/ 8 h 24"/>
                    <a:gd name="T36" fmla="*/ 20 w 23"/>
                    <a:gd name="T37" fmla="*/ 5 h 24"/>
                    <a:gd name="T38" fmla="*/ 17 w 23"/>
                    <a:gd name="T39" fmla="*/ 1 h 24"/>
                    <a:gd name="T40" fmla="*/ 13 w 23"/>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13" y="0"/>
                      </a:moveTo>
                      <a:lnTo>
                        <a:pt x="13" y="0"/>
                      </a:lnTo>
                      <a:lnTo>
                        <a:pt x="8" y="0"/>
                      </a:lnTo>
                      <a:lnTo>
                        <a:pt x="3" y="3"/>
                      </a:lnTo>
                      <a:lnTo>
                        <a:pt x="0" y="6"/>
                      </a:lnTo>
                      <a:lnTo>
                        <a:pt x="0" y="11"/>
                      </a:lnTo>
                      <a:lnTo>
                        <a:pt x="0" y="14"/>
                      </a:lnTo>
                      <a:lnTo>
                        <a:pt x="2" y="19"/>
                      </a:lnTo>
                      <a:lnTo>
                        <a:pt x="5" y="23"/>
                      </a:lnTo>
                      <a:lnTo>
                        <a:pt x="10" y="24"/>
                      </a:lnTo>
                      <a:lnTo>
                        <a:pt x="15" y="23"/>
                      </a:lnTo>
                      <a:lnTo>
                        <a:pt x="20" y="21"/>
                      </a:lnTo>
                      <a:lnTo>
                        <a:pt x="21" y="18"/>
                      </a:lnTo>
                      <a:lnTo>
                        <a:pt x="23" y="13"/>
                      </a:lnTo>
                      <a:lnTo>
                        <a:pt x="23" y="8"/>
                      </a:lnTo>
                      <a:lnTo>
                        <a:pt x="20" y="5"/>
                      </a:lnTo>
                      <a:lnTo>
                        <a:pt x="17" y="1"/>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4" name="Freeform 3603"/>
                <p:cNvSpPr>
                  <a:spLocks noChangeArrowheads="1"/>
                </p:cNvSpPr>
                <p:nvPr/>
              </p:nvSpPr>
              <p:spPr bwMode="auto">
                <a:xfrm>
                  <a:off x="4841874" y="3848100"/>
                  <a:ext cx="12700" cy="12700"/>
                </a:xfrm>
                <a:custGeom>
                  <a:avLst/>
                  <a:gdLst>
                    <a:gd name="T0" fmla="*/ 10 w 16"/>
                    <a:gd name="T1" fmla="*/ 0 h 16"/>
                    <a:gd name="T2" fmla="*/ 10 w 16"/>
                    <a:gd name="T3" fmla="*/ 0 h 16"/>
                    <a:gd name="T4" fmla="*/ 6 w 16"/>
                    <a:gd name="T5" fmla="*/ 0 h 16"/>
                    <a:gd name="T6" fmla="*/ 3 w 16"/>
                    <a:gd name="T7" fmla="*/ 1 h 16"/>
                    <a:gd name="T8" fmla="*/ 0 w 16"/>
                    <a:gd name="T9" fmla="*/ 4 h 16"/>
                    <a:gd name="T10" fmla="*/ 0 w 16"/>
                    <a:gd name="T11" fmla="*/ 8 h 16"/>
                    <a:gd name="T12" fmla="*/ 0 w 16"/>
                    <a:gd name="T13" fmla="*/ 8 h 16"/>
                    <a:gd name="T14" fmla="*/ 0 w 16"/>
                    <a:gd name="T15" fmla="*/ 11 h 16"/>
                    <a:gd name="T16" fmla="*/ 2 w 16"/>
                    <a:gd name="T17" fmla="*/ 13 h 16"/>
                    <a:gd name="T18" fmla="*/ 5 w 16"/>
                    <a:gd name="T19" fmla="*/ 16 h 16"/>
                    <a:gd name="T20" fmla="*/ 8 w 16"/>
                    <a:gd name="T21" fmla="*/ 16 h 16"/>
                    <a:gd name="T22" fmla="*/ 8 w 16"/>
                    <a:gd name="T23" fmla="*/ 16 h 16"/>
                    <a:gd name="T24" fmla="*/ 11 w 16"/>
                    <a:gd name="T25" fmla="*/ 16 h 16"/>
                    <a:gd name="T26" fmla="*/ 13 w 16"/>
                    <a:gd name="T27" fmla="*/ 14 h 16"/>
                    <a:gd name="T28" fmla="*/ 16 w 16"/>
                    <a:gd name="T29" fmla="*/ 11 h 16"/>
                    <a:gd name="T30" fmla="*/ 16 w 16"/>
                    <a:gd name="T31" fmla="*/ 8 h 16"/>
                    <a:gd name="T32" fmla="*/ 16 w 16"/>
                    <a:gd name="T33" fmla="*/ 8 h 16"/>
                    <a:gd name="T34" fmla="*/ 16 w 16"/>
                    <a:gd name="T35" fmla="*/ 4 h 16"/>
                    <a:gd name="T36" fmla="*/ 15 w 16"/>
                    <a:gd name="T37" fmla="*/ 3 h 16"/>
                    <a:gd name="T38" fmla="*/ 13 w 16"/>
                    <a:gd name="T39" fmla="*/ 0 h 16"/>
                    <a:gd name="T40" fmla="*/ 10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10" y="0"/>
                      </a:moveTo>
                      <a:lnTo>
                        <a:pt x="10" y="0"/>
                      </a:lnTo>
                      <a:lnTo>
                        <a:pt x="6" y="0"/>
                      </a:lnTo>
                      <a:lnTo>
                        <a:pt x="3" y="1"/>
                      </a:lnTo>
                      <a:lnTo>
                        <a:pt x="0" y="4"/>
                      </a:lnTo>
                      <a:lnTo>
                        <a:pt x="0" y="8"/>
                      </a:lnTo>
                      <a:lnTo>
                        <a:pt x="0" y="11"/>
                      </a:lnTo>
                      <a:lnTo>
                        <a:pt x="2" y="13"/>
                      </a:lnTo>
                      <a:lnTo>
                        <a:pt x="5" y="16"/>
                      </a:lnTo>
                      <a:lnTo>
                        <a:pt x="8" y="16"/>
                      </a:lnTo>
                      <a:lnTo>
                        <a:pt x="11" y="16"/>
                      </a:lnTo>
                      <a:lnTo>
                        <a:pt x="13" y="14"/>
                      </a:lnTo>
                      <a:lnTo>
                        <a:pt x="16" y="11"/>
                      </a:lnTo>
                      <a:lnTo>
                        <a:pt x="16" y="8"/>
                      </a:lnTo>
                      <a:lnTo>
                        <a:pt x="16" y="4"/>
                      </a:lnTo>
                      <a:lnTo>
                        <a:pt x="15" y="3"/>
                      </a:lnTo>
                      <a:lnTo>
                        <a:pt x="13" y="0"/>
                      </a:lnTo>
                      <a:lnTo>
                        <a:pt x="10"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5" name="Freeform 3604"/>
                <p:cNvSpPr>
                  <a:spLocks noChangeArrowheads="1"/>
                </p:cNvSpPr>
                <p:nvPr/>
              </p:nvSpPr>
              <p:spPr bwMode="auto">
                <a:xfrm>
                  <a:off x="4841874" y="3848100"/>
                  <a:ext cx="12700" cy="12700"/>
                </a:xfrm>
                <a:custGeom>
                  <a:avLst/>
                  <a:gdLst>
                    <a:gd name="T0" fmla="*/ 10 w 16"/>
                    <a:gd name="T1" fmla="*/ 0 h 16"/>
                    <a:gd name="T2" fmla="*/ 10 w 16"/>
                    <a:gd name="T3" fmla="*/ 0 h 16"/>
                    <a:gd name="T4" fmla="*/ 6 w 16"/>
                    <a:gd name="T5" fmla="*/ 0 h 16"/>
                    <a:gd name="T6" fmla="*/ 3 w 16"/>
                    <a:gd name="T7" fmla="*/ 1 h 16"/>
                    <a:gd name="T8" fmla="*/ 0 w 16"/>
                    <a:gd name="T9" fmla="*/ 4 h 16"/>
                    <a:gd name="T10" fmla="*/ 0 w 16"/>
                    <a:gd name="T11" fmla="*/ 8 h 16"/>
                    <a:gd name="T12" fmla="*/ 0 w 16"/>
                    <a:gd name="T13" fmla="*/ 8 h 16"/>
                    <a:gd name="T14" fmla="*/ 0 w 16"/>
                    <a:gd name="T15" fmla="*/ 11 h 16"/>
                    <a:gd name="T16" fmla="*/ 2 w 16"/>
                    <a:gd name="T17" fmla="*/ 13 h 16"/>
                    <a:gd name="T18" fmla="*/ 5 w 16"/>
                    <a:gd name="T19" fmla="*/ 16 h 16"/>
                    <a:gd name="T20" fmla="*/ 8 w 16"/>
                    <a:gd name="T21" fmla="*/ 16 h 16"/>
                    <a:gd name="T22" fmla="*/ 8 w 16"/>
                    <a:gd name="T23" fmla="*/ 16 h 16"/>
                    <a:gd name="T24" fmla="*/ 11 w 16"/>
                    <a:gd name="T25" fmla="*/ 16 h 16"/>
                    <a:gd name="T26" fmla="*/ 13 w 16"/>
                    <a:gd name="T27" fmla="*/ 14 h 16"/>
                    <a:gd name="T28" fmla="*/ 16 w 16"/>
                    <a:gd name="T29" fmla="*/ 11 h 16"/>
                    <a:gd name="T30" fmla="*/ 16 w 16"/>
                    <a:gd name="T31" fmla="*/ 8 h 16"/>
                    <a:gd name="T32" fmla="*/ 16 w 16"/>
                    <a:gd name="T33" fmla="*/ 8 h 16"/>
                    <a:gd name="T34" fmla="*/ 16 w 16"/>
                    <a:gd name="T35" fmla="*/ 4 h 16"/>
                    <a:gd name="T36" fmla="*/ 15 w 16"/>
                    <a:gd name="T37" fmla="*/ 3 h 16"/>
                    <a:gd name="T38" fmla="*/ 13 w 16"/>
                    <a:gd name="T39" fmla="*/ 0 h 16"/>
                    <a:gd name="T40" fmla="*/ 10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10" y="0"/>
                      </a:moveTo>
                      <a:lnTo>
                        <a:pt x="10" y="0"/>
                      </a:lnTo>
                      <a:lnTo>
                        <a:pt x="6" y="0"/>
                      </a:lnTo>
                      <a:lnTo>
                        <a:pt x="3" y="1"/>
                      </a:lnTo>
                      <a:lnTo>
                        <a:pt x="0" y="4"/>
                      </a:lnTo>
                      <a:lnTo>
                        <a:pt x="0" y="8"/>
                      </a:lnTo>
                      <a:lnTo>
                        <a:pt x="0" y="11"/>
                      </a:lnTo>
                      <a:lnTo>
                        <a:pt x="2" y="13"/>
                      </a:lnTo>
                      <a:lnTo>
                        <a:pt x="5" y="16"/>
                      </a:lnTo>
                      <a:lnTo>
                        <a:pt x="8" y="16"/>
                      </a:lnTo>
                      <a:lnTo>
                        <a:pt x="11" y="16"/>
                      </a:lnTo>
                      <a:lnTo>
                        <a:pt x="13" y="14"/>
                      </a:lnTo>
                      <a:lnTo>
                        <a:pt x="16" y="11"/>
                      </a:lnTo>
                      <a:lnTo>
                        <a:pt x="16" y="8"/>
                      </a:lnTo>
                      <a:lnTo>
                        <a:pt x="16" y="4"/>
                      </a:lnTo>
                      <a:lnTo>
                        <a:pt x="15" y="3"/>
                      </a:lnTo>
                      <a:lnTo>
                        <a:pt x="13"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6" name="Freeform 3605"/>
                <p:cNvSpPr>
                  <a:spLocks noChangeArrowheads="1"/>
                </p:cNvSpPr>
                <p:nvPr/>
              </p:nvSpPr>
              <p:spPr bwMode="auto">
                <a:xfrm>
                  <a:off x="4824412" y="3889375"/>
                  <a:ext cx="14288" cy="12700"/>
                </a:xfrm>
                <a:custGeom>
                  <a:avLst/>
                  <a:gdLst>
                    <a:gd name="T0" fmla="*/ 10 w 18"/>
                    <a:gd name="T1" fmla="*/ 0 h 18"/>
                    <a:gd name="T2" fmla="*/ 10 w 18"/>
                    <a:gd name="T3" fmla="*/ 0 h 18"/>
                    <a:gd name="T4" fmla="*/ 7 w 18"/>
                    <a:gd name="T5" fmla="*/ 0 h 18"/>
                    <a:gd name="T6" fmla="*/ 3 w 18"/>
                    <a:gd name="T7" fmla="*/ 2 h 18"/>
                    <a:gd name="T8" fmla="*/ 2 w 18"/>
                    <a:gd name="T9" fmla="*/ 5 h 18"/>
                    <a:gd name="T10" fmla="*/ 0 w 18"/>
                    <a:gd name="T11" fmla="*/ 8 h 18"/>
                    <a:gd name="T12" fmla="*/ 0 w 18"/>
                    <a:gd name="T13" fmla="*/ 8 h 18"/>
                    <a:gd name="T14" fmla="*/ 0 w 18"/>
                    <a:gd name="T15" fmla="*/ 11 h 18"/>
                    <a:gd name="T16" fmla="*/ 2 w 18"/>
                    <a:gd name="T17" fmla="*/ 15 h 18"/>
                    <a:gd name="T18" fmla="*/ 5 w 18"/>
                    <a:gd name="T19" fmla="*/ 16 h 18"/>
                    <a:gd name="T20" fmla="*/ 8 w 18"/>
                    <a:gd name="T21" fmla="*/ 18 h 18"/>
                    <a:gd name="T22" fmla="*/ 8 w 18"/>
                    <a:gd name="T23" fmla="*/ 18 h 18"/>
                    <a:gd name="T24" fmla="*/ 12 w 18"/>
                    <a:gd name="T25" fmla="*/ 16 h 18"/>
                    <a:gd name="T26" fmla="*/ 15 w 18"/>
                    <a:gd name="T27" fmla="*/ 15 h 18"/>
                    <a:gd name="T28" fmla="*/ 16 w 18"/>
                    <a:gd name="T29" fmla="*/ 13 h 18"/>
                    <a:gd name="T30" fmla="*/ 18 w 18"/>
                    <a:gd name="T31" fmla="*/ 10 h 18"/>
                    <a:gd name="T32" fmla="*/ 18 w 18"/>
                    <a:gd name="T33" fmla="*/ 10 h 18"/>
                    <a:gd name="T34" fmla="*/ 16 w 18"/>
                    <a:gd name="T35" fmla="*/ 7 h 18"/>
                    <a:gd name="T36" fmla="*/ 15 w 18"/>
                    <a:gd name="T37" fmla="*/ 3 h 18"/>
                    <a:gd name="T38" fmla="*/ 13 w 18"/>
                    <a:gd name="T39" fmla="*/ 2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7" y="0"/>
                      </a:lnTo>
                      <a:lnTo>
                        <a:pt x="3" y="2"/>
                      </a:lnTo>
                      <a:lnTo>
                        <a:pt x="2" y="5"/>
                      </a:lnTo>
                      <a:lnTo>
                        <a:pt x="0" y="8"/>
                      </a:lnTo>
                      <a:lnTo>
                        <a:pt x="0" y="11"/>
                      </a:lnTo>
                      <a:lnTo>
                        <a:pt x="2" y="15"/>
                      </a:lnTo>
                      <a:lnTo>
                        <a:pt x="5" y="16"/>
                      </a:lnTo>
                      <a:lnTo>
                        <a:pt x="8" y="18"/>
                      </a:lnTo>
                      <a:lnTo>
                        <a:pt x="12" y="16"/>
                      </a:lnTo>
                      <a:lnTo>
                        <a:pt x="15" y="15"/>
                      </a:lnTo>
                      <a:lnTo>
                        <a:pt x="16" y="13"/>
                      </a:lnTo>
                      <a:lnTo>
                        <a:pt x="18" y="10"/>
                      </a:lnTo>
                      <a:lnTo>
                        <a:pt x="16" y="7"/>
                      </a:lnTo>
                      <a:lnTo>
                        <a:pt x="15" y="3"/>
                      </a:lnTo>
                      <a:lnTo>
                        <a:pt x="13" y="2"/>
                      </a:lnTo>
                      <a:lnTo>
                        <a:pt x="10"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7" name="Freeform 3606"/>
                <p:cNvSpPr>
                  <a:spLocks noChangeArrowheads="1"/>
                </p:cNvSpPr>
                <p:nvPr/>
              </p:nvSpPr>
              <p:spPr bwMode="auto">
                <a:xfrm>
                  <a:off x="4824412" y="3889375"/>
                  <a:ext cx="14288" cy="12700"/>
                </a:xfrm>
                <a:custGeom>
                  <a:avLst/>
                  <a:gdLst>
                    <a:gd name="T0" fmla="*/ 10 w 18"/>
                    <a:gd name="T1" fmla="*/ 0 h 18"/>
                    <a:gd name="T2" fmla="*/ 10 w 18"/>
                    <a:gd name="T3" fmla="*/ 0 h 18"/>
                    <a:gd name="T4" fmla="*/ 7 w 18"/>
                    <a:gd name="T5" fmla="*/ 0 h 18"/>
                    <a:gd name="T6" fmla="*/ 3 w 18"/>
                    <a:gd name="T7" fmla="*/ 2 h 18"/>
                    <a:gd name="T8" fmla="*/ 2 w 18"/>
                    <a:gd name="T9" fmla="*/ 5 h 18"/>
                    <a:gd name="T10" fmla="*/ 0 w 18"/>
                    <a:gd name="T11" fmla="*/ 8 h 18"/>
                    <a:gd name="T12" fmla="*/ 0 w 18"/>
                    <a:gd name="T13" fmla="*/ 8 h 18"/>
                    <a:gd name="T14" fmla="*/ 0 w 18"/>
                    <a:gd name="T15" fmla="*/ 11 h 18"/>
                    <a:gd name="T16" fmla="*/ 2 w 18"/>
                    <a:gd name="T17" fmla="*/ 15 h 18"/>
                    <a:gd name="T18" fmla="*/ 5 w 18"/>
                    <a:gd name="T19" fmla="*/ 16 h 18"/>
                    <a:gd name="T20" fmla="*/ 8 w 18"/>
                    <a:gd name="T21" fmla="*/ 18 h 18"/>
                    <a:gd name="T22" fmla="*/ 8 w 18"/>
                    <a:gd name="T23" fmla="*/ 18 h 18"/>
                    <a:gd name="T24" fmla="*/ 12 w 18"/>
                    <a:gd name="T25" fmla="*/ 16 h 18"/>
                    <a:gd name="T26" fmla="*/ 15 w 18"/>
                    <a:gd name="T27" fmla="*/ 15 h 18"/>
                    <a:gd name="T28" fmla="*/ 16 w 18"/>
                    <a:gd name="T29" fmla="*/ 13 h 18"/>
                    <a:gd name="T30" fmla="*/ 18 w 18"/>
                    <a:gd name="T31" fmla="*/ 10 h 18"/>
                    <a:gd name="T32" fmla="*/ 18 w 18"/>
                    <a:gd name="T33" fmla="*/ 10 h 18"/>
                    <a:gd name="T34" fmla="*/ 16 w 18"/>
                    <a:gd name="T35" fmla="*/ 7 h 18"/>
                    <a:gd name="T36" fmla="*/ 15 w 18"/>
                    <a:gd name="T37" fmla="*/ 3 h 18"/>
                    <a:gd name="T38" fmla="*/ 13 w 18"/>
                    <a:gd name="T39" fmla="*/ 2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7" y="0"/>
                      </a:lnTo>
                      <a:lnTo>
                        <a:pt x="3" y="2"/>
                      </a:lnTo>
                      <a:lnTo>
                        <a:pt x="2" y="5"/>
                      </a:lnTo>
                      <a:lnTo>
                        <a:pt x="0" y="8"/>
                      </a:lnTo>
                      <a:lnTo>
                        <a:pt x="0" y="11"/>
                      </a:lnTo>
                      <a:lnTo>
                        <a:pt x="2" y="15"/>
                      </a:lnTo>
                      <a:lnTo>
                        <a:pt x="5" y="16"/>
                      </a:lnTo>
                      <a:lnTo>
                        <a:pt x="8" y="18"/>
                      </a:lnTo>
                      <a:lnTo>
                        <a:pt x="12" y="16"/>
                      </a:lnTo>
                      <a:lnTo>
                        <a:pt x="15" y="15"/>
                      </a:lnTo>
                      <a:lnTo>
                        <a:pt x="16" y="13"/>
                      </a:lnTo>
                      <a:lnTo>
                        <a:pt x="18" y="10"/>
                      </a:lnTo>
                      <a:lnTo>
                        <a:pt x="16" y="7"/>
                      </a:lnTo>
                      <a:lnTo>
                        <a:pt x="15" y="3"/>
                      </a:lnTo>
                      <a:lnTo>
                        <a:pt x="13"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8" name="Freeform 3607"/>
                <p:cNvSpPr>
                  <a:spLocks noChangeArrowheads="1"/>
                </p:cNvSpPr>
                <p:nvPr/>
              </p:nvSpPr>
              <p:spPr bwMode="auto">
                <a:xfrm>
                  <a:off x="4803774" y="3895725"/>
                  <a:ext cx="12700" cy="14288"/>
                </a:xfrm>
                <a:custGeom>
                  <a:avLst/>
                  <a:gdLst>
                    <a:gd name="T0" fmla="*/ 9 w 16"/>
                    <a:gd name="T1" fmla="*/ 0 h 18"/>
                    <a:gd name="T2" fmla="*/ 9 w 16"/>
                    <a:gd name="T3" fmla="*/ 0 h 18"/>
                    <a:gd name="T4" fmla="*/ 6 w 16"/>
                    <a:gd name="T5" fmla="*/ 0 h 18"/>
                    <a:gd name="T6" fmla="*/ 3 w 16"/>
                    <a:gd name="T7" fmla="*/ 1 h 18"/>
                    <a:gd name="T8" fmla="*/ 1 w 16"/>
                    <a:gd name="T9" fmla="*/ 5 h 18"/>
                    <a:gd name="T10" fmla="*/ 0 w 16"/>
                    <a:gd name="T11" fmla="*/ 8 h 18"/>
                    <a:gd name="T12" fmla="*/ 0 w 16"/>
                    <a:gd name="T13" fmla="*/ 8 h 18"/>
                    <a:gd name="T14" fmla="*/ 0 w 16"/>
                    <a:gd name="T15" fmla="*/ 11 h 18"/>
                    <a:gd name="T16" fmla="*/ 1 w 16"/>
                    <a:gd name="T17" fmla="*/ 15 h 18"/>
                    <a:gd name="T18" fmla="*/ 5 w 16"/>
                    <a:gd name="T19" fmla="*/ 16 h 18"/>
                    <a:gd name="T20" fmla="*/ 8 w 16"/>
                    <a:gd name="T21" fmla="*/ 18 h 18"/>
                    <a:gd name="T22" fmla="*/ 8 w 16"/>
                    <a:gd name="T23" fmla="*/ 18 h 18"/>
                    <a:gd name="T24" fmla="*/ 11 w 16"/>
                    <a:gd name="T25" fmla="*/ 16 h 18"/>
                    <a:gd name="T26" fmla="*/ 14 w 16"/>
                    <a:gd name="T27" fmla="*/ 15 h 18"/>
                    <a:gd name="T28" fmla="*/ 16 w 16"/>
                    <a:gd name="T29" fmla="*/ 13 h 18"/>
                    <a:gd name="T30" fmla="*/ 16 w 16"/>
                    <a:gd name="T31" fmla="*/ 10 h 18"/>
                    <a:gd name="T32" fmla="*/ 16 w 16"/>
                    <a:gd name="T33" fmla="*/ 10 h 18"/>
                    <a:gd name="T34" fmla="*/ 16 w 16"/>
                    <a:gd name="T35" fmla="*/ 6 h 18"/>
                    <a:gd name="T36" fmla="*/ 14 w 16"/>
                    <a:gd name="T37" fmla="*/ 3 h 18"/>
                    <a:gd name="T38" fmla="*/ 13 w 16"/>
                    <a:gd name="T39" fmla="*/ 1 h 18"/>
                    <a:gd name="T40" fmla="*/ 9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9" y="0"/>
                      </a:moveTo>
                      <a:lnTo>
                        <a:pt x="9" y="0"/>
                      </a:lnTo>
                      <a:lnTo>
                        <a:pt x="6" y="0"/>
                      </a:lnTo>
                      <a:lnTo>
                        <a:pt x="3" y="1"/>
                      </a:lnTo>
                      <a:lnTo>
                        <a:pt x="1" y="5"/>
                      </a:lnTo>
                      <a:lnTo>
                        <a:pt x="0" y="8"/>
                      </a:lnTo>
                      <a:lnTo>
                        <a:pt x="0" y="11"/>
                      </a:lnTo>
                      <a:lnTo>
                        <a:pt x="1" y="15"/>
                      </a:lnTo>
                      <a:lnTo>
                        <a:pt x="5" y="16"/>
                      </a:lnTo>
                      <a:lnTo>
                        <a:pt x="8" y="18"/>
                      </a:lnTo>
                      <a:lnTo>
                        <a:pt x="11" y="16"/>
                      </a:lnTo>
                      <a:lnTo>
                        <a:pt x="14" y="15"/>
                      </a:lnTo>
                      <a:lnTo>
                        <a:pt x="16" y="13"/>
                      </a:lnTo>
                      <a:lnTo>
                        <a:pt x="16" y="10"/>
                      </a:lnTo>
                      <a:lnTo>
                        <a:pt x="16" y="6"/>
                      </a:lnTo>
                      <a:lnTo>
                        <a:pt x="14" y="3"/>
                      </a:lnTo>
                      <a:lnTo>
                        <a:pt x="13" y="1"/>
                      </a:lnTo>
                      <a:lnTo>
                        <a:pt x="9" y="0"/>
                      </a:lnTo>
                      <a:close/>
                    </a:path>
                  </a:pathLst>
                </a:custGeom>
                <a:solidFill>
                  <a:srgbClr val="60381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09" name="Freeform 3608"/>
                <p:cNvSpPr>
                  <a:spLocks noChangeArrowheads="1"/>
                </p:cNvSpPr>
                <p:nvPr/>
              </p:nvSpPr>
              <p:spPr bwMode="auto">
                <a:xfrm>
                  <a:off x="4803774" y="3895725"/>
                  <a:ext cx="12700" cy="14288"/>
                </a:xfrm>
                <a:custGeom>
                  <a:avLst/>
                  <a:gdLst>
                    <a:gd name="T0" fmla="*/ 9 w 16"/>
                    <a:gd name="T1" fmla="*/ 0 h 18"/>
                    <a:gd name="T2" fmla="*/ 9 w 16"/>
                    <a:gd name="T3" fmla="*/ 0 h 18"/>
                    <a:gd name="T4" fmla="*/ 6 w 16"/>
                    <a:gd name="T5" fmla="*/ 0 h 18"/>
                    <a:gd name="T6" fmla="*/ 3 w 16"/>
                    <a:gd name="T7" fmla="*/ 1 h 18"/>
                    <a:gd name="T8" fmla="*/ 1 w 16"/>
                    <a:gd name="T9" fmla="*/ 5 h 18"/>
                    <a:gd name="T10" fmla="*/ 0 w 16"/>
                    <a:gd name="T11" fmla="*/ 8 h 18"/>
                    <a:gd name="T12" fmla="*/ 0 w 16"/>
                    <a:gd name="T13" fmla="*/ 8 h 18"/>
                    <a:gd name="T14" fmla="*/ 0 w 16"/>
                    <a:gd name="T15" fmla="*/ 11 h 18"/>
                    <a:gd name="T16" fmla="*/ 1 w 16"/>
                    <a:gd name="T17" fmla="*/ 15 h 18"/>
                    <a:gd name="T18" fmla="*/ 5 w 16"/>
                    <a:gd name="T19" fmla="*/ 16 h 18"/>
                    <a:gd name="T20" fmla="*/ 8 w 16"/>
                    <a:gd name="T21" fmla="*/ 18 h 18"/>
                    <a:gd name="T22" fmla="*/ 8 w 16"/>
                    <a:gd name="T23" fmla="*/ 18 h 18"/>
                    <a:gd name="T24" fmla="*/ 11 w 16"/>
                    <a:gd name="T25" fmla="*/ 16 h 18"/>
                    <a:gd name="T26" fmla="*/ 14 w 16"/>
                    <a:gd name="T27" fmla="*/ 15 h 18"/>
                    <a:gd name="T28" fmla="*/ 16 w 16"/>
                    <a:gd name="T29" fmla="*/ 13 h 18"/>
                    <a:gd name="T30" fmla="*/ 16 w 16"/>
                    <a:gd name="T31" fmla="*/ 10 h 18"/>
                    <a:gd name="T32" fmla="*/ 16 w 16"/>
                    <a:gd name="T33" fmla="*/ 10 h 18"/>
                    <a:gd name="T34" fmla="*/ 16 w 16"/>
                    <a:gd name="T35" fmla="*/ 6 h 18"/>
                    <a:gd name="T36" fmla="*/ 14 w 16"/>
                    <a:gd name="T37" fmla="*/ 3 h 18"/>
                    <a:gd name="T38" fmla="*/ 13 w 16"/>
                    <a:gd name="T39" fmla="*/ 1 h 18"/>
                    <a:gd name="T40" fmla="*/ 9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9" y="0"/>
                      </a:moveTo>
                      <a:lnTo>
                        <a:pt x="9" y="0"/>
                      </a:lnTo>
                      <a:lnTo>
                        <a:pt x="6" y="0"/>
                      </a:lnTo>
                      <a:lnTo>
                        <a:pt x="3" y="1"/>
                      </a:lnTo>
                      <a:lnTo>
                        <a:pt x="1" y="5"/>
                      </a:lnTo>
                      <a:lnTo>
                        <a:pt x="0" y="8"/>
                      </a:lnTo>
                      <a:lnTo>
                        <a:pt x="0" y="11"/>
                      </a:lnTo>
                      <a:lnTo>
                        <a:pt x="1" y="15"/>
                      </a:lnTo>
                      <a:lnTo>
                        <a:pt x="5" y="16"/>
                      </a:lnTo>
                      <a:lnTo>
                        <a:pt x="8" y="18"/>
                      </a:lnTo>
                      <a:lnTo>
                        <a:pt x="11" y="16"/>
                      </a:lnTo>
                      <a:lnTo>
                        <a:pt x="14" y="15"/>
                      </a:lnTo>
                      <a:lnTo>
                        <a:pt x="16" y="13"/>
                      </a:lnTo>
                      <a:lnTo>
                        <a:pt x="16" y="10"/>
                      </a:lnTo>
                      <a:lnTo>
                        <a:pt x="16" y="6"/>
                      </a:lnTo>
                      <a:lnTo>
                        <a:pt x="14" y="3"/>
                      </a:lnTo>
                      <a:lnTo>
                        <a:pt x="13" y="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0" name="Freeform 3609"/>
                <p:cNvSpPr>
                  <a:spLocks noChangeArrowheads="1"/>
                </p:cNvSpPr>
                <p:nvPr/>
              </p:nvSpPr>
              <p:spPr bwMode="auto">
                <a:xfrm>
                  <a:off x="4784724" y="3562350"/>
                  <a:ext cx="125413" cy="395288"/>
                </a:xfrm>
                <a:custGeom>
                  <a:avLst/>
                  <a:gdLst>
                    <a:gd name="T0" fmla="*/ 33 w 158"/>
                    <a:gd name="T1" fmla="*/ 0 h 498"/>
                    <a:gd name="T2" fmla="*/ 33 w 158"/>
                    <a:gd name="T3" fmla="*/ 0 h 498"/>
                    <a:gd name="T4" fmla="*/ 56 w 158"/>
                    <a:gd name="T5" fmla="*/ 21 h 498"/>
                    <a:gd name="T6" fmla="*/ 78 w 158"/>
                    <a:gd name="T7" fmla="*/ 42 h 498"/>
                    <a:gd name="T8" fmla="*/ 98 w 158"/>
                    <a:gd name="T9" fmla="*/ 68 h 498"/>
                    <a:gd name="T10" fmla="*/ 114 w 158"/>
                    <a:gd name="T11" fmla="*/ 96 h 498"/>
                    <a:gd name="T12" fmla="*/ 114 w 158"/>
                    <a:gd name="T13" fmla="*/ 96 h 498"/>
                    <a:gd name="T14" fmla="*/ 127 w 158"/>
                    <a:gd name="T15" fmla="*/ 122 h 498"/>
                    <a:gd name="T16" fmla="*/ 137 w 158"/>
                    <a:gd name="T17" fmla="*/ 150 h 498"/>
                    <a:gd name="T18" fmla="*/ 144 w 158"/>
                    <a:gd name="T19" fmla="*/ 178 h 498"/>
                    <a:gd name="T20" fmla="*/ 148 w 158"/>
                    <a:gd name="T21" fmla="*/ 205 h 498"/>
                    <a:gd name="T22" fmla="*/ 150 w 158"/>
                    <a:gd name="T23" fmla="*/ 235 h 498"/>
                    <a:gd name="T24" fmla="*/ 148 w 158"/>
                    <a:gd name="T25" fmla="*/ 262 h 498"/>
                    <a:gd name="T26" fmla="*/ 145 w 158"/>
                    <a:gd name="T27" fmla="*/ 290 h 498"/>
                    <a:gd name="T28" fmla="*/ 139 w 158"/>
                    <a:gd name="T29" fmla="*/ 316 h 498"/>
                    <a:gd name="T30" fmla="*/ 129 w 158"/>
                    <a:gd name="T31" fmla="*/ 342 h 498"/>
                    <a:gd name="T32" fmla="*/ 118 w 158"/>
                    <a:gd name="T33" fmla="*/ 368 h 498"/>
                    <a:gd name="T34" fmla="*/ 104 w 158"/>
                    <a:gd name="T35" fmla="*/ 393 h 498"/>
                    <a:gd name="T36" fmla="*/ 88 w 158"/>
                    <a:gd name="T37" fmla="*/ 415 h 498"/>
                    <a:gd name="T38" fmla="*/ 69 w 158"/>
                    <a:gd name="T39" fmla="*/ 437 h 498"/>
                    <a:gd name="T40" fmla="*/ 49 w 158"/>
                    <a:gd name="T41" fmla="*/ 456 h 498"/>
                    <a:gd name="T42" fmla="*/ 26 w 158"/>
                    <a:gd name="T43" fmla="*/ 474 h 498"/>
                    <a:gd name="T44" fmla="*/ 0 w 158"/>
                    <a:gd name="T45" fmla="*/ 490 h 498"/>
                    <a:gd name="T46" fmla="*/ 5 w 158"/>
                    <a:gd name="T47" fmla="*/ 498 h 498"/>
                    <a:gd name="T48" fmla="*/ 5 w 158"/>
                    <a:gd name="T49" fmla="*/ 498 h 498"/>
                    <a:gd name="T50" fmla="*/ 30 w 158"/>
                    <a:gd name="T51" fmla="*/ 482 h 498"/>
                    <a:gd name="T52" fmla="*/ 54 w 158"/>
                    <a:gd name="T53" fmla="*/ 464 h 498"/>
                    <a:gd name="T54" fmla="*/ 75 w 158"/>
                    <a:gd name="T55" fmla="*/ 445 h 498"/>
                    <a:gd name="T56" fmla="*/ 95 w 158"/>
                    <a:gd name="T57" fmla="*/ 423 h 498"/>
                    <a:gd name="T58" fmla="*/ 111 w 158"/>
                    <a:gd name="T59" fmla="*/ 401 h 498"/>
                    <a:gd name="T60" fmla="*/ 124 w 158"/>
                    <a:gd name="T61" fmla="*/ 376 h 498"/>
                    <a:gd name="T62" fmla="*/ 137 w 158"/>
                    <a:gd name="T63" fmla="*/ 350 h 498"/>
                    <a:gd name="T64" fmla="*/ 145 w 158"/>
                    <a:gd name="T65" fmla="*/ 324 h 498"/>
                    <a:gd name="T66" fmla="*/ 152 w 158"/>
                    <a:gd name="T67" fmla="*/ 296 h 498"/>
                    <a:gd name="T68" fmla="*/ 157 w 158"/>
                    <a:gd name="T69" fmla="*/ 269 h 498"/>
                    <a:gd name="T70" fmla="*/ 158 w 158"/>
                    <a:gd name="T71" fmla="*/ 241 h 498"/>
                    <a:gd name="T72" fmla="*/ 157 w 158"/>
                    <a:gd name="T73" fmla="*/ 213 h 498"/>
                    <a:gd name="T74" fmla="*/ 152 w 158"/>
                    <a:gd name="T75" fmla="*/ 184 h 498"/>
                    <a:gd name="T76" fmla="*/ 145 w 158"/>
                    <a:gd name="T77" fmla="*/ 156 h 498"/>
                    <a:gd name="T78" fmla="*/ 135 w 158"/>
                    <a:gd name="T79" fmla="*/ 129 h 498"/>
                    <a:gd name="T80" fmla="*/ 122 w 158"/>
                    <a:gd name="T81" fmla="*/ 101 h 498"/>
                    <a:gd name="T82" fmla="*/ 122 w 158"/>
                    <a:gd name="T83" fmla="*/ 101 h 498"/>
                    <a:gd name="T84" fmla="*/ 114 w 158"/>
                    <a:gd name="T85" fmla="*/ 86 h 498"/>
                    <a:gd name="T86" fmla="*/ 104 w 158"/>
                    <a:gd name="T87" fmla="*/ 72 h 498"/>
                    <a:gd name="T88" fmla="*/ 95 w 158"/>
                    <a:gd name="T89" fmla="*/ 59 h 498"/>
                    <a:gd name="T90" fmla="*/ 83 w 158"/>
                    <a:gd name="T91" fmla="*/ 46 h 498"/>
                    <a:gd name="T92" fmla="*/ 72 w 158"/>
                    <a:gd name="T93" fmla="*/ 33 h 498"/>
                    <a:gd name="T94" fmla="*/ 59 w 158"/>
                    <a:gd name="T95" fmla="*/ 21 h 498"/>
                    <a:gd name="T96" fmla="*/ 33 w 158"/>
                    <a:gd name="T97"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8" h="498">
                      <a:moveTo>
                        <a:pt x="33" y="0"/>
                      </a:moveTo>
                      <a:lnTo>
                        <a:pt x="33" y="0"/>
                      </a:lnTo>
                      <a:lnTo>
                        <a:pt x="56" y="21"/>
                      </a:lnTo>
                      <a:lnTo>
                        <a:pt x="78" y="42"/>
                      </a:lnTo>
                      <a:lnTo>
                        <a:pt x="98" y="68"/>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14" y="86"/>
                      </a:lnTo>
                      <a:lnTo>
                        <a:pt x="104" y="72"/>
                      </a:lnTo>
                      <a:lnTo>
                        <a:pt x="95" y="59"/>
                      </a:lnTo>
                      <a:lnTo>
                        <a:pt x="83" y="46"/>
                      </a:lnTo>
                      <a:lnTo>
                        <a:pt x="72" y="33"/>
                      </a:lnTo>
                      <a:lnTo>
                        <a:pt x="59" y="21"/>
                      </a:lnTo>
                      <a:lnTo>
                        <a:pt x="33" y="0"/>
                      </a:lnTo>
                      <a:close/>
                    </a:path>
                  </a:pathLst>
                </a:custGeom>
                <a:solidFill>
                  <a:srgbClr val="FF949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1" name="Freeform 3610"/>
                <p:cNvSpPr>
                  <a:spLocks noChangeArrowheads="1"/>
                </p:cNvSpPr>
                <p:nvPr/>
              </p:nvSpPr>
              <p:spPr bwMode="auto">
                <a:xfrm>
                  <a:off x="4784724" y="3562350"/>
                  <a:ext cx="125413" cy="395288"/>
                </a:xfrm>
                <a:custGeom>
                  <a:avLst/>
                  <a:gdLst>
                    <a:gd name="T0" fmla="*/ 33 w 158"/>
                    <a:gd name="T1" fmla="*/ 0 h 498"/>
                    <a:gd name="T2" fmla="*/ 33 w 158"/>
                    <a:gd name="T3" fmla="*/ 0 h 498"/>
                    <a:gd name="T4" fmla="*/ 56 w 158"/>
                    <a:gd name="T5" fmla="*/ 21 h 498"/>
                    <a:gd name="T6" fmla="*/ 78 w 158"/>
                    <a:gd name="T7" fmla="*/ 42 h 498"/>
                    <a:gd name="T8" fmla="*/ 98 w 158"/>
                    <a:gd name="T9" fmla="*/ 68 h 498"/>
                    <a:gd name="T10" fmla="*/ 114 w 158"/>
                    <a:gd name="T11" fmla="*/ 96 h 498"/>
                    <a:gd name="T12" fmla="*/ 114 w 158"/>
                    <a:gd name="T13" fmla="*/ 96 h 498"/>
                    <a:gd name="T14" fmla="*/ 127 w 158"/>
                    <a:gd name="T15" fmla="*/ 122 h 498"/>
                    <a:gd name="T16" fmla="*/ 137 w 158"/>
                    <a:gd name="T17" fmla="*/ 150 h 498"/>
                    <a:gd name="T18" fmla="*/ 144 w 158"/>
                    <a:gd name="T19" fmla="*/ 178 h 498"/>
                    <a:gd name="T20" fmla="*/ 148 w 158"/>
                    <a:gd name="T21" fmla="*/ 205 h 498"/>
                    <a:gd name="T22" fmla="*/ 150 w 158"/>
                    <a:gd name="T23" fmla="*/ 235 h 498"/>
                    <a:gd name="T24" fmla="*/ 148 w 158"/>
                    <a:gd name="T25" fmla="*/ 262 h 498"/>
                    <a:gd name="T26" fmla="*/ 145 w 158"/>
                    <a:gd name="T27" fmla="*/ 290 h 498"/>
                    <a:gd name="T28" fmla="*/ 139 w 158"/>
                    <a:gd name="T29" fmla="*/ 316 h 498"/>
                    <a:gd name="T30" fmla="*/ 129 w 158"/>
                    <a:gd name="T31" fmla="*/ 342 h 498"/>
                    <a:gd name="T32" fmla="*/ 118 w 158"/>
                    <a:gd name="T33" fmla="*/ 368 h 498"/>
                    <a:gd name="T34" fmla="*/ 104 w 158"/>
                    <a:gd name="T35" fmla="*/ 393 h 498"/>
                    <a:gd name="T36" fmla="*/ 88 w 158"/>
                    <a:gd name="T37" fmla="*/ 415 h 498"/>
                    <a:gd name="T38" fmla="*/ 69 w 158"/>
                    <a:gd name="T39" fmla="*/ 437 h 498"/>
                    <a:gd name="T40" fmla="*/ 49 w 158"/>
                    <a:gd name="T41" fmla="*/ 456 h 498"/>
                    <a:gd name="T42" fmla="*/ 26 w 158"/>
                    <a:gd name="T43" fmla="*/ 474 h 498"/>
                    <a:gd name="T44" fmla="*/ 0 w 158"/>
                    <a:gd name="T45" fmla="*/ 490 h 498"/>
                    <a:gd name="T46" fmla="*/ 5 w 158"/>
                    <a:gd name="T47" fmla="*/ 498 h 498"/>
                    <a:gd name="T48" fmla="*/ 5 w 158"/>
                    <a:gd name="T49" fmla="*/ 498 h 498"/>
                    <a:gd name="T50" fmla="*/ 30 w 158"/>
                    <a:gd name="T51" fmla="*/ 482 h 498"/>
                    <a:gd name="T52" fmla="*/ 54 w 158"/>
                    <a:gd name="T53" fmla="*/ 464 h 498"/>
                    <a:gd name="T54" fmla="*/ 75 w 158"/>
                    <a:gd name="T55" fmla="*/ 445 h 498"/>
                    <a:gd name="T56" fmla="*/ 95 w 158"/>
                    <a:gd name="T57" fmla="*/ 423 h 498"/>
                    <a:gd name="T58" fmla="*/ 111 w 158"/>
                    <a:gd name="T59" fmla="*/ 401 h 498"/>
                    <a:gd name="T60" fmla="*/ 124 w 158"/>
                    <a:gd name="T61" fmla="*/ 376 h 498"/>
                    <a:gd name="T62" fmla="*/ 137 w 158"/>
                    <a:gd name="T63" fmla="*/ 350 h 498"/>
                    <a:gd name="T64" fmla="*/ 145 w 158"/>
                    <a:gd name="T65" fmla="*/ 324 h 498"/>
                    <a:gd name="T66" fmla="*/ 152 w 158"/>
                    <a:gd name="T67" fmla="*/ 296 h 498"/>
                    <a:gd name="T68" fmla="*/ 157 w 158"/>
                    <a:gd name="T69" fmla="*/ 269 h 498"/>
                    <a:gd name="T70" fmla="*/ 158 w 158"/>
                    <a:gd name="T71" fmla="*/ 241 h 498"/>
                    <a:gd name="T72" fmla="*/ 157 w 158"/>
                    <a:gd name="T73" fmla="*/ 213 h 498"/>
                    <a:gd name="T74" fmla="*/ 152 w 158"/>
                    <a:gd name="T75" fmla="*/ 184 h 498"/>
                    <a:gd name="T76" fmla="*/ 145 w 158"/>
                    <a:gd name="T77" fmla="*/ 156 h 498"/>
                    <a:gd name="T78" fmla="*/ 135 w 158"/>
                    <a:gd name="T79" fmla="*/ 129 h 498"/>
                    <a:gd name="T80" fmla="*/ 122 w 158"/>
                    <a:gd name="T81" fmla="*/ 101 h 498"/>
                    <a:gd name="T82" fmla="*/ 122 w 158"/>
                    <a:gd name="T83" fmla="*/ 101 h 498"/>
                    <a:gd name="T84" fmla="*/ 114 w 158"/>
                    <a:gd name="T85" fmla="*/ 86 h 498"/>
                    <a:gd name="T86" fmla="*/ 104 w 158"/>
                    <a:gd name="T87" fmla="*/ 72 h 498"/>
                    <a:gd name="T88" fmla="*/ 95 w 158"/>
                    <a:gd name="T89" fmla="*/ 59 h 498"/>
                    <a:gd name="T90" fmla="*/ 83 w 158"/>
                    <a:gd name="T91" fmla="*/ 46 h 498"/>
                    <a:gd name="T92" fmla="*/ 72 w 158"/>
                    <a:gd name="T93" fmla="*/ 33 h 498"/>
                    <a:gd name="T94" fmla="*/ 59 w 158"/>
                    <a:gd name="T95" fmla="*/ 21 h 498"/>
                    <a:gd name="T96" fmla="*/ 33 w 158"/>
                    <a:gd name="T97"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8" h="498">
                      <a:moveTo>
                        <a:pt x="33" y="0"/>
                      </a:moveTo>
                      <a:lnTo>
                        <a:pt x="33" y="0"/>
                      </a:lnTo>
                      <a:lnTo>
                        <a:pt x="56" y="21"/>
                      </a:lnTo>
                      <a:lnTo>
                        <a:pt x="78" y="42"/>
                      </a:lnTo>
                      <a:lnTo>
                        <a:pt x="98" y="68"/>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14" y="86"/>
                      </a:lnTo>
                      <a:lnTo>
                        <a:pt x="104" y="72"/>
                      </a:lnTo>
                      <a:lnTo>
                        <a:pt x="95" y="59"/>
                      </a:lnTo>
                      <a:lnTo>
                        <a:pt x="83" y="46"/>
                      </a:lnTo>
                      <a:lnTo>
                        <a:pt x="72" y="33"/>
                      </a:lnTo>
                      <a:lnTo>
                        <a:pt x="59" y="21"/>
                      </a:lnTo>
                      <a:lnTo>
                        <a:pt x="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2" name="Freeform 3611"/>
                <p:cNvSpPr>
                  <a:spLocks noEditPoints="1" noChangeArrowheads="1"/>
                </p:cNvSpPr>
                <p:nvPr/>
              </p:nvSpPr>
              <p:spPr bwMode="auto">
                <a:xfrm>
                  <a:off x="4567237" y="3519487"/>
                  <a:ext cx="336550" cy="431800"/>
                </a:xfrm>
                <a:custGeom>
                  <a:avLst/>
                  <a:gdLst>
                    <a:gd name="T0" fmla="*/ 276 w 423"/>
                    <a:gd name="T1" fmla="*/ 495 h 542"/>
                    <a:gd name="T2" fmla="*/ 294 w 423"/>
                    <a:gd name="T3" fmla="*/ 510 h 542"/>
                    <a:gd name="T4" fmla="*/ 298 w 423"/>
                    <a:gd name="T5" fmla="*/ 482 h 542"/>
                    <a:gd name="T6" fmla="*/ 314 w 423"/>
                    <a:gd name="T7" fmla="*/ 480 h 542"/>
                    <a:gd name="T8" fmla="*/ 327 w 423"/>
                    <a:gd name="T9" fmla="*/ 480 h 542"/>
                    <a:gd name="T10" fmla="*/ 332 w 423"/>
                    <a:gd name="T11" fmla="*/ 464 h 542"/>
                    <a:gd name="T12" fmla="*/ 343 w 423"/>
                    <a:gd name="T13" fmla="*/ 461 h 542"/>
                    <a:gd name="T14" fmla="*/ 343 w 423"/>
                    <a:gd name="T15" fmla="*/ 438 h 542"/>
                    <a:gd name="T16" fmla="*/ 347 w 423"/>
                    <a:gd name="T17" fmla="*/ 461 h 542"/>
                    <a:gd name="T18" fmla="*/ 345 w 423"/>
                    <a:gd name="T19" fmla="*/ 418 h 542"/>
                    <a:gd name="T20" fmla="*/ 361 w 423"/>
                    <a:gd name="T21" fmla="*/ 422 h 542"/>
                    <a:gd name="T22" fmla="*/ 351 w 423"/>
                    <a:gd name="T23" fmla="*/ 384 h 542"/>
                    <a:gd name="T24" fmla="*/ 373 w 423"/>
                    <a:gd name="T25" fmla="*/ 394 h 542"/>
                    <a:gd name="T26" fmla="*/ 363 w 423"/>
                    <a:gd name="T27" fmla="*/ 352 h 542"/>
                    <a:gd name="T28" fmla="*/ 374 w 423"/>
                    <a:gd name="T29" fmla="*/ 365 h 542"/>
                    <a:gd name="T30" fmla="*/ 381 w 423"/>
                    <a:gd name="T31" fmla="*/ 329 h 542"/>
                    <a:gd name="T32" fmla="*/ 389 w 423"/>
                    <a:gd name="T33" fmla="*/ 344 h 542"/>
                    <a:gd name="T34" fmla="*/ 376 w 423"/>
                    <a:gd name="T35" fmla="*/ 300 h 542"/>
                    <a:gd name="T36" fmla="*/ 382 w 423"/>
                    <a:gd name="T37" fmla="*/ 322 h 542"/>
                    <a:gd name="T38" fmla="*/ 376 w 423"/>
                    <a:gd name="T39" fmla="*/ 272 h 542"/>
                    <a:gd name="T40" fmla="*/ 381 w 423"/>
                    <a:gd name="T41" fmla="*/ 249 h 542"/>
                    <a:gd name="T42" fmla="*/ 381 w 423"/>
                    <a:gd name="T43" fmla="*/ 226 h 542"/>
                    <a:gd name="T44" fmla="*/ 381 w 423"/>
                    <a:gd name="T45" fmla="*/ 249 h 542"/>
                    <a:gd name="T46" fmla="*/ 373 w 423"/>
                    <a:gd name="T47" fmla="*/ 200 h 542"/>
                    <a:gd name="T48" fmla="*/ 376 w 423"/>
                    <a:gd name="T49" fmla="*/ 190 h 542"/>
                    <a:gd name="T50" fmla="*/ 376 w 423"/>
                    <a:gd name="T51" fmla="*/ 174 h 542"/>
                    <a:gd name="T52" fmla="*/ 361 w 423"/>
                    <a:gd name="T53" fmla="*/ 173 h 542"/>
                    <a:gd name="T54" fmla="*/ 361 w 423"/>
                    <a:gd name="T55" fmla="*/ 150 h 542"/>
                    <a:gd name="T56" fmla="*/ 342 w 423"/>
                    <a:gd name="T57" fmla="*/ 147 h 542"/>
                    <a:gd name="T58" fmla="*/ 342 w 423"/>
                    <a:gd name="T59" fmla="*/ 130 h 542"/>
                    <a:gd name="T60" fmla="*/ 316 w 423"/>
                    <a:gd name="T61" fmla="*/ 125 h 542"/>
                    <a:gd name="T62" fmla="*/ 319 w 423"/>
                    <a:gd name="T63" fmla="*/ 103 h 542"/>
                    <a:gd name="T64" fmla="*/ 288 w 423"/>
                    <a:gd name="T65" fmla="*/ 101 h 542"/>
                    <a:gd name="T66" fmla="*/ 298 w 423"/>
                    <a:gd name="T67" fmla="*/ 88 h 542"/>
                    <a:gd name="T68" fmla="*/ 275 w 423"/>
                    <a:gd name="T69" fmla="*/ 76 h 542"/>
                    <a:gd name="T70" fmla="*/ 288 w 423"/>
                    <a:gd name="T71" fmla="*/ 67 h 542"/>
                    <a:gd name="T72" fmla="*/ 246 w 423"/>
                    <a:gd name="T73" fmla="*/ 65 h 542"/>
                    <a:gd name="T74" fmla="*/ 268 w 423"/>
                    <a:gd name="T75" fmla="*/ 60 h 542"/>
                    <a:gd name="T76" fmla="*/ 29 w 423"/>
                    <a:gd name="T77" fmla="*/ 52 h 542"/>
                    <a:gd name="T78" fmla="*/ 45 w 423"/>
                    <a:gd name="T79" fmla="*/ 52 h 542"/>
                    <a:gd name="T80" fmla="*/ 219 w 423"/>
                    <a:gd name="T81" fmla="*/ 52 h 542"/>
                    <a:gd name="T82" fmla="*/ 236 w 423"/>
                    <a:gd name="T83" fmla="*/ 55 h 542"/>
                    <a:gd name="T84" fmla="*/ 167 w 423"/>
                    <a:gd name="T85" fmla="*/ 34 h 542"/>
                    <a:gd name="T86" fmla="*/ 179 w 423"/>
                    <a:gd name="T87" fmla="*/ 47 h 542"/>
                    <a:gd name="T88" fmla="*/ 94 w 423"/>
                    <a:gd name="T89" fmla="*/ 28 h 542"/>
                    <a:gd name="T90" fmla="*/ 102 w 423"/>
                    <a:gd name="T91" fmla="*/ 42 h 542"/>
                    <a:gd name="T92" fmla="*/ 148 w 423"/>
                    <a:gd name="T93" fmla="*/ 18 h 542"/>
                    <a:gd name="T94" fmla="*/ 153 w 423"/>
                    <a:gd name="T95" fmla="*/ 34 h 542"/>
                    <a:gd name="T96" fmla="*/ 127 w 423"/>
                    <a:gd name="T97" fmla="*/ 16 h 542"/>
                    <a:gd name="T98" fmla="*/ 138 w 423"/>
                    <a:gd name="T99" fmla="*/ 0 h 542"/>
                    <a:gd name="T100" fmla="*/ 6 w 423"/>
                    <a:gd name="T101" fmla="*/ 49 h 542"/>
                    <a:gd name="T102" fmla="*/ 29 w 423"/>
                    <a:gd name="T103" fmla="*/ 88 h 542"/>
                    <a:gd name="T104" fmla="*/ 219 w 423"/>
                    <a:gd name="T105" fmla="*/ 81 h 542"/>
                    <a:gd name="T106" fmla="*/ 330 w 423"/>
                    <a:gd name="T107" fmla="*/ 182 h 542"/>
                    <a:gd name="T108" fmla="*/ 322 w 423"/>
                    <a:gd name="T109" fmla="*/ 410 h 542"/>
                    <a:gd name="T110" fmla="*/ 361 w 423"/>
                    <a:gd name="T111" fmla="*/ 467 h 542"/>
                    <a:gd name="T112" fmla="*/ 400 w 423"/>
                    <a:gd name="T113" fmla="*/ 174 h 542"/>
                    <a:gd name="T114" fmla="*/ 226 w 423"/>
                    <a:gd name="T115" fmla="*/ 15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3" h="542">
                      <a:moveTo>
                        <a:pt x="285" y="516"/>
                      </a:moveTo>
                      <a:lnTo>
                        <a:pt x="285" y="516"/>
                      </a:lnTo>
                      <a:lnTo>
                        <a:pt x="283" y="516"/>
                      </a:lnTo>
                      <a:lnTo>
                        <a:pt x="278" y="515"/>
                      </a:lnTo>
                      <a:lnTo>
                        <a:pt x="275" y="511"/>
                      </a:lnTo>
                      <a:lnTo>
                        <a:pt x="273" y="506"/>
                      </a:lnTo>
                      <a:lnTo>
                        <a:pt x="273" y="503"/>
                      </a:lnTo>
                      <a:lnTo>
                        <a:pt x="273" y="498"/>
                      </a:lnTo>
                      <a:lnTo>
                        <a:pt x="276" y="495"/>
                      </a:lnTo>
                      <a:lnTo>
                        <a:pt x="280" y="492"/>
                      </a:lnTo>
                      <a:lnTo>
                        <a:pt x="285" y="492"/>
                      </a:lnTo>
                      <a:lnTo>
                        <a:pt x="286" y="492"/>
                      </a:lnTo>
                      <a:lnTo>
                        <a:pt x="290" y="493"/>
                      </a:lnTo>
                      <a:lnTo>
                        <a:pt x="293" y="497"/>
                      </a:lnTo>
                      <a:lnTo>
                        <a:pt x="296" y="500"/>
                      </a:lnTo>
                      <a:lnTo>
                        <a:pt x="296" y="505"/>
                      </a:lnTo>
                      <a:lnTo>
                        <a:pt x="294" y="510"/>
                      </a:lnTo>
                      <a:lnTo>
                        <a:pt x="293" y="513"/>
                      </a:lnTo>
                      <a:lnTo>
                        <a:pt x="290" y="515"/>
                      </a:lnTo>
                      <a:lnTo>
                        <a:pt x="285" y="516"/>
                      </a:lnTo>
                      <a:close/>
                      <a:moveTo>
                        <a:pt x="306" y="492"/>
                      </a:moveTo>
                      <a:lnTo>
                        <a:pt x="306" y="492"/>
                      </a:lnTo>
                      <a:lnTo>
                        <a:pt x="303" y="490"/>
                      </a:lnTo>
                      <a:lnTo>
                        <a:pt x="299" y="489"/>
                      </a:lnTo>
                      <a:lnTo>
                        <a:pt x="298" y="485"/>
                      </a:lnTo>
                      <a:lnTo>
                        <a:pt x="298" y="482"/>
                      </a:lnTo>
                      <a:lnTo>
                        <a:pt x="299" y="479"/>
                      </a:lnTo>
                      <a:lnTo>
                        <a:pt x="301" y="475"/>
                      </a:lnTo>
                      <a:lnTo>
                        <a:pt x="303" y="474"/>
                      </a:lnTo>
                      <a:lnTo>
                        <a:pt x="306" y="474"/>
                      </a:lnTo>
                      <a:lnTo>
                        <a:pt x="307" y="474"/>
                      </a:lnTo>
                      <a:lnTo>
                        <a:pt x="311" y="475"/>
                      </a:lnTo>
                      <a:lnTo>
                        <a:pt x="312" y="477"/>
                      </a:lnTo>
                      <a:lnTo>
                        <a:pt x="314" y="480"/>
                      </a:lnTo>
                      <a:lnTo>
                        <a:pt x="314" y="484"/>
                      </a:lnTo>
                      <a:lnTo>
                        <a:pt x="314" y="487"/>
                      </a:lnTo>
                      <a:lnTo>
                        <a:pt x="312" y="489"/>
                      </a:lnTo>
                      <a:lnTo>
                        <a:pt x="309" y="490"/>
                      </a:lnTo>
                      <a:lnTo>
                        <a:pt x="306" y="492"/>
                      </a:lnTo>
                      <a:close/>
                      <a:moveTo>
                        <a:pt x="330" y="482"/>
                      </a:moveTo>
                      <a:lnTo>
                        <a:pt x="330" y="482"/>
                      </a:lnTo>
                      <a:lnTo>
                        <a:pt x="327" y="480"/>
                      </a:lnTo>
                      <a:lnTo>
                        <a:pt x="324" y="479"/>
                      </a:lnTo>
                      <a:lnTo>
                        <a:pt x="322" y="475"/>
                      </a:lnTo>
                      <a:lnTo>
                        <a:pt x="322" y="472"/>
                      </a:lnTo>
                      <a:lnTo>
                        <a:pt x="324" y="469"/>
                      </a:lnTo>
                      <a:lnTo>
                        <a:pt x="325" y="467"/>
                      </a:lnTo>
                      <a:lnTo>
                        <a:pt x="327" y="466"/>
                      </a:lnTo>
                      <a:lnTo>
                        <a:pt x="330" y="464"/>
                      </a:lnTo>
                      <a:lnTo>
                        <a:pt x="332" y="464"/>
                      </a:lnTo>
                      <a:lnTo>
                        <a:pt x="335" y="466"/>
                      </a:lnTo>
                      <a:lnTo>
                        <a:pt x="337" y="467"/>
                      </a:lnTo>
                      <a:lnTo>
                        <a:pt x="338" y="471"/>
                      </a:lnTo>
                      <a:lnTo>
                        <a:pt x="340" y="474"/>
                      </a:lnTo>
                      <a:lnTo>
                        <a:pt x="338" y="477"/>
                      </a:lnTo>
                      <a:lnTo>
                        <a:pt x="337" y="479"/>
                      </a:lnTo>
                      <a:lnTo>
                        <a:pt x="334" y="480"/>
                      </a:lnTo>
                      <a:lnTo>
                        <a:pt x="330" y="482"/>
                      </a:lnTo>
                      <a:close/>
                      <a:moveTo>
                        <a:pt x="343" y="461"/>
                      </a:moveTo>
                      <a:lnTo>
                        <a:pt x="343" y="461"/>
                      </a:lnTo>
                      <a:lnTo>
                        <a:pt x="342" y="461"/>
                      </a:lnTo>
                      <a:lnTo>
                        <a:pt x="337" y="461"/>
                      </a:lnTo>
                      <a:lnTo>
                        <a:pt x="334" y="458"/>
                      </a:lnTo>
                      <a:lnTo>
                        <a:pt x="332" y="453"/>
                      </a:lnTo>
                      <a:lnTo>
                        <a:pt x="330" y="449"/>
                      </a:lnTo>
                      <a:lnTo>
                        <a:pt x="332" y="445"/>
                      </a:lnTo>
                      <a:lnTo>
                        <a:pt x="335" y="441"/>
                      </a:lnTo>
                      <a:lnTo>
                        <a:pt x="338" y="438"/>
                      </a:lnTo>
                      <a:lnTo>
                        <a:pt x="343" y="438"/>
                      </a:lnTo>
                      <a:lnTo>
                        <a:pt x="348" y="440"/>
                      </a:lnTo>
                      <a:lnTo>
                        <a:pt x="351" y="441"/>
                      </a:lnTo>
                      <a:lnTo>
                        <a:pt x="355" y="446"/>
                      </a:lnTo>
                      <a:lnTo>
                        <a:pt x="355" y="451"/>
                      </a:lnTo>
                      <a:lnTo>
                        <a:pt x="353" y="454"/>
                      </a:lnTo>
                      <a:lnTo>
                        <a:pt x="350" y="459"/>
                      </a:lnTo>
                      <a:lnTo>
                        <a:pt x="347" y="461"/>
                      </a:lnTo>
                      <a:lnTo>
                        <a:pt x="343" y="461"/>
                      </a:lnTo>
                      <a:close/>
                      <a:moveTo>
                        <a:pt x="353" y="430"/>
                      </a:moveTo>
                      <a:lnTo>
                        <a:pt x="353" y="430"/>
                      </a:lnTo>
                      <a:lnTo>
                        <a:pt x="350" y="430"/>
                      </a:lnTo>
                      <a:lnTo>
                        <a:pt x="347" y="427"/>
                      </a:lnTo>
                      <a:lnTo>
                        <a:pt x="345" y="425"/>
                      </a:lnTo>
                      <a:lnTo>
                        <a:pt x="345" y="422"/>
                      </a:lnTo>
                      <a:lnTo>
                        <a:pt x="345" y="418"/>
                      </a:lnTo>
                      <a:lnTo>
                        <a:pt x="348" y="415"/>
                      </a:lnTo>
                      <a:lnTo>
                        <a:pt x="350" y="414"/>
                      </a:lnTo>
                      <a:lnTo>
                        <a:pt x="353" y="414"/>
                      </a:lnTo>
                      <a:lnTo>
                        <a:pt x="355" y="414"/>
                      </a:lnTo>
                      <a:lnTo>
                        <a:pt x="358" y="414"/>
                      </a:lnTo>
                      <a:lnTo>
                        <a:pt x="360" y="417"/>
                      </a:lnTo>
                      <a:lnTo>
                        <a:pt x="361" y="418"/>
                      </a:lnTo>
                      <a:lnTo>
                        <a:pt x="361" y="422"/>
                      </a:lnTo>
                      <a:lnTo>
                        <a:pt x="361" y="425"/>
                      </a:lnTo>
                      <a:lnTo>
                        <a:pt x="360" y="428"/>
                      </a:lnTo>
                      <a:lnTo>
                        <a:pt x="356" y="430"/>
                      </a:lnTo>
                      <a:lnTo>
                        <a:pt x="353" y="430"/>
                      </a:lnTo>
                      <a:close/>
                      <a:moveTo>
                        <a:pt x="363" y="399"/>
                      </a:moveTo>
                      <a:lnTo>
                        <a:pt x="363" y="399"/>
                      </a:lnTo>
                      <a:lnTo>
                        <a:pt x="356" y="397"/>
                      </a:lnTo>
                      <a:lnTo>
                        <a:pt x="353" y="392"/>
                      </a:lnTo>
                      <a:lnTo>
                        <a:pt x="351" y="388"/>
                      </a:lnTo>
                      <a:lnTo>
                        <a:pt x="351" y="384"/>
                      </a:lnTo>
                      <a:lnTo>
                        <a:pt x="353" y="379"/>
                      </a:lnTo>
                      <a:lnTo>
                        <a:pt x="358" y="376"/>
                      </a:lnTo>
                      <a:lnTo>
                        <a:pt x="363" y="375"/>
                      </a:lnTo>
                      <a:lnTo>
                        <a:pt x="369" y="376"/>
                      </a:lnTo>
                      <a:lnTo>
                        <a:pt x="374" y="381"/>
                      </a:lnTo>
                      <a:lnTo>
                        <a:pt x="374" y="386"/>
                      </a:lnTo>
                      <a:lnTo>
                        <a:pt x="374" y="391"/>
                      </a:lnTo>
                      <a:lnTo>
                        <a:pt x="373" y="394"/>
                      </a:lnTo>
                      <a:lnTo>
                        <a:pt x="369" y="397"/>
                      </a:lnTo>
                      <a:lnTo>
                        <a:pt x="363" y="399"/>
                      </a:lnTo>
                      <a:close/>
                      <a:moveTo>
                        <a:pt x="369" y="366"/>
                      </a:moveTo>
                      <a:lnTo>
                        <a:pt x="369" y="366"/>
                      </a:lnTo>
                      <a:lnTo>
                        <a:pt x="366" y="365"/>
                      </a:lnTo>
                      <a:lnTo>
                        <a:pt x="363" y="361"/>
                      </a:lnTo>
                      <a:lnTo>
                        <a:pt x="361" y="358"/>
                      </a:lnTo>
                      <a:lnTo>
                        <a:pt x="361" y="355"/>
                      </a:lnTo>
                      <a:lnTo>
                        <a:pt x="363" y="352"/>
                      </a:lnTo>
                      <a:lnTo>
                        <a:pt x="366" y="350"/>
                      </a:lnTo>
                      <a:lnTo>
                        <a:pt x="369" y="348"/>
                      </a:lnTo>
                      <a:lnTo>
                        <a:pt x="374" y="350"/>
                      </a:lnTo>
                      <a:lnTo>
                        <a:pt x="377" y="353"/>
                      </a:lnTo>
                      <a:lnTo>
                        <a:pt x="377" y="357"/>
                      </a:lnTo>
                      <a:lnTo>
                        <a:pt x="377" y="360"/>
                      </a:lnTo>
                      <a:lnTo>
                        <a:pt x="376" y="363"/>
                      </a:lnTo>
                      <a:lnTo>
                        <a:pt x="374" y="365"/>
                      </a:lnTo>
                      <a:lnTo>
                        <a:pt x="369" y="366"/>
                      </a:lnTo>
                      <a:close/>
                      <a:moveTo>
                        <a:pt x="384" y="344"/>
                      </a:moveTo>
                      <a:lnTo>
                        <a:pt x="384" y="344"/>
                      </a:lnTo>
                      <a:lnTo>
                        <a:pt x="381" y="344"/>
                      </a:lnTo>
                      <a:lnTo>
                        <a:pt x="377" y="340"/>
                      </a:lnTo>
                      <a:lnTo>
                        <a:pt x="376" y="337"/>
                      </a:lnTo>
                      <a:lnTo>
                        <a:pt x="376" y="334"/>
                      </a:lnTo>
                      <a:lnTo>
                        <a:pt x="377" y="331"/>
                      </a:lnTo>
                      <a:lnTo>
                        <a:pt x="381" y="329"/>
                      </a:lnTo>
                      <a:lnTo>
                        <a:pt x="384" y="327"/>
                      </a:lnTo>
                      <a:lnTo>
                        <a:pt x="389" y="329"/>
                      </a:lnTo>
                      <a:lnTo>
                        <a:pt x="392" y="332"/>
                      </a:lnTo>
                      <a:lnTo>
                        <a:pt x="394" y="335"/>
                      </a:lnTo>
                      <a:lnTo>
                        <a:pt x="392" y="339"/>
                      </a:lnTo>
                      <a:lnTo>
                        <a:pt x="392" y="340"/>
                      </a:lnTo>
                      <a:lnTo>
                        <a:pt x="389" y="344"/>
                      </a:lnTo>
                      <a:lnTo>
                        <a:pt x="384" y="344"/>
                      </a:lnTo>
                      <a:close/>
                      <a:moveTo>
                        <a:pt x="382" y="322"/>
                      </a:moveTo>
                      <a:lnTo>
                        <a:pt x="382" y="322"/>
                      </a:lnTo>
                      <a:lnTo>
                        <a:pt x="376" y="321"/>
                      </a:lnTo>
                      <a:lnTo>
                        <a:pt x="371" y="316"/>
                      </a:lnTo>
                      <a:lnTo>
                        <a:pt x="369" y="311"/>
                      </a:lnTo>
                      <a:lnTo>
                        <a:pt x="371" y="306"/>
                      </a:lnTo>
                      <a:lnTo>
                        <a:pt x="373" y="303"/>
                      </a:lnTo>
                      <a:lnTo>
                        <a:pt x="376" y="300"/>
                      </a:lnTo>
                      <a:lnTo>
                        <a:pt x="382" y="298"/>
                      </a:lnTo>
                      <a:lnTo>
                        <a:pt x="387" y="300"/>
                      </a:lnTo>
                      <a:lnTo>
                        <a:pt x="392" y="304"/>
                      </a:lnTo>
                      <a:lnTo>
                        <a:pt x="394" y="309"/>
                      </a:lnTo>
                      <a:lnTo>
                        <a:pt x="394" y="313"/>
                      </a:lnTo>
                      <a:lnTo>
                        <a:pt x="391" y="318"/>
                      </a:lnTo>
                      <a:lnTo>
                        <a:pt x="387" y="321"/>
                      </a:lnTo>
                      <a:lnTo>
                        <a:pt x="382" y="322"/>
                      </a:lnTo>
                      <a:close/>
                      <a:moveTo>
                        <a:pt x="376" y="290"/>
                      </a:moveTo>
                      <a:lnTo>
                        <a:pt x="376" y="290"/>
                      </a:lnTo>
                      <a:lnTo>
                        <a:pt x="371" y="288"/>
                      </a:lnTo>
                      <a:lnTo>
                        <a:pt x="368" y="285"/>
                      </a:lnTo>
                      <a:lnTo>
                        <a:pt x="366" y="282"/>
                      </a:lnTo>
                      <a:lnTo>
                        <a:pt x="368" y="278"/>
                      </a:lnTo>
                      <a:lnTo>
                        <a:pt x="368" y="275"/>
                      </a:lnTo>
                      <a:lnTo>
                        <a:pt x="371" y="274"/>
                      </a:lnTo>
                      <a:lnTo>
                        <a:pt x="376" y="272"/>
                      </a:lnTo>
                      <a:lnTo>
                        <a:pt x="379" y="274"/>
                      </a:lnTo>
                      <a:lnTo>
                        <a:pt x="382" y="277"/>
                      </a:lnTo>
                      <a:lnTo>
                        <a:pt x="384" y="280"/>
                      </a:lnTo>
                      <a:lnTo>
                        <a:pt x="384" y="283"/>
                      </a:lnTo>
                      <a:lnTo>
                        <a:pt x="382" y="287"/>
                      </a:lnTo>
                      <a:lnTo>
                        <a:pt x="379" y="288"/>
                      </a:lnTo>
                      <a:lnTo>
                        <a:pt x="376" y="290"/>
                      </a:lnTo>
                      <a:close/>
                      <a:moveTo>
                        <a:pt x="381" y="249"/>
                      </a:moveTo>
                      <a:lnTo>
                        <a:pt x="381" y="249"/>
                      </a:lnTo>
                      <a:lnTo>
                        <a:pt x="377" y="249"/>
                      </a:lnTo>
                      <a:lnTo>
                        <a:pt x="374" y="247"/>
                      </a:lnTo>
                      <a:lnTo>
                        <a:pt x="371" y="244"/>
                      </a:lnTo>
                      <a:lnTo>
                        <a:pt x="369" y="241"/>
                      </a:lnTo>
                      <a:lnTo>
                        <a:pt x="369" y="236"/>
                      </a:lnTo>
                      <a:lnTo>
                        <a:pt x="371" y="231"/>
                      </a:lnTo>
                      <a:lnTo>
                        <a:pt x="374" y="228"/>
                      </a:lnTo>
                      <a:lnTo>
                        <a:pt x="381" y="226"/>
                      </a:lnTo>
                      <a:lnTo>
                        <a:pt x="384" y="226"/>
                      </a:lnTo>
                      <a:lnTo>
                        <a:pt x="387" y="228"/>
                      </a:lnTo>
                      <a:lnTo>
                        <a:pt x="391" y="231"/>
                      </a:lnTo>
                      <a:lnTo>
                        <a:pt x="392" y="236"/>
                      </a:lnTo>
                      <a:lnTo>
                        <a:pt x="392" y="239"/>
                      </a:lnTo>
                      <a:lnTo>
                        <a:pt x="391" y="244"/>
                      </a:lnTo>
                      <a:lnTo>
                        <a:pt x="386" y="249"/>
                      </a:lnTo>
                      <a:lnTo>
                        <a:pt x="381" y="249"/>
                      </a:lnTo>
                      <a:close/>
                      <a:moveTo>
                        <a:pt x="373" y="217"/>
                      </a:moveTo>
                      <a:lnTo>
                        <a:pt x="373" y="217"/>
                      </a:lnTo>
                      <a:lnTo>
                        <a:pt x="368" y="217"/>
                      </a:lnTo>
                      <a:lnTo>
                        <a:pt x="364" y="213"/>
                      </a:lnTo>
                      <a:lnTo>
                        <a:pt x="364" y="210"/>
                      </a:lnTo>
                      <a:lnTo>
                        <a:pt x="364" y="207"/>
                      </a:lnTo>
                      <a:lnTo>
                        <a:pt x="364" y="204"/>
                      </a:lnTo>
                      <a:lnTo>
                        <a:pt x="368" y="202"/>
                      </a:lnTo>
                      <a:lnTo>
                        <a:pt x="373" y="200"/>
                      </a:lnTo>
                      <a:lnTo>
                        <a:pt x="377" y="202"/>
                      </a:lnTo>
                      <a:lnTo>
                        <a:pt x="379" y="204"/>
                      </a:lnTo>
                      <a:lnTo>
                        <a:pt x="381" y="207"/>
                      </a:lnTo>
                      <a:lnTo>
                        <a:pt x="381" y="210"/>
                      </a:lnTo>
                      <a:lnTo>
                        <a:pt x="379" y="213"/>
                      </a:lnTo>
                      <a:lnTo>
                        <a:pt x="376" y="217"/>
                      </a:lnTo>
                      <a:lnTo>
                        <a:pt x="373" y="217"/>
                      </a:lnTo>
                      <a:close/>
                      <a:moveTo>
                        <a:pt x="376" y="190"/>
                      </a:moveTo>
                      <a:lnTo>
                        <a:pt x="376" y="190"/>
                      </a:lnTo>
                      <a:lnTo>
                        <a:pt x="371" y="189"/>
                      </a:lnTo>
                      <a:lnTo>
                        <a:pt x="368" y="187"/>
                      </a:lnTo>
                      <a:lnTo>
                        <a:pt x="368" y="184"/>
                      </a:lnTo>
                      <a:lnTo>
                        <a:pt x="368" y="181"/>
                      </a:lnTo>
                      <a:lnTo>
                        <a:pt x="368" y="177"/>
                      </a:lnTo>
                      <a:lnTo>
                        <a:pt x="371" y="174"/>
                      </a:lnTo>
                      <a:lnTo>
                        <a:pt x="376" y="174"/>
                      </a:lnTo>
                      <a:lnTo>
                        <a:pt x="381" y="176"/>
                      </a:lnTo>
                      <a:lnTo>
                        <a:pt x="382" y="177"/>
                      </a:lnTo>
                      <a:lnTo>
                        <a:pt x="384" y="181"/>
                      </a:lnTo>
                      <a:lnTo>
                        <a:pt x="384" y="184"/>
                      </a:lnTo>
                      <a:lnTo>
                        <a:pt x="382" y="187"/>
                      </a:lnTo>
                      <a:lnTo>
                        <a:pt x="379" y="190"/>
                      </a:lnTo>
                      <a:lnTo>
                        <a:pt x="376" y="190"/>
                      </a:lnTo>
                      <a:close/>
                      <a:moveTo>
                        <a:pt x="361" y="173"/>
                      </a:moveTo>
                      <a:lnTo>
                        <a:pt x="361" y="173"/>
                      </a:lnTo>
                      <a:lnTo>
                        <a:pt x="356" y="173"/>
                      </a:lnTo>
                      <a:lnTo>
                        <a:pt x="355" y="171"/>
                      </a:lnTo>
                      <a:lnTo>
                        <a:pt x="350" y="168"/>
                      </a:lnTo>
                      <a:lnTo>
                        <a:pt x="348" y="163"/>
                      </a:lnTo>
                      <a:lnTo>
                        <a:pt x="348" y="160"/>
                      </a:lnTo>
                      <a:lnTo>
                        <a:pt x="350" y="155"/>
                      </a:lnTo>
                      <a:lnTo>
                        <a:pt x="355" y="151"/>
                      </a:lnTo>
                      <a:lnTo>
                        <a:pt x="361" y="150"/>
                      </a:lnTo>
                      <a:lnTo>
                        <a:pt x="364" y="150"/>
                      </a:lnTo>
                      <a:lnTo>
                        <a:pt x="368" y="151"/>
                      </a:lnTo>
                      <a:lnTo>
                        <a:pt x="371" y="155"/>
                      </a:lnTo>
                      <a:lnTo>
                        <a:pt x="373" y="160"/>
                      </a:lnTo>
                      <a:lnTo>
                        <a:pt x="373" y="163"/>
                      </a:lnTo>
                      <a:lnTo>
                        <a:pt x="371" y="168"/>
                      </a:lnTo>
                      <a:lnTo>
                        <a:pt x="366" y="171"/>
                      </a:lnTo>
                      <a:lnTo>
                        <a:pt x="361" y="173"/>
                      </a:lnTo>
                      <a:close/>
                      <a:moveTo>
                        <a:pt x="342" y="147"/>
                      </a:moveTo>
                      <a:lnTo>
                        <a:pt x="342" y="147"/>
                      </a:lnTo>
                      <a:lnTo>
                        <a:pt x="337" y="145"/>
                      </a:lnTo>
                      <a:lnTo>
                        <a:pt x="334" y="143"/>
                      </a:lnTo>
                      <a:lnTo>
                        <a:pt x="332" y="140"/>
                      </a:lnTo>
                      <a:lnTo>
                        <a:pt x="332" y="137"/>
                      </a:lnTo>
                      <a:lnTo>
                        <a:pt x="334" y="133"/>
                      </a:lnTo>
                      <a:lnTo>
                        <a:pt x="337" y="130"/>
                      </a:lnTo>
                      <a:lnTo>
                        <a:pt x="342" y="130"/>
                      </a:lnTo>
                      <a:lnTo>
                        <a:pt x="345" y="132"/>
                      </a:lnTo>
                      <a:lnTo>
                        <a:pt x="348" y="133"/>
                      </a:lnTo>
                      <a:lnTo>
                        <a:pt x="350" y="137"/>
                      </a:lnTo>
                      <a:lnTo>
                        <a:pt x="350" y="140"/>
                      </a:lnTo>
                      <a:lnTo>
                        <a:pt x="348" y="143"/>
                      </a:lnTo>
                      <a:lnTo>
                        <a:pt x="345" y="147"/>
                      </a:lnTo>
                      <a:lnTo>
                        <a:pt x="342" y="147"/>
                      </a:lnTo>
                      <a:close/>
                      <a:moveTo>
                        <a:pt x="316" y="125"/>
                      </a:moveTo>
                      <a:lnTo>
                        <a:pt x="316" y="125"/>
                      </a:lnTo>
                      <a:lnTo>
                        <a:pt x="311" y="124"/>
                      </a:lnTo>
                      <a:lnTo>
                        <a:pt x="306" y="122"/>
                      </a:lnTo>
                      <a:lnTo>
                        <a:pt x="304" y="117"/>
                      </a:lnTo>
                      <a:lnTo>
                        <a:pt x="303" y="114"/>
                      </a:lnTo>
                      <a:lnTo>
                        <a:pt x="304" y="109"/>
                      </a:lnTo>
                      <a:lnTo>
                        <a:pt x="306" y="104"/>
                      </a:lnTo>
                      <a:lnTo>
                        <a:pt x="311" y="103"/>
                      </a:lnTo>
                      <a:lnTo>
                        <a:pt x="316" y="101"/>
                      </a:lnTo>
                      <a:lnTo>
                        <a:pt x="319" y="103"/>
                      </a:lnTo>
                      <a:lnTo>
                        <a:pt x="324" y="104"/>
                      </a:lnTo>
                      <a:lnTo>
                        <a:pt x="325" y="109"/>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5" y="90"/>
                      </a:lnTo>
                      <a:lnTo>
                        <a:pt x="286" y="88"/>
                      </a:lnTo>
                      <a:lnTo>
                        <a:pt x="288" y="86"/>
                      </a:lnTo>
                      <a:lnTo>
                        <a:pt x="293" y="85"/>
                      </a:lnTo>
                      <a:lnTo>
                        <a:pt x="296" y="86"/>
                      </a:lnTo>
                      <a:lnTo>
                        <a:pt x="298" y="88"/>
                      </a:lnTo>
                      <a:lnTo>
                        <a:pt x="299" y="90"/>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67"/>
                      </a:lnTo>
                      <a:lnTo>
                        <a:pt x="275" y="63"/>
                      </a:lnTo>
                      <a:lnTo>
                        <a:pt x="276" y="62"/>
                      </a:lnTo>
                      <a:lnTo>
                        <a:pt x="280" y="62"/>
                      </a:lnTo>
                      <a:lnTo>
                        <a:pt x="283" y="62"/>
                      </a:lnTo>
                      <a:lnTo>
                        <a:pt x="286" y="63"/>
                      </a:lnTo>
                      <a:lnTo>
                        <a:pt x="288" y="67"/>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6" y="55"/>
                      </a:lnTo>
                      <a:lnTo>
                        <a:pt x="247" y="52"/>
                      </a:lnTo>
                      <a:lnTo>
                        <a:pt x="252" y="49"/>
                      </a:lnTo>
                      <a:lnTo>
                        <a:pt x="255" y="49"/>
                      </a:lnTo>
                      <a:lnTo>
                        <a:pt x="260" y="49"/>
                      </a:lnTo>
                      <a:lnTo>
                        <a:pt x="265" y="52"/>
                      </a:lnTo>
                      <a:lnTo>
                        <a:pt x="267" y="55"/>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49"/>
                      </a:lnTo>
                      <a:lnTo>
                        <a:pt x="32" y="46"/>
                      </a:lnTo>
                      <a:lnTo>
                        <a:pt x="34" y="44"/>
                      </a:lnTo>
                      <a:lnTo>
                        <a:pt x="37" y="44"/>
                      </a:lnTo>
                      <a:lnTo>
                        <a:pt x="40" y="44"/>
                      </a:lnTo>
                      <a:lnTo>
                        <a:pt x="44" y="46"/>
                      </a:lnTo>
                      <a:lnTo>
                        <a:pt x="45" y="49"/>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49"/>
                      </a:lnTo>
                      <a:lnTo>
                        <a:pt x="221" y="46"/>
                      </a:lnTo>
                      <a:lnTo>
                        <a:pt x="224" y="44"/>
                      </a:lnTo>
                      <a:lnTo>
                        <a:pt x="228" y="44"/>
                      </a:lnTo>
                      <a:lnTo>
                        <a:pt x="231" y="44"/>
                      </a:lnTo>
                      <a:lnTo>
                        <a:pt x="233" y="46"/>
                      </a:lnTo>
                      <a:lnTo>
                        <a:pt x="236" y="49"/>
                      </a:lnTo>
                      <a:lnTo>
                        <a:pt x="236" y="52"/>
                      </a:lnTo>
                      <a:lnTo>
                        <a:pt x="236" y="55"/>
                      </a:lnTo>
                      <a:lnTo>
                        <a:pt x="233" y="59"/>
                      </a:lnTo>
                      <a:lnTo>
                        <a:pt x="231" y="60"/>
                      </a:lnTo>
                      <a:lnTo>
                        <a:pt x="228" y="60"/>
                      </a:lnTo>
                      <a:close/>
                      <a:moveTo>
                        <a:pt x="174" y="49"/>
                      </a:moveTo>
                      <a:lnTo>
                        <a:pt x="174" y="49"/>
                      </a:lnTo>
                      <a:lnTo>
                        <a:pt x="171" y="47"/>
                      </a:lnTo>
                      <a:lnTo>
                        <a:pt x="167" y="44"/>
                      </a:lnTo>
                      <a:lnTo>
                        <a:pt x="166" y="41"/>
                      </a:lnTo>
                      <a:lnTo>
                        <a:pt x="166" y="37"/>
                      </a:lnTo>
                      <a:lnTo>
                        <a:pt x="167" y="34"/>
                      </a:lnTo>
                      <a:lnTo>
                        <a:pt x="171" y="33"/>
                      </a:lnTo>
                      <a:lnTo>
                        <a:pt x="174" y="31"/>
                      </a:lnTo>
                      <a:lnTo>
                        <a:pt x="179" y="33"/>
                      </a:lnTo>
                      <a:lnTo>
                        <a:pt x="182" y="36"/>
                      </a:lnTo>
                      <a:lnTo>
                        <a:pt x="182" y="39"/>
                      </a:lnTo>
                      <a:lnTo>
                        <a:pt x="182" y="42"/>
                      </a:lnTo>
                      <a:lnTo>
                        <a:pt x="180" y="46"/>
                      </a:lnTo>
                      <a:lnTo>
                        <a:pt x="179" y="47"/>
                      </a:lnTo>
                      <a:lnTo>
                        <a:pt x="174" y="49"/>
                      </a:lnTo>
                      <a:close/>
                      <a:moveTo>
                        <a:pt x="97" y="44"/>
                      </a:moveTo>
                      <a:lnTo>
                        <a:pt x="97" y="44"/>
                      </a:lnTo>
                      <a:lnTo>
                        <a:pt x="94" y="42"/>
                      </a:lnTo>
                      <a:lnTo>
                        <a:pt x="91" y="39"/>
                      </a:lnTo>
                      <a:lnTo>
                        <a:pt x="89" y="36"/>
                      </a:lnTo>
                      <a:lnTo>
                        <a:pt x="89" y="33"/>
                      </a:lnTo>
                      <a:lnTo>
                        <a:pt x="91" y="29"/>
                      </a:lnTo>
                      <a:lnTo>
                        <a:pt x="94" y="28"/>
                      </a:lnTo>
                      <a:lnTo>
                        <a:pt x="97" y="26"/>
                      </a:lnTo>
                      <a:lnTo>
                        <a:pt x="102" y="28"/>
                      </a:lnTo>
                      <a:lnTo>
                        <a:pt x="105" y="31"/>
                      </a:lnTo>
                      <a:lnTo>
                        <a:pt x="105" y="34"/>
                      </a:lnTo>
                      <a:lnTo>
                        <a:pt x="105" y="37"/>
                      </a:lnTo>
                      <a:lnTo>
                        <a:pt x="104" y="41"/>
                      </a:lnTo>
                      <a:lnTo>
                        <a:pt x="102" y="42"/>
                      </a:lnTo>
                      <a:lnTo>
                        <a:pt x="97" y="44"/>
                      </a:lnTo>
                      <a:close/>
                      <a:moveTo>
                        <a:pt x="153" y="34"/>
                      </a:moveTo>
                      <a:lnTo>
                        <a:pt x="153" y="34"/>
                      </a:lnTo>
                      <a:lnTo>
                        <a:pt x="148" y="33"/>
                      </a:lnTo>
                      <a:lnTo>
                        <a:pt x="145" y="29"/>
                      </a:lnTo>
                      <a:lnTo>
                        <a:pt x="145" y="26"/>
                      </a:lnTo>
                      <a:lnTo>
                        <a:pt x="145" y="23"/>
                      </a:lnTo>
                      <a:lnTo>
                        <a:pt x="146" y="19"/>
                      </a:lnTo>
                      <a:lnTo>
                        <a:pt x="148" y="18"/>
                      </a:lnTo>
                      <a:lnTo>
                        <a:pt x="153" y="16"/>
                      </a:lnTo>
                      <a:lnTo>
                        <a:pt x="158" y="18"/>
                      </a:lnTo>
                      <a:lnTo>
                        <a:pt x="159" y="21"/>
                      </a:lnTo>
                      <a:lnTo>
                        <a:pt x="161" y="24"/>
                      </a:lnTo>
                      <a:lnTo>
                        <a:pt x="161" y="28"/>
                      </a:lnTo>
                      <a:lnTo>
                        <a:pt x="159" y="31"/>
                      </a:lnTo>
                      <a:lnTo>
                        <a:pt x="156" y="33"/>
                      </a:lnTo>
                      <a:lnTo>
                        <a:pt x="153" y="34"/>
                      </a:lnTo>
                      <a:close/>
                      <a:moveTo>
                        <a:pt x="127" y="41"/>
                      </a:moveTo>
                      <a:lnTo>
                        <a:pt x="127" y="41"/>
                      </a:lnTo>
                      <a:lnTo>
                        <a:pt x="120" y="39"/>
                      </a:lnTo>
                      <a:lnTo>
                        <a:pt x="117" y="34"/>
                      </a:lnTo>
                      <a:lnTo>
                        <a:pt x="115" y="29"/>
                      </a:lnTo>
                      <a:lnTo>
                        <a:pt x="115" y="24"/>
                      </a:lnTo>
                      <a:lnTo>
                        <a:pt x="117" y="21"/>
                      </a:lnTo>
                      <a:lnTo>
                        <a:pt x="122" y="18"/>
                      </a:lnTo>
                      <a:lnTo>
                        <a:pt x="127" y="16"/>
                      </a:lnTo>
                      <a:lnTo>
                        <a:pt x="133" y="18"/>
                      </a:lnTo>
                      <a:lnTo>
                        <a:pt x="136" y="23"/>
                      </a:lnTo>
                      <a:lnTo>
                        <a:pt x="138" y="28"/>
                      </a:lnTo>
                      <a:lnTo>
                        <a:pt x="138" y="31"/>
                      </a:lnTo>
                      <a:lnTo>
                        <a:pt x="136" y="36"/>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9" y="49"/>
                      </a:lnTo>
                      <a:lnTo>
                        <a:pt x="13" y="49"/>
                      </a:lnTo>
                      <a:lnTo>
                        <a:pt x="18" y="52"/>
                      </a:lnTo>
                      <a:lnTo>
                        <a:pt x="19" y="55"/>
                      </a:lnTo>
                      <a:lnTo>
                        <a:pt x="21" y="60"/>
                      </a:lnTo>
                      <a:lnTo>
                        <a:pt x="19" y="65"/>
                      </a:lnTo>
                      <a:lnTo>
                        <a:pt x="18" y="68"/>
                      </a:lnTo>
                      <a:lnTo>
                        <a:pt x="29" y="88"/>
                      </a:lnTo>
                      <a:lnTo>
                        <a:pt x="53" y="78"/>
                      </a:lnTo>
                      <a:lnTo>
                        <a:pt x="79" y="70"/>
                      </a:lnTo>
                      <a:lnTo>
                        <a:pt x="105" y="65"/>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71" y="120"/>
                      </a:lnTo>
                      <a:lnTo>
                        <a:pt x="351" y="94"/>
                      </a:lnTo>
                      <a:lnTo>
                        <a:pt x="329" y="73"/>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3" name="Freeform 3612"/>
                <p:cNvSpPr>
                  <a:spLocks noChangeArrowheads="1"/>
                </p:cNvSpPr>
                <p:nvPr/>
              </p:nvSpPr>
              <p:spPr bwMode="auto">
                <a:xfrm>
                  <a:off x="4784724" y="3910012"/>
                  <a:ext cx="19050" cy="20638"/>
                </a:xfrm>
                <a:custGeom>
                  <a:avLst/>
                  <a:gdLst>
                    <a:gd name="T0" fmla="*/ 12 w 23"/>
                    <a:gd name="T1" fmla="*/ 24 h 24"/>
                    <a:gd name="T2" fmla="*/ 12 w 23"/>
                    <a:gd name="T3" fmla="*/ 24 h 24"/>
                    <a:gd name="T4" fmla="*/ 10 w 23"/>
                    <a:gd name="T5" fmla="*/ 24 h 24"/>
                    <a:gd name="T6" fmla="*/ 10 w 23"/>
                    <a:gd name="T7" fmla="*/ 24 h 24"/>
                    <a:gd name="T8" fmla="*/ 5 w 23"/>
                    <a:gd name="T9" fmla="*/ 23 h 24"/>
                    <a:gd name="T10" fmla="*/ 2 w 23"/>
                    <a:gd name="T11" fmla="*/ 19 h 24"/>
                    <a:gd name="T12" fmla="*/ 0 w 23"/>
                    <a:gd name="T13" fmla="*/ 14 h 24"/>
                    <a:gd name="T14" fmla="*/ 0 w 23"/>
                    <a:gd name="T15" fmla="*/ 11 h 24"/>
                    <a:gd name="T16" fmla="*/ 0 w 23"/>
                    <a:gd name="T17" fmla="*/ 11 h 24"/>
                    <a:gd name="T18" fmla="*/ 0 w 23"/>
                    <a:gd name="T19" fmla="*/ 6 h 24"/>
                    <a:gd name="T20" fmla="*/ 3 w 23"/>
                    <a:gd name="T21" fmla="*/ 3 h 24"/>
                    <a:gd name="T22" fmla="*/ 7 w 23"/>
                    <a:gd name="T23" fmla="*/ 0 h 24"/>
                    <a:gd name="T24" fmla="*/ 12 w 23"/>
                    <a:gd name="T25" fmla="*/ 0 h 24"/>
                    <a:gd name="T26" fmla="*/ 12 w 23"/>
                    <a:gd name="T27" fmla="*/ 0 h 24"/>
                    <a:gd name="T28" fmla="*/ 13 w 23"/>
                    <a:gd name="T29" fmla="*/ 0 h 24"/>
                    <a:gd name="T30" fmla="*/ 13 w 23"/>
                    <a:gd name="T31" fmla="*/ 0 h 24"/>
                    <a:gd name="T32" fmla="*/ 17 w 23"/>
                    <a:gd name="T33" fmla="*/ 1 h 24"/>
                    <a:gd name="T34" fmla="*/ 20 w 23"/>
                    <a:gd name="T35" fmla="*/ 5 h 24"/>
                    <a:gd name="T36" fmla="*/ 23 w 23"/>
                    <a:gd name="T37" fmla="*/ 8 h 24"/>
                    <a:gd name="T38" fmla="*/ 23 w 23"/>
                    <a:gd name="T39" fmla="*/ 13 h 24"/>
                    <a:gd name="T40" fmla="*/ 23 w 23"/>
                    <a:gd name="T41" fmla="*/ 13 h 24"/>
                    <a:gd name="T42" fmla="*/ 21 w 23"/>
                    <a:gd name="T43" fmla="*/ 18 h 24"/>
                    <a:gd name="T44" fmla="*/ 20 w 23"/>
                    <a:gd name="T45" fmla="*/ 21 h 24"/>
                    <a:gd name="T46" fmla="*/ 17 w 23"/>
                    <a:gd name="T47" fmla="*/ 23 h 24"/>
                    <a:gd name="T48" fmla="*/ 12 w 23"/>
                    <a:gd name="T4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24">
                      <a:moveTo>
                        <a:pt x="12" y="24"/>
                      </a:moveTo>
                      <a:lnTo>
                        <a:pt x="12" y="24"/>
                      </a:lnTo>
                      <a:lnTo>
                        <a:pt x="10" y="24"/>
                      </a:lnTo>
                      <a:lnTo>
                        <a:pt x="5" y="23"/>
                      </a:lnTo>
                      <a:lnTo>
                        <a:pt x="2" y="19"/>
                      </a:lnTo>
                      <a:lnTo>
                        <a:pt x="0" y="14"/>
                      </a:lnTo>
                      <a:lnTo>
                        <a:pt x="0" y="11"/>
                      </a:lnTo>
                      <a:lnTo>
                        <a:pt x="0" y="6"/>
                      </a:lnTo>
                      <a:lnTo>
                        <a:pt x="3" y="3"/>
                      </a:lnTo>
                      <a:lnTo>
                        <a:pt x="7" y="0"/>
                      </a:lnTo>
                      <a:lnTo>
                        <a:pt x="12" y="0"/>
                      </a:lnTo>
                      <a:lnTo>
                        <a:pt x="13" y="0"/>
                      </a:lnTo>
                      <a:lnTo>
                        <a:pt x="17" y="1"/>
                      </a:lnTo>
                      <a:lnTo>
                        <a:pt x="20" y="5"/>
                      </a:lnTo>
                      <a:lnTo>
                        <a:pt x="23" y="8"/>
                      </a:lnTo>
                      <a:lnTo>
                        <a:pt x="23" y="13"/>
                      </a:lnTo>
                      <a:lnTo>
                        <a:pt x="21" y="18"/>
                      </a:lnTo>
                      <a:lnTo>
                        <a:pt x="20" y="21"/>
                      </a:lnTo>
                      <a:lnTo>
                        <a:pt x="17" y="23"/>
                      </a:lnTo>
                      <a:lnTo>
                        <a:pt x="1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4" name="Freeform 3613"/>
                <p:cNvSpPr>
                  <a:spLocks noChangeArrowheads="1"/>
                </p:cNvSpPr>
                <p:nvPr/>
              </p:nvSpPr>
              <p:spPr bwMode="auto">
                <a:xfrm>
                  <a:off x="4803774" y="3895725"/>
                  <a:ext cx="12700" cy="14288"/>
                </a:xfrm>
                <a:custGeom>
                  <a:avLst/>
                  <a:gdLst>
                    <a:gd name="T0" fmla="*/ 8 w 16"/>
                    <a:gd name="T1" fmla="*/ 18 h 18"/>
                    <a:gd name="T2" fmla="*/ 8 w 16"/>
                    <a:gd name="T3" fmla="*/ 18 h 18"/>
                    <a:gd name="T4" fmla="*/ 8 w 16"/>
                    <a:gd name="T5" fmla="*/ 18 h 18"/>
                    <a:gd name="T6" fmla="*/ 8 w 16"/>
                    <a:gd name="T7" fmla="*/ 18 h 18"/>
                    <a:gd name="T8" fmla="*/ 5 w 16"/>
                    <a:gd name="T9" fmla="*/ 16 h 18"/>
                    <a:gd name="T10" fmla="*/ 1 w 16"/>
                    <a:gd name="T11" fmla="*/ 15 h 18"/>
                    <a:gd name="T12" fmla="*/ 0 w 16"/>
                    <a:gd name="T13" fmla="*/ 11 h 18"/>
                    <a:gd name="T14" fmla="*/ 0 w 16"/>
                    <a:gd name="T15" fmla="*/ 8 h 18"/>
                    <a:gd name="T16" fmla="*/ 0 w 16"/>
                    <a:gd name="T17" fmla="*/ 8 h 18"/>
                    <a:gd name="T18" fmla="*/ 1 w 16"/>
                    <a:gd name="T19" fmla="*/ 5 h 18"/>
                    <a:gd name="T20" fmla="*/ 3 w 16"/>
                    <a:gd name="T21" fmla="*/ 1 h 18"/>
                    <a:gd name="T22" fmla="*/ 5 w 16"/>
                    <a:gd name="T23" fmla="*/ 0 h 18"/>
                    <a:gd name="T24" fmla="*/ 8 w 16"/>
                    <a:gd name="T25" fmla="*/ 0 h 18"/>
                    <a:gd name="T26" fmla="*/ 8 w 16"/>
                    <a:gd name="T27" fmla="*/ 0 h 18"/>
                    <a:gd name="T28" fmla="*/ 9 w 16"/>
                    <a:gd name="T29" fmla="*/ 0 h 18"/>
                    <a:gd name="T30" fmla="*/ 9 w 16"/>
                    <a:gd name="T31" fmla="*/ 0 h 18"/>
                    <a:gd name="T32" fmla="*/ 13 w 16"/>
                    <a:gd name="T33" fmla="*/ 1 h 18"/>
                    <a:gd name="T34" fmla="*/ 14 w 16"/>
                    <a:gd name="T35" fmla="*/ 3 h 18"/>
                    <a:gd name="T36" fmla="*/ 16 w 16"/>
                    <a:gd name="T37" fmla="*/ 6 h 18"/>
                    <a:gd name="T38" fmla="*/ 16 w 16"/>
                    <a:gd name="T39" fmla="*/ 10 h 18"/>
                    <a:gd name="T40" fmla="*/ 16 w 16"/>
                    <a:gd name="T41" fmla="*/ 10 h 18"/>
                    <a:gd name="T42" fmla="*/ 16 w 16"/>
                    <a:gd name="T43" fmla="*/ 13 h 18"/>
                    <a:gd name="T44" fmla="*/ 14 w 16"/>
                    <a:gd name="T45" fmla="*/ 15 h 18"/>
                    <a:gd name="T46" fmla="*/ 11 w 16"/>
                    <a:gd name="T47" fmla="*/ 16 h 18"/>
                    <a:gd name="T48" fmla="*/ 8 w 16"/>
                    <a:gd name="T4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8">
                      <a:moveTo>
                        <a:pt x="8" y="18"/>
                      </a:moveTo>
                      <a:lnTo>
                        <a:pt x="8" y="18"/>
                      </a:lnTo>
                      <a:lnTo>
                        <a:pt x="5" y="16"/>
                      </a:lnTo>
                      <a:lnTo>
                        <a:pt x="1" y="15"/>
                      </a:lnTo>
                      <a:lnTo>
                        <a:pt x="0" y="11"/>
                      </a:lnTo>
                      <a:lnTo>
                        <a:pt x="0" y="8"/>
                      </a:lnTo>
                      <a:lnTo>
                        <a:pt x="1" y="5"/>
                      </a:lnTo>
                      <a:lnTo>
                        <a:pt x="3" y="1"/>
                      </a:lnTo>
                      <a:lnTo>
                        <a:pt x="5" y="0"/>
                      </a:lnTo>
                      <a:lnTo>
                        <a:pt x="8" y="0"/>
                      </a:lnTo>
                      <a:lnTo>
                        <a:pt x="9" y="0"/>
                      </a:lnTo>
                      <a:lnTo>
                        <a:pt x="13" y="1"/>
                      </a:lnTo>
                      <a:lnTo>
                        <a:pt x="14" y="3"/>
                      </a:lnTo>
                      <a:lnTo>
                        <a:pt x="16" y="6"/>
                      </a:lnTo>
                      <a:lnTo>
                        <a:pt x="16" y="10"/>
                      </a:lnTo>
                      <a:lnTo>
                        <a:pt x="16" y="13"/>
                      </a:lnTo>
                      <a:lnTo>
                        <a:pt x="14" y="15"/>
                      </a:lnTo>
                      <a:lnTo>
                        <a:pt x="11" y="16"/>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5" name="Freeform 3614"/>
                <p:cNvSpPr>
                  <a:spLocks noChangeArrowheads="1"/>
                </p:cNvSpPr>
                <p:nvPr/>
              </p:nvSpPr>
              <p:spPr bwMode="auto">
                <a:xfrm>
                  <a:off x="4824412" y="3889375"/>
                  <a:ext cx="14288" cy="12700"/>
                </a:xfrm>
                <a:custGeom>
                  <a:avLst/>
                  <a:gdLst>
                    <a:gd name="T0" fmla="*/ 8 w 18"/>
                    <a:gd name="T1" fmla="*/ 18 h 18"/>
                    <a:gd name="T2" fmla="*/ 8 w 18"/>
                    <a:gd name="T3" fmla="*/ 18 h 18"/>
                    <a:gd name="T4" fmla="*/ 8 w 18"/>
                    <a:gd name="T5" fmla="*/ 18 h 18"/>
                    <a:gd name="T6" fmla="*/ 8 w 18"/>
                    <a:gd name="T7" fmla="*/ 18 h 18"/>
                    <a:gd name="T8" fmla="*/ 5 w 18"/>
                    <a:gd name="T9" fmla="*/ 16 h 18"/>
                    <a:gd name="T10" fmla="*/ 2 w 18"/>
                    <a:gd name="T11" fmla="*/ 15 h 18"/>
                    <a:gd name="T12" fmla="*/ 0 w 18"/>
                    <a:gd name="T13" fmla="*/ 11 h 18"/>
                    <a:gd name="T14" fmla="*/ 0 w 18"/>
                    <a:gd name="T15" fmla="*/ 8 h 18"/>
                    <a:gd name="T16" fmla="*/ 0 w 18"/>
                    <a:gd name="T17" fmla="*/ 8 h 18"/>
                    <a:gd name="T18" fmla="*/ 2 w 18"/>
                    <a:gd name="T19" fmla="*/ 5 h 18"/>
                    <a:gd name="T20" fmla="*/ 3 w 18"/>
                    <a:gd name="T21" fmla="*/ 3 h 18"/>
                    <a:gd name="T22" fmla="*/ 5 w 18"/>
                    <a:gd name="T23" fmla="*/ 2 h 18"/>
                    <a:gd name="T24" fmla="*/ 8 w 18"/>
                    <a:gd name="T25" fmla="*/ 0 h 18"/>
                    <a:gd name="T26" fmla="*/ 8 w 18"/>
                    <a:gd name="T27" fmla="*/ 0 h 18"/>
                    <a:gd name="T28" fmla="*/ 10 w 18"/>
                    <a:gd name="T29" fmla="*/ 0 h 18"/>
                    <a:gd name="T30" fmla="*/ 10 w 18"/>
                    <a:gd name="T31" fmla="*/ 0 h 18"/>
                    <a:gd name="T32" fmla="*/ 13 w 18"/>
                    <a:gd name="T33" fmla="*/ 2 h 18"/>
                    <a:gd name="T34" fmla="*/ 15 w 18"/>
                    <a:gd name="T35" fmla="*/ 3 h 18"/>
                    <a:gd name="T36" fmla="*/ 16 w 18"/>
                    <a:gd name="T37" fmla="*/ 7 h 18"/>
                    <a:gd name="T38" fmla="*/ 18 w 18"/>
                    <a:gd name="T39" fmla="*/ 10 h 18"/>
                    <a:gd name="T40" fmla="*/ 18 w 18"/>
                    <a:gd name="T41" fmla="*/ 10 h 18"/>
                    <a:gd name="T42" fmla="*/ 16 w 18"/>
                    <a:gd name="T43" fmla="*/ 13 h 18"/>
                    <a:gd name="T44" fmla="*/ 15 w 18"/>
                    <a:gd name="T45" fmla="*/ 15 h 18"/>
                    <a:gd name="T46" fmla="*/ 12 w 18"/>
                    <a:gd name="T47" fmla="*/ 16 h 18"/>
                    <a:gd name="T48" fmla="*/ 8 w 18"/>
                    <a:gd name="T4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8">
                      <a:moveTo>
                        <a:pt x="8" y="18"/>
                      </a:moveTo>
                      <a:lnTo>
                        <a:pt x="8" y="18"/>
                      </a:lnTo>
                      <a:lnTo>
                        <a:pt x="5" y="16"/>
                      </a:lnTo>
                      <a:lnTo>
                        <a:pt x="2" y="15"/>
                      </a:lnTo>
                      <a:lnTo>
                        <a:pt x="0" y="11"/>
                      </a:lnTo>
                      <a:lnTo>
                        <a:pt x="0" y="8"/>
                      </a:lnTo>
                      <a:lnTo>
                        <a:pt x="2" y="5"/>
                      </a:lnTo>
                      <a:lnTo>
                        <a:pt x="3" y="3"/>
                      </a:lnTo>
                      <a:lnTo>
                        <a:pt x="5" y="2"/>
                      </a:lnTo>
                      <a:lnTo>
                        <a:pt x="8" y="0"/>
                      </a:lnTo>
                      <a:lnTo>
                        <a:pt x="10" y="0"/>
                      </a:lnTo>
                      <a:lnTo>
                        <a:pt x="13" y="2"/>
                      </a:lnTo>
                      <a:lnTo>
                        <a:pt x="15" y="3"/>
                      </a:lnTo>
                      <a:lnTo>
                        <a:pt x="16" y="7"/>
                      </a:lnTo>
                      <a:lnTo>
                        <a:pt x="18" y="10"/>
                      </a:lnTo>
                      <a:lnTo>
                        <a:pt x="16" y="13"/>
                      </a:lnTo>
                      <a:lnTo>
                        <a:pt x="15" y="15"/>
                      </a:lnTo>
                      <a:lnTo>
                        <a:pt x="12" y="16"/>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6" name="Freeform 3615"/>
                <p:cNvSpPr>
                  <a:spLocks noChangeArrowheads="1"/>
                </p:cNvSpPr>
                <p:nvPr/>
              </p:nvSpPr>
              <p:spPr bwMode="auto">
                <a:xfrm>
                  <a:off x="4830762" y="3868737"/>
                  <a:ext cx="19050" cy="17463"/>
                </a:xfrm>
                <a:custGeom>
                  <a:avLst/>
                  <a:gdLst>
                    <a:gd name="T0" fmla="*/ 13 w 25"/>
                    <a:gd name="T1" fmla="*/ 23 h 23"/>
                    <a:gd name="T2" fmla="*/ 13 w 25"/>
                    <a:gd name="T3" fmla="*/ 23 h 23"/>
                    <a:gd name="T4" fmla="*/ 12 w 25"/>
                    <a:gd name="T5" fmla="*/ 23 h 23"/>
                    <a:gd name="T6" fmla="*/ 12 w 25"/>
                    <a:gd name="T7" fmla="*/ 23 h 23"/>
                    <a:gd name="T8" fmla="*/ 7 w 25"/>
                    <a:gd name="T9" fmla="*/ 23 h 23"/>
                    <a:gd name="T10" fmla="*/ 4 w 25"/>
                    <a:gd name="T11" fmla="*/ 20 h 23"/>
                    <a:gd name="T12" fmla="*/ 2 w 25"/>
                    <a:gd name="T13" fmla="*/ 15 h 23"/>
                    <a:gd name="T14" fmla="*/ 0 w 25"/>
                    <a:gd name="T15" fmla="*/ 11 h 23"/>
                    <a:gd name="T16" fmla="*/ 0 w 25"/>
                    <a:gd name="T17" fmla="*/ 11 h 23"/>
                    <a:gd name="T18" fmla="*/ 2 w 25"/>
                    <a:gd name="T19" fmla="*/ 7 h 23"/>
                    <a:gd name="T20" fmla="*/ 5 w 25"/>
                    <a:gd name="T21" fmla="*/ 3 h 23"/>
                    <a:gd name="T22" fmla="*/ 8 w 25"/>
                    <a:gd name="T23" fmla="*/ 0 h 23"/>
                    <a:gd name="T24" fmla="*/ 13 w 25"/>
                    <a:gd name="T25" fmla="*/ 0 h 23"/>
                    <a:gd name="T26" fmla="*/ 13 w 25"/>
                    <a:gd name="T27" fmla="*/ 0 h 23"/>
                    <a:gd name="T28" fmla="*/ 13 w 25"/>
                    <a:gd name="T29" fmla="*/ 0 h 23"/>
                    <a:gd name="T30" fmla="*/ 13 w 25"/>
                    <a:gd name="T31" fmla="*/ 0 h 23"/>
                    <a:gd name="T32" fmla="*/ 18 w 25"/>
                    <a:gd name="T33" fmla="*/ 2 h 23"/>
                    <a:gd name="T34" fmla="*/ 21 w 25"/>
                    <a:gd name="T35" fmla="*/ 3 h 23"/>
                    <a:gd name="T36" fmla="*/ 25 w 25"/>
                    <a:gd name="T37" fmla="*/ 8 h 23"/>
                    <a:gd name="T38" fmla="*/ 25 w 25"/>
                    <a:gd name="T39" fmla="*/ 13 h 23"/>
                    <a:gd name="T40" fmla="*/ 25 w 25"/>
                    <a:gd name="T41" fmla="*/ 13 h 23"/>
                    <a:gd name="T42" fmla="*/ 23 w 25"/>
                    <a:gd name="T43" fmla="*/ 16 h 23"/>
                    <a:gd name="T44" fmla="*/ 20 w 25"/>
                    <a:gd name="T45" fmla="*/ 21 h 23"/>
                    <a:gd name="T46" fmla="*/ 17 w 25"/>
                    <a:gd name="T47" fmla="*/ 23 h 23"/>
                    <a:gd name="T48" fmla="*/ 13 w 25"/>
                    <a:gd name="T4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23">
                      <a:moveTo>
                        <a:pt x="13" y="23"/>
                      </a:moveTo>
                      <a:lnTo>
                        <a:pt x="13" y="23"/>
                      </a:lnTo>
                      <a:lnTo>
                        <a:pt x="12" y="23"/>
                      </a:lnTo>
                      <a:lnTo>
                        <a:pt x="7" y="23"/>
                      </a:lnTo>
                      <a:lnTo>
                        <a:pt x="4" y="20"/>
                      </a:lnTo>
                      <a:lnTo>
                        <a:pt x="2" y="15"/>
                      </a:lnTo>
                      <a:lnTo>
                        <a:pt x="0" y="11"/>
                      </a:lnTo>
                      <a:lnTo>
                        <a:pt x="2" y="7"/>
                      </a:lnTo>
                      <a:lnTo>
                        <a:pt x="5" y="3"/>
                      </a:lnTo>
                      <a:lnTo>
                        <a:pt x="8" y="0"/>
                      </a:lnTo>
                      <a:lnTo>
                        <a:pt x="13" y="0"/>
                      </a:lnTo>
                      <a:lnTo>
                        <a:pt x="18" y="2"/>
                      </a:lnTo>
                      <a:lnTo>
                        <a:pt x="21" y="3"/>
                      </a:lnTo>
                      <a:lnTo>
                        <a:pt x="25" y="8"/>
                      </a:lnTo>
                      <a:lnTo>
                        <a:pt x="25" y="13"/>
                      </a:lnTo>
                      <a:lnTo>
                        <a:pt x="23" y="16"/>
                      </a:lnTo>
                      <a:lnTo>
                        <a:pt x="20" y="21"/>
                      </a:lnTo>
                      <a:lnTo>
                        <a:pt x="17" y="23"/>
                      </a:lnTo>
                      <a:lnTo>
                        <a:pt x="13"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7" name="Freeform 3616"/>
                <p:cNvSpPr>
                  <a:spLocks noChangeArrowheads="1"/>
                </p:cNvSpPr>
                <p:nvPr/>
              </p:nvSpPr>
              <p:spPr bwMode="auto">
                <a:xfrm>
                  <a:off x="4841874" y="3848100"/>
                  <a:ext cx="12700" cy="12700"/>
                </a:xfrm>
                <a:custGeom>
                  <a:avLst/>
                  <a:gdLst>
                    <a:gd name="T0" fmla="*/ 8 w 16"/>
                    <a:gd name="T1" fmla="*/ 16 h 16"/>
                    <a:gd name="T2" fmla="*/ 8 w 16"/>
                    <a:gd name="T3" fmla="*/ 16 h 16"/>
                    <a:gd name="T4" fmla="*/ 8 w 16"/>
                    <a:gd name="T5" fmla="*/ 16 h 16"/>
                    <a:gd name="T6" fmla="*/ 8 w 16"/>
                    <a:gd name="T7" fmla="*/ 16 h 16"/>
                    <a:gd name="T8" fmla="*/ 5 w 16"/>
                    <a:gd name="T9" fmla="*/ 16 h 16"/>
                    <a:gd name="T10" fmla="*/ 2 w 16"/>
                    <a:gd name="T11" fmla="*/ 13 h 16"/>
                    <a:gd name="T12" fmla="*/ 0 w 16"/>
                    <a:gd name="T13" fmla="*/ 11 h 16"/>
                    <a:gd name="T14" fmla="*/ 0 w 16"/>
                    <a:gd name="T15" fmla="*/ 8 h 16"/>
                    <a:gd name="T16" fmla="*/ 0 w 16"/>
                    <a:gd name="T17" fmla="*/ 8 h 16"/>
                    <a:gd name="T18" fmla="*/ 0 w 16"/>
                    <a:gd name="T19" fmla="*/ 4 h 16"/>
                    <a:gd name="T20" fmla="*/ 3 w 16"/>
                    <a:gd name="T21" fmla="*/ 1 h 16"/>
                    <a:gd name="T22" fmla="*/ 5 w 16"/>
                    <a:gd name="T23" fmla="*/ 0 h 16"/>
                    <a:gd name="T24" fmla="*/ 8 w 16"/>
                    <a:gd name="T25" fmla="*/ 0 h 16"/>
                    <a:gd name="T26" fmla="*/ 8 w 16"/>
                    <a:gd name="T27" fmla="*/ 0 h 16"/>
                    <a:gd name="T28" fmla="*/ 10 w 16"/>
                    <a:gd name="T29" fmla="*/ 0 h 16"/>
                    <a:gd name="T30" fmla="*/ 10 w 16"/>
                    <a:gd name="T31" fmla="*/ 0 h 16"/>
                    <a:gd name="T32" fmla="*/ 13 w 16"/>
                    <a:gd name="T33" fmla="*/ 0 h 16"/>
                    <a:gd name="T34" fmla="*/ 15 w 16"/>
                    <a:gd name="T35" fmla="*/ 3 h 16"/>
                    <a:gd name="T36" fmla="*/ 16 w 16"/>
                    <a:gd name="T37" fmla="*/ 4 h 16"/>
                    <a:gd name="T38" fmla="*/ 16 w 16"/>
                    <a:gd name="T39" fmla="*/ 8 h 16"/>
                    <a:gd name="T40" fmla="*/ 16 w 16"/>
                    <a:gd name="T41" fmla="*/ 8 h 16"/>
                    <a:gd name="T42" fmla="*/ 16 w 16"/>
                    <a:gd name="T43" fmla="*/ 11 h 16"/>
                    <a:gd name="T44" fmla="*/ 15 w 16"/>
                    <a:gd name="T45" fmla="*/ 14 h 16"/>
                    <a:gd name="T46" fmla="*/ 11 w 16"/>
                    <a:gd name="T47" fmla="*/ 16 h 16"/>
                    <a:gd name="T48" fmla="*/ 8 w 16"/>
                    <a:gd name="T4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6">
                      <a:moveTo>
                        <a:pt x="8" y="16"/>
                      </a:moveTo>
                      <a:lnTo>
                        <a:pt x="8" y="16"/>
                      </a:lnTo>
                      <a:lnTo>
                        <a:pt x="5" y="16"/>
                      </a:lnTo>
                      <a:lnTo>
                        <a:pt x="2" y="13"/>
                      </a:lnTo>
                      <a:lnTo>
                        <a:pt x="0" y="11"/>
                      </a:lnTo>
                      <a:lnTo>
                        <a:pt x="0" y="8"/>
                      </a:lnTo>
                      <a:lnTo>
                        <a:pt x="0" y="4"/>
                      </a:lnTo>
                      <a:lnTo>
                        <a:pt x="3" y="1"/>
                      </a:lnTo>
                      <a:lnTo>
                        <a:pt x="5" y="0"/>
                      </a:lnTo>
                      <a:lnTo>
                        <a:pt x="8" y="0"/>
                      </a:lnTo>
                      <a:lnTo>
                        <a:pt x="10" y="0"/>
                      </a:lnTo>
                      <a:lnTo>
                        <a:pt x="13" y="0"/>
                      </a:lnTo>
                      <a:lnTo>
                        <a:pt x="15" y="3"/>
                      </a:lnTo>
                      <a:lnTo>
                        <a:pt x="16" y="4"/>
                      </a:lnTo>
                      <a:lnTo>
                        <a:pt x="16" y="8"/>
                      </a:lnTo>
                      <a:lnTo>
                        <a:pt x="16" y="11"/>
                      </a:lnTo>
                      <a:lnTo>
                        <a:pt x="15" y="14"/>
                      </a:lnTo>
                      <a:lnTo>
                        <a:pt x="11" y="16"/>
                      </a:lnTo>
                      <a:lnTo>
                        <a:pt x="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8" name="Freeform 3617"/>
                <p:cNvSpPr>
                  <a:spLocks noChangeArrowheads="1"/>
                </p:cNvSpPr>
                <p:nvPr/>
              </p:nvSpPr>
              <p:spPr bwMode="auto">
                <a:xfrm>
                  <a:off x="4846637" y="3817937"/>
                  <a:ext cx="19050" cy="19050"/>
                </a:xfrm>
                <a:custGeom>
                  <a:avLst/>
                  <a:gdLst>
                    <a:gd name="T0" fmla="*/ 12 w 23"/>
                    <a:gd name="T1" fmla="*/ 24 h 24"/>
                    <a:gd name="T2" fmla="*/ 12 w 23"/>
                    <a:gd name="T3" fmla="*/ 24 h 24"/>
                    <a:gd name="T4" fmla="*/ 5 w 23"/>
                    <a:gd name="T5" fmla="*/ 22 h 24"/>
                    <a:gd name="T6" fmla="*/ 2 w 23"/>
                    <a:gd name="T7" fmla="*/ 17 h 24"/>
                    <a:gd name="T8" fmla="*/ 2 w 23"/>
                    <a:gd name="T9" fmla="*/ 17 h 24"/>
                    <a:gd name="T10" fmla="*/ 0 w 23"/>
                    <a:gd name="T11" fmla="*/ 13 h 24"/>
                    <a:gd name="T12" fmla="*/ 0 w 23"/>
                    <a:gd name="T13" fmla="*/ 9 h 24"/>
                    <a:gd name="T14" fmla="*/ 2 w 23"/>
                    <a:gd name="T15" fmla="*/ 4 h 24"/>
                    <a:gd name="T16" fmla="*/ 7 w 23"/>
                    <a:gd name="T17" fmla="*/ 1 h 24"/>
                    <a:gd name="T18" fmla="*/ 7 w 23"/>
                    <a:gd name="T19" fmla="*/ 1 h 24"/>
                    <a:gd name="T20" fmla="*/ 12 w 23"/>
                    <a:gd name="T21" fmla="*/ 0 h 24"/>
                    <a:gd name="T22" fmla="*/ 12 w 23"/>
                    <a:gd name="T23" fmla="*/ 0 h 24"/>
                    <a:gd name="T24" fmla="*/ 18 w 23"/>
                    <a:gd name="T25" fmla="*/ 1 h 24"/>
                    <a:gd name="T26" fmla="*/ 23 w 23"/>
                    <a:gd name="T27" fmla="*/ 6 h 24"/>
                    <a:gd name="T28" fmla="*/ 23 w 23"/>
                    <a:gd name="T29" fmla="*/ 6 h 24"/>
                    <a:gd name="T30" fmla="*/ 23 w 23"/>
                    <a:gd name="T31" fmla="*/ 11 h 24"/>
                    <a:gd name="T32" fmla="*/ 23 w 23"/>
                    <a:gd name="T33" fmla="*/ 16 h 24"/>
                    <a:gd name="T34" fmla="*/ 22 w 23"/>
                    <a:gd name="T35" fmla="*/ 19 h 24"/>
                    <a:gd name="T36" fmla="*/ 18 w 23"/>
                    <a:gd name="T37" fmla="*/ 22 h 24"/>
                    <a:gd name="T38" fmla="*/ 18 w 23"/>
                    <a:gd name="T39" fmla="*/ 22 h 24"/>
                    <a:gd name="T40" fmla="*/ 12 w 23"/>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12" y="24"/>
                      </a:moveTo>
                      <a:lnTo>
                        <a:pt x="12" y="24"/>
                      </a:lnTo>
                      <a:lnTo>
                        <a:pt x="5" y="22"/>
                      </a:lnTo>
                      <a:lnTo>
                        <a:pt x="2" y="17"/>
                      </a:lnTo>
                      <a:lnTo>
                        <a:pt x="0" y="13"/>
                      </a:lnTo>
                      <a:lnTo>
                        <a:pt x="0" y="9"/>
                      </a:lnTo>
                      <a:lnTo>
                        <a:pt x="2" y="4"/>
                      </a:lnTo>
                      <a:lnTo>
                        <a:pt x="7" y="1"/>
                      </a:lnTo>
                      <a:lnTo>
                        <a:pt x="12" y="0"/>
                      </a:lnTo>
                      <a:lnTo>
                        <a:pt x="18" y="1"/>
                      </a:lnTo>
                      <a:lnTo>
                        <a:pt x="23" y="6"/>
                      </a:lnTo>
                      <a:lnTo>
                        <a:pt x="23" y="11"/>
                      </a:lnTo>
                      <a:lnTo>
                        <a:pt x="23" y="16"/>
                      </a:lnTo>
                      <a:lnTo>
                        <a:pt x="22" y="19"/>
                      </a:lnTo>
                      <a:lnTo>
                        <a:pt x="18" y="22"/>
                      </a:lnTo>
                      <a:lnTo>
                        <a:pt x="12"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19" name="Freeform 3618"/>
                <p:cNvSpPr>
                  <a:spLocks noChangeArrowheads="1"/>
                </p:cNvSpPr>
                <p:nvPr/>
              </p:nvSpPr>
              <p:spPr bwMode="auto">
                <a:xfrm>
                  <a:off x="4854574" y="3797300"/>
                  <a:ext cx="12700" cy="14288"/>
                </a:xfrm>
                <a:custGeom>
                  <a:avLst/>
                  <a:gdLst>
                    <a:gd name="T0" fmla="*/ 8 w 16"/>
                    <a:gd name="T1" fmla="*/ 18 h 18"/>
                    <a:gd name="T2" fmla="*/ 8 w 16"/>
                    <a:gd name="T3" fmla="*/ 18 h 18"/>
                    <a:gd name="T4" fmla="*/ 5 w 16"/>
                    <a:gd name="T5" fmla="*/ 17 h 18"/>
                    <a:gd name="T6" fmla="*/ 2 w 16"/>
                    <a:gd name="T7" fmla="*/ 13 h 18"/>
                    <a:gd name="T8" fmla="*/ 2 w 16"/>
                    <a:gd name="T9" fmla="*/ 13 h 18"/>
                    <a:gd name="T10" fmla="*/ 0 w 16"/>
                    <a:gd name="T11" fmla="*/ 10 h 18"/>
                    <a:gd name="T12" fmla="*/ 0 w 16"/>
                    <a:gd name="T13" fmla="*/ 7 h 18"/>
                    <a:gd name="T14" fmla="*/ 2 w 16"/>
                    <a:gd name="T15" fmla="*/ 4 h 18"/>
                    <a:gd name="T16" fmla="*/ 5 w 16"/>
                    <a:gd name="T17" fmla="*/ 2 h 18"/>
                    <a:gd name="T18" fmla="*/ 5 w 16"/>
                    <a:gd name="T19" fmla="*/ 2 h 18"/>
                    <a:gd name="T20" fmla="*/ 8 w 16"/>
                    <a:gd name="T21" fmla="*/ 0 h 18"/>
                    <a:gd name="T22" fmla="*/ 8 w 16"/>
                    <a:gd name="T23" fmla="*/ 0 h 18"/>
                    <a:gd name="T24" fmla="*/ 13 w 16"/>
                    <a:gd name="T25" fmla="*/ 2 h 18"/>
                    <a:gd name="T26" fmla="*/ 16 w 16"/>
                    <a:gd name="T27" fmla="*/ 5 h 18"/>
                    <a:gd name="T28" fmla="*/ 16 w 16"/>
                    <a:gd name="T29" fmla="*/ 5 h 18"/>
                    <a:gd name="T30" fmla="*/ 16 w 16"/>
                    <a:gd name="T31" fmla="*/ 9 h 18"/>
                    <a:gd name="T32" fmla="*/ 16 w 16"/>
                    <a:gd name="T33" fmla="*/ 12 h 18"/>
                    <a:gd name="T34" fmla="*/ 15 w 16"/>
                    <a:gd name="T35" fmla="*/ 15 h 18"/>
                    <a:gd name="T36" fmla="*/ 13 w 16"/>
                    <a:gd name="T37" fmla="*/ 17 h 18"/>
                    <a:gd name="T38" fmla="*/ 13 w 16"/>
                    <a:gd name="T39" fmla="*/ 17 h 18"/>
                    <a:gd name="T40" fmla="*/ 8 w 16"/>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18"/>
                      </a:moveTo>
                      <a:lnTo>
                        <a:pt x="8" y="18"/>
                      </a:lnTo>
                      <a:lnTo>
                        <a:pt x="5" y="17"/>
                      </a:lnTo>
                      <a:lnTo>
                        <a:pt x="2" y="13"/>
                      </a:lnTo>
                      <a:lnTo>
                        <a:pt x="0" y="10"/>
                      </a:lnTo>
                      <a:lnTo>
                        <a:pt x="0" y="7"/>
                      </a:lnTo>
                      <a:lnTo>
                        <a:pt x="2" y="4"/>
                      </a:lnTo>
                      <a:lnTo>
                        <a:pt x="5" y="2"/>
                      </a:lnTo>
                      <a:lnTo>
                        <a:pt x="8" y="0"/>
                      </a:lnTo>
                      <a:lnTo>
                        <a:pt x="13" y="2"/>
                      </a:lnTo>
                      <a:lnTo>
                        <a:pt x="16" y="5"/>
                      </a:lnTo>
                      <a:lnTo>
                        <a:pt x="16" y="9"/>
                      </a:lnTo>
                      <a:lnTo>
                        <a:pt x="16" y="12"/>
                      </a:lnTo>
                      <a:lnTo>
                        <a:pt x="15" y="15"/>
                      </a:lnTo>
                      <a:lnTo>
                        <a:pt x="13" y="17"/>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0" name="Freeform 3619"/>
                <p:cNvSpPr>
                  <a:spLocks noChangeArrowheads="1"/>
                </p:cNvSpPr>
                <p:nvPr/>
              </p:nvSpPr>
              <p:spPr bwMode="auto">
                <a:xfrm>
                  <a:off x="4865687" y="3779837"/>
                  <a:ext cx="14288" cy="12700"/>
                </a:xfrm>
                <a:custGeom>
                  <a:avLst/>
                  <a:gdLst>
                    <a:gd name="T0" fmla="*/ 8 w 18"/>
                    <a:gd name="T1" fmla="*/ 17 h 17"/>
                    <a:gd name="T2" fmla="*/ 8 w 18"/>
                    <a:gd name="T3" fmla="*/ 17 h 17"/>
                    <a:gd name="T4" fmla="*/ 5 w 18"/>
                    <a:gd name="T5" fmla="*/ 17 h 17"/>
                    <a:gd name="T6" fmla="*/ 1 w 18"/>
                    <a:gd name="T7" fmla="*/ 13 h 17"/>
                    <a:gd name="T8" fmla="*/ 1 w 18"/>
                    <a:gd name="T9" fmla="*/ 13 h 17"/>
                    <a:gd name="T10" fmla="*/ 0 w 18"/>
                    <a:gd name="T11" fmla="*/ 10 h 17"/>
                    <a:gd name="T12" fmla="*/ 0 w 18"/>
                    <a:gd name="T13" fmla="*/ 7 h 17"/>
                    <a:gd name="T14" fmla="*/ 1 w 18"/>
                    <a:gd name="T15" fmla="*/ 4 h 17"/>
                    <a:gd name="T16" fmla="*/ 5 w 18"/>
                    <a:gd name="T17" fmla="*/ 2 h 17"/>
                    <a:gd name="T18" fmla="*/ 5 w 18"/>
                    <a:gd name="T19" fmla="*/ 2 h 17"/>
                    <a:gd name="T20" fmla="*/ 8 w 18"/>
                    <a:gd name="T21" fmla="*/ 0 h 17"/>
                    <a:gd name="T22" fmla="*/ 8 w 18"/>
                    <a:gd name="T23" fmla="*/ 0 h 17"/>
                    <a:gd name="T24" fmla="*/ 13 w 18"/>
                    <a:gd name="T25" fmla="*/ 2 h 17"/>
                    <a:gd name="T26" fmla="*/ 16 w 18"/>
                    <a:gd name="T27" fmla="*/ 5 h 17"/>
                    <a:gd name="T28" fmla="*/ 16 w 18"/>
                    <a:gd name="T29" fmla="*/ 5 h 17"/>
                    <a:gd name="T30" fmla="*/ 18 w 18"/>
                    <a:gd name="T31" fmla="*/ 8 h 17"/>
                    <a:gd name="T32" fmla="*/ 16 w 18"/>
                    <a:gd name="T33" fmla="*/ 12 h 17"/>
                    <a:gd name="T34" fmla="*/ 16 w 18"/>
                    <a:gd name="T35" fmla="*/ 13 h 17"/>
                    <a:gd name="T36" fmla="*/ 13 w 18"/>
                    <a:gd name="T37" fmla="*/ 17 h 17"/>
                    <a:gd name="T38" fmla="*/ 13 w 18"/>
                    <a:gd name="T39" fmla="*/ 17 h 17"/>
                    <a:gd name="T40" fmla="*/ 8 w 18"/>
                    <a:gd name="T4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8" y="17"/>
                      </a:moveTo>
                      <a:lnTo>
                        <a:pt x="8" y="17"/>
                      </a:lnTo>
                      <a:lnTo>
                        <a:pt x="5" y="17"/>
                      </a:lnTo>
                      <a:lnTo>
                        <a:pt x="1" y="13"/>
                      </a:lnTo>
                      <a:lnTo>
                        <a:pt x="0" y="10"/>
                      </a:lnTo>
                      <a:lnTo>
                        <a:pt x="0" y="7"/>
                      </a:lnTo>
                      <a:lnTo>
                        <a:pt x="1" y="4"/>
                      </a:lnTo>
                      <a:lnTo>
                        <a:pt x="5" y="2"/>
                      </a:lnTo>
                      <a:lnTo>
                        <a:pt x="8" y="0"/>
                      </a:lnTo>
                      <a:lnTo>
                        <a:pt x="13" y="2"/>
                      </a:lnTo>
                      <a:lnTo>
                        <a:pt x="16" y="5"/>
                      </a:lnTo>
                      <a:lnTo>
                        <a:pt x="18" y="8"/>
                      </a:lnTo>
                      <a:lnTo>
                        <a:pt x="16" y="12"/>
                      </a:lnTo>
                      <a:lnTo>
                        <a:pt x="16" y="13"/>
                      </a:lnTo>
                      <a:lnTo>
                        <a:pt x="13" y="17"/>
                      </a:lnTo>
                      <a:lnTo>
                        <a:pt x="8" y="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1" name="Freeform 3620"/>
                <p:cNvSpPr>
                  <a:spLocks noChangeArrowheads="1"/>
                </p:cNvSpPr>
                <p:nvPr/>
              </p:nvSpPr>
              <p:spPr bwMode="auto">
                <a:xfrm>
                  <a:off x="4860924" y="3756025"/>
                  <a:ext cx="19050" cy="20638"/>
                </a:xfrm>
                <a:custGeom>
                  <a:avLst/>
                  <a:gdLst>
                    <a:gd name="T0" fmla="*/ 13 w 25"/>
                    <a:gd name="T1" fmla="*/ 24 h 24"/>
                    <a:gd name="T2" fmla="*/ 13 w 25"/>
                    <a:gd name="T3" fmla="*/ 24 h 24"/>
                    <a:gd name="T4" fmla="*/ 7 w 25"/>
                    <a:gd name="T5" fmla="*/ 23 h 24"/>
                    <a:gd name="T6" fmla="*/ 2 w 25"/>
                    <a:gd name="T7" fmla="*/ 18 h 24"/>
                    <a:gd name="T8" fmla="*/ 2 w 25"/>
                    <a:gd name="T9" fmla="*/ 18 h 24"/>
                    <a:gd name="T10" fmla="*/ 0 w 25"/>
                    <a:gd name="T11" fmla="*/ 13 h 24"/>
                    <a:gd name="T12" fmla="*/ 2 w 25"/>
                    <a:gd name="T13" fmla="*/ 8 h 24"/>
                    <a:gd name="T14" fmla="*/ 4 w 25"/>
                    <a:gd name="T15" fmla="*/ 5 h 24"/>
                    <a:gd name="T16" fmla="*/ 7 w 25"/>
                    <a:gd name="T17" fmla="*/ 2 h 24"/>
                    <a:gd name="T18" fmla="*/ 7 w 25"/>
                    <a:gd name="T19" fmla="*/ 2 h 24"/>
                    <a:gd name="T20" fmla="*/ 13 w 25"/>
                    <a:gd name="T21" fmla="*/ 0 h 24"/>
                    <a:gd name="T22" fmla="*/ 13 w 25"/>
                    <a:gd name="T23" fmla="*/ 0 h 24"/>
                    <a:gd name="T24" fmla="*/ 18 w 25"/>
                    <a:gd name="T25" fmla="*/ 2 h 24"/>
                    <a:gd name="T26" fmla="*/ 23 w 25"/>
                    <a:gd name="T27" fmla="*/ 6 h 24"/>
                    <a:gd name="T28" fmla="*/ 23 w 25"/>
                    <a:gd name="T29" fmla="*/ 6 h 24"/>
                    <a:gd name="T30" fmla="*/ 25 w 25"/>
                    <a:gd name="T31" fmla="*/ 11 h 24"/>
                    <a:gd name="T32" fmla="*/ 25 w 25"/>
                    <a:gd name="T33" fmla="*/ 15 h 24"/>
                    <a:gd name="T34" fmla="*/ 22 w 25"/>
                    <a:gd name="T35" fmla="*/ 20 h 24"/>
                    <a:gd name="T36" fmla="*/ 18 w 25"/>
                    <a:gd name="T37" fmla="*/ 23 h 24"/>
                    <a:gd name="T38" fmla="*/ 18 w 25"/>
                    <a:gd name="T39" fmla="*/ 23 h 24"/>
                    <a:gd name="T40" fmla="*/ 13 w 25"/>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3" y="24"/>
                      </a:moveTo>
                      <a:lnTo>
                        <a:pt x="13" y="24"/>
                      </a:lnTo>
                      <a:lnTo>
                        <a:pt x="7" y="23"/>
                      </a:lnTo>
                      <a:lnTo>
                        <a:pt x="2" y="18"/>
                      </a:lnTo>
                      <a:lnTo>
                        <a:pt x="0" y="13"/>
                      </a:lnTo>
                      <a:lnTo>
                        <a:pt x="2" y="8"/>
                      </a:lnTo>
                      <a:lnTo>
                        <a:pt x="4" y="5"/>
                      </a:lnTo>
                      <a:lnTo>
                        <a:pt x="7" y="2"/>
                      </a:lnTo>
                      <a:lnTo>
                        <a:pt x="13" y="0"/>
                      </a:lnTo>
                      <a:lnTo>
                        <a:pt x="18" y="2"/>
                      </a:lnTo>
                      <a:lnTo>
                        <a:pt x="23" y="6"/>
                      </a:lnTo>
                      <a:lnTo>
                        <a:pt x="25" y="11"/>
                      </a:lnTo>
                      <a:lnTo>
                        <a:pt x="25" y="15"/>
                      </a:lnTo>
                      <a:lnTo>
                        <a:pt x="22" y="20"/>
                      </a:lnTo>
                      <a:lnTo>
                        <a:pt x="18" y="23"/>
                      </a:lnTo>
                      <a:lnTo>
                        <a:pt x="13"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2" name="Freeform 3621"/>
                <p:cNvSpPr>
                  <a:spLocks noChangeArrowheads="1"/>
                </p:cNvSpPr>
                <p:nvPr/>
              </p:nvSpPr>
              <p:spPr bwMode="auto">
                <a:xfrm>
                  <a:off x="4859337" y="3735387"/>
                  <a:ext cx="12700" cy="14288"/>
                </a:xfrm>
                <a:custGeom>
                  <a:avLst/>
                  <a:gdLst>
                    <a:gd name="T0" fmla="*/ 10 w 18"/>
                    <a:gd name="T1" fmla="*/ 18 h 18"/>
                    <a:gd name="T2" fmla="*/ 10 w 18"/>
                    <a:gd name="T3" fmla="*/ 18 h 18"/>
                    <a:gd name="T4" fmla="*/ 5 w 18"/>
                    <a:gd name="T5" fmla="*/ 16 h 18"/>
                    <a:gd name="T6" fmla="*/ 2 w 18"/>
                    <a:gd name="T7" fmla="*/ 13 h 18"/>
                    <a:gd name="T8" fmla="*/ 2 w 18"/>
                    <a:gd name="T9" fmla="*/ 13 h 18"/>
                    <a:gd name="T10" fmla="*/ 0 w 18"/>
                    <a:gd name="T11" fmla="*/ 10 h 18"/>
                    <a:gd name="T12" fmla="*/ 2 w 18"/>
                    <a:gd name="T13" fmla="*/ 6 h 18"/>
                    <a:gd name="T14" fmla="*/ 2 w 18"/>
                    <a:gd name="T15" fmla="*/ 3 h 18"/>
                    <a:gd name="T16" fmla="*/ 5 w 18"/>
                    <a:gd name="T17" fmla="*/ 2 h 18"/>
                    <a:gd name="T18" fmla="*/ 5 w 18"/>
                    <a:gd name="T19" fmla="*/ 2 h 18"/>
                    <a:gd name="T20" fmla="*/ 10 w 18"/>
                    <a:gd name="T21" fmla="*/ 0 h 18"/>
                    <a:gd name="T22" fmla="*/ 10 w 18"/>
                    <a:gd name="T23" fmla="*/ 0 h 18"/>
                    <a:gd name="T24" fmla="*/ 13 w 18"/>
                    <a:gd name="T25" fmla="*/ 2 h 18"/>
                    <a:gd name="T26" fmla="*/ 16 w 18"/>
                    <a:gd name="T27" fmla="*/ 5 h 18"/>
                    <a:gd name="T28" fmla="*/ 16 w 18"/>
                    <a:gd name="T29" fmla="*/ 5 h 18"/>
                    <a:gd name="T30" fmla="*/ 18 w 18"/>
                    <a:gd name="T31" fmla="*/ 8 h 18"/>
                    <a:gd name="T32" fmla="*/ 18 w 18"/>
                    <a:gd name="T33" fmla="*/ 11 h 18"/>
                    <a:gd name="T34" fmla="*/ 16 w 18"/>
                    <a:gd name="T35" fmla="*/ 15 h 18"/>
                    <a:gd name="T36" fmla="*/ 13 w 18"/>
                    <a:gd name="T37" fmla="*/ 16 h 18"/>
                    <a:gd name="T38" fmla="*/ 13 w 18"/>
                    <a:gd name="T39" fmla="*/ 16 h 18"/>
                    <a:gd name="T40" fmla="*/ 10 w 18"/>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18"/>
                      </a:moveTo>
                      <a:lnTo>
                        <a:pt x="10" y="18"/>
                      </a:lnTo>
                      <a:lnTo>
                        <a:pt x="5" y="16"/>
                      </a:lnTo>
                      <a:lnTo>
                        <a:pt x="2" y="13"/>
                      </a:lnTo>
                      <a:lnTo>
                        <a:pt x="0" y="10"/>
                      </a:lnTo>
                      <a:lnTo>
                        <a:pt x="2" y="6"/>
                      </a:lnTo>
                      <a:lnTo>
                        <a:pt x="2" y="3"/>
                      </a:lnTo>
                      <a:lnTo>
                        <a:pt x="5" y="2"/>
                      </a:lnTo>
                      <a:lnTo>
                        <a:pt x="10" y="0"/>
                      </a:lnTo>
                      <a:lnTo>
                        <a:pt x="13" y="2"/>
                      </a:lnTo>
                      <a:lnTo>
                        <a:pt x="16" y="5"/>
                      </a:lnTo>
                      <a:lnTo>
                        <a:pt x="18" y="8"/>
                      </a:lnTo>
                      <a:lnTo>
                        <a:pt x="18" y="11"/>
                      </a:lnTo>
                      <a:lnTo>
                        <a:pt x="16" y="15"/>
                      </a:lnTo>
                      <a:lnTo>
                        <a:pt x="13" y="16"/>
                      </a:lnTo>
                      <a:lnTo>
                        <a:pt x="1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3" name="Freeform 3622"/>
                <p:cNvSpPr>
                  <a:spLocks noChangeArrowheads="1"/>
                </p:cNvSpPr>
                <p:nvPr/>
              </p:nvSpPr>
              <p:spPr bwMode="auto">
                <a:xfrm>
                  <a:off x="4860924" y="3700462"/>
                  <a:ext cx="19050" cy="17463"/>
                </a:xfrm>
                <a:custGeom>
                  <a:avLst/>
                  <a:gdLst>
                    <a:gd name="T0" fmla="*/ 12 w 23"/>
                    <a:gd name="T1" fmla="*/ 23 h 23"/>
                    <a:gd name="T2" fmla="*/ 12 w 23"/>
                    <a:gd name="T3" fmla="*/ 23 h 23"/>
                    <a:gd name="T4" fmla="*/ 8 w 23"/>
                    <a:gd name="T5" fmla="*/ 23 h 23"/>
                    <a:gd name="T6" fmla="*/ 5 w 23"/>
                    <a:gd name="T7" fmla="*/ 21 h 23"/>
                    <a:gd name="T8" fmla="*/ 5 w 23"/>
                    <a:gd name="T9" fmla="*/ 21 h 23"/>
                    <a:gd name="T10" fmla="*/ 2 w 23"/>
                    <a:gd name="T11" fmla="*/ 18 h 23"/>
                    <a:gd name="T12" fmla="*/ 0 w 23"/>
                    <a:gd name="T13" fmla="*/ 15 h 23"/>
                    <a:gd name="T14" fmla="*/ 0 w 23"/>
                    <a:gd name="T15" fmla="*/ 10 h 23"/>
                    <a:gd name="T16" fmla="*/ 2 w 23"/>
                    <a:gd name="T17" fmla="*/ 5 h 23"/>
                    <a:gd name="T18" fmla="*/ 2 w 23"/>
                    <a:gd name="T19" fmla="*/ 5 h 23"/>
                    <a:gd name="T20" fmla="*/ 5 w 23"/>
                    <a:gd name="T21" fmla="*/ 2 h 23"/>
                    <a:gd name="T22" fmla="*/ 12 w 23"/>
                    <a:gd name="T23" fmla="*/ 0 h 23"/>
                    <a:gd name="T24" fmla="*/ 12 w 23"/>
                    <a:gd name="T25" fmla="*/ 0 h 23"/>
                    <a:gd name="T26" fmla="*/ 15 w 23"/>
                    <a:gd name="T27" fmla="*/ 0 h 23"/>
                    <a:gd name="T28" fmla="*/ 18 w 23"/>
                    <a:gd name="T29" fmla="*/ 2 h 23"/>
                    <a:gd name="T30" fmla="*/ 18 w 23"/>
                    <a:gd name="T31" fmla="*/ 2 h 23"/>
                    <a:gd name="T32" fmla="*/ 22 w 23"/>
                    <a:gd name="T33" fmla="*/ 5 h 23"/>
                    <a:gd name="T34" fmla="*/ 23 w 23"/>
                    <a:gd name="T35" fmla="*/ 10 h 23"/>
                    <a:gd name="T36" fmla="*/ 23 w 23"/>
                    <a:gd name="T37" fmla="*/ 13 h 23"/>
                    <a:gd name="T38" fmla="*/ 22 w 23"/>
                    <a:gd name="T39" fmla="*/ 18 h 23"/>
                    <a:gd name="T40" fmla="*/ 22 w 23"/>
                    <a:gd name="T41" fmla="*/ 18 h 23"/>
                    <a:gd name="T42" fmla="*/ 17 w 23"/>
                    <a:gd name="T43" fmla="*/ 23 h 23"/>
                    <a:gd name="T44" fmla="*/ 12 w 23"/>
                    <a:gd name="T4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23">
                      <a:moveTo>
                        <a:pt x="12" y="23"/>
                      </a:moveTo>
                      <a:lnTo>
                        <a:pt x="12" y="23"/>
                      </a:lnTo>
                      <a:lnTo>
                        <a:pt x="8" y="23"/>
                      </a:lnTo>
                      <a:lnTo>
                        <a:pt x="5" y="21"/>
                      </a:lnTo>
                      <a:lnTo>
                        <a:pt x="2" y="18"/>
                      </a:lnTo>
                      <a:lnTo>
                        <a:pt x="0" y="15"/>
                      </a:lnTo>
                      <a:lnTo>
                        <a:pt x="0" y="10"/>
                      </a:lnTo>
                      <a:lnTo>
                        <a:pt x="2" y="5"/>
                      </a:lnTo>
                      <a:lnTo>
                        <a:pt x="5" y="2"/>
                      </a:lnTo>
                      <a:lnTo>
                        <a:pt x="12" y="0"/>
                      </a:lnTo>
                      <a:lnTo>
                        <a:pt x="15" y="0"/>
                      </a:lnTo>
                      <a:lnTo>
                        <a:pt x="18" y="2"/>
                      </a:lnTo>
                      <a:lnTo>
                        <a:pt x="22" y="5"/>
                      </a:lnTo>
                      <a:lnTo>
                        <a:pt x="23" y="10"/>
                      </a:lnTo>
                      <a:lnTo>
                        <a:pt x="23" y="13"/>
                      </a:lnTo>
                      <a:lnTo>
                        <a:pt x="22" y="18"/>
                      </a:lnTo>
                      <a:lnTo>
                        <a:pt x="17" y="23"/>
                      </a:lnTo>
                      <a:lnTo>
                        <a:pt x="12"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4" name="Freeform 3623"/>
                <p:cNvSpPr>
                  <a:spLocks noChangeArrowheads="1"/>
                </p:cNvSpPr>
                <p:nvPr/>
              </p:nvSpPr>
              <p:spPr bwMode="auto">
                <a:xfrm>
                  <a:off x="4857749" y="3679825"/>
                  <a:ext cx="12700" cy="12700"/>
                </a:xfrm>
                <a:custGeom>
                  <a:avLst/>
                  <a:gdLst>
                    <a:gd name="T0" fmla="*/ 9 w 17"/>
                    <a:gd name="T1" fmla="*/ 17 h 17"/>
                    <a:gd name="T2" fmla="*/ 9 w 17"/>
                    <a:gd name="T3" fmla="*/ 17 h 17"/>
                    <a:gd name="T4" fmla="*/ 4 w 17"/>
                    <a:gd name="T5" fmla="*/ 17 h 17"/>
                    <a:gd name="T6" fmla="*/ 4 w 17"/>
                    <a:gd name="T7" fmla="*/ 17 h 17"/>
                    <a:gd name="T8" fmla="*/ 0 w 17"/>
                    <a:gd name="T9" fmla="*/ 13 h 17"/>
                    <a:gd name="T10" fmla="*/ 0 w 17"/>
                    <a:gd name="T11" fmla="*/ 10 h 17"/>
                    <a:gd name="T12" fmla="*/ 0 w 17"/>
                    <a:gd name="T13" fmla="*/ 7 h 17"/>
                    <a:gd name="T14" fmla="*/ 0 w 17"/>
                    <a:gd name="T15" fmla="*/ 4 h 17"/>
                    <a:gd name="T16" fmla="*/ 0 w 17"/>
                    <a:gd name="T17" fmla="*/ 4 h 17"/>
                    <a:gd name="T18" fmla="*/ 4 w 17"/>
                    <a:gd name="T19" fmla="*/ 2 h 17"/>
                    <a:gd name="T20" fmla="*/ 9 w 17"/>
                    <a:gd name="T21" fmla="*/ 0 h 17"/>
                    <a:gd name="T22" fmla="*/ 9 w 17"/>
                    <a:gd name="T23" fmla="*/ 0 h 17"/>
                    <a:gd name="T24" fmla="*/ 13 w 17"/>
                    <a:gd name="T25" fmla="*/ 2 h 17"/>
                    <a:gd name="T26" fmla="*/ 13 w 17"/>
                    <a:gd name="T27" fmla="*/ 2 h 17"/>
                    <a:gd name="T28" fmla="*/ 15 w 17"/>
                    <a:gd name="T29" fmla="*/ 4 h 17"/>
                    <a:gd name="T30" fmla="*/ 17 w 17"/>
                    <a:gd name="T31" fmla="*/ 7 h 17"/>
                    <a:gd name="T32" fmla="*/ 17 w 17"/>
                    <a:gd name="T33" fmla="*/ 10 h 17"/>
                    <a:gd name="T34" fmla="*/ 15 w 17"/>
                    <a:gd name="T35" fmla="*/ 13 h 17"/>
                    <a:gd name="T36" fmla="*/ 15 w 17"/>
                    <a:gd name="T37" fmla="*/ 13 h 17"/>
                    <a:gd name="T38" fmla="*/ 12 w 17"/>
                    <a:gd name="T39" fmla="*/ 17 h 17"/>
                    <a:gd name="T40" fmla="*/ 9 w 17"/>
                    <a:gd name="T4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9" y="17"/>
                      </a:moveTo>
                      <a:lnTo>
                        <a:pt x="9" y="17"/>
                      </a:lnTo>
                      <a:lnTo>
                        <a:pt x="4" y="17"/>
                      </a:lnTo>
                      <a:lnTo>
                        <a:pt x="0" y="13"/>
                      </a:lnTo>
                      <a:lnTo>
                        <a:pt x="0" y="10"/>
                      </a:lnTo>
                      <a:lnTo>
                        <a:pt x="0" y="7"/>
                      </a:lnTo>
                      <a:lnTo>
                        <a:pt x="0" y="4"/>
                      </a:lnTo>
                      <a:lnTo>
                        <a:pt x="4" y="2"/>
                      </a:lnTo>
                      <a:lnTo>
                        <a:pt x="9" y="0"/>
                      </a:lnTo>
                      <a:lnTo>
                        <a:pt x="13" y="2"/>
                      </a:lnTo>
                      <a:lnTo>
                        <a:pt x="15" y="4"/>
                      </a:lnTo>
                      <a:lnTo>
                        <a:pt x="17" y="7"/>
                      </a:lnTo>
                      <a:lnTo>
                        <a:pt x="17" y="10"/>
                      </a:lnTo>
                      <a:lnTo>
                        <a:pt x="15" y="13"/>
                      </a:lnTo>
                      <a:lnTo>
                        <a:pt x="12" y="17"/>
                      </a:lnTo>
                      <a:lnTo>
                        <a:pt x="9" y="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5" name="Freeform 3624"/>
                <p:cNvSpPr>
                  <a:spLocks noChangeArrowheads="1"/>
                </p:cNvSpPr>
                <p:nvPr/>
              </p:nvSpPr>
              <p:spPr bwMode="auto">
                <a:xfrm>
                  <a:off x="4859337" y="3659187"/>
                  <a:ext cx="12700" cy="12700"/>
                </a:xfrm>
                <a:custGeom>
                  <a:avLst/>
                  <a:gdLst>
                    <a:gd name="T0" fmla="*/ 8 w 16"/>
                    <a:gd name="T1" fmla="*/ 16 h 16"/>
                    <a:gd name="T2" fmla="*/ 8 w 16"/>
                    <a:gd name="T3" fmla="*/ 16 h 16"/>
                    <a:gd name="T4" fmla="*/ 3 w 16"/>
                    <a:gd name="T5" fmla="*/ 15 h 16"/>
                    <a:gd name="T6" fmla="*/ 3 w 16"/>
                    <a:gd name="T7" fmla="*/ 15 h 16"/>
                    <a:gd name="T8" fmla="*/ 0 w 16"/>
                    <a:gd name="T9" fmla="*/ 13 h 16"/>
                    <a:gd name="T10" fmla="*/ 0 w 16"/>
                    <a:gd name="T11" fmla="*/ 10 h 16"/>
                    <a:gd name="T12" fmla="*/ 0 w 16"/>
                    <a:gd name="T13" fmla="*/ 7 h 16"/>
                    <a:gd name="T14" fmla="*/ 0 w 16"/>
                    <a:gd name="T15" fmla="*/ 3 h 16"/>
                    <a:gd name="T16" fmla="*/ 0 w 16"/>
                    <a:gd name="T17" fmla="*/ 3 h 16"/>
                    <a:gd name="T18" fmla="*/ 3 w 16"/>
                    <a:gd name="T19" fmla="*/ 0 h 16"/>
                    <a:gd name="T20" fmla="*/ 8 w 16"/>
                    <a:gd name="T21" fmla="*/ 0 h 16"/>
                    <a:gd name="T22" fmla="*/ 8 w 16"/>
                    <a:gd name="T23" fmla="*/ 0 h 16"/>
                    <a:gd name="T24" fmla="*/ 13 w 16"/>
                    <a:gd name="T25" fmla="*/ 2 h 16"/>
                    <a:gd name="T26" fmla="*/ 13 w 16"/>
                    <a:gd name="T27" fmla="*/ 2 h 16"/>
                    <a:gd name="T28" fmla="*/ 14 w 16"/>
                    <a:gd name="T29" fmla="*/ 3 h 16"/>
                    <a:gd name="T30" fmla="*/ 16 w 16"/>
                    <a:gd name="T31" fmla="*/ 7 h 16"/>
                    <a:gd name="T32" fmla="*/ 16 w 16"/>
                    <a:gd name="T33" fmla="*/ 10 h 16"/>
                    <a:gd name="T34" fmla="*/ 14 w 16"/>
                    <a:gd name="T35" fmla="*/ 13 h 16"/>
                    <a:gd name="T36" fmla="*/ 14 w 16"/>
                    <a:gd name="T37" fmla="*/ 13 h 16"/>
                    <a:gd name="T38" fmla="*/ 11 w 16"/>
                    <a:gd name="T39" fmla="*/ 16 h 16"/>
                    <a:gd name="T40" fmla="*/ 8 w 16"/>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16"/>
                      </a:moveTo>
                      <a:lnTo>
                        <a:pt x="8" y="16"/>
                      </a:lnTo>
                      <a:lnTo>
                        <a:pt x="3" y="15"/>
                      </a:lnTo>
                      <a:lnTo>
                        <a:pt x="0" y="13"/>
                      </a:lnTo>
                      <a:lnTo>
                        <a:pt x="0" y="10"/>
                      </a:lnTo>
                      <a:lnTo>
                        <a:pt x="0" y="7"/>
                      </a:lnTo>
                      <a:lnTo>
                        <a:pt x="0" y="3"/>
                      </a:lnTo>
                      <a:lnTo>
                        <a:pt x="3" y="0"/>
                      </a:lnTo>
                      <a:lnTo>
                        <a:pt x="8" y="0"/>
                      </a:lnTo>
                      <a:lnTo>
                        <a:pt x="13" y="2"/>
                      </a:lnTo>
                      <a:lnTo>
                        <a:pt x="14" y="3"/>
                      </a:lnTo>
                      <a:lnTo>
                        <a:pt x="16" y="7"/>
                      </a:lnTo>
                      <a:lnTo>
                        <a:pt x="16" y="10"/>
                      </a:lnTo>
                      <a:lnTo>
                        <a:pt x="14" y="13"/>
                      </a:lnTo>
                      <a:lnTo>
                        <a:pt x="11" y="16"/>
                      </a:lnTo>
                      <a:lnTo>
                        <a:pt x="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6" name="Freeform 3625"/>
                <p:cNvSpPr>
                  <a:spLocks noChangeArrowheads="1"/>
                </p:cNvSpPr>
                <p:nvPr/>
              </p:nvSpPr>
              <p:spPr bwMode="auto">
                <a:xfrm>
                  <a:off x="4845049" y="3638550"/>
                  <a:ext cx="19050" cy="19050"/>
                </a:xfrm>
                <a:custGeom>
                  <a:avLst/>
                  <a:gdLst>
                    <a:gd name="T0" fmla="*/ 13 w 25"/>
                    <a:gd name="T1" fmla="*/ 23 h 23"/>
                    <a:gd name="T2" fmla="*/ 13 w 25"/>
                    <a:gd name="T3" fmla="*/ 23 h 23"/>
                    <a:gd name="T4" fmla="*/ 8 w 25"/>
                    <a:gd name="T5" fmla="*/ 23 h 23"/>
                    <a:gd name="T6" fmla="*/ 7 w 25"/>
                    <a:gd name="T7" fmla="*/ 21 h 23"/>
                    <a:gd name="T8" fmla="*/ 7 w 25"/>
                    <a:gd name="T9" fmla="*/ 21 h 23"/>
                    <a:gd name="T10" fmla="*/ 2 w 25"/>
                    <a:gd name="T11" fmla="*/ 18 h 23"/>
                    <a:gd name="T12" fmla="*/ 0 w 25"/>
                    <a:gd name="T13" fmla="*/ 13 h 23"/>
                    <a:gd name="T14" fmla="*/ 0 w 25"/>
                    <a:gd name="T15" fmla="*/ 10 h 23"/>
                    <a:gd name="T16" fmla="*/ 2 w 25"/>
                    <a:gd name="T17" fmla="*/ 5 h 23"/>
                    <a:gd name="T18" fmla="*/ 2 w 25"/>
                    <a:gd name="T19" fmla="*/ 5 h 23"/>
                    <a:gd name="T20" fmla="*/ 7 w 25"/>
                    <a:gd name="T21" fmla="*/ 1 h 23"/>
                    <a:gd name="T22" fmla="*/ 13 w 25"/>
                    <a:gd name="T23" fmla="*/ 0 h 23"/>
                    <a:gd name="T24" fmla="*/ 13 w 25"/>
                    <a:gd name="T25" fmla="*/ 0 h 23"/>
                    <a:gd name="T26" fmla="*/ 16 w 25"/>
                    <a:gd name="T27" fmla="*/ 0 h 23"/>
                    <a:gd name="T28" fmla="*/ 20 w 25"/>
                    <a:gd name="T29" fmla="*/ 1 h 23"/>
                    <a:gd name="T30" fmla="*/ 20 w 25"/>
                    <a:gd name="T31" fmla="*/ 1 h 23"/>
                    <a:gd name="T32" fmla="*/ 23 w 25"/>
                    <a:gd name="T33" fmla="*/ 5 h 23"/>
                    <a:gd name="T34" fmla="*/ 25 w 25"/>
                    <a:gd name="T35" fmla="*/ 10 h 23"/>
                    <a:gd name="T36" fmla="*/ 25 w 25"/>
                    <a:gd name="T37" fmla="*/ 13 h 23"/>
                    <a:gd name="T38" fmla="*/ 23 w 25"/>
                    <a:gd name="T39" fmla="*/ 18 h 23"/>
                    <a:gd name="T40" fmla="*/ 23 w 25"/>
                    <a:gd name="T41" fmla="*/ 18 h 23"/>
                    <a:gd name="T42" fmla="*/ 18 w 25"/>
                    <a:gd name="T43" fmla="*/ 21 h 23"/>
                    <a:gd name="T44" fmla="*/ 13 w 25"/>
                    <a:gd name="T4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3">
                      <a:moveTo>
                        <a:pt x="13" y="23"/>
                      </a:moveTo>
                      <a:lnTo>
                        <a:pt x="13" y="23"/>
                      </a:lnTo>
                      <a:lnTo>
                        <a:pt x="8" y="23"/>
                      </a:lnTo>
                      <a:lnTo>
                        <a:pt x="7" y="21"/>
                      </a:lnTo>
                      <a:lnTo>
                        <a:pt x="2" y="18"/>
                      </a:lnTo>
                      <a:lnTo>
                        <a:pt x="0" y="13"/>
                      </a:lnTo>
                      <a:lnTo>
                        <a:pt x="0" y="10"/>
                      </a:lnTo>
                      <a:lnTo>
                        <a:pt x="2" y="5"/>
                      </a:lnTo>
                      <a:lnTo>
                        <a:pt x="7" y="1"/>
                      </a:lnTo>
                      <a:lnTo>
                        <a:pt x="13" y="0"/>
                      </a:lnTo>
                      <a:lnTo>
                        <a:pt x="16" y="0"/>
                      </a:lnTo>
                      <a:lnTo>
                        <a:pt x="20" y="1"/>
                      </a:lnTo>
                      <a:lnTo>
                        <a:pt x="23" y="5"/>
                      </a:lnTo>
                      <a:lnTo>
                        <a:pt x="25" y="10"/>
                      </a:lnTo>
                      <a:lnTo>
                        <a:pt x="25" y="13"/>
                      </a:lnTo>
                      <a:lnTo>
                        <a:pt x="23" y="18"/>
                      </a:lnTo>
                      <a:lnTo>
                        <a:pt x="18" y="21"/>
                      </a:lnTo>
                      <a:lnTo>
                        <a:pt x="13"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7" name="Freeform 3626"/>
                <p:cNvSpPr>
                  <a:spLocks noChangeArrowheads="1"/>
                </p:cNvSpPr>
                <p:nvPr/>
              </p:nvSpPr>
              <p:spPr bwMode="auto">
                <a:xfrm>
                  <a:off x="4830762" y="3624262"/>
                  <a:ext cx="14288" cy="12700"/>
                </a:xfrm>
                <a:custGeom>
                  <a:avLst/>
                  <a:gdLst>
                    <a:gd name="T0" fmla="*/ 10 w 18"/>
                    <a:gd name="T1" fmla="*/ 17 h 17"/>
                    <a:gd name="T2" fmla="*/ 10 w 18"/>
                    <a:gd name="T3" fmla="*/ 17 h 17"/>
                    <a:gd name="T4" fmla="*/ 5 w 18"/>
                    <a:gd name="T5" fmla="*/ 15 h 17"/>
                    <a:gd name="T6" fmla="*/ 5 w 18"/>
                    <a:gd name="T7" fmla="*/ 15 h 17"/>
                    <a:gd name="T8" fmla="*/ 2 w 18"/>
                    <a:gd name="T9" fmla="*/ 13 h 17"/>
                    <a:gd name="T10" fmla="*/ 0 w 18"/>
                    <a:gd name="T11" fmla="*/ 10 h 17"/>
                    <a:gd name="T12" fmla="*/ 0 w 18"/>
                    <a:gd name="T13" fmla="*/ 7 h 17"/>
                    <a:gd name="T14" fmla="*/ 2 w 18"/>
                    <a:gd name="T15" fmla="*/ 3 h 17"/>
                    <a:gd name="T16" fmla="*/ 2 w 18"/>
                    <a:gd name="T17" fmla="*/ 3 h 17"/>
                    <a:gd name="T18" fmla="*/ 5 w 18"/>
                    <a:gd name="T19" fmla="*/ 0 h 17"/>
                    <a:gd name="T20" fmla="*/ 10 w 18"/>
                    <a:gd name="T21" fmla="*/ 0 h 17"/>
                    <a:gd name="T22" fmla="*/ 10 w 18"/>
                    <a:gd name="T23" fmla="*/ 0 h 17"/>
                    <a:gd name="T24" fmla="*/ 13 w 18"/>
                    <a:gd name="T25" fmla="*/ 2 h 17"/>
                    <a:gd name="T26" fmla="*/ 13 w 18"/>
                    <a:gd name="T27" fmla="*/ 2 h 17"/>
                    <a:gd name="T28" fmla="*/ 16 w 18"/>
                    <a:gd name="T29" fmla="*/ 3 h 17"/>
                    <a:gd name="T30" fmla="*/ 18 w 18"/>
                    <a:gd name="T31" fmla="*/ 7 h 17"/>
                    <a:gd name="T32" fmla="*/ 18 w 18"/>
                    <a:gd name="T33" fmla="*/ 10 h 17"/>
                    <a:gd name="T34" fmla="*/ 16 w 18"/>
                    <a:gd name="T35" fmla="*/ 13 h 17"/>
                    <a:gd name="T36" fmla="*/ 16 w 18"/>
                    <a:gd name="T37" fmla="*/ 13 h 17"/>
                    <a:gd name="T38" fmla="*/ 13 w 18"/>
                    <a:gd name="T39" fmla="*/ 17 h 17"/>
                    <a:gd name="T40" fmla="*/ 10 w 18"/>
                    <a:gd name="T4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7"/>
                      </a:moveTo>
                      <a:lnTo>
                        <a:pt x="10" y="17"/>
                      </a:lnTo>
                      <a:lnTo>
                        <a:pt x="5" y="15"/>
                      </a:lnTo>
                      <a:lnTo>
                        <a:pt x="2" y="13"/>
                      </a:lnTo>
                      <a:lnTo>
                        <a:pt x="0" y="10"/>
                      </a:lnTo>
                      <a:lnTo>
                        <a:pt x="0" y="7"/>
                      </a:lnTo>
                      <a:lnTo>
                        <a:pt x="2" y="3"/>
                      </a:lnTo>
                      <a:lnTo>
                        <a:pt x="5" y="0"/>
                      </a:lnTo>
                      <a:lnTo>
                        <a:pt x="10" y="0"/>
                      </a:lnTo>
                      <a:lnTo>
                        <a:pt x="13" y="2"/>
                      </a:lnTo>
                      <a:lnTo>
                        <a:pt x="16" y="3"/>
                      </a:lnTo>
                      <a:lnTo>
                        <a:pt x="18" y="7"/>
                      </a:lnTo>
                      <a:lnTo>
                        <a:pt x="18" y="10"/>
                      </a:lnTo>
                      <a:lnTo>
                        <a:pt x="16" y="13"/>
                      </a:lnTo>
                      <a:lnTo>
                        <a:pt x="13" y="17"/>
                      </a:lnTo>
                      <a:lnTo>
                        <a:pt x="10" y="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8" name="Freeform 3628"/>
                <p:cNvSpPr>
                  <a:spLocks noChangeArrowheads="1"/>
                </p:cNvSpPr>
                <p:nvPr/>
              </p:nvSpPr>
              <p:spPr bwMode="auto">
                <a:xfrm>
                  <a:off x="4808537" y="3600450"/>
                  <a:ext cx="19050" cy="19050"/>
                </a:xfrm>
                <a:custGeom>
                  <a:avLst/>
                  <a:gdLst>
                    <a:gd name="T0" fmla="*/ 13 w 24"/>
                    <a:gd name="T1" fmla="*/ 24 h 24"/>
                    <a:gd name="T2" fmla="*/ 13 w 24"/>
                    <a:gd name="T3" fmla="*/ 24 h 24"/>
                    <a:gd name="T4" fmla="*/ 8 w 24"/>
                    <a:gd name="T5" fmla="*/ 23 h 24"/>
                    <a:gd name="T6" fmla="*/ 3 w 24"/>
                    <a:gd name="T7" fmla="*/ 21 h 24"/>
                    <a:gd name="T8" fmla="*/ 1 w 24"/>
                    <a:gd name="T9" fmla="*/ 16 h 24"/>
                    <a:gd name="T10" fmla="*/ 0 w 24"/>
                    <a:gd name="T11" fmla="*/ 13 h 24"/>
                    <a:gd name="T12" fmla="*/ 0 w 24"/>
                    <a:gd name="T13" fmla="*/ 13 h 24"/>
                    <a:gd name="T14" fmla="*/ 1 w 24"/>
                    <a:gd name="T15" fmla="*/ 8 h 24"/>
                    <a:gd name="T16" fmla="*/ 3 w 24"/>
                    <a:gd name="T17" fmla="*/ 3 h 24"/>
                    <a:gd name="T18" fmla="*/ 8 w 24"/>
                    <a:gd name="T19" fmla="*/ 2 h 24"/>
                    <a:gd name="T20" fmla="*/ 13 w 24"/>
                    <a:gd name="T21" fmla="*/ 0 h 24"/>
                    <a:gd name="T22" fmla="*/ 13 w 24"/>
                    <a:gd name="T23" fmla="*/ 0 h 24"/>
                    <a:gd name="T24" fmla="*/ 16 w 24"/>
                    <a:gd name="T25" fmla="*/ 2 h 24"/>
                    <a:gd name="T26" fmla="*/ 21 w 24"/>
                    <a:gd name="T27" fmla="*/ 3 h 24"/>
                    <a:gd name="T28" fmla="*/ 22 w 24"/>
                    <a:gd name="T29" fmla="*/ 8 h 24"/>
                    <a:gd name="T30" fmla="*/ 24 w 24"/>
                    <a:gd name="T31" fmla="*/ 13 h 24"/>
                    <a:gd name="T32" fmla="*/ 24 w 24"/>
                    <a:gd name="T33" fmla="*/ 13 h 24"/>
                    <a:gd name="T34" fmla="*/ 22 w 24"/>
                    <a:gd name="T35" fmla="*/ 16 h 24"/>
                    <a:gd name="T36" fmla="*/ 21 w 24"/>
                    <a:gd name="T37" fmla="*/ 21 h 24"/>
                    <a:gd name="T38" fmla="*/ 16 w 24"/>
                    <a:gd name="T39" fmla="*/ 23 h 24"/>
                    <a:gd name="T40" fmla="*/ 13 w 24"/>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4">
                      <a:moveTo>
                        <a:pt x="13" y="24"/>
                      </a:moveTo>
                      <a:lnTo>
                        <a:pt x="13" y="24"/>
                      </a:lnTo>
                      <a:lnTo>
                        <a:pt x="8" y="23"/>
                      </a:lnTo>
                      <a:lnTo>
                        <a:pt x="3" y="21"/>
                      </a:lnTo>
                      <a:lnTo>
                        <a:pt x="1" y="16"/>
                      </a:lnTo>
                      <a:lnTo>
                        <a:pt x="0" y="13"/>
                      </a:lnTo>
                      <a:lnTo>
                        <a:pt x="1" y="8"/>
                      </a:lnTo>
                      <a:lnTo>
                        <a:pt x="3" y="3"/>
                      </a:lnTo>
                      <a:lnTo>
                        <a:pt x="8" y="2"/>
                      </a:lnTo>
                      <a:lnTo>
                        <a:pt x="13" y="0"/>
                      </a:lnTo>
                      <a:lnTo>
                        <a:pt x="16" y="2"/>
                      </a:lnTo>
                      <a:lnTo>
                        <a:pt x="21" y="3"/>
                      </a:lnTo>
                      <a:lnTo>
                        <a:pt x="22" y="8"/>
                      </a:lnTo>
                      <a:lnTo>
                        <a:pt x="24" y="13"/>
                      </a:lnTo>
                      <a:lnTo>
                        <a:pt x="22" y="16"/>
                      </a:lnTo>
                      <a:lnTo>
                        <a:pt x="21" y="21"/>
                      </a:lnTo>
                      <a:lnTo>
                        <a:pt x="16" y="23"/>
                      </a:lnTo>
                      <a:lnTo>
                        <a:pt x="13"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29" name="Freeform 3629"/>
                <p:cNvSpPr>
                  <a:spLocks noChangeArrowheads="1"/>
                </p:cNvSpPr>
                <p:nvPr/>
              </p:nvSpPr>
              <p:spPr bwMode="auto">
                <a:xfrm>
                  <a:off x="4792662" y="3587750"/>
                  <a:ext cx="14288" cy="14288"/>
                </a:xfrm>
                <a:custGeom>
                  <a:avLst/>
                  <a:gdLst>
                    <a:gd name="T0" fmla="*/ 10 w 18"/>
                    <a:gd name="T1" fmla="*/ 18 h 18"/>
                    <a:gd name="T2" fmla="*/ 10 w 18"/>
                    <a:gd name="T3" fmla="*/ 18 h 18"/>
                    <a:gd name="T4" fmla="*/ 5 w 18"/>
                    <a:gd name="T5" fmla="*/ 16 h 18"/>
                    <a:gd name="T6" fmla="*/ 3 w 18"/>
                    <a:gd name="T7" fmla="*/ 14 h 18"/>
                    <a:gd name="T8" fmla="*/ 2 w 18"/>
                    <a:gd name="T9" fmla="*/ 11 h 18"/>
                    <a:gd name="T10" fmla="*/ 0 w 18"/>
                    <a:gd name="T11" fmla="*/ 8 h 18"/>
                    <a:gd name="T12" fmla="*/ 0 w 18"/>
                    <a:gd name="T13" fmla="*/ 8 h 18"/>
                    <a:gd name="T14" fmla="*/ 2 w 18"/>
                    <a:gd name="T15" fmla="*/ 5 h 18"/>
                    <a:gd name="T16" fmla="*/ 3 w 18"/>
                    <a:gd name="T17" fmla="*/ 3 h 18"/>
                    <a:gd name="T18" fmla="*/ 5 w 18"/>
                    <a:gd name="T19" fmla="*/ 1 h 18"/>
                    <a:gd name="T20" fmla="*/ 10 w 18"/>
                    <a:gd name="T21" fmla="*/ 0 h 18"/>
                    <a:gd name="T22" fmla="*/ 10 w 18"/>
                    <a:gd name="T23" fmla="*/ 0 h 18"/>
                    <a:gd name="T24" fmla="*/ 13 w 18"/>
                    <a:gd name="T25" fmla="*/ 1 h 18"/>
                    <a:gd name="T26" fmla="*/ 15 w 18"/>
                    <a:gd name="T27" fmla="*/ 3 h 18"/>
                    <a:gd name="T28" fmla="*/ 16 w 18"/>
                    <a:gd name="T29" fmla="*/ 5 h 18"/>
                    <a:gd name="T30" fmla="*/ 18 w 18"/>
                    <a:gd name="T31" fmla="*/ 8 h 18"/>
                    <a:gd name="T32" fmla="*/ 18 w 18"/>
                    <a:gd name="T33" fmla="*/ 8 h 18"/>
                    <a:gd name="T34" fmla="*/ 16 w 18"/>
                    <a:gd name="T35" fmla="*/ 11 h 18"/>
                    <a:gd name="T36" fmla="*/ 15 w 18"/>
                    <a:gd name="T37" fmla="*/ 14 h 18"/>
                    <a:gd name="T38" fmla="*/ 13 w 18"/>
                    <a:gd name="T39" fmla="*/ 16 h 18"/>
                    <a:gd name="T40" fmla="*/ 10 w 18"/>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18"/>
                      </a:moveTo>
                      <a:lnTo>
                        <a:pt x="10" y="18"/>
                      </a:lnTo>
                      <a:lnTo>
                        <a:pt x="5" y="16"/>
                      </a:lnTo>
                      <a:lnTo>
                        <a:pt x="3" y="14"/>
                      </a:lnTo>
                      <a:lnTo>
                        <a:pt x="2" y="11"/>
                      </a:lnTo>
                      <a:lnTo>
                        <a:pt x="0" y="8"/>
                      </a:lnTo>
                      <a:lnTo>
                        <a:pt x="2" y="5"/>
                      </a:lnTo>
                      <a:lnTo>
                        <a:pt x="3" y="3"/>
                      </a:lnTo>
                      <a:lnTo>
                        <a:pt x="5" y="1"/>
                      </a:lnTo>
                      <a:lnTo>
                        <a:pt x="10" y="0"/>
                      </a:lnTo>
                      <a:lnTo>
                        <a:pt x="13" y="1"/>
                      </a:lnTo>
                      <a:lnTo>
                        <a:pt x="15" y="3"/>
                      </a:lnTo>
                      <a:lnTo>
                        <a:pt x="16" y="5"/>
                      </a:lnTo>
                      <a:lnTo>
                        <a:pt x="18" y="8"/>
                      </a:lnTo>
                      <a:lnTo>
                        <a:pt x="16" y="11"/>
                      </a:lnTo>
                      <a:lnTo>
                        <a:pt x="15" y="14"/>
                      </a:lnTo>
                      <a:lnTo>
                        <a:pt x="13" y="16"/>
                      </a:lnTo>
                      <a:lnTo>
                        <a:pt x="1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0" name="Freeform 3630"/>
                <p:cNvSpPr>
                  <a:spLocks noChangeArrowheads="1"/>
                </p:cNvSpPr>
                <p:nvPr/>
              </p:nvSpPr>
              <p:spPr bwMode="auto">
                <a:xfrm>
                  <a:off x="4783137" y="3568700"/>
                  <a:ext cx="14288" cy="14288"/>
                </a:xfrm>
                <a:custGeom>
                  <a:avLst/>
                  <a:gdLst>
                    <a:gd name="T0" fmla="*/ 8 w 18"/>
                    <a:gd name="T1" fmla="*/ 16 h 16"/>
                    <a:gd name="T2" fmla="*/ 8 w 18"/>
                    <a:gd name="T3" fmla="*/ 16 h 16"/>
                    <a:gd name="T4" fmla="*/ 4 w 18"/>
                    <a:gd name="T5" fmla="*/ 16 h 16"/>
                    <a:gd name="T6" fmla="*/ 3 w 18"/>
                    <a:gd name="T7" fmla="*/ 14 h 16"/>
                    <a:gd name="T8" fmla="*/ 0 w 18"/>
                    <a:gd name="T9" fmla="*/ 11 h 16"/>
                    <a:gd name="T10" fmla="*/ 0 w 18"/>
                    <a:gd name="T11" fmla="*/ 8 h 16"/>
                    <a:gd name="T12" fmla="*/ 0 w 18"/>
                    <a:gd name="T13" fmla="*/ 8 h 16"/>
                    <a:gd name="T14" fmla="*/ 0 w 18"/>
                    <a:gd name="T15" fmla="*/ 5 h 16"/>
                    <a:gd name="T16" fmla="*/ 3 w 18"/>
                    <a:gd name="T17" fmla="*/ 1 h 16"/>
                    <a:gd name="T18" fmla="*/ 4 w 18"/>
                    <a:gd name="T19" fmla="*/ 0 h 16"/>
                    <a:gd name="T20" fmla="*/ 8 w 18"/>
                    <a:gd name="T21" fmla="*/ 0 h 16"/>
                    <a:gd name="T22" fmla="*/ 8 w 18"/>
                    <a:gd name="T23" fmla="*/ 0 h 16"/>
                    <a:gd name="T24" fmla="*/ 11 w 18"/>
                    <a:gd name="T25" fmla="*/ 0 h 16"/>
                    <a:gd name="T26" fmla="*/ 14 w 18"/>
                    <a:gd name="T27" fmla="*/ 1 h 16"/>
                    <a:gd name="T28" fmla="*/ 16 w 18"/>
                    <a:gd name="T29" fmla="*/ 5 h 16"/>
                    <a:gd name="T30" fmla="*/ 18 w 18"/>
                    <a:gd name="T31" fmla="*/ 8 h 16"/>
                    <a:gd name="T32" fmla="*/ 18 w 18"/>
                    <a:gd name="T33" fmla="*/ 8 h 16"/>
                    <a:gd name="T34" fmla="*/ 16 w 18"/>
                    <a:gd name="T35" fmla="*/ 11 h 16"/>
                    <a:gd name="T36" fmla="*/ 14 w 18"/>
                    <a:gd name="T37" fmla="*/ 14 h 16"/>
                    <a:gd name="T38" fmla="*/ 11 w 18"/>
                    <a:gd name="T39" fmla="*/ 16 h 16"/>
                    <a:gd name="T40" fmla="*/ 8 w 18"/>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6">
                      <a:moveTo>
                        <a:pt x="8" y="16"/>
                      </a:moveTo>
                      <a:lnTo>
                        <a:pt x="8" y="16"/>
                      </a:lnTo>
                      <a:lnTo>
                        <a:pt x="4" y="16"/>
                      </a:lnTo>
                      <a:lnTo>
                        <a:pt x="3" y="14"/>
                      </a:lnTo>
                      <a:lnTo>
                        <a:pt x="0" y="11"/>
                      </a:lnTo>
                      <a:lnTo>
                        <a:pt x="0" y="8"/>
                      </a:lnTo>
                      <a:lnTo>
                        <a:pt x="0" y="5"/>
                      </a:lnTo>
                      <a:lnTo>
                        <a:pt x="3" y="1"/>
                      </a:lnTo>
                      <a:lnTo>
                        <a:pt x="4" y="0"/>
                      </a:lnTo>
                      <a:lnTo>
                        <a:pt x="8" y="0"/>
                      </a:lnTo>
                      <a:lnTo>
                        <a:pt x="11" y="0"/>
                      </a:lnTo>
                      <a:lnTo>
                        <a:pt x="14" y="1"/>
                      </a:lnTo>
                      <a:lnTo>
                        <a:pt x="16" y="5"/>
                      </a:lnTo>
                      <a:lnTo>
                        <a:pt x="18" y="8"/>
                      </a:lnTo>
                      <a:lnTo>
                        <a:pt x="16" y="11"/>
                      </a:lnTo>
                      <a:lnTo>
                        <a:pt x="14" y="14"/>
                      </a:lnTo>
                      <a:lnTo>
                        <a:pt x="11" y="16"/>
                      </a:lnTo>
                      <a:lnTo>
                        <a:pt x="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1" name="Freeform 3631"/>
                <p:cNvSpPr>
                  <a:spLocks noChangeArrowheads="1"/>
                </p:cNvSpPr>
                <p:nvPr/>
              </p:nvSpPr>
              <p:spPr bwMode="auto">
                <a:xfrm>
                  <a:off x="4760912" y="3559175"/>
                  <a:ext cx="20638" cy="17463"/>
                </a:xfrm>
                <a:custGeom>
                  <a:avLst/>
                  <a:gdLst>
                    <a:gd name="T0" fmla="*/ 11 w 24"/>
                    <a:gd name="T1" fmla="*/ 23 h 23"/>
                    <a:gd name="T2" fmla="*/ 11 w 24"/>
                    <a:gd name="T3" fmla="*/ 23 h 23"/>
                    <a:gd name="T4" fmla="*/ 8 w 24"/>
                    <a:gd name="T5" fmla="*/ 23 h 23"/>
                    <a:gd name="T6" fmla="*/ 3 w 24"/>
                    <a:gd name="T7" fmla="*/ 19 h 23"/>
                    <a:gd name="T8" fmla="*/ 2 w 24"/>
                    <a:gd name="T9" fmla="*/ 16 h 23"/>
                    <a:gd name="T10" fmla="*/ 0 w 24"/>
                    <a:gd name="T11" fmla="*/ 11 h 23"/>
                    <a:gd name="T12" fmla="*/ 0 w 24"/>
                    <a:gd name="T13" fmla="*/ 11 h 23"/>
                    <a:gd name="T14" fmla="*/ 2 w 24"/>
                    <a:gd name="T15" fmla="*/ 6 h 23"/>
                    <a:gd name="T16" fmla="*/ 3 w 24"/>
                    <a:gd name="T17" fmla="*/ 3 h 23"/>
                    <a:gd name="T18" fmla="*/ 8 w 24"/>
                    <a:gd name="T19" fmla="*/ 0 h 23"/>
                    <a:gd name="T20" fmla="*/ 11 w 24"/>
                    <a:gd name="T21" fmla="*/ 0 h 23"/>
                    <a:gd name="T22" fmla="*/ 11 w 24"/>
                    <a:gd name="T23" fmla="*/ 0 h 23"/>
                    <a:gd name="T24" fmla="*/ 16 w 24"/>
                    <a:gd name="T25" fmla="*/ 0 h 23"/>
                    <a:gd name="T26" fmla="*/ 21 w 24"/>
                    <a:gd name="T27" fmla="*/ 3 h 23"/>
                    <a:gd name="T28" fmla="*/ 23 w 24"/>
                    <a:gd name="T29" fmla="*/ 6 h 23"/>
                    <a:gd name="T30" fmla="*/ 24 w 24"/>
                    <a:gd name="T31" fmla="*/ 11 h 23"/>
                    <a:gd name="T32" fmla="*/ 24 w 24"/>
                    <a:gd name="T33" fmla="*/ 11 h 23"/>
                    <a:gd name="T34" fmla="*/ 23 w 24"/>
                    <a:gd name="T35" fmla="*/ 16 h 23"/>
                    <a:gd name="T36" fmla="*/ 21 w 24"/>
                    <a:gd name="T37" fmla="*/ 19 h 23"/>
                    <a:gd name="T38" fmla="*/ 16 w 24"/>
                    <a:gd name="T39" fmla="*/ 23 h 23"/>
                    <a:gd name="T40" fmla="*/ 11 w 24"/>
                    <a:gd name="T4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
                      <a:moveTo>
                        <a:pt x="11" y="23"/>
                      </a:moveTo>
                      <a:lnTo>
                        <a:pt x="11" y="23"/>
                      </a:lnTo>
                      <a:lnTo>
                        <a:pt x="8" y="23"/>
                      </a:lnTo>
                      <a:lnTo>
                        <a:pt x="3" y="19"/>
                      </a:lnTo>
                      <a:lnTo>
                        <a:pt x="2" y="16"/>
                      </a:lnTo>
                      <a:lnTo>
                        <a:pt x="0" y="11"/>
                      </a:lnTo>
                      <a:lnTo>
                        <a:pt x="2" y="6"/>
                      </a:lnTo>
                      <a:lnTo>
                        <a:pt x="3" y="3"/>
                      </a:lnTo>
                      <a:lnTo>
                        <a:pt x="8" y="0"/>
                      </a:lnTo>
                      <a:lnTo>
                        <a:pt x="11" y="0"/>
                      </a:lnTo>
                      <a:lnTo>
                        <a:pt x="16" y="0"/>
                      </a:lnTo>
                      <a:lnTo>
                        <a:pt x="21" y="3"/>
                      </a:lnTo>
                      <a:lnTo>
                        <a:pt x="23" y="6"/>
                      </a:lnTo>
                      <a:lnTo>
                        <a:pt x="24" y="11"/>
                      </a:lnTo>
                      <a:lnTo>
                        <a:pt x="23" y="16"/>
                      </a:lnTo>
                      <a:lnTo>
                        <a:pt x="21" y="19"/>
                      </a:lnTo>
                      <a:lnTo>
                        <a:pt x="16" y="23"/>
                      </a:lnTo>
                      <a:lnTo>
                        <a:pt x="11"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2" name="Freeform 3632"/>
                <p:cNvSpPr>
                  <a:spLocks noChangeArrowheads="1"/>
                </p:cNvSpPr>
                <p:nvPr/>
              </p:nvSpPr>
              <p:spPr bwMode="auto">
                <a:xfrm>
                  <a:off x="4591050" y="3554412"/>
                  <a:ext cx="12700" cy="14288"/>
                </a:xfrm>
                <a:custGeom>
                  <a:avLst/>
                  <a:gdLst>
                    <a:gd name="T0" fmla="*/ 8 w 16"/>
                    <a:gd name="T1" fmla="*/ 16 h 16"/>
                    <a:gd name="T2" fmla="*/ 8 w 16"/>
                    <a:gd name="T3" fmla="*/ 16 h 16"/>
                    <a:gd name="T4" fmla="*/ 5 w 16"/>
                    <a:gd name="T5" fmla="*/ 16 h 16"/>
                    <a:gd name="T6" fmla="*/ 3 w 16"/>
                    <a:gd name="T7" fmla="*/ 15 h 16"/>
                    <a:gd name="T8" fmla="*/ 0 w 16"/>
                    <a:gd name="T9" fmla="*/ 11 h 16"/>
                    <a:gd name="T10" fmla="*/ 0 w 16"/>
                    <a:gd name="T11" fmla="*/ 8 h 16"/>
                    <a:gd name="T12" fmla="*/ 0 w 16"/>
                    <a:gd name="T13" fmla="*/ 8 h 16"/>
                    <a:gd name="T14" fmla="*/ 0 w 16"/>
                    <a:gd name="T15" fmla="*/ 5 h 16"/>
                    <a:gd name="T16" fmla="*/ 3 w 16"/>
                    <a:gd name="T17" fmla="*/ 2 h 16"/>
                    <a:gd name="T18" fmla="*/ 5 w 16"/>
                    <a:gd name="T19" fmla="*/ 0 h 16"/>
                    <a:gd name="T20" fmla="*/ 8 w 16"/>
                    <a:gd name="T21" fmla="*/ 0 h 16"/>
                    <a:gd name="T22" fmla="*/ 8 w 16"/>
                    <a:gd name="T23" fmla="*/ 0 h 16"/>
                    <a:gd name="T24" fmla="*/ 11 w 16"/>
                    <a:gd name="T25" fmla="*/ 0 h 16"/>
                    <a:gd name="T26" fmla="*/ 15 w 16"/>
                    <a:gd name="T27" fmla="*/ 2 h 16"/>
                    <a:gd name="T28" fmla="*/ 16 w 16"/>
                    <a:gd name="T29" fmla="*/ 5 h 16"/>
                    <a:gd name="T30" fmla="*/ 16 w 16"/>
                    <a:gd name="T31" fmla="*/ 8 h 16"/>
                    <a:gd name="T32" fmla="*/ 16 w 16"/>
                    <a:gd name="T33" fmla="*/ 8 h 16"/>
                    <a:gd name="T34" fmla="*/ 16 w 16"/>
                    <a:gd name="T35" fmla="*/ 11 h 16"/>
                    <a:gd name="T36" fmla="*/ 15 w 16"/>
                    <a:gd name="T37" fmla="*/ 15 h 16"/>
                    <a:gd name="T38" fmla="*/ 11 w 16"/>
                    <a:gd name="T39" fmla="*/ 16 h 16"/>
                    <a:gd name="T40" fmla="*/ 8 w 16"/>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16"/>
                      </a:moveTo>
                      <a:lnTo>
                        <a:pt x="8" y="16"/>
                      </a:lnTo>
                      <a:lnTo>
                        <a:pt x="5" y="16"/>
                      </a:lnTo>
                      <a:lnTo>
                        <a:pt x="3" y="15"/>
                      </a:lnTo>
                      <a:lnTo>
                        <a:pt x="0" y="11"/>
                      </a:lnTo>
                      <a:lnTo>
                        <a:pt x="0" y="8"/>
                      </a:lnTo>
                      <a:lnTo>
                        <a:pt x="0" y="5"/>
                      </a:lnTo>
                      <a:lnTo>
                        <a:pt x="3" y="2"/>
                      </a:lnTo>
                      <a:lnTo>
                        <a:pt x="5" y="0"/>
                      </a:lnTo>
                      <a:lnTo>
                        <a:pt x="8" y="0"/>
                      </a:lnTo>
                      <a:lnTo>
                        <a:pt x="11" y="0"/>
                      </a:lnTo>
                      <a:lnTo>
                        <a:pt x="15" y="2"/>
                      </a:lnTo>
                      <a:lnTo>
                        <a:pt x="16" y="5"/>
                      </a:lnTo>
                      <a:lnTo>
                        <a:pt x="16" y="8"/>
                      </a:lnTo>
                      <a:lnTo>
                        <a:pt x="16" y="11"/>
                      </a:lnTo>
                      <a:lnTo>
                        <a:pt x="15" y="15"/>
                      </a:lnTo>
                      <a:lnTo>
                        <a:pt x="11" y="16"/>
                      </a:lnTo>
                      <a:lnTo>
                        <a:pt x="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3" name="Freeform 3633"/>
                <p:cNvSpPr>
                  <a:spLocks noChangeArrowheads="1"/>
                </p:cNvSpPr>
                <p:nvPr/>
              </p:nvSpPr>
              <p:spPr bwMode="auto">
                <a:xfrm>
                  <a:off x="4741862" y="3554412"/>
                  <a:ext cx="12700" cy="14288"/>
                </a:xfrm>
                <a:custGeom>
                  <a:avLst/>
                  <a:gdLst>
                    <a:gd name="T0" fmla="*/ 9 w 17"/>
                    <a:gd name="T1" fmla="*/ 16 h 16"/>
                    <a:gd name="T2" fmla="*/ 9 w 17"/>
                    <a:gd name="T3" fmla="*/ 16 h 16"/>
                    <a:gd name="T4" fmla="*/ 5 w 17"/>
                    <a:gd name="T5" fmla="*/ 16 h 16"/>
                    <a:gd name="T6" fmla="*/ 2 w 17"/>
                    <a:gd name="T7" fmla="*/ 15 h 16"/>
                    <a:gd name="T8" fmla="*/ 0 w 17"/>
                    <a:gd name="T9" fmla="*/ 11 h 16"/>
                    <a:gd name="T10" fmla="*/ 0 w 17"/>
                    <a:gd name="T11" fmla="*/ 8 h 16"/>
                    <a:gd name="T12" fmla="*/ 0 w 17"/>
                    <a:gd name="T13" fmla="*/ 8 h 16"/>
                    <a:gd name="T14" fmla="*/ 0 w 17"/>
                    <a:gd name="T15" fmla="*/ 5 h 16"/>
                    <a:gd name="T16" fmla="*/ 2 w 17"/>
                    <a:gd name="T17" fmla="*/ 2 h 16"/>
                    <a:gd name="T18" fmla="*/ 5 w 17"/>
                    <a:gd name="T19" fmla="*/ 0 h 16"/>
                    <a:gd name="T20" fmla="*/ 9 w 17"/>
                    <a:gd name="T21" fmla="*/ 0 h 16"/>
                    <a:gd name="T22" fmla="*/ 9 w 17"/>
                    <a:gd name="T23" fmla="*/ 0 h 16"/>
                    <a:gd name="T24" fmla="*/ 12 w 17"/>
                    <a:gd name="T25" fmla="*/ 0 h 16"/>
                    <a:gd name="T26" fmla="*/ 14 w 17"/>
                    <a:gd name="T27" fmla="*/ 2 h 16"/>
                    <a:gd name="T28" fmla="*/ 17 w 17"/>
                    <a:gd name="T29" fmla="*/ 5 h 16"/>
                    <a:gd name="T30" fmla="*/ 17 w 17"/>
                    <a:gd name="T31" fmla="*/ 8 h 16"/>
                    <a:gd name="T32" fmla="*/ 17 w 17"/>
                    <a:gd name="T33" fmla="*/ 8 h 16"/>
                    <a:gd name="T34" fmla="*/ 17 w 17"/>
                    <a:gd name="T35" fmla="*/ 11 h 16"/>
                    <a:gd name="T36" fmla="*/ 14 w 17"/>
                    <a:gd name="T37" fmla="*/ 15 h 16"/>
                    <a:gd name="T38" fmla="*/ 12 w 17"/>
                    <a:gd name="T39" fmla="*/ 16 h 16"/>
                    <a:gd name="T40" fmla="*/ 9 w 17"/>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6">
                      <a:moveTo>
                        <a:pt x="9" y="16"/>
                      </a:moveTo>
                      <a:lnTo>
                        <a:pt x="9" y="16"/>
                      </a:lnTo>
                      <a:lnTo>
                        <a:pt x="5" y="16"/>
                      </a:lnTo>
                      <a:lnTo>
                        <a:pt x="2" y="15"/>
                      </a:lnTo>
                      <a:lnTo>
                        <a:pt x="0" y="11"/>
                      </a:lnTo>
                      <a:lnTo>
                        <a:pt x="0" y="8"/>
                      </a:lnTo>
                      <a:lnTo>
                        <a:pt x="0" y="5"/>
                      </a:lnTo>
                      <a:lnTo>
                        <a:pt x="2" y="2"/>
                      </a:lnTo>
                      <a:lnTo>
                        <a:pt x="5" y="0"/>
                      </a:lnTo>
                      <a:lnTo>
                        <a:pt x="9" y="0"/>
                      </a:lnTo>
                      <a:lnTo>
                        <a:pt x="12" y="0"/>
                      </a:lnTo>
                      <a:lnTo>
                        <a:pt x="14" y="2"/>
                      </a:lnTo>
                      <a:lnTo>
                        <a:pt x="17" y="5"/>
                      </a:lnTo>
                      <a:lnTo>
                        <a:pt x="17" y="8"/>
                      </a:lnTo>
                      <a:lnTo>
                        <a:pt x="17" y="11"/>
                      </a:lnTo>
                      <a:lnTo>
                        <a:pt x="14" y="15"/>
                      </a:lnTo>
                      <a:lnTo>
                        <a:pt x="12" y="16"/>
                      </a:lnTo>
                      <a:lnTo>
                        <a:pt x="9"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4" name="Freeform 3634"/>
                <p:cNvSpPr>
                  <a:spLocks noChangeArrowheads="1"/>
                </p:cNvSpPr>
                <p:nvPr/>
              </p:nvSpPr>
              <p:spPr bwMode="auto">
                <a:xfrm>
                  <a:off x="4699000" y="3544887"/>
                  <a:ext cx="14288" cy="14288"/>
                </a:xfrm>
                <a:custGeom>
                  <a:avLst/>
                  <a:gdLst>
                    <a:gd name="T0" fmla="*/ 8 w 16"/>
                    <a:gd name="T1" fmla="*/ 18 h 18"/>
                    <a:gd name="T2" fmla="*/ 8 w 16"/>
                    <a:gd name="T3" fmla="*/ 18 h 18"/>
                    <a:gd name="T4" fmla="*/ 5 w 16"/>
                    <a:gd name="T5" fmla="*/ 16 h 18"/>
                    <a:gd name="T6" fmla="*/ 1 w 16"/>
                    <a:gd name="T7" fmla="*/ 13 h 18"/>
                    <a:gd name="T8" fmla="*/ 1 w 16"/>
                    <a:gd name="T9" fmla="*/ 13 h 18"/>
                    <a:gd name="T10" fmla="*/ 0 w 16"/>
                    <a:gd name="T11" fmla="*/ 10 h 18"/>
                    <a:gd name="T12" fmla="*/ 0 w 16"/>
                    <a:gd name="T13" fmla="*/ 6 h 18"/>
                    <a:gd name="T14" fmla="*/ 1 w 16"/>
                    <a:gd name="T15" fmla="*/ 3 h 18"/>
                    <a:gd name="T16" fmla="*/ 5 w 16"/>
                    <a:gd name="T17" fmla="*/ 2 h 18"/>
                    <a:gd name="T18" fmla="*/ 5 w 16"/>
                    <a:gd name="T19" fmla="*/ 2 h 18"/>
                    <a:gd name="T20" fmla="*/ 8 w 16"/>
                    <a:gd name="T21" fmla="*/ 0 h 18"/>
                    <a:gd name="T22" fmla="*/ 8 w 16"/>
                    <a:gd name="T23" fmla="*/ 0 h 18"/>
                    <a:gd name="T24" fmla="*/ 13 w 16"/>
                    <a:gd name="T25" fmla="*/ 2 h 18"/>
                    <a:gd name="T26" fmla="*/ 16 w 16"/>
                    <a:gd name="T27" fmla="*/ 5 h 18"/>
                    <a:gd name="T28" fmla="*/ 16 w 16"/>
                    <a:gd name="T29" fmla="*/ 5 h 18"/>
                    <a:gd name="T30" fmla="*/ 16 w 16"/>
                    <a:gd name="T31" fmla="*/ 8 h 18"/>
                    <a:gd name="T32" fmla="*/ 16 w 16"/>
                    <a:gd name="T33" fmla="*/ 11 h 18"/>
                    <a:gd name="T34" fmla="*/ 14 w 16"/>
                    <a:gd name="T35" fmla="*/ 15 h 18"/>
                    <a:gd name="T36" fmla="*/ 13 w 16"/>
                    <a:gd name="T37" fmla="*/ 16 h 18"/>
                    <a:gd name="T38" fmla="*/ 13 w 16"/>
                    <a:gd name="T39" fmla="*/ 16 h 18"/>
                    <a:gd name="T40" fmla="*/ 8 w 16"/>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18"/>
                      </a:moveTo>
                      <a:lnTo>
                        <a:pt x="8" y="18"/>
                      </a:lnTo>
                      <a:lnTo>
                        <a:pt x="5" y="16"/>
                      </a:lnTo>
                      <a:lnTo>
                        <a:pt x="1" y="13"/>
                      </a:lnTo>
                      <a:lnTo>
                        <a:pt x="0" y="10"/>
                      </a:lnTo>
                      <a:lnTo>
                        <a:pt x="0" y="6"/>
                      </a:lnTo>
                      <a:lnTo>
                        <a:pt x="1" y="3"/>
                      </a:lnTo>
                      <a:lnTo>
                        <a:pt x="5" y="2"/>
                      </a:lnTo>
                      <a:lnTo>
                        <a:pt x="8" y="0"/>
                      </a:lnTo>
                      <a:lnTo>
                        <a:pt x="13" y="2"/>
                      </a:lnTo>
                      <a:lnTo>
                        <a:pt x="16" y="5"/>
                      </a:lnTo>
                      <a:lnTo>
                        <a:pt x="16" y="8"/>
                      </a:lnTo>
                      <a:lnTo>
                        <a:pt x="16" y="11"/>
                      </a:lnTo>
                      <a:lnTo>
                        <a:pt x="14" y="15"/>
                      </a:lnTo>
                      <a:lnTo>
                        <a:pt x="13" y="16"/>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5" name="Freeform 3635"/>
                <p:cNvSpPr>
                  <a:spLocks noChangeArrowheads="1"/>
                </p:cNvSpPr>
                <p:nvPr/>
              </p:nvSpPr>
              <p:spPr bwMode="auto">
                <a:xfrm>
                  <a:off x="4638675" y="3540125"/>
                  <a:ext cx="12700" cy="14288"/>
                </a:xfrm>
                <a:custGeom>
                  <a:avLst/>
                  <a:gdLst>
                    <a:gd name="T0" fmla="*/ 8 w 16"/>
                    <a:gd name="T1" fmla="*/ 18 h 18"/>
                    <a:gd name="T2" fmla="*/ 8 w 16"/>
                    <a:gd name="T3" fmla="*/ 18 h 18"/>
                    <a:gd name="T4" fmla="*/ 5 w 16"/>
                    <a:gd name="T5" fmla="*/ 16 h 18"/>
                    <a:gd name="T6" fmla="*/ 2 w 16"/>
                    <a:gd name="T7" fmla="*/ 13 h 18"/>
                    <a:gd name="T8" fmla="*/ 2 w 16"/>
                    <a:gd name="T9" fmla="*/ 13 h 18"/>
                    <a:gd name="T10" fmla="*/ 0 w 16"/>
                    <a:gd name="T11" fmla="*/ 10 h 18"/>
                    <a:gd name="T12" fmla="*/ 0 w 16"/>
                    <a:gd name="T13" fmla="*/ 7 h 18"/>
                    <a:gd name="T14" fmla="*/ 2 w 16"/>
                    <a:gd name="T15" fmla="*/ 3 h 18"/>
                    <a:gd name="T16" fmla="*/ 5 w 16"/>
                    <a:gd name="T17" fmla="*/ 2 h 18"/>
                    <a:gd name="T18" fmla="*/ 5 w 16"/>
                    <a:gd name="T19" fmla="*/ 2 h 18"/>
                    <a:gd name="T20" fmla="*/ 8 w 16"/>
                    <a:gd name="T21" fmla="*/ 0 h 18"/>
                    <a:gd name="T22" fmla="*/ 8 w 16"/>
                    <a:gd name="T23" fmla="*/ 0 h 18"/>
                    <a:gd name="T24" fmla="*/ 13 w 16"/>
                    <a:gd name="T25" fmla="*/ 2 h 18"/>
                    <a:gd name="T26" fmla="*/ 16 w 16"/>
                    <a:gd name="T27" fmla="*/ 5 h 18"/>
                    <a:gd name="T28" fmla="*/ 16 w 16"/>
                    <a:gd name="T29" fmla="*/ 5 h 18"/>
                    <a:gd name="T30" fmla="*/ 16 w 16"/>
                    <a:gd name="T31" fmla="*/ 8 h 18"/>
                    <a:gd name="T32" fmla="*/ 16 w 16"/>
                    <a:gd name="T33" fmla="*/ 11 h 18"/>
                    <a:gd name="T34" fmla="*/ 15 w 16"/>
                    <a:gd name="T35" fmla="*/ 15 h 18"/>
                    <a:gd name="T36" fmla="*/ 13 w 16"/>
                    <a:gd name="T37" fmla="*/ 16 h 18"/>
                    <a:gd name="T38" fmla="*/ 13 w 16"/>
                    <a:gd name="T39" fmla="*/ 16 h 18"/>
                    <a:gd name="T40" fmla="*/ 8 w 16"/>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18"/>
                      </a:moveTo>
                      <a:lnTo>
                        <a:pt x="8" y="18"/>
                      </a:lnTo>
                      <a:lnTo>
                        <a:pt x="5" y="16"/>
                      </a:lnTo>
                      <a:lnTo>
                        <a:pt x="2" y="13"/>
                      </a:lnTo>
                      <a:lnTo>
                        <a:pt x="0" y="10"/>
                      </a:lnTo>
                      <a:lnTo>
                        <a:pt x="0" y="7"/>
                      </a:lnTo>
                      <a:lnTo>
                        <a:pt x="2" y="3"/>
                      </a:lnTo>
                      <a:lnTo>
                        <a:pt x="5" y="2"/>
                      </a:lnTo>
                      <a:lnTo>
                        <a:pt x="8" y="0"/>
                      </a:lnTo>
                      <a:lnTo>
                        <a:pt x="13" y="2"/>
                      </a:lnTo>
                      <a:lnTo>
                        <a:pt x="16" y="5"/>
                      </a:lnTo>
                      <a:lnTo>
                        <a:pt x="16" y="8"/>
                      </a:lnTo>
                      <a:lnTo>
                        <a:pt x="16" y="11"/>
                      </a:lnTo>
                      <a:lnTo>
                        <a:pt x="15" y="15"/>
                      </a:lnTo>
                      <a:lnTo>
                        <a:pt x="13" y="16"/>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6" name="Freeform 3636"/>
                <p:cNvSpPr>
                  <a:spLocks noChangeArrowheads="1"/>
                </p:cNvSpPr>
                <p:nvPr/>
              </p:nvSpPr>
              <p:spPr bwMode="auto">
                <a:xfrm>
                  <a:off x="4683125" y="3533775"/>
                  <a:ext cx="12700" cy="14288"/>
                </a:xfrm>
                <a:custGeom>
                  <a:avLst/>
                  <a:gdLst>
                    <a:gd name="T0" fmla="*/ 8 w 16"/>
                    <a:gd name="T1" fmla="*/ 18 h 18"/>
                    <a:gd name="T2" fmla="*/ 8 w 16"/>
                    <a:gd name="T3" fmla="*/ 18 h 18"/>
                    <a:gd name="T4" fmla="*/ 3 w 16"/>
                    <a:gd name="T5" fmla="*/ 17 h 18"/>
                    <a:gd name="T6" fmla="*/ 0 w 16"/>
                    <a:gd name="T7" fmla="*/ 13 h 18"/>
                    <a:gd name="T8" fmla="*/ 0 w 16"/>
                    <a:gd name="T9" fmla="*/ 13 h 18"/>
                    <a:gd name="T10" fmla="*/ 0 w 16"/>
                    <a:gd name="T11" fmla="*/ 10 h 18"/>
                    <a:gd name="T12" fmla="*/ 0 w 16"/>
                    <a:gd name="T13" fmla="*/ 7 h 18"/>
                    <a:gd name="T14" fmla="*/ 1 w 16"/>
                    <a:gd name="T15" fmla="*/ 3 h 18"/>
                    <a:gd name="T16" fmla="*/ 3 w 16"/>
                    <a:gd name="T17" fmla="*/ 2 h 18"/>
                    <a:gd name="T18" fmla="*/ 3 w 16"/>
                    <a:gd name="T19" fmla="*/ 2 h 18"/>
                    <a:gd name="T20" fmla="*/ 8 w 16"/>
                    <a:gd name="T21" fmla="*/ 0 h 18"/>
                    <a:gd name="T22" fmla="*/ 8 w 16"/>
                    <a:gd name="T23" fmla="*/ 0 h 18"/>
                    <a:gd name="T24" fmla="*/ 13 w 16"/>
                    <a:gd name="T25" fmla="*/ 2 h 18"/>
                    <a:gd name="T26" fmla="*/ 14 w 16"/>
                    <a:gd name="T27" fmla="*/ 5 h 18"/>
                    <a:gd name="T28" fmla="*/ 14 w 16"/>
                    <a:gd name="T29" fmla="*/ 5 h 18"/>
                    <a:gd name="T30" fmla="*/ 16 w 16"/>
                    <a:gd name="T31" fmla="*/ 8 h 18"/>
                    <a:gd name="T32" fmla="*/ 16 w 16"/>
                    <a:gd name="T33" fmla="*/ 12 h 18"/>
                    <a:gd name="T34" fmla="*/ 14 w 16"/>
                    <a:gd name="T35" fmla="*/ 15 h 18"/>
                    <a:gd name="T36" fmla="*/ 11 w 16"/>
                    <a:gd name="T37" fmla="*/ 17 h 18"/>
                    <a:gd name="T38" fmla="*/ 11 w 16"/>
                    <a:gd name="T39" fmla="*/ 17 h 18"/>
                    <a:gd name="T40" fmla="*/ 8 w 16"/>
                    <a:gd name="T4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18"/>
                      </a:moveTo>
                      <a:lnTo>
                        <a:pt x="8" y="18"/>
                      </a:lnTo>
                      <a:lnTo>
                        <a:pt x="3" y="17"/>
                      </a:lnTo>
                      <a:lnTo>
                        <a:pt x="0" y="13"/>
                      </a:lnTo>
                      <a:lnTo>
                        <a:pt x="0" y="10"/>
                      </a:lnTo>
                      <a:lnTo>
                        <a:pt x="0" y="7"/>
                      </a:lnTo>
                      <a:lnTo>
                        <a:pt x="1" y="3"/>
                      </a:lnTo>
                      <a:lnTo>
                        <a:pt x="3" y="2"/>
                      </a:lnTo>
                      <a:lnTo>
                        <a:pt x="8" y="0"/>
                      </a:lnTo>
                      <a:lnTo>
                        <a:pt x="13" y="2"/>
                      </a:lnTo>
                      <a:lnTo>
                        <a:pt x="14" y="5"/>
                      </a:lnTo>
                      <a:lnTo>
                        <a:pt x="16" y="8"/>
                      </a:lnTo>
                      <a:lnTo>
                        <a:pt x="16" y="12"/>
                      </a:lnTo>
                      <a:lnTo>
                        <a:pt x="14" y="15"/>
                      </a:lnTo>
                      <a:lnTo>
                        <a:pt x="11" y="17"/>
                      </a:lnTo>
                      <a:lnTo>
                        <a:pt x="8"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7" name="Freeform 3637"/>
                <p:cNvSpPr>
                  <a:spLocks noChangeArrowheads="1"/>
                </p:cNvSpPr>
                <p:nvPr/>
              </p:nvSpPr>
              <p:spPr bwMode="auto">
                <a:xfrm>
                  <a:off x="4659312" y="3533775"/>
                  <a:ext cx="19050" cy="19050"/>
                </a:xfrm>
                <a:custGeom>
                  <a:avLst/>
                  <a:gdLst>
                    <a:gd name="T0" fmla="*/ 12 w 23"/>
                    <a:gd name="T1" fmla="*/ 25 h 25"/>
                    <a:gd name="T2" fmla="*/ 12 w 23"/>
                    <a:gd name="T3" fmla="*/ 25 h 25"/>
                    <a:gd name="T4" fmla="*/ 5 w 23"/>
                    <a:gd name="T5" fmla="*/ 23 h 25"/>
                    <a:gd name="T6" fmla="*/ 2 w 23"/>
                    <a:gd name="T7" fmla="*/ 18 h 25"/>
                    <a:gd name="T8" fmla="*/ 2 w 23"/>
                    <a:gd name="T9" fmla="*/ 18 h 25"/>
                    <a:gd name="T10" fmla="*/ 0 w 23"/>
                    <a:gd name="T11" fmla="*/ 13 h 25"/>
                    <a:gd name="T12" fmla="*/ 0 w 23"/>
                    <a:gd name="T13" fmla="*/ 8 h 25"/>
                    <a:gd name="T14" fmla="*/ 2 w 23"/>
                    <a:gd name="T15" fmla="*/ 5 h 25"/>
                    <a:gd name="T16" fmla="*/ 7 w 23"/>
                    <a:gd name="T17" fmla="*/ 2 h 25"/>
                    <a:gd name="T18" fmla="*/ 7 w 23"/>
                    <a:gd name="T19" fmla="*/ 2 h 25"/>
                    <a:gd name="T20" fmla="*/ 12 w 23"/>
                    <a:gd name="T21" fmla="*/ 0 h 25"/>
                    <a:gd name="T22" fmla="*/ 12 w 23"/>
                    <a:gd name="T23" fmla="*/ 0 h 25"/>
                    <a:gd name="T24" fmla="*/ 18 w 23"/>
                    <a:gd name="T25" fmla="*/ 2 h 25"/>
                    <a:gd name="T26" fmla="*/ 21 w 23"/>
                    <a:gd name="T27" fmla="*/ 7 h 25"/>
                    <a:gd name="T28" fmla="*/ 21 w 23"/>
                    <a:gd name="T29" fmla="*/ 7 h 25"/>
                    <a:gd name="T30" fmla="*/ 23 w 23"/>
                    <a:gd name="T31" fmla="*/ 12 h 25"/>
                    <a:gd name="T32" fmla="*/ 23 w 23"/>
                    <a:gd name="T33" fmla="*/ 15 h 25"/>
                    <a:gd name="T34" fmla="*/ 21 w 23"/>
                    <a:gd name="T35" fmla="*/ 20 h 25"/>
                    <a:gd name="T36" fmla="*/ 18 w 23"/>
                    <a:gd name="T37" fmla="*/ 23 h 25"/>
                    <a:gd name="T38" fmla="*/ 18 w 23"/>
                    <a:gd name="T39" fmla="*/ 23 h 25"/>
                    <a:gd name="T40" fmla="*/ 12 w 23"/>
                    <a:gd name="T4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5">
                      <a:moveTo>
                        <a:pt x="12" y="25"/>
                      </a:moveTo>
                      <a:lnTo>
                        <a:pt x="12" y="25"/>
                      </a:lnTo>
                      <a:lnTo>
                        <a:pt x="5" y="23"/>
                      </a:lnTo>
                      <a:lnTo>
                        <a:pt x="2" y="18"/>
                      </a:lnTo>
                      <a:lnTo>
                        <a:pt x="0" y="13"/>
                      </a:lnTo>
                      <a:lnTo>
                        <a:pt x="0" y="8"/>
                      </a:lnTo>
                      <a:lnTo>
                        <a:pt x="2" y="5"/>
                      </a:lnTo>
                      <a:lnTo>
                        <a:pt x="7" y="2"/>
                      </a:lnTo>
                      <a:lnTo>
                        <a:pt x="12" y="0"/>
                      </a:lnTo>
                      <a:lnTo>
                        <a:pt x="18" y="2"/>
                      </a:lnTo>
                      <a:lnTo>
                        <a:pt x="21" y="7"/>
                      </a:lnTo>
                      <a:lnTo>
                        <a:pt x="23" y="12"/>
                      </a:lnTo>
                      <a:lnTo>
                        <a:pt x="23" y="15"/>
                      </a:lnTo>
                      <a:lnTo>
                        <a:pt x="21" y="20"/>
                      </a:lnTo>
                      <a:lnTo>
                        <a:pt x="18" y="23"/>
                      </a:lnTo>
                      <a:lnTo>
                        <a:pt x="12" y="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8" name="Freeform 3638"/>
                <p:cNvSpPr>
                  <a:spLocks noChangeArrowheads="1"/>
                </p:cNvSpPr>
                <p:nvPr/>
              </p:nvSpPr>
              <p:spPr bwMode="auto">
                <a:xfrm>
                  <a:off x="4567237" y="3519487"/>
                  <a:ext cx="336550" cy="431800"/>
                </a:xfrm>
                <a:custGeom>
                  <a:avLst/>
                  <a:gdLst>
                    <a:gd name="T0" fmla="*/ 138 w 423"/>
                    <a:gd name="T1" fmla="*/ 0 h 542"/>
                    <a:gd name="T2" fmla="*/ 104 w 423"/>
                    <a:gd name="T3" fmla="*/ 3 h 542"/>
                    <a:gd name="T4" fmla="*/ 68 w 423"/>
                    <a:gd name="T5" fmla="*/ 10 h 542"/>
                    <a:gd name="T6" fmla="*/ 34 w 423"/>
                    <a:gd name="T7" fmla="*/ 19 h 542"/>
                    <a:gd name="T8" fmla="*/ 0 w 423"/>
                    <a:gd name="T9" fmla="*/ 36 h 542"/>
                    <a:gd name="T10" fmla="*/ 6 w 423"/>
                    <a:gd name="T11" fmla="*/ 49 h 542"/>
                    <a:gd name="T12" fmla="*/ 9 w 423"/>
                    <a:gd name="T13" fmla="*/ 49 h 542"/>
                    <a:gd name="T14" fmla="*/ 18 w 423"/>
                    <a:gd name="T15" fmla="*/ 52 h 542"/>
                    <a:gd name="T16" fmla="*/ 21 w 423"/>
                    <a:gd name="T17" fmla="*/ 60 h 542"/>
                    <a:gd name="T18" fmla="*/ 19 w 423"/>
                    <a:gd name="T19" fmla="*/ 65 h 542"/>
                    <a:gd name="T20" fmla="*/ 29 w 423"/>
                    <a:gd name="T21" fmla="*/ 88 h 542"/>
                    <a:gd name="T22" fmla="*/ 53 w 423"/>
                    <a:gd name="T23" fmla="*/ 78 h 542"/>
                    <a:gd name="T24" fmla="*/ 105 w 423"/>
                    <a:gd name="T25" fmla="*/ 65 h 542"/>
                    <a:gd name="T26" fmla="*/ 132 w 423"/>
                    <a:gd name="T27" fmla="*/ 63 h 542"/>
                    <a:gd name="T28" fmla="*/ 161 w 423"/>
                    <a:gd name="T29" fmla="*/ 65 h 542"/>
                    <a:gd name="T30" fmla="*/ 190 w 423"/>
                    <a:gd name="T31" fmla="*/ 72 h 542"/>
                    <a:gd name="T32" fmla="*/ 219 w 423"/>
                    <a:gd name="T33" fmla="*/ 81 h 542"/>
                    <a:gd name="T34" fmla="*/ 246 w 423"/>
                    <a:gd name="T35" fmla="*/ 94 h 542"/>
                    <a:gd name="T36" fmla="*/ 270 w 423"/>
                    <a:gd name="T37" fmla="*/ 111 h 542"/>
                    <a:gd name="T38" fmla="*/ 293 w 423"/>
                    <a:gd name="T39" fmla="*/ 132 h 542"/>
                    <a:gd name="T40" fmla="*/ 314 w 423"/>
                    <a:gd name="T41" fmla="*/ 155 h 542"/>
                    <a:gd name="T42" fmla="*/ 330 w 423"/>
                    <a:gd name="T43" fmla="*/ 182 h 542"/>
                    <a:gd name="T44" fmla="*/ 340 w 423"/>
                    <a:gd name="T45" fmla="*/ 202 h 542"/>
                    <a:gd name="T46" fmla="*/ 353 w 423"/>
                    <a:gd name="T47" fmla="*/ 246 h 542"/>
                    <a:gd name="T48" fmla="*/ 358 w 423"/>
                    <a:gd name="T49" fmla="*/ 288 h 542"/>
                    <a:gd name="T50" fmla="*/ 353 w 423"/>
                    <a:gd name="T51" fmla="*/ 331 h 542"/>
                    <a:gd name="T52" fmla="*/ 342 w 423"/>
                    <a:gd name="T53" fmla="*/ 373 h 542"/>
                    <a:gd name="T54" fmla="*/ 322 w 423"/>
                    <a:gd name="T55" fmla="*/ 410 h 542"/>
                    <a:gd name="T56" fmla="*/ 296 w 423"/>
                    <a:gd name="T57" fmla="*/ 445 h 542"/>
                    <a:gd name="T58" fmla="*/ 262 w 423"/>
                    <a:gd name="T59" fmla="*/ 474 h 542"/>
                    <a:gd name="T60" fmla="*/ 273 w 423"/>
                    <a:gd name="T61" fmla="*/ 542 h 542"/>
                    <a:gd name="T62" fmla="*/ 299 w 423"/>
                    <a:gd name="T63" fmla="*/ 526 h 542"/>
                    <a:gd name="T64" fmla="*/ 342 w 423"/>
                    <a:gd name="T65" fmla="*/ 489 h 542"/>
                    <a:gd name="T66" fmla="*/ 377 w 423"/>
                    <a:gd name="T67" fmla="*/ 445 h 542"/>
                    <a:gd name="T68" fmla="*/ 402 w 423"/>
                    <a:gd name="T69" fmla="*/ 394 h 542"/>
                    <a:gd name="T70" fmla="*/ 418 w 423"/>
                    <a:gd name="T71" fmla="*/ 342 h 542"/>
                    <a:gd name="T72" fmla="*/ 423 w 423"/>
                    <a:gd name="T73" fmla="*/ 287 h 542"/>
                    <a:gd name="T74" fmla="*/ 417 w 423"/>
                    <a:gd name="T75" fmla="*/ 230 h 542"/>
                    <a:gd name="T76" fmla="*/ 400 w 423"/>
                    <a:gd name="T77" fmla="*/ 174 h 542"/>
                    <a:gd name="T78" fmla="*/ 387 w 423"/>
                    <a:gd name="T79" fmla="*/ 148 h 542"/>
                    <a:gd name="T80" fmla="*/ 351 w 423"/>
                    <a:gd name="T81" fmla="*/ 94 h 542"/>
                    <a:gd name="T82" fmla="*/ 306 w 423"/>
                    <a:gd name="T83" fmla="*/ 52 h 542"/>
                    <a:gd name="T84" fmla="*/ 286 w 423"/>
                    <a:gd name="T85" fmla="*/ 41 h 542"/>
                    <a:gd name="T86" fmla="*/ 247 w 423"/>
                    <a:gd name="T87" fmla="*/ 21 h 542"/>
                    <a:gd name="T88" fmla="*/ 205 w 423"/>
                    <a:gd name="T89" fmla="*/ 8 h 542"/>
                    <a:gd name="T90" fmla="*/ 161 w 423"/>
                    <a:gd name="T91" fmla="*/ 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9" y="49"/>
                      </a:lnTo>
                      <a:lnTo>
                        <a:pt x="13" y="49"/>
                      </a:lnTo>
                      <a:lnTo>
                        <a:pt x="18" y="52"/>
                      </a:lnTo>
                      <a:lnTo>
                        <a:pt x="19" y="55"/>
                      </a:lnTo>
                      <a:lnTo>
                        <a:pt x="21" y="60"/>
                      </a:lnTo>
                      <a:lnTo>
                        <a:pt x="19" y="65"/>
                      </a:lnTo>
                      <a:lnTo>
                        <a:pt x="18" y="68"/>
                      </a:lnTo>
                      <a:lnTo>
                        <a:pt x="29" y="88"/>
                      </a:lnTo>
                      <a:lnTo>
                        <a:pt x="53" y="78"/>
                      </a:lnTo>
                      <a:lnTo>
                        <a:pt x="79" y="70"/>
                      </a:lnTo>
                      <a:lnTo>
                        <a:pt x="105" y="65"/>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71" y="120"/>
                      </a:lnTo>
                      <a:lnTo>
                        <a:pt x="351" y="94"/>
                      </a:lnTo>
                      <a:lnTo>
                        <a:pt x="329" y="73"/>
                      </a:lnTo>
                      <a:lnTo>
                        <a:pt x="306" y="52"/>
                      </a:lnTo>
                      <a:lnTo>
                        <a:pt x="286" y="41"/>
                      </a:lnTo>
                      <a:lnTo>
                        <a:pt x="267" y="31"/>
                      </a:lnTo>
                      <a:lnTo>
                        <a:pt x="247" y="21"/>
                      </a:lnTo>
                      <a:lnTo>
                        <a:pt x="226" y="15"/>
                      </a:lnTo>
                      <a:lnTo>
                        <a:pt x="205" y="8"/>
                      </a:lnTo>
                      <a:lnTo>
                        <a:pt x="182" y="3"/>
                      </a:lnTo>
                      <a:lnTo>
                        <a:pt x="161" y="2"/>
                      </a:lnTo>
                      <a:lnTo>
                        <a:pt x="1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39" name="Freeform 3639"/>
                <p:cNvSpPr>
                  <a:spLocks noChangeArrowheads="1"/>
                </p:cNvSpPr>
                <p:nvPr/>
              </p:nvSpPr>
              <p:spPr bwMode="auto">
                <a:xfrm>
                  <a:off x="4591050" y="3570287"/>
                  <a:ext cx="260350" cy="334963"/>
                </a:xfrm>
                <a:custGeom>
                  <a:avLst/>
                  <a:gdLst>
                    <a:gd name="T0" fmla="*/ 103 w 329"/>
                    <a:gd name="T1" fmla="*/ 0 h 422"/>
                    <a:gd name="T2" fmla="*/ 50 w 329"/>
                    <a:gd name="T3" fmla="*/ 7 h 422"/>
                    <a:gd name="T4" fmla="*/ 0 w 329"/>
                    <a:gd name="T5" fmla="*/ 25 h 422"/>
                    <a:gd name="T6" fmla="*/ 44 w 329"/>
                    <a:gd name="T7" fmla="*/ 108 h 422"/>
                    <a:gd name="T8" fmla="*/ 72 w 329"/>
                    <a:gd name="T9" fmla="*/ 98 h 422"/>
                    <a:gd name="T10" fmla="*/ 101 w 329"/>
                    <a:gd name="T11" fmla="*/ 95 h 422"/>
                    <a:gd name="T12" fmla="*/ 117 w 329"/>
                    <a:gd name="T13" fmla="*/ 97 h 422"/>
                    <a:gd name="T14" fmla="*/ 151 w 329"/>
                    <a:gd name="T15" fmla="*/ 106 h 422"/>
                    <a:gd name="T16" fmla="*/ 182 w 329"/>
                    <a:gd name="T17" fmla="*/ 124 h 422"/>
                    <a:gd name="T18" fmla="*/ 207 w 329"/>
                    <a:gd name="T19" fmla="*/ 150 h 422"/>
                    <a:gd name="T20" fmla="*/ 218 w 329"/>
                    <a:gd name="T21" fmla="*/ 165 h 422"/>
                    <a:gd name="T22" fmla="*/ 228 w 329"/>
                    <a:gd name="T23" fmla="*/ 189 h 422"/>
                    <a:gd name="T24" fmla="*/ 233 w 329"/>
                    <a:gd name="T25" fmla="*/ 214 h 422"/>
                    <a:gd name="T26" fmla="*/ 233 w 329"/>
                    <a:gd name="T27" fmla="*/ 238 h 422"/>
                    <a:gd name="T28" fmla="*/ 230 w 329"/>
                    <a:gd name="T29" fmla="*/ 263 h 422"/>
                    <a:gd name="T30" fmla="*/ 220 w 329"/>
                    <a:gd name="T31" fmla="*/ 287 h 422"/>
                    <a:gd name="T32" fmla="*/ 208 w 329"/>
                    <a:gd name="T33" fmla="*/ 308 h 422"/>
                    <a:gd name="T34" fmla="*/ 190 w 329"/>
                    <a:gd name="T35" fmla="*/ 326 h 422"/>
                    <a:gd name="T36" fmla="*/ 171 w 329"/>
                    <a:gd name="T37" fmla="*/ 342 h 422"/>
                    <a:gd name="T38" fmla="*/ 215 w 329"/>
                    <a:gd name="T39" fmla="*/ 422 h 422"/>
                    <a:gd name="T40" fmla="*/ 251 w 329"/>
                    <a:gd name="T41" fmla="*/ 396 h 422"/>
                    <a:gd name="T42" fmla="*/ 282 w 329"/>
                    <a:gd name="T43" fmla="*/ 365 h 422"/>
                    <a:gd name="T44" fmla="*/ 305 w 329"/>
                    <a:gd name="T45" fmla="*/ 329 h 422"/>
                    <a:gd name="T46" fmla="*/ 319 w 329"/>
                    <a:gd name="T47" fmla="*/ 289 h 422"/>
                    <a:gd name="T48" fmla="*/ 327 w 329"/>
                    <a:gd name="T49" fmla="*/ 246 h 422"/>
                    <a:gd name="T50" fmla="*/ 327 w 329"/>
                    <a:gd name="T51" fmla="*/ 204 h 422"/>
                    <a:gd name="T52" fmla="*/ 319 w 329"/>
                    <a:gd name="T53" fmla="*/ 160 h 422"/>
                    <a:gd name="T54" fmla="*/ 301 w 329"/>
                    <a:gd name="T55" fmla="*/ 119 h 422"/>
                    <a:gd name="T56" fmla="*/ 293 w 329"/>
                    <a:gd name="T57" fmla="*/ 105 h 422"/>
                    <a:gd name="T58" fmla="*/ 275 w 329"/>
                    <a:gd name="T59" fmla="*/ 80 h 422"/>
                    <a:gd name="T60" fmla="*/ 254 w 329"/>
                    <a:gd name="T61" fmla="*/ 57 h 422"/>
                    <a:gd name="T62" fmla="*/ 230 w 329"/>
                    <a:gd name="T63" fmla="*/ 40 h 422"/>
                    <a:gd name="T64" fmla="*/ 204 w 329"/>
                    <a:gd name="T65" fmla="*/ 25 h 422"/>
                    <a:gd name="T66" fmla="*/ 176 w 329"/>
                    <a:gd name="T67" fmla="*/ 13 h 422"/>
                    <a:gd name="T68" fmla="*/ 147 w 329"/>
                    <a:gd name="T69" fmla="*/ 5 h 422"/>
                    <a:gd name="T70" fmla="*/ 117 w 329"/>
                    <a:gd name="T7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422">
                      <a:moveTo>
                        <a:pt x="103" y="0"/>
                      </a:moveTo>
                      <a:lnTo>
                        <a:pt x="103" y="0"/>
                      </a:lnTo>
                      <a:lnTo>
                        <a:pt x="76" y="2"/>
                      </a:lnTo>
                      <a:lnTo>
                        <a:pt x="50" y="7"/>
                      </a:lnTo>
                      <a:lnTo>
                        <a:pt x="24" y="15"/>
                      </a:lnTo>
                      <a:lnTo>
                        <a:pt x="0" y="25"/>
                      </a:lnTo>
                      <a:lnTo>
                        <a:pt x="44" y="108"/>
                      </a:lnTo>
                      <a:lnTo>
                        <a:pt x="57" y="103"/>
                      </a:lnTo>
                      <a:lnTo>
                        <a:pt x="72" y="98"/>
                      </a:lnTo>
                      <a:lnTo>
                        <a:pt x="86" y="97"/>
                      </a:lnTo>
                      <a:lnTo>
                        <a:pt x="101" y="95"/>
                      </a:lnTo>
                      <a:lnTo>
                        <a:pt x="117" y="97"/>
                      </a:lnTo>
                      <a:lnTo>
                        <a:pt x="135" y="100"/>
                      </a:lnTo>
                      <a:lnTo>
                        <a:pt x="151" y="106"/>
                      </a:lnTo>
                      <a:lnTo>
                        <a:pt x="168" y="114"/>
                      </a:lnTo>
                      <a:lnTo>
                        <a:pt x="182" y="124"/>
                      </a:lnTo>
                      <a:lnTo>
                        <a:pt x="195" y="136"/>
                      </a:lnTo>
                      <a:lnTo>
                        <a:pt x="207" y="150"/>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0" name="Freeform 3640"/>
                <p:cNvSpPr>
                  <a:spLocks noChangeArrowheads="1"/>
                </p:cNvSpPr>
                <p:nvPr/>
              </p:nvSpPr>
              <p:spPr bwMode="auto">
                <a:xfrm>
                  <a:off x="4591050" y="3570287"/>
                  <a:ext cx="260350" cy="334963"/>
                </a:xfrm>
                <a:custGeom>
                  <a:avLst/>
                  <a:gdLst>
                    <a:gd name="T0" fmla="*/ 103 w 329"/>
                    <a:gd name="T1" fmla="*/ 0 h 422"/>
                    <a:gd name="T2" fmla="*/ 50 w 329"/>
                    <a:gd name="T3" fmla="*/ 7 h 422"/>
                    <a:gd name="T4" fmla="*/ 0 w 329"/>
                    <a:gd name="T5" fmla="*/ 25 h 422"/>
                    <a:gd name="T6" fmla="*/ 44 w 329"/>
                    <a:gd name="T7" fmla="*/ 108 h 422"/>
                    <a:gd name="T8" fmla="*/ 72 w 329"/>
                    <a:gd name="T9" fmla="*/ 98 h 422"/>
                    <a:gd name="T10" fmla="*/ 101 w 329"/>
                    <a:gd name="T11" fmla="*/ 95 h 422"/>
                    <a:gd name="T12" fmla="*/ 117 w 329"/>
                    <a:gd name="T13" fmla="*/ 97 h 422"/>
                    <a:gd name="T14" fmla="*/ 151 w 329"/>
                    <a:gd name="T15" fmla="*/ 106 h 422"/>
                    <a:gd name="T16" fmla="*/ 182 w 329"/>
                    <a:gd name="T17" fmla="*/ 124 h 422"/>
                    <a:gd name="T18" fmla="*/ 207 w 329"/>
                    <a:gd name="T19" fmla="*/ 150 h 422"/>
                    <a:gd name="T20" fmla="*/ 218 w 329"/>
                    <a:gd name="T21" fmla="*/ 165 h 422"/>
                    <a:gd name="T22" fmla="*/ 228 w 329"/>
                    <a:gd name="T23" fmla="*/ 189 h 422"/>
                    <a:gd name="T24" fmla="*/ 233 w 329"/>
                    <a:gd name="T25" fmla="*/ 214 h 422"/>
                    <a:gd name="T26" fmla="*/ 233 w 329"/>
                    <a:gd name="T27" fmla="*/ 238 h 422"/>
                    <a:gd name="T28" fmla="*/ 230 w 329"/>
                    <a:gd name="T29" fmla="*/ 263 h 422"/>
                    <a:gd name="T30" fmla="*/ 220 w 329"/>
                    <a:gd name="T31" fmla="*/ 287 h 422"/>
                    <a:gd name="T32" fmla="*/ 208 w 329"/>
                    <a:gd name="T33" fmla="*/ 308 h 422"/>
                    <a:gd name="T34" fmla="*/ 190 w 329"/>
                    <a:gd name="T35" fmla="*/ 326 h 422"/>
                    <a:gd name="T36" fmla="*/ 171 w 329"/>
                    <a:gd name="T37" fmla="*/ 342 h 422"/>
                    <a:gd name="T38" fmla="*/ 215 w 329"/>
                    <a:gd name="T39" fmla="*/ 422 h 422"/>
                    <a:gd name="T40" fmla="*/ 251 w 329"/>
                    <a:gd name="T41" fmla="*/ 396 h 422"/>
                    <a:gd name="T42" fmla="*/ 282 w 329"/>
                    <a:gd name="T43" fmla="*/ 365 h 422"/>
                    <a:gd name="T44" fmla="*/ 305 w 329"/>
                    <a:gd name="T45" fmla="*/ 329 h 422"/>
                    <a:gd name="T46" fmla="*/ 319 w 329"/>
                    <a:gd name="T47" fmla="*/ 289 h 422"/>
                    <a:gd name="T48" fmla="*/ 327 w 329"/>
                    <a:gd name="T49" fmla="*/ 246 h 422"/>
                    <a:gd name="T50" fmla="*/ 327 w 329"/>
                    <a:gd name="T51" fmla="*/ 204 h 422"/>
                    <a:gd name="T52" fmla="*/ 319 w 329"/>
                    <a:gd name="T53" fmla="*/ 160 h 422"/>
                    <a:gd name="T54" fmla="*/ 301 w 329"/>
                    <a:gd name="T55" fmla="*/ 119 h 422"/>
                    <a:gd name="T56" fmla="*/ 293 w 329"/>
                    <a:gd name="T57" fmla="*/ 105 h 422"/>
                    <a:gd name="T58" fmla="*/ 275 w 329"/>
                    <a:gd name="T59" fmla="*/ 80 h 422"/>
                    <a:gd name="T60" fmla="*/ 254 w 329"/>
                    <a:gd name="T61" fmla="*/ 57 h 422"/>
                    <a:gd name="T62" fmla="*/ 230 w 329"/>
                    <a:gd name="T63" fmla="*/ 40 h 422"/>
                    <a:gd name="T64" fmla="*/ 204 w 329"/>
                    <a:gd name="T65" fmla="*/ 25 h 422"/>
                    <a:gd name="T66" fmla="*/ 176 w 329"/>
                    <a:gd name="T67" fmla="*/ 13 h 422"/>
                    <a:gd name="T68" fmla="*/ 147 w 329"/>
                    <a:gd name="T69" fmla="*/ 5 h 422"/>
                    <a:gd name="T70" fmla="*/ 117 w 329"/>
                    <a:gd name="T7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422">
                      <a:moveTo>
                        <a:pt x="103" y="0"/>
                      </a:moveTo>
                      <a:lnTo>
                        <a:pt x="103" y="0"/>
                      </a:lnTo>
                      <a:lnTo>
                        <a:pt x="76" y="2"/>
                      </a:lnTo>
                      <a:lnTo>
                        <a:pt x="50" y="7"/>
                      </a:lnTo>
                      <a:lnTo>
                        <a:pt x="24" y="15"/>
                      </a:lnTo>
                      <a:lnTo>
                        <a:pt x="0" y="25"/>
                      </a:lnTo>
                      <a:lnTo>
                        <a:pt x="44" y="108"/>
                      </a:lnTo>
                      <a:lnTo>
                        <a:pt x="57" y="103"/>
                      </a:lnTo>
                      <a:lnTo>
                        <a:pt x="72" y="98"/>
                      </a:lnTo>
                      <a:lnTo>
                        <a:pt x="86" y="97"/>
                      </a:lnTo>
                      <a:lnTo>
                        <a:pt x="101" y="95"/>
                      </a:lnTo>
                      <a:lnTo>
                        <a:pt x="117" y="97"/>
                      </a:lnTo>
                      <a:lnTo>
                        <a:pt x="135" y="100"/>
                      </a:lnTo>
                      <a:lnTo>
                        <a:pt x="151" y="106"/>
                      </a:lnTo>
                      <a:lnTo>
                        <a:pt x="168" y="114"/>
                      </a:lnTo>
                      <a:lnTo>
                        <a:pt x="182" y="124"/>
                      </a:lnTo>
                      <a:lnTo>
                        <a:pt x="195" y="136"/>
                      </a:lnTo>
                      <a:lnTo>
                        <a:pt x="207" y="150"/>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1" name="Freeform 3641"/>
                <p:cNvSpPr>
                  <a:spLocks noChangeArrowheads="1"/>
                </p:cNvSpPr>
                <p:nvPr/>
              </p:nvSpPr>
              <p:spPr bwMode="auto">
                <a:xfrm>
                  <a:off x="4625975" y="3644900"/>
                  <a:ext cx="149225" cy="196850"/>
                </a:xfrm>
                <a:custGeom>
                  <a:avLst/>
                  <a:gdLst>
                    <a:gd name="T0" fmla="*/ 57 w 189"/>
                    <a:gd name="T1" fmla="*/ 0 h 247"/>
                    <a:gd name="T2" fmla="*/ 57 w 189"/>
                    <a:gd name="T3" fmla="*/ 0 h 247"/>
                    <a:gd name="T4" fmla="*/ 42 w 189"/>
                    <a:gd name="T5" fmla="*/ 2 h 247"/>
                    <a:gd name="T6" fmla="*/ 28 w 189"/>
                    <a:gd name="T7" fmla="*/ 3 h 247"/>
                    <a:gd name="T8" fmla="*/ 13 w 189"/>
                    <a:gd name="T9" fmla="*/ 8 h 247"/>
                    <a:gd name="T10" fmla="*/ 0 w 189"/>
                    <a:gd name="T11" fmla="*/ 13 h 247"/>
                    <a:gd name="T12" fmla="*/ 127 w 189"/>
                    <a:gd name="T13" fmla="*/ 247 h 247"/>
                    <a:gd name="T14" fmla="*/ 127 w 189"/>
                    <a:gd name="T15" fmla="*/ 247 h 247"/>
                    <a:gd name="T16" fmla="*/ 137 w 189"/>
                    <a:gd name="T17" fmla="*/ 239 h 247"/>
                    <a:gd name="T18" fmla="*/ 146 w 189"/>
                    <a:gd name="T19" fmla="*/ 231 h 247"/>
                    <a:gd name="T20" fmla="*/ 156 w 189"/>
                    <a:gd name="T21" fmla="*/ 223 h 247"/>
                    <a:gd name="T22" fmla="*/ 164 w 189"/>
                    <a:gd name="T23" fmla="*/ 213 h 247"/>
                    <a:gd name="T24" fmla="*/ 171 w 189"/>
                    <a:gd name="T25" fmla="*/ 202 h 247"/>
                    <a:gd name="T26" fmla="*/ 176 w 189"/>
                    <a:gd name="T27" fmla="*/ 192 h 247"/>
                    <a:gd name="T28" fmla="*/ 181 w 189"/>
                    <a:gd name="T29" fmla="*/ 181 h 247"/>
                    <a:gd name="T30" fmla="*/ 186 w 189"/>
                    <a:gd name="T31" fmla="*/ 168 h 247"/>
                    <a:gd name="T32" fmla="*/ 187 w 189"/>
                    <a:gd name="T33" fmla="*/ 156 h 247"/>
                    <a:gd name="T34" fmla="*/ 189 w 189"/>
                    <a:gd name="T35" fmla="*/ 143 h 247"/>
                    <a:gd name="T36" fmla="*/ 189 w 189"/>
                    <a:gd name="T37" fmla="*/ 132 h 247"/>
                    <a:gd name="T38" fmla="*/ 189 w 189"/>
                    <a:gd name="T39" fmla="*/ 119 h 247"/>
                    <a:gd name="T40" fmla="*/ 187 w 189"/>
                    <a:gd name="T41" fmla="*/ 107 h 247"/>
                    <a:gd name="T42" fmla="*/ 184 w 189"/>
                    <a:gd name="T43" fmla="*/ 94 h 247"/>
                    <a:gd name="T44" fmla="*/ 179 w 189"/>
                    <a:gd name="T45" fmla="*/ 83 h 247"/>
                    <a:gd name="T46" fmla="*/ 174 w 189"/>
                    <a:gd name="T47" fmla="*/ 70 h 247"/>
                    <a:gd name="T48" fmla="*/ 174 w 189"/>
                    <a:gd name="T49" fmla="*/ 70 h 247"/>
                    <a:gd name="T50" fmla="*/ 163 w 189"/>
                    <a:gd name="T51" fmla="*/ 55 h 247"/>
                    <a:gd name="T52" fmla="*/ 151 w 189"/>
                    <a:gd name="T53" fmla="*/ 41 h 247"/>
                    <a:gd name="T54" fmla="*/ 138 w 189"/>
                    <a:gd name="T55" fmla="*/ 29 h 247"/>
                    <a:gd name="T56" fmla="*/ 124 w 189"/>
                    <a:gd name="T57" fmla="*/ 19 h 247"/>
                    <a:gd name="T58" fmla="*/ 107 w 189"/>
                    <a:gd name="T59" fmla="*/ 11 h 247"/>
                    <a:gd name="T60" fmla="*/ 91 w 189"/>
                    <a:gd name="T61" fmla="*/ 5 h 247"/>
                    <a:gd name="T62" fmla="*/ 73 w 189"/>
                    <a:gd name="T63" fmla="*/ 2 h 247"/>
                    <a:gd name="T64" fmla="*/ 57 w 189"/>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9" h="247">
                      <a:moveTo>
                        <a:pt x="57" y="0"/>
                      </a:moveTo>
                      <a:lnTo>
                        <a:pt x="57" y="0"/>
                      </a:lnTo>
                      <a:lnTo>
                        <a:pt x="42" y="2"/>
                      </a:lnTo>
                      <a:lnTo>
                        <a:pt x="28" y="3"/>
                      </a:lnTo>
                      <a:lnTo>
                        <a:pt x="13" y="8"/>
                      </a:lnTo>
                      <a:lnTo>
                        <a:pt x="0" y="13"/>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2" name="Freeform 3642"/>
                <p:cNvSpPr>
                  <a:spLocks noChangeArrowheads="1"/>
                </p:cNvSpPr>
                <p:nvPr/>
              </p:nvSpPr>
              <p:spPr bwMode="auto">
                <a:xfrm>
                  <a:off x="4625975" y="3644900"/>
                  <a:ext cx="149225" cy="196850"/>
                </a:xfrm>
                <a:custGeom>
                  <a:avLst/>
                  <a:gdLst>
                    <a:gd name="T0" fmla="*/ 57 w 189"/>
                    <a:gd name="T1" fmla="*/ 0 h 247"/>
                    <a:gd name="T2" fmla="*/ 57 w 189"/>
                    <a:gd name="T3" fmla="*/ 0 h 247"/>
                    <a:gd name="T4" fmla="*/ 42 w 189"/>
                    <a:gd name="T5" fmla="*/ 2 h 247"/>
                    <a:gd name="T6" fmla="*/ 28 w 189"/>
                    <a:gd name="T7" fmla="*/ 3 h 247"/>
                    <a:gd name="T8" fmla="*/ 13 w 189"/>
                    <a:gd name="T9" fmla="*/ 8 h 247"/>
                    <a:gd name="T10" fmla="*/ 0 w 189"/>
                    <a:gd name="T11" fmla="*/ 13 h 247"/>
                    <a:gd name="T12" fmla="*/ 127 w 189"/>
                    <a:gd name="T13" fmla="*/ 247 h 247"/>
                    <a:gd name="T14" fmla="*/ 127 w 189"/>
                    <a:gd name="T15" fmla="*/ 247 h 247"/>
                    <a:gd name="T16" fmla="*/ 137 w 189"/>
                    <a:gd name="T17" fmla="*/ 239 h 247"/>
                    <a:gd name="T18" fmla="*/ 146 w 189"/>
                    <a:gd name="T19" fmla="*/ 231 h 247"/>
                    <a:gd name="T20" fmla="*/ 156 w 189"/>
                    <a:gd name="T21" fmla="*/ 223 h 247"/>
                    <a:gd name="T22" fmla="*/ 164 w 189"/>
                    <a:gd name="T23" fmla="*/ 213 h 247"/>
                    <a:gd name="T24" fmla="*/ 171 w 189"/>
                    <a:gd name="T25" fmla="*/ 202 h 247"/>
                    <a:gd name="T26" fmla="*/ 176 w 189"/>
                    <a:gd name="T27" fmla="*/ 192 h 247"/>
                    <a:gd name="T28" fmla="*/ 181 w 189"/>
                    <a:gd name="T29" fmla="*/ 181 h 247"/>
                    <a:gd name="T30" fmla="*/ 186 w 189"/>
                    <a:gd name="T31" fmla="*/ 168 h 247"/>
                    <a:gd name="T32" fmla="*/ 187 w 189"/>
                    <a:gd name="T33" fmla="*/ 156 h 247"/>
                    <a:gd name="T34" fmla="*/ 189 w 189"/>
                    <a:gd name="T35" fmla="*/ 143 h 247"/>
                    <a:gd name="T36" fmla="*/ 189 w 189"/>
                    <a:gd name="T37" fmla="*/ 132 h 247"/>
                    <a:gd name="T38" fmla="*/ 189 w 189"/>
                    <a:gd name="T39" fmla="*/ 119 h 247"/>
                    <a:gd name="T40" fmla="*/ 187 w 189"/>
                    <a:gd name="T41" fmla="*/ 107 h 247"/>
                    <a:gd name="T42" fmla="*/ 184 w 189"/>
                    <a:gd name="T43" fmla="*/ 94 h 247"/>
                    <a:gd name="T44" fmla="*/ 179 w 189"/>
                    <a:gd name="T45" fmla="*/ 83 h 247"/>
                    <a:gd name="T46" fmla="*/ 174 w 189"/>
                    <a:gd name="T47" fmla="*/ 70 h 247"/>
                    <a:gd name="T48" fmla="*/ 174 w 189"/>
                    <a:gd name="T49" fmla="*/ 70 h 247"/>
                    <a:gd name="T50" fmla="*/ 163 w 189"/>
                    <a:gd name="T51" fmla="*/ 55 h 247"/>
                    <a:gd name="T52" fmla="*/ 151 w 189"/>
                    <a:gd name="T53" fmla="*/ 41 h 247"/>
                    <a:gd name="T54" fmla="*/ 138 w 189"/>
                    <a:gd name="T55" fmla="*/ 29 h 247"/>
                    <a:gd name="T56" fmla="*/ 124 w 189"/>
                    <a:gd name="T57" fmla="*/ 19 h 247"/>
                    <a:gd name="T58" fmla="*/ 107 w 189"/>
                    <a:gd name="T59" fmla="*/ 11 h 247"/>
                    <a:gd name="T60" fmla="*/ 91 w 189"/>
                    <a:gd name="T61" fmla="*/ 5 h 247"/>
                    <a:gd name="T62" fmla="*/ 73 w 189"/>
                    <a:gd name="T63" fmla="*/ 2 h 247"/>
                    <a:gd name="T64" fmla="*/ 57 w 189"/>
                    <a:gd name="T6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9" h="247">
                      <a:moveTo>
                        <a:pt x="57" y="0"/>
                      </a:moveTo>
                      <a:lnTo>
                        <a:pt x="57" y="0"/>
                      </a:lnTo>
                      <a:lnTo>
                        <a:pt x="42" y="2"/>
                      </a:lnTo>
                      <a:lnTo>
                        <a:pt x="28" y="3"/>
                      </a:lnTo>
                      <a:lnTo>
                        <a:pt x="13" y="8"/>
                      </a:lnTo>
                      <a:lnTo>
                        <a:pt x="0" y="13"/>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63" y="55"/>
                      </a:lnTo>
                      <a:lnTo>
                        <a:pt x="151" y="41"/>
                      </a:lnTo>
                      <a:lnTo>
                        <a:pt x="138" y="29"/>
                      </a:lnTo>
                      <a:lnTo>
                        <a:pt x="124" y="19"/>
                      </a:lnTo>
                      <a:lnTo>
                        <a:pt x="107" y="11"/>
                      </a:lnTo>
                      <a:lnTo>
                        <a:pt x="91" y="5"/>
                      </a:lnTo>
                      <a:lnTo>
                        <a:pt x="73" y="2"/>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3" name="Freeform 3643"/>
                <p:cNvSpPr>
                  <a:spLocks noChangeArrowheads="1"/>
                </p:cNvSpPr>
                <p:nvPr/>
              </p:nvSpPr>
              <p:spPr bwMode="auto">
                <a:xfrm>
                  <a:off x="4573587" y="3559175"/>
                  <a:ext cx="11113" cy="15875"/>
                </a:xfrm>
                <a:custGeom>
                  <a:avLst/>
                  <a:gdLst>
                    <a:gd name="T0" fmla="*/ 3 w 15"/>
                    <a:gd name="T1" fmla="*/ 0 h 19"/>
                    <a:gd name="T2" fmla="*/ 3 w 15"/>
                    <a:gd name="T3" fmla="*/ 0 h 19"/>
                    <a:gd name="T4" fmla="*/ 0 w 15"/>
                    <a:gd name="T5" fmla="*/ 0 h 19"/>
                    <a:gd name="T6" fmla="*/ 12 w 15"/>
                    <a:gd name="T7" fmla="*/ 19 h 19"/>
                    <a:gd name="T8" fmla="*/ 12 w 15"/>
                    <a:gd name="T9" fmla="*/ 19 h 19"/>
                    <a:gd name="T10" fmla="*/ 13 w 15"/>
                    <a:gd name="T11" fmla="*/ 16 h 19"/>
                    <a:gd name="T12" fmla="*/ 15 w 15"/>
                    <a:gd name="T13" fmla="*/ 11 h 19"/>
                    <a:gd name="T14" fmla="*/ 15 w 15"/>
                    <a:gd name="T15" fmla="*/ 11 h 19"/>
                    <a:gd name="T16" fmla="*/ 13 w 15"/>
                    <a:gd name="T17" fmla="*/ 6 h 19"/>
                    <a:gd name="T18" fmla="*/ 12 w 15"/>
                    <a:gd name="T19" fmla="*/ 3 h 19"/>
                    <a:gd name="T20" fmla="*/ 7 w 15"/>
                    <a:gd name="T21" fmla="*/ 0 h 19"/>
                    <a:gd name="T22" fmla="*/ 3 w 15"/>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9">
                      <a:moveTo>
                        <a:pt x="3" y="0"/>
                      </a:moveTo>
                      <a:lnTo>
                        <a:pt x="3" y="0"/>
                      </a:lnTo>
                      <a:lnTo>
                        <a:pt x="0" y="0"/>
                      </a:lnTo>
                      <a:lnTo>
                        <a:pt x="12" y="19"/>
                      </a:lnTo>
                      <a:lnTo>
                        <a:pt x="13" y="16"/>
                      </a:lnTo>
                      <a:lnTo>
                        <a:pt x="15" y="11"/>
                      </a:lnTo>
                      <a:lnTo>
                        <a:pt x="13" y="6"/>
                      </a:lnTo>
                      <a:lnTo>
                        <a:pt x="12" y="3"/>
                      </a:lnTo>
                      <a:lnTo>
                        <a:pt x="7" y="0"/>
                      </a:lnTo>
                      <a:lnTo>
                        <a:pt x="3"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4" name="Freeform 3644"/>
                <p:cNvSpPr>
                  <a:spLocks noChangeArrowheads="1"/>
                </p:cNvSpPr>
                <p:nvPr/>
              </p:nvSpPr>
              <p:spPr bwMode="auto">
                <a:xfrm>
                  <a:off x="4573587" y="3559175"/>
                  <a:ext cx="11113" cy="15875"/>
                </a:xfrm>
                <a:custGeom>
                  <a:avLst/>
                  <a:gdLst>
                    <a:gd name="T0" fmla="*/ 3 w 15"/>
                    <a:gd name="T1" fmla="*/ 0 h 19"/>
                    <a:gd name="T2" fmla="*/ 3 w 15"/>
                    <a:gd name="T3" fmla="*/ 0 h 19"/>
                    <a:gd name="T4" fmla="*/ 0 w 15"/>
                    <a:gd name="T5" fmla="*/ 0 h 19"/>
                    <a:gd name="T6" fmla="*/ 12 w 15"/>
                    <a:gd name="T7" fmla="*/ 19 h 19"/>
                    <a:gd name="T8" fmla="*/ 12 w 15"/>
                    <a:gd name="T9" fmla="*/ 19 h 19"/>
                    <a:gd name="T10" fmla="*/ 13 w 15"/>
                    <a:gd name="T11" fmla="*/ 16 h 19"/>
                    <a:gd name="T12" fmla="*/ 15 w 15"/>
                    <a:gd name="T13" fmla="*/ 11 h 19"/>
                    <a:gd name="T14" fmla="*/ 15 w 15"/>
                    <a:gd name="T15" fmla="*/ 11 h 19"/>
                    <a:gd name="T16" fmla="*/ 13 w 15"/>
                    <a:gd name="T17" fmla="*/ 6 h 19"/>
                    <a:gd name="T18" fmla="*/ 12 w 15"/>
                    <a:gd name="T19" fmla="*/ 3 h 19"/>
                    <a:gd name="T20" fmla="*/ 7 w 15"/>
                    <a:gd name="T21" fmla="*/ 0 h 19"/>
                    <a:gd name="T22" fmla="*/ 3 w 15"/>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9">
                      <a:moveTo>
                        <a:pt x="3" y="0"/>
                      </a:moveTo>
                      <a:lnTo>
                        <a:pt x="3" y="0"/>
                      </a:lnTo>
                      <a:lnTo>
                        <a:pt x="0" y="0"/>
                      </a:lnTo>
                      <a:lnTo>
                        <a:pt x="12" y="19"/>
                      </a:lnTo>
                      <a:lnTo>
                        <a:pt x="13" y="16"/>
                      </a:lnTo>
                      <a:lnTo>
                        <a:pt x="15" y="11"/>
                      </a:lnTo>
                      <a:lnTo>
                        <a:pt x="13" y="6"/>
                      </a:lnTo>
                      <a:lnTo>
                        <a:pt x="12" y="3"/>
                      </a:lnTo>
                      <a:lnTo>
                        <a:pt x="7"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5" name="Freeform 3645"/>
                <p:cNvSpPr>
                  <a:spLocks noChangeArrowheads="1"/>
                </p:cNvSpPr>
                <p:nvPr/>
              </p:nvSpPr>
              <p:spPr bwMode="auto">
                <a:xfrm>
                  <a:off x="4591050" y="3554412"/>
                  <a:ext cx="12700" cy="14288"/>
                </a:xfrm>
                <a:custGeom>
                  <a:avLst/>
                  <a:gdLst>
                    <a:gd name="T0" fmla="*/ 8 w 16"/>
                    <a:gd name="T1" fmla="*/ 0 h 16"/>
                    <a:gd name="T2" fmla="*/ 8 w 16"/>
                    <a:gd name="T3" fmla="*/ 0 h 16"/>
                    <a:gd name="T4" fmla="*/ 5 w 16"/>
                    <a:gd name="T5" fmla="*/ 0 h 16"/>
                    <a:gd name="T6" fmla="*/ 3 w 16"/>
                    <a:gd name="T7" fmla="*/ 2 h 16"/>
                    <a:gd name="T8" fmla="*/ 0 w 16"/>
                    <a:gd name="T9" fmla="*/ 5 h 16"/>
                    <a:gd name="T10" fmla="*/ 0 w 16"/>
                    <a:gd name="T11" fmla="*/ 8 h 16"/>
                    <a:gd name="T12" fmla="*/ 0 w 16"/>
                    <a:gd name="T13" fmla="*/ 8 h 16"/>
                    <a:gd name="T14" fmla="*/ 0 w 16"/>
                    <a:gd name="T15" fmla="*/ 11 h 16"/>
                    <a:gd name="T16" fmla="*/ 3 w 16"/>
                    <a:gd name="T17" fmla="*/ 15 h 16"/>
                    <a:gd name="T18" fmla="*/ 5 w 16"/>
                    <a:gd name="T19" fmla="*/ 16 h 16"/>
                    <a:gd name="T20" fmla="*/ 8 w 16"/>
                    <a:gd name="T21" fmla="*/ 16 h 16"/>
                    <a:gd name="T22" fmla="*/ 8 w 16"/>
                    <a:gd name="T23" fmla="*/ 16 h 16"/>
                    <a:gd name="T24" fmla="*/ 11 w 16"/>
                    <a:gd name="T25" fmla="*/ 16 h 16"/>
                    <a:gd name="T26" fmla="*/ 15 w 16"/>
                    <a:gd name="T27" fmla="*/ 15 h 16"/>
                    <a:gd name="T28" fmla="*/ 16 w 16"/>
                    <a:gd name="T29" fmla="*/ 11 h 16"/>
                    <a:gd name="T30" fmla="*/ 16 w 16"/>
                    <a:gd name="T31" fmla="*/ 8 h 16"/>
                    <a:gd name="T32" fmla="*/ 16 w 16"/>
                    <a:gd name="T33" fmla="*/ 8 h 16"/>
                    <a:gd name="T34" fmla="*/ 16 w 16"/>
                    <a:gd name="T35" fmla="*/ 5 h 16"/>
                    <a:gd name="T36" fmla="*/ 15 w 16"/>
                    <a:gd name="T37" fmla="*/ 2 h 16"/>
                    <a:gd name="T38" fmla="*/ 11 w 16"/>
                    <a:gd name="T39" fmla="*/ 0 h 16"/>
                    <a:gd name="T40" fmla="*/ 8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0"/>
                      </a:moveTo>
                      <a:lnTo>
                        <a:pt x="8" y="0"/>
                      </a:lnTo>
                      <a:lnTo>
                        <a:pt x="5" y="0"/>
                      </a:lnTo>
                      <a:lnTo>
                        <a:pt x="3" y="2"/>
                      </a:lnTo>
                      <a:lnTo>
                        <a:pt x="0" y="5"/>
                      </a:lnTo>
                      <a:lnTo>
                        <a:pt x="0" y="8"/>
                      </a:lnTo>
                      <a:lnTo>
                        <a:pt x="0" y="11"/>
                      </a:lnTo>
                      <a:lnTo>
                        <a:pt x="3" y="15"/>
                      </a:lnTo>
                      <a:lnTo>
                        <a:pt x="5" y="16"/>
                      </a:lnTo>
                      <a:lnTo>
                        <a:pt x="8" y="16"/>
                      </a:lnTo>
                      <a:lnTo>
                        <a:pt x="11" y="16"/>
                      </a:lnTo>
                      <a:lnTo>
                        <a:pt x="15" y="15"/>
                      </a:lnTo>
                      <a:lnTo>
                        <a:pt x="16" y="11"/>
                      </a:lnTo>
                      <a:lnTo>
                        <a:pt x="16" y="8"/>
                      </a:lnTo>
                      <a:lnTo>
                        <a:pt x="16" y="5"/>
                      </a:lnTo>
                      <a:lnTo>
                        <a:pt x="15" y="2"/>
                      </a:lnTo>
                      <a:lnTo>
                        <a:pt x="11" y="0"/>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6" name="Freeform 3646"/>
                <p:cNvSpPr>
                  <a:spLocks noChangeArrowheads="1"/>
                </p:cNvSpPr>
                <p:nvPr/>
              </p:nvSpPr>
              <p:spPr bwMode="auto">
                <a:xfrm>
                  <a:off x="4591050" y="3554412"/>
                  <a:ext cx="12700" cy="14288"/>
                </a:xfrm>
                <a:custGeom>
                  <a:avLst/>
                  <a:gdLst>
                    <a:gd name="T0" fmla="*/ 8 w 16"/>
                    <a:gd name="T1" fmla="*/ 0 h 16"/>
                    <a:gd name="T2" fmla="*/ 8 w 16"/>
                    <a:gd name="T3" fmla="*/ 0 h 16"/>
                    <a:gd name="T4" fmla="*/ 5 w 16"/>
                    <a:gd name="T5" fmla="*/ 0 h 16"/>
                    <a:gd name="T6" fmla="*/ 3 w 16"/>
                    <a:gd name="T7" fmla="*/ 2 h 16"/>
                    <a:gd name="T8" fmla="*/ 0 w 16"/>
                    <a:gd name="T9" fmla="*/ 5 h 16"/>
                    <a:gd name="T10" fmla="*/ 0 w 16"/>
                    <a:gd name="T11" fmla="*/ 8 h 16"/>
                    <a:gd name="T12" fmla="*/ 0 w 16"/>
                    <a:gd name="T13" fmla="*/ 8 h 16"/>
                    <a:gd name="T14" fmla="*/ 0 w 16"/>
                    <a:gd name="T15" fmla="*/ 11 h 16"/>
                    <a:gd name="T16" fmla="*/ 3 w 16"/>
                    <a:gd name="T17" fmla="*/ 15 h 16"/>
                    <a:gd name="T18" fmla="*/ 5 w 16"/>
                    <a:gd name="T19" fmla="*/ 16 h 16"/>
                    <a:gd name="T20" fmla="*/ 8 w 16"/>
                    <a:gd name="T21" fmla="*/ 16 h 16"/>
                    <a:gd name="T22" fmla="*/ 8 w 16"/>
                    <a:gd name="T23" fmla="*/ 16 h 16"/>
                    <a:gd name="T24" fmla="*/ 11 w 16"/>
                    <a:gd name="T25" fmla="*/ 16 h 16"/>
                    <a:gd name="T26" fmla="*/ 15 w 16"/>
                    <a:gd name="T27" fmla="*/ 15 h 16"/>
                    <a:gd name="T28" fmla="*/ 16 w 16"/>
                    <a:gd name="T29" fmla="*/ 11 h 16"/>
                    <a:gd name="T30" fmla="*/ 16 w 16"/>
                    <a:gd name="T31" fmla="*/ 8 h 16"/>
                    <a:gd name="T32" fmla="*/ 16 w 16"/>
                    <a:gd name="T33" fmla="*/ 8 h 16"/>
                    <a:gd name="T34" fmla="*/ 16 w 16"/>
                    <a:gd name="T35" fmla="*/ 5 h 16"/>
                    <a:gd name="T36" fmla="*/ 15 w 16"/>
                    <a:gd name="T37" fmla="*/ 2 h 16"/>
                    <a:gd name="T38" fmla="*/ 11 w 16"/>
                    <a:gd name="T39" fmla="*/ 0 h 16"/>
                    <a:gd name="T40" fmla="*/ 8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0"/>
                      </a:moveTo>
                      <a:lnTo>
                        <a:pt x="8" y="0"/>
                      </a:lnTo>
                      <a:lnTo>
                        <a:pt x="5" y="0"/>
                      </a:lnTo>
                      <a:lnTo>
                        <a:pt x="3" y="2"/>
                      </a:lnTo>
                      <a:lnTo>
                        <a:pt x="0" y="5"/>
                      </a:lnTo>
                      <a:lnTo>
                        <a:pt x="0" y="8"/>
                      </a:lnTo>
                      <a:lnTo>
                        <a:pt x="0" y="11"/>
                      </a:lnTo>
                      <a:lnTo>
                        <a:pt x="3" y="15"/>
                      </a:lnTo>
                      <a:lnTo>
                        <a:pt x="5" y="16"/>
                      </a:lnTo>
                      <a:lnTo>
                        <a:pt x="8" y="16"/>
                      </a:lnTo>
                      <a:lnTo>
                        <a:pt x="11" y="16"/>
                      </a:lnTo>
                      <a:lnTo>
                        <a:pt x="15" y="15"/>
                      </a:lnTo>
                      <a:lnTo>
                        <a:pt x="16" y="11"/>
                      </a:lnTo>
                      <a:lnTo>
                        <a:pt x="16" y="8"/>
                      </a:lnTo>
                      <a:lnTo>
                        <a:pt x="16" y="5"/>
                      </a:lnTo>
                      <a:lnTo>
                        <a:pt x="15" y="2"/>
                      </a:lnTo>
                      <a:lnTo>
                        <a:pt x="11"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7" name="Freeform 3647"/>
                <p:cNvSpPr>
                  <a:spLocks noChangeArrowheads="1"/>
                </p:cNvSpPr>
                <p:nvPr/>
              </p:nvSpPr>
              <p:spPr bwMode="auto">
                <a:xfrm>
                  <a:off x="4760912" y="3559175"/>
                  <a:ext cx="20638" cy="17463"/>
                </a:xfrm>
                <a:custGeom>
                  <a:avLst/>
                  <a:gdLst>
                    <a:gd name="T0" fmla="*/ 11 w 24"/>
                    <a:gd name="T1" fmla="*/ 0 h 23"/>
                    <a:gd name="T2" fmla="*/ 11 w 24"/>
                    <a:gd name="T3" fmla="*/ 0 h 23"/>
                    <a:gd name="T4" fmla="*/ 8 w 24"/>
                    <a:gd name="T5" fmla="*/ 0 h 23"/>
                    <a:gd name="T6" fmla="*/ 3 w 24"/>
                    <a:gd name="T7" fmla="*/ 3 h 23"/>
                    <a:gd name="T8" fmla="*/ 2 w 24"/>
                    <a:gd name="T9" fmla="*/ 6 h 23"/>
                    <a:gd name="T10" fmla="*/ 0 w 24"/>
                    <a:gd name="T11" fmla="*/ 11 h 23"/>
                    <a:gd name="T12" fmla="*/ 0 w 24"/>
                    <a:gd name="T13" fmla="*/ 11 h 23"/>
                    <a:gd name="T14" fmla="*/ 2 w 24"/>
                    <a:gd name="T15" fmla="*/ 16 h 23"/>
                    <a:gd name="T16" fmla="*/ 3 w 24"/>
                    <a:gd name="T17" fmla="*/ 19 h 23"/>
                    <a:gd name="T18" fmla="*/ 8 w 24"/>
                    <a:gd name="T19" fmla="*/ 23 h 23"/>
                    <a:gd name="T20" fmla="*/ 11 w 24"/>
                    <a:gd name="T21" fmla="*/ 23 h 23"/>
                    <a:gd name="T22" fmla="*/ 11 w 24"/>
                    <a:gd name="T23" fmla="*/ 23 h 23"/>
                    <a:gd name="T24" fmla="*/ 16 w 24"/>
                    <a:gd name="T25" fmla="*/ 23 h 23"/>
                    <a:gd name="T26" fmla="*/ 21 w 24"/>
                    <a:gd name="T27" fmla="*/ 19 h 23"/>
                    <a:gd name="T28" fmla="*/ 23 w 24"/>
                    <a:gd name="T29" fmla="*/ 16 h 23"/>
                    <a:gd name="T30" fmla="*/ 24 w 24"/>
                    <a:gd name="T31" fmla="*/ 11 h 23"/>
                    <a:gd name="T32" fmla="*/ 24 w 24"/>
                    <a:gd name="T33" fmla="*/ 11 h 23"/>
                    <a:gd name="T34" fmla="*/ 23 w 24"/>
                    <a:gd name="T35" fmla="*/ 6 h 23"/>
                    <a:gd name="T36" fmla="*/ 21 w 24"/>
                    <a:gd name="T37" fmla="*/ 3 h 23"/>
                    <a:gd name="T38" fmla="*/ 16 w 24"/>
                    <a:gd name="T39" fmla="*/ 0 h 23"/>
                    <a:gd name="T40" fmla="*/ 11 w 24"/>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
                      <a:moveTo>
                        <a:pt x="11" y="0"/>
                      </a:moveTo>
                      <a:lnTo>
                        <a:pt x="11" y="0"/>
                      </a:lnTo>
                      <a:lnTo>
                        <a:pt x="8" y="0"/>
                      </a:lnTo>
                      <a:lnTo>
                        <a:pt x="3" y="3"/>
                      </a:lnTo>
                      <a:lnTo>
                        <a:pt x="2" y="6"/>
                      </a:lnTo>
                      <a:lnTo>
                        <a:pt x="0" y="11"/>
                      </a:lnTo>
                      <a:lnTo>
                        <a:pt x="2" y="16"/>
                      </a:lnTo>
                      <a:lnTo>
                        <a:pt x="3" y="19"/>
                      </a:lnTo>
                      <a:lnTo>
                        <a:pt x="8" y="23"/>
                      </a:lnTo>
                      <a:lnTo>
                        <a:pt x="11" y="23"/>
                      </a:lnTo>
                      <a:lnTo>
                        <a:pt x="16" y="23"/>
                      </a:lnTo>
                      <a:lnTo>
                        <a:pt x="21" y="19"/>
                      </a:lnTo>
                      <a:lnTo>
                        <a:pt x="23" y="16"/>
                      </a:lnTo>
                      <a:lnTo>
                        <a:pt x="24" y="11"/>
                      </a:lnTo>
                      <a:lnTo>
                        <a:pt x="23" y="6"/>
                      </a:lnTo>
                      <a:lnTo>
                        <a:pt x="21" y="3"/>
                      </a:lnTo>
                      <a:lnTo>
                        <a:pt x="16" y="0"/>
                      </a:lnTo>
                      <a:lnTo>
                        <a:pt x="11"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8" name="Freeform 3648"/>
                <p:cNvSpPr>
                  <a:spLocks noChangeArrowheads="1"/>
                </p:cNvSpPr>
                <p:nvPr/>
              </p:nvSpPr>
              <p:spPr bwMode="auto">
                <a:xfrm>
                  <a:off x="4760912" y="3559175"/>
                  <a:ext cx="20638" cy="17463"/>
                </a:xfrm>
                <a:custGeom>
                  <a:avLst/>
                  <a:gdLst>
                    <a:gd name="T0" fmla="*/ 11 w 24"/>
                    <a:gd name="T1" fmla="*/ 0 h 23"/>
                    <a:gd name="T2" fmla="*/ 11 w 24"/>
                    <a:gd name="T3" fmla="*/ 0 h 23"/>
                    <a:gd name="T4" fmla="*/ 8 w 24"/>
                    <a:gd name="T5" fmla="*/ 0 h 23"/>
                    <a:gd name="T6" fmla="*/ 3 w 24"/>
                    <a:gd name="T7" fmla="*/ 3 h 23"/>
                    <a:gd name="T8" fmla="*/ 2 w 24"/>
                    <a:gd name="T9" fmla="*/ 6 h 23"/>
                    <a:gd name="T10" fmla="*/ 0 w 24"/>
                    <a:gd name="T11" fmla="*/ 11 h 23"/>
                    <a:gd name="T12" fmla="*/ 0 w 24"/>
                    <a:gd name="T13" fmla="*/ 11 h 23"/>
                    <a:gd name="T14" fmla="*/ 2 w 24"/>
                    <a:gd name="T15" fmla="*/ 16 h 23"/>
                    <a:gd name="T16" fmla="*/ 3 w 24"/>
                    <a:gd name="T17" fmla="*/ 19 h 23"/>
                    <a:gd name="T18" fmla="*/ 8 w 24"/>
                    <a:gd name="T19" fmla="*/ 23 h 23"/>
                    <a:gd name="T20" fmla="*/ 11 w 24"/>
                    <a:gd name="T21" fmla="*/ 23 h 23"/>
                    <a:gd name="T22" fmla="*/ 11 w 24"/>
                    <a:gd name="T23" fmla="*/ 23 h 23"/>
                    <a:gd name="T24" fmla="*/ 16 w 24"/>
                    <a:gd name="T25" fmla="*/ 23 h 23"/>
                    <a:gd name="T26" fmla="*/ 21 w 24"/>
                    <a:gd name="T27" fmla="*/ 19 h 23"/>
                    <a:gd name="T28" fmla="*/ 23 w 24"/>
                    <a:gd name="T29" fmla="*/ 16 h 23"/>
                    <a:gd name="T30" fmla="*/ 24 w 24"/>
                    <a:gd name="T31" fmla="*/ 11 h 23"/>
                    <a:gd name="T32" fmla="*/ 24 w 24"/>
                    <a:gd name="T33" fmla="*/ 11 h 23"/>
                    <a:gd name="T34" fmla="*/ 23 w 24"/>
                    <a:gd name="T35" fmla="*/ 6 h 23"/>
                    <a:gd name="T36" fmla="*/ 21 w 24"/>
                    <a:gd name="T37" fmla="*/ 3 h 23"/>
                    <a:gd name="T38" fmla="*/ 16 w 24"/>
                    <a:gd name="T39" fmla="*/ 0 h 23"/>
                    <a:gd name="T40" fmla="*/ 11 w 24"/>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
                      <a:moveTo>
                        <a:pt x="11" y="0"/>
                      </a:moveTo>
                      <a:lnTo>
                        <a:pt x="11" y="0"/>
                      </a:lnTo>
                      <a:lnTo>
                        <a:pt x="8" y="0"/>
                      </a:lnTo>
                      <a:lnTo>
                        <a:pt x="3" y="3"/>
                      </a:lnTo>
                      <a:lnTo>
                        <a:pt x="2" y="6"/>
                      </a:lnTo>
                      <a:lnTo>
                        <a:pt x="0" y="11"/>
                      </a:lnTo>
                      <a:lnTo>
                        <a:pt x="2" y="16"/>
                      </a:lnTo>
                      <a:lnTo>
                        <a:pt x="3" y="19"/>
                      </a:lnTo>
                      <a:lnTo>
                        <a:pt x="8" y="23"/>
                      </a:lnTo>
                      <a:lnTo>
                        <a:pt x="11" y="23"/>
                      </a:lnTo>
                      <a:lnTo>
                        <a:pt x="16" y="23"/>
                      </a:lnTo>
                      <a:lnTo>
                        <a:pt x="21" y="19"/>
                      </a:lnTo>
                      <a:lnTo>
                        <a:pt x="23" y="16"/>
                      </a:lnTo>
                      <a:lnTo>
                        <a:pt x="24" y="11"/>
                      </a:lnTo>
                      <a:lnTo>
                        <a:pt x="23" y="6"/>
                      </a:lnTo>
                      <a:lnTo>
                        <a:pt x="21" y="3"/>
                      </a:lnTo>
                      <a:lnTo>
                        <a:pt x="16" y="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49" name="Freeform 3649"/>
                <p:cNvSpPr>
                  <a:spLocks noChangeArrowheads="1"/>
                </p:cNvSpPr>
                <p:nvPr/>
              </p:nvSpPr>
              <p:spPr bwMode="auto">
                <a:xfrm>
                  <a:off x="4808537" y="3600450"/>
                  <a:ext cx="19050" cy="19050"/>
                </a:xfrm>
                <a:custGeom>
                  <a:avLst/>
                  <a:gdLst>
                    <a:gd name="T0" fmla="*/ 13 w 24"/>
                    <a:gd name="T1" fmla="*/ 0 h 24"/>
                    <a:gd name="T2" fmla="*/ 13 w 24"/>
                    <a:gd name="T3" fmla="*/ 0 h 24"/>
                    <a:gd name="T4" fmla="*/ 8 w 24"/>
                    <a:gd name="T5" fmla="*/ 2 h 24"/>
                    <a:gd name="T6" fmla="*/ 3 w 24"/>
                    <a:gd name="T7" fmla="*/ 3 h 24"/>
                    <a:gd name="T8" fmla="*/ 1 w 24"/>
                    <a:gd name="T9" fmla="*/ 8 h 24"/>
                    <a:gd name="T10" fmla="*/ 0 w 24"/>
                    <a:gd name="T11" fmla="*/ 13 h 24"/>
                    <a:gd name="T12" fmla="*/ 0 w 24"/>
                    <a:gd name="T13" fmla="*/ 13 h 24"/>
                    <a:gd name="T14" fmla="*/ 1 w 24"/>
                    <a:gd name="T15" fmla="*/ 16 h 24"/>
                    <a:gd name="T16" fmla="*/ 3 w 24"/>
                    <a:gd name="T17" fmla="*/ 21 h 24"/>
                    <a:gd name="T18" fmla="*/ 8 w 24"/>
                    <a:gd name="T19" fmla="*/ 23 h 24"/>
                    <a:gd name="T20" fmla="*/ 13 w 24"/>
                    <a:gd name="T21" fmla="*/ 24 h 24"/>
                    <a:gd name="T22" fmla="*/ 13 w 24"/>
                    <a:gd name="T23" fmla="*/ 24 h 24"/>
                    <a:gd name="T24" fmla="*/ 16 w 24"/>
                    <a:gd name="T25" fmla="*/ 23 h 24"/>
                    <a:gd name="T26" fmla="*/ 21 w 24"/>
                    <a:gd name="T27" fmla="*/ 21 h 24"/>
                    <a:gd name="T28" fmla="*/ 22 w 24"/>
                    <a:gd name="T29" fmla="*/ 16 h 24"/>
                    <a:gd name="T30" fmla="*/ 24 w 24"/>
                    <a:gd name="T31" fmla="*/ 13 h 24"/>
                    <a:gd name="T32" fmla="*/ 24 w 24"/>
                    <a:gd name="T33" fmla="*/ 13 h 24"/>
                    <a:gd name="T34" fmla="*/ 22 w 24"/>
                    <a:gd name="T35" fmla="*/ 8 h 24"/>
                    <a:gd name="T36" fmla="*/ 21 w 24"/>
                    <a:gd name="T37" fmla="*/ 3 h 24"/>
                    <a:gd name="T38" fmla="*/ 16 w 24"/>
                    <a:gd name="T39" fmla="*/ 2 h 24"/>
                    <a:gd name="T40" fmla="*/ 13 w 24"/>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4">
                      <a:moveTo>
                        <a:pt x="13" y="0"/>
                      </a:moveTo>
                      <a:lnTo>
                        <a:pt x="13" y="0"/>
                      </a:lnTo>
                      <a:lnTo>
                        <a:pt x="8" y="2"/>
                      </a:lnTo>
                      <a:lnTo>
                        <a:pt x="3" y="3"/>
                      </a:lnTo>
                      <a:lnTo>
                        <a:pt x="1" y="8"/>
                      </a:lnTo>
                      <a:lnTo>
                        <a:pt x="0" y="13"/>
                      </a:lnTo>
                      <a:lnTo>
                        <a:pt x="1" y="16"/>
                      </a:lnTo>
                      <a:lnTo>
                        <a:pt x="3" y="21"/>
                      </a:lnTo>
                      <a:lnTo>
                        <a:pt x="8" y="23"/>
                      </a:lnTo>
                      <a:lnTo>
                        <a:pt x="13" y="24"/>
                      </a:lnTo>
                      <a:lnTo>
                        <a:pt x="16" y="23"/>
                      </a:lnTo>
                      <a:lnTo>
                        <a:pt x="21" y="21"/>
                      </a:lnTo>
                      <a:lnTo>
                        <a:pt x="22" y="16"/>
                      </a:lnTo>
                      <a:lnTo>
                        <a:pt x="24" y="13"/>
                      </a:lnTo>
                      <a:lnTo>
                        <a:pt x="22" y="8"/>
                      </a:lnTo>
                      <a:lnTo>
                        <a:pt x="21" y="3"/>
                      </a:lnTo>
                      <a:lnTo>
                        <a:pt x="16" y="2"/>
                      </a:lnTo>
                      <a:lnTo>
                        <a:pt x="13"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0" name="Freeform 3650"/>
                <p:cNvSpPr>
                  <a:spLocks noChangeArrowheads="1"/>
                </p:cNvSpPr>
                <p:nvPr/>
              </p:nvSpPr>
              <p:spPr bwMode="auto">
                <a:xfrm>
                  <a:off x="4808537" y="3600450"/>
                  <a:ext cx="19050" cy="19050"/>
                </a:xfrm>
                <a:custGeom>
                  <a:avLst/>
                  <a:gdLst>
                    <a:gd name="T0" fmla="*/ 13 w 24"/>
                    <a:gd name="T1" fmla="*/ 0 h 24"/>
                    <a:gd name="T2" fmla="*/ 13 w 24"/>
                    <a:gd name="T3" fmla="*/ 0 h 24"/>
                    <a:gd name="T4" fmla="*/ 8 w 24"/>
                    <a:gd name="T5" fmla="*/ 2 h 24"/>
                    <a:gd name="T6" fmla="*/ 3 w 24"/>
                    <a:gd name="T7" fmla="*/ 3 h 24"/>
                    <a:gd name="T8" fmla="*/ 1 w 24"/>
                    <a:gd name="T9" fmla="*/ 8 h 24"/>
                    <a:gd name="T10" fmla="*/ 0 w 24"/>
                    <a:gd name="T11" fmla="*/ 13 h 24"/>
                    <a:gd name="T12" fmla="*/ 0 w 24"/>
                    <a:gd name="T13" fmla="*/ 13 h 24"/>
                    <a:gd name="T14" fmla="*/ 1 w 24"/>
                    <a:gd name="T15" fmla="*/ 16 h 24"/>
                    <a:gd name="T16" fmla="*/ 3 w 24"/>
                    <a:gd name="T17" fmla="*/ 21 h 24"/>
                    <a:gd name="T18" fmla="*/ 8 w 24"/>
                    <a:gd name="T19" fmla="*/ 23 h 24"/>
                    <a:gd name="T20" fmla="*/ 13 w 24"/>
                    <a:gd name="T21" fmla="*/ 24 h 24"/>
                    <a:gd name="T22" fmla="*/ 13 w 24"/>
                    <a:gd name="T23" fmla="*/ 24 h 24"/>
                    <a:gd name="T24" fmla="*/ 16 w 24"/>
                    <a:gd name="T25" fmla="*/ 23 h 24"/>
                    <a:gd name="T26" fmla="*/ 21 w 24"/>
                    <a:gd name="T27" fmla="*/ 21 h 24"/>
                    <a:gd name="T28" fmla="*/ 22 w 24"/>
                    <a:gd name="T29" fmla="*/ 16 h 24"/>
                    <a:gd name="T30" fmla="*/ 24 w 24"/>
                    <a:gd name="T31" fmla="*/ 13 h 24"/>
                    <a:gd name="T32" fmla="*/ 24 w 24"/>
                    <a:gd name="T33" fmla="*/ 13 h 24"/>
                    <a:gd name="T34" fmla="*/ 22 w 24"/>
                    <a:gd name="T35" fmla="*/ 8 h 24"/>
                    <a:gd name="T36" fmla="*/ 21 w 24"/>
                    <a:gd name="T37" fmla="*/ 3 h 24"/>
                    <a:gd name="T38" fmla="*/ 16 w 24"/>
                    <a:gd name="T39" fmla="*/ 2 h 24"/>
                    <a:gd name="T40" fmla="*/ 13 w 24"/>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4">
                      <a:moveTo>
                        <a:pt x="13" y="0"/>
                      </a:moveTo>
                      <a:lnTo>
                        <a:pt x="13" y="0"/>
                      </a:lnTo>
                      <a:lnTo>
                        <a:pt x="8" y="2"/>
                      </a:lnTo>
                      <a:lnTo>
                        <a:pt x="3" y="3"/>
                      </a:lnTo>
                      <a:lnTo>
                        <a:pt x="1" y="8"/>
                      </a:lnTo>
                      <a:lnTo>
                        <a:pt x="0" y="13"/>
                      </a:lnTo>
                      <a:lnTo>
                        <a:pt x="1" y="16"/>
                      </a:lnTo>
                      <a:lnTo>
                        <a:pt x="3" y="21"/>
                      </a:lnTo>
                      <a:lnTo>
                        <a:pt x="8" y="23"/>
                      </a:lnTo>
                      <a:lnTo>
                        <a:pt x="13" y="24"/>
                      </a:lnTo>
                      <a:lnTo>
                        <a:pt x="16" y="23"/>
                      </a:lnTo>
                      <a:lnTo>
                        <a:pt x="21" y="21"/>
                      </a:lnTo>
                      <a:lnTo>
                        <a:pt x="22" y="16"/>
                      </a:lnTo>
                      <a:lnTo>
                        <a:pt x="24" y="13"/>
                      </a:lnTo>
                      <a:lnTo>
                        <a:pt x="22" y="8"/>
                      </a:lnTo>
                      <a:lnTo>
                        <a:pt x="21" y="3"/>
                      </a:lnTo>
                      <a:lnTo>
                        <a:pt x="16" y="2"/>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1" name="Freeform 3651"/>
                <p:cNvSpPr>
                  <a:spLocks noChangeArrowheads="1"/>
                </p:cNvSpPr>
                <p:nvPr/>
              </p:nvSpPr>
              <p:spPr bwMode="auto">
                <a:xfrm>
                  <a:off x="4741862" y="3554412"/>
                  <a:ext cx="12700" cy="14288"/>
                </a:xfrm>
                <a:custGeom>
                  <a:avLst/>
                  <a:gdLst>
                    <a:gd name="T0" fmla="*/ 9 w 17"/>
                    <a:gd name="T1" fmla="*/ 0 h 16"/>
                    <a:gd name="T2" fmla="*/ 9 w 17"/>
                    <a:gd name="T3" fmla="*/ 0 h 16"/>
                    <a:gd name="T4" fmla="*/ 5 w 17"/>
                    <a:gd name="T5" fmla="*/ 0 h 16"/>
                    <a:gd name="T6" fmla="*/ 2 w 17"/>
                    <a:gd name="T7" fmla="*/ 2 h 16"/>
                    <a:gd name="T8" fmla="*/ 0 w 17"/>
                    <a:gd name="T9" fmla="*/ 5 h 16"/>
                    <a:gd name="T10" fmla="*/ 0 w 17"/>
                    <a:gd name="T11" fmla="*/ 8 h 16"/>
                    <a:gd name="T12" fmla="*/ 0 w 17"/>
                    <a:gd name="T13" fmla="*/ 8 h 16"/>
                    <a:gd name="T14" fmla="*/ 0 w 17"/>
                    <a:gd name="T15" fmla="*/ 11 h 16"/>
                    <a:gd name="T16" fmla="*/ 2 w 17"/>
                    <a:gd name="T17" fmla="*/ 15 h 16"/>
                    <a:gd name="T18" fmla="*/ 5 w 17"/>
                    <a:gd name="T19" fmla="*/ 16 h 16"/>
                    <a:gd name="T20" fmla="*/ 9 w 17"/>
                    <a:gd name="T21" fmla="*/ 16 h 16"/>
                    <a:gd name="T22" fmla="*/ 9 w 17"/>
                    <a:gd name="T23" fmla="*/ 16 h 16"/>
                    <a:gd name="T24" fmla="*/ 12 w 17"/>
                    <a:gd name="T25" fmla="*/ 16 h 16"/>
                    <a:gd name="T26" fmla="*/ 14 w 17"/>
                    <a:gd name="T27" fmla="*/ 15 h 16"/>
                    <a:gd name="T28" fmla="*/ 17 w 17"/>
                    <a:gd name="T29" fmla="*/ 11 h 16"/>
                    <a:gd name="T30" fmla="*/ 17 w 17"/>
                    <a:gd name="T31" fmla="*/ 8 h 16"/>
                    <a:gd name="T32" fmla="*/ 17 w 17"/>
                    <a:gd name="T33" fmla="*/ 8 h 16"/>
                    <a:gd name="T34" fmla="*/ 17 w 17"/>
                    <a:gd name="T35" fmla="*/ 5 h 16"/>
                    <a:gd name="T36" fmla="*/ 14 w 17"/>
                    <a:gd name="T37" fmla="*/ 2 h 16"/>
                    <a:gd name="T38" fmla="*/ 12 w 17"/>
                    <a:gd name="T39" fmla="*/ 0 h 16"/>
                    <a:gd name="T40" fmla="*/ 9 w 17"/>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6">
                      <a:moveTo>
                        <a:pt x="9" y="0"/>
                      </a:moveTo>
                      <a:lnTo>
                        <a:pt x="9" y="0"/>
                      </a:lnTo>
                      <a:lnTo>
                        <a:pt x="5" y="0"/>
                      </a:lnTo>
                      <a:lnTo>
                        <a:pt x="2" y="2"/>
                      </a:lnTo>
                      <a:lnTo>
                        <a:pt x="0" y="5"/>
                      </a:lnTo>
                      <a:lnTo>
                        <a:pt x="0" y="8"/>
                      </a:lnTo>
                      <a:lnTo>
                        <a:pt x="0" y="11"/>
                      </a:lnTo>
                      <a:lnTo>
                        <a:pt x="2" y="15"/>
                      </a:lnTo>
                      <a:lnTo>
                        <a:pt x="5" y="16"/>
                      </a:lnTo>
                      <a:lnTo>
                        <a:pt x="9" y="16"/>
                      </a:lnTo>
                      <a:lnTo>
                        <a:pt x="12" y="16"/>
                      </a:lnTo>
                      <a:lnTo>
                        <a:pt x="14" y="15"/>
                      </a:lnTo>
                      <a:lnTo>
                        <a:pt x="17" y="11"/>
                      </a:lnTo>
                      <a:lnTo>
                        <a:pt x="17" y="8"/>
                      </a:lnTo>
                      <a:lnTo>
                        <a:pt x="17" y="5"/>
                      </a:lnTo>
                      <a:lnTo>
                        <a:pt x="14" y="2"/>
                      </a:lnTo>
                      <a:lnTo>
                        <a:pt x="12" y="0"/>
                      </a:lnTo>
                      <a:lnTo>
                        <a:pt x="9"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2" name="Freeform 3652"/>
                <p:cNvSpPr>
                  <a:spLocks noChangeArrowheads="1"/>
                </p:cNvSpPr>
                <p:nvPr/>
              </p:nvSpPr>
              <p:spPr bwMode="auto">
                <a:xfrm>
                  <a:off x="4741862" y="3554412"/>
                  <a:ext cx="12700" cy="14288"/>
                </a:xfrm>
                <a:custGeom>
                  <a:avLst/>
                  <a:gdLst>
                    <a:gd name="T0" fmla="*/ 9 w 17"/>
                    <a:gd name="T1" fmla="*/ 0 h 16"/>
                    <a:gd name="T2" fmla="*/ 9 w 17"/>
                    <a:gd name="T3" fmla="*/ 0 h 16"/>
                    <a:gd name="T4" fmla="*/ 5 w 17"/>
                    <a:gd name="T5" fmla="*/ 0 h 16"/>
                    <a:gd name="T6" fmla="*/ 2 w 17"/>
                    <a:gd name="T7" fmla="*/ 2 h 16"/>
                    <a:gd name="T8" fmla="*/ 0 w 17"/>
                    <a:gd name="T9" fmla="*/ 5 h 16"/>
                    <a:gd name="T10" fmla="*/ 0 w 17"/>
                    <a:gd name="T11" fmla="*/ 8 h 16"/>
                    <a:gd name="T12" fmla="*/ 0 w 17"/>
                    <a:gd name="T13" fmla="*/ 8 h 16"/>
                    <a:gd name="T14" fmla="*/ 0 w 17"/>
                    <a:gd name="T15" fmla="*/ 11 h 16"/>
                    <a:gd name="T16" fmla="*/ 2 w 17"/>
                    <a:gd name="T17" fmla="*/ 15 h 16"/>
                    <a:gd name="T18" fmla="*/ 5 w 17"/>
                    <a:gd name="T19" fmla="*/ 16 h 16"/>
                    <a:gd name="T20" fmla="*/ 9 w 17"/>
                    <a:gd name="T21" fmla="*/ 16 h 16"/>
                    <a:gd name="T22" fmla="*/ 9 w 17"/>
                    <a:gd name="T23" fmla="*/ 16 h 16"/>
                    <a:gd name="T24" fmla="*/ 12 w 17"/>
                    <a:gd name="T25" fmla="*/ 16 h 16"/>
                    <a:gd name="T26" fmla="*/ 14 w 17"/>
                    <a:gd name="T27" fmla="*/ 15 h 16"/>
                    <a:gd name="T28" fmla="*/ 17 w 17"/>
                    <a:gd name="T29" fmla="*/ 11 h 16"/>
                    <a:gd name="T30" fmla="*/ 17 w 17"/>
                    <a:gd name="T31" fmla="*/ 8 h 16"/>
                    <a:gd name="T32" fmla="*/ 17 w 17"/>
                    <a:gd name="T33" fmla="*/ 8 h 16"/>
                    <a:gd name="T34" fmla="*/ 17 w 17"/>
                    <a:gd name="T35" fmla="*/ 5 h 16"/>
                    <a:gd name="T36" fmla="*/ 14 w 17"/>
                    <a:gd name="T37" fmla="*/ 2 h 16"/>
                    <a:gd name="T38" fmla="*/ 12 w 17"/>
                    <a:gd name="T39" fmla="*/ 0 h 16"/>
                    <a:gd name="T40" fmla="*/ 9 w 17"/>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6">
                      <a:moveTo>
                        <a:pt x="9" y="0"/>
                      </a:moveTo>
                      <a:lnTo>
                        <a:pt x="9" y="0"/>
                      </a:lnTo>
                      <a:lnTo>
                        <a:pt x="5" y="0"/>
                      </a:lnTo>
                      <a:lnTo>
                        <a:pt x="2" y="2"/>
                      </a:lnTo>
                      <a:lnTo>
                        <a:pt x="0" y="5"/>
                      </a:lnTo>
                      <a:lnTo>
                        <a:pt x="0" y="8"/>
                      </a:lnTo>
                      <a:lnTo>
                        <a:pt x="0" y="11"/>
                      </a:lnTo>
                      <a:lnTo>
                        <a:pt x="2" y="15"/>
                      </a:lnTo>
                      <a:lnTo>
                        <a:pt x="5" y="16"/>
                      </a:lnTo>
                      <a:lnTo>
                        <a:pt x="9" y="16"/>
                      </a:lnTo>
                      <a:lnTo>
                        <a:pt x="12" y="16"/>
                      </a:lnTo>
                      <a:lnTo>
                        <a:pt x="14" y="15"/>
                      </a:lnTo>
                      <a:lnTo>
                        <a:pt x="17" y="11"/>
                      </a:lnTo>
                      <a:lnTo>
                        <a:pt x="17" y="8"/>
                      </a:lnTo>
                      <a:lnTo>
                        <a:pt x="17" y="5"/>
                      </a:lnTo>
                      <a:lnTo>
                        <a:pt x="14" y="2"/>
                      </a:lnTo>
                      <a:lnTo>
                        <a:pt x="12"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3" name="Freeform 3653"/>
                <p:cNvSpPr>
                  <a:spLocks noChangeArrowheads="1"/>
                </p:cNvSpPr>
                <p:nvPr/>
              </p:nvSpPr>
              <p:spPr bwMode="auto">
                <a:xfrm>
                  <a:off x="4783137" y="3568700"/>
                  <a:ext cx="14288" cy="14288"/>
                </a:xfrm>
                <a:custGeom>
                  <a:avLst/>
                  <a:gdLst>
                    <a:gd name="T0" fmla="*/ 8 w 18"/>
                    <a:gd name="T1" fmla="*/ 0 h 16"/>
                    <a:gd name="T2" fmla="*/ 8 w 18"/>
                    <a:gd name="T3" fmla="*/ 0 h 16"/>
                    <a:gd name="T4" fmla="*/ 4 w 18"/>
                    <a:gd name="T5" fmla="*/ 0 h 16"/>
                    <a:gd name="T6" fmla="*/ 3 w 18"/>
                    <a:gd name="T7" fmla="*/ 1 h 16"/>
                    <a:gd name="T8" fmla="*/ 0 w 18"/>
                    <a:gd name="T9" fmla="*/ 5 h 16"/>
                    <a:gd name="T10" fmla="*/ 0 w 18"/>
                    <a:gd name="T11" fmla="*/ 8 h 16"/>
                    <a:gd name="T12" fmla="*/ 0 w 18"/>
                    <a:gd name="T13" fmla="*/ 8 h 16"/>
                    <a:gd name="T14" fmla="*/ 0 w 18"/>
                    <a:gd name="T15" fmla="*/ 11 h 16"/>
                    <a:gd name="T16" fmla="*/ 3 w 18"/>
                    <a:gd name="T17" fmla="*/ 14 h 16"/>
                    <a:gd name="T18" fmla="*/ 4 w 18"/>
                    <a:gd name="T19" fmla="*/ 16 h 16"/>
                    <a:gd name="T20" fmla="*/ 8 w 18"/>
                    <a:gd name="T21" fmla="*/ 16 h 16"/>
                    <a:gd name="T22" fmla="*/ 8 w 18"/>
                    <a:gd name="T23" fmla="*/ 16 h 16"/>
                    <a:gd name="T24" fmla="*/ 11 w 18"/>
                    <a:gd name="T25" fmla="*/ 16 h 16"/>
                    <a:gd name="T26" fmla="*/ 14 w 18"/>
                    <a:gd name="T27" fmla="*/ 14 h 16"/>
                    <a:gd name="T28" fmla="*/ 16 w 18"/>
                    <a:gd name="T29" fmla="*/ 11 h 16"/>
                    <a:gd name="T30" fmla="*/ 18 w 18"/>
                    <a:gd name="T31" fmla="*/ 8 h 16"/>
                    <a:gd name="T32" fmla="*/ 18 w 18"/>
                    <a:gd name="T33" fmla="*/ 8 h 16"/>
                    <a:gd name="T34" fmla="*/ 16 w 18"/>
                    <a:gd name="T35" fmla="*/ 5 h 16"/>
                    <a:gd name="T36" fmla="*/ 14 w 18"/>
                    <a:gd name="T37" fmla="*/ 1 h 16"/>
                    <a:gd name="T38" fmla="*/ 11 w 18"/>
                    <a:gd name="T39" fmla="*/ 0 h 16"/>
                    <a:gd name="T40" fmla="*/ 8 w 18"/>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6">
                      <a:moveTo>
                        <a:pt x="8" y="0"/>
                      </a:moveTo>
                      <a:lnTo>
                        <a:pt x="8" y="0"/>
                      </a:lnTo>
                      <a:lnTo>
                        <a:pt x="4" y="0"/>
                      </a:lnTo>
                      <a:lnTo>
                        <a:pt x="3" y="1"/>
                      </a:lnTo>
                      <a:lnTo>
                        <a:pt x="0" y="5"/>
                      </a:lnTo>
                      <a:lnTo>
                        <a:pt x="0" y="8"/>
                      </a:lnTo>
                      <a:lnTo>
                        <a:pt x="0" y="11"/>
                      </a:lnTo>
                      <a:lnTo>
                        <a:pt x="3" y="14"/>
                      </a:lnTo>
                      <a:lnTo>
                        <a:pt x="4" y="16"/>
                      </a:lnTo>
                      <a:lnTo>
                        <a:pt x="8" y="16"/>
                      </a:lnTo>
                      <a:lnTo>
                        <a:pt x="11" y="16"/>
                      </a:lnTo>
                      <a:lnTo>
                        <a:pt x="14" y="14"/>
                      </a:lnTo>
                      <a:lnTo>
                        <a:pt x="16" y="11"/>
                      </a:lnTo>
                      <a:lnTo>
                        <a:pt x="18" y="8"/>
                      </a:lnTo>
                      <a:lnTo>
                        <a:pt x="16" y="5"/>
                      </a:lnTo>
                      <a:lnTo>
                        <a:pt x="14" y="1"/>
                      </a:lnTo>
                      <a:lnTo>
                        <a:pt x="11" y="0"/>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4" name="Freeform 3654"/>
                <p:cNvSpPr>
                  <a:spLocks noChangeArrowheads="1"/>
                </p:cNvSpPr>
                <p:nvPr/>
              </p:nvSpPr>
              <p:spPr bwMode="auto">
                <a:xfrm>
                  <a:off x="4783137" y="3568700"/>
                  <a:ext cx="14288" cy="14288"/>
                </a:xfrm>
                <a:custGeom>
                  <a:avLst/>
                  <a:gdLst>
                    <a:gd name="T0" fmla="*/ 8 w 18"/>
                    <a:gd name="T1" fmla="*/ 0 h 16"/>
                    <a:gd name="T2" fmla="*/ 8 w 18"/>
                    <a:gd name="T3" fmla="*/ 0 h 16"/>
                    <a:gd name="T4" fmla="*/ 4 w 18"/>
                    <a:gd name="T5" fmla="*/ 0 h 16"/>
                    <a:gd name="T6" fmla="*/ 3 w 18"/>
                    <a:gd name="T7" fmla="*/ 1 h 16"/>
                    <a:gd name="T8" fmla="*/ 0 w 18"/>
                    <a:gd name="T9" fmla="*/ 5 h 16"/>
                    <a:gd name="T10" fmla="*/ 0 w 18"/>
                    <a:gd name="T11" fmla="*/ 8 h 16"/>
                    <a:gd name="T12" fmla="*/ 0 w 18"/>
                    <a:gd name="T13" fmla="*/ 8 h 16"/>
                    <a:gd name="T14" fmla="*/ 0 w 18"/>
                    <a:gd name="T15" fmla="*/ 11 h 16"/>
                    <a:gd name="T16" fmla="*/ 3 w 18"/>
                    <a:gd name="T17" fmla="*/ 14 h 16"/>
                    <a:gd name="T18" fmla="*/ 4 w 18"/>
                    <a:gd name="T19" fmla="*/ 16 h 16"/>
                    <a:gd name="T20" fmla="*/ 8 w 18"/>
                    <a:gd name="T21" fmla="*/ 16 h 16"/>
                    <a:gd name="T22" fmla="*/ 8 w 18"/>
                    <a:gd name="T23" fmla="*/ 16 h 16"/>
                    <a:gd name="T24" fmla="*/ 11 w 18"/>
                    <a:gd name="T25" fmla="*/ 16 h 16"/>
                    <a:gd name="T26" fmla="*/ 14 w 18"/>
                    <a:gd name="T27" fmla="*/ 14 h 16"/>
                    <a:gd name="T28" fmla="*/ 16 w 18"/>
                    <a:gd name="T29" fmla="*/ 11 h 16"/>
                    <a:gd name="T30" fmla="*/ 18 w 18"/>
                    <a:gd name="T31" fmla="*/ 8 h 16"/>
                    <a:gd name="T32" fmla="*/ 18 w 18"/>
                    <a:gd name="T33" fmla="*/ 8 h 16"/>
                    <a:gd name="T34" fmla="*/ 16 w 18"/>
                    <a:gd name="T35" fmla="*/ 5 h 16"/>
                    <a:gd name="T36" fmla="*/ 14 w 18"/>
                    <a:gd name="T37" fmla="*/ 1 h 16"/>
                    <a:gd name="T38" fmla="*/ 11 w 18"/>
                    <a:gd name="T39" fmla="*/ 0 h 16"/>
                    <a:gd name="T40" fmla="*/ 8 w 18"/>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6">
                      <a:moveTo>
                        <a:pt x="8" y="0"/>
                      </a:moveTo>
                      <a:lnTo>
                        <a:pt x="8" y="0"/>
                      </a:lnTo>
                      <a:lnTo>
                        <a:pt x="4" y="0"/>
                      </a:lnTo>
                      <a:lnTo>
                        <a:pt x="3" y="1"/>
                      </a:lnTo>
                      <a:lnTo>
                        <a:pt x="0" y="5"/>
                      </a:lnTo>
                      <a:lnTo>
                        <a:pt x="0" y="8"/>
                      </a:lnTo>
                      <a:lnTo>
                        <a:pt x="0" y="11"/>
                      </a:lnTo>
                      <a:lnTo>
                        <a:pt x="3" y="14"/>
                      </a:lnTo>
                      <a:lnTo>
                        <a:pt x="4" y="16"/>
                      </a:lnTo>
                      <a:lnTo>
                        <a:pt x="8" y="16"/>
                      </a:lnTo>
                      <a:lnTo>
                        <a:pt x="11" y="16"/>
                      </a:lnTo>
                      <a:lnTo>
                        <a:pt x="14" y="14"/>
                      </a:lnTo>
                      <a:lnTo>
                        <a:pt x="16" y="11"/>
                      </a:lnTo>
                      <a:lnTo>
                        <a:pt x="18" y="8"/>
                      </a:lnTo>
                      <a:lnTo>
                        <a:pt x="16" y="5"/>
                      </a:lnTo>
                      <a:lnTo>
                        <a:pt x="14" y="1"/>
                      </a:lnTo>
                      <a:lnTo>
                        <a:pt x="11"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5" name="Freeform 3655"/>
                <p:cNvSpPr>
                  <a:spLocks noChangeArrowheads="1"/>
                </p:cNvSpPr>
                <p:nvPr/>
              </p:nvSpPr>
              <p:spPr bwMode="auto">
                <a:xfrm>
                  <a:off x="4792662" y="3587750"/>
                  <a:ext cx="14288" cy="14288"/>
                </a:xfrm>
                <a:custGeom>
                  <a:avLst/>
                  <a:gdLst>
                    <a:gd name="T0" fmla="*/ 10 w 18"/>
                    <a:gd name="T1" fmla="*/ 0 h 18"/>
                    <a:gd name="T2" fmla="*/ 10 w 18"/>
                    <a:gd name="T3" fmla="*/ 0 h 18"/>
                    <a:gd name="T4" fmla="*/ 5 w 18"/>
                    <a:gd name="T5" fmla="*/ 1 h 18"/>
                    <a:gd name="T6" fmla="*/ 3 w 18"/>
                    <a:gd name="T7" fmla="*/ 3 h 18"/>
                    <a:gd name="T8" fmla="*/ 2 w 18"/>
                    <a:gd name="T9" fmla="*/ 5 h 18"/>
                    <a:gd name="T10" fmla="*/ 0 w 18"/>
                    <a:gd name="T11" fmla="*/ 8 h 18"/>
                    <a:gd name="T12" fmla="*/ 0 w 18"/>
                    <a:gd name="T13" fmla="*/ 8 h 18"/>
                    <a:gd name="T14" fmla="*/ 2 w 18"/>
                    <a:gd name="T15" fmla="*/ 11 h 18"/>
                    <a:gd name="T16" fmla="*/ 3 w 18"/>
                    <a:gd name="T17" fmla="*/ 14 h 18"/>
                    <a:gd name="T18" fmla="*/ 5 w 18"/>
                    <a:gd name="T19" fmla="*/ 16 h 18"/>
                    <a:gd name="T20" fmla="*/ 10 w 18"/>
                    <a:gd name="T21" fmla="*/ 18 h 18"/>
                    <a:gd name="T22" fmla="*/ 10 w 18"/>
                    <a:gd name="T23" fmla="*/ 18 h 18"/>
                    <a:gd name="T24" fmla="*/ 13 w 18"/>
                    <a:gd name="T25" fmla="*/ 16 h 18"/>
                    <a:gd name="T26" fmla="*/ 15 w 18"/>
                    <a:gd name="T27" fmla="*/ 14 h 18"/>
                    <a:gd name="T28" fmla="*/ 16 w 18"/>
                    <a:gd name="T29" fmla="*/ 11 h 18"/>
                    <a:gd name="T30" fmla="*/ 18 w 18"/>
                    <a:gd name="T31" fmla="*/ 8 h 18"/>
                    <a:gd name="T32" fmla="*/ 18 w 18"/>
                    <a:gd name="T33" fmla="*/ 8 h 18"/>
                    <a:gd name="T34" fmla="*/ 16 w 18"/>
                    <a:gd name="T35" fmla="*/ 5 h 18"/>
                    <a:gd name="T36" fmla="*/ 15 w 18"/>
                    <a:gd name="T37" fmla="*/ 3 h 18"/>
                    <a:gd name="T38" fmla="*/ 13 w 18"/>
                    <a:gd name="T39" fmla="*/ 1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5" y="1"/>
                      </a:lnTo>
                      <a:lnTo>
                        <a:pt x="3" y="3"/>
                      </a:lnTo>
                      <a:lnTo>
                        <a:pt x="2" y="5"/>
                      </a:lnTo>
                      <a:lnTo>
                        <a:pt x="0" y="8"/>
                      </a:lnTo>
                      <a:lnTo>
                        <a:pt x="2" y="11"/>
                      </a:lnTo>
                      <a:lnTo>
                        <a:pt x="3" y="14"/>
                      </a:lnTo>
                      <a:lnTo>
                        <a:pt x="5" y="16"/>
                      </a:lnTo>
                      <a:lnTo>
                        <a:pt x="10" y="18"/>
                      </a:lnTo>
                      <a:lnTo>
                        <a:pt x="13" y="16"/>
                      </a:lnTo>
                      <a:lnTo>
                        <a:pt x="15" y="14"/>
                      </a:lnTo>
                      <a:lnTo>
                        <a:pt x="16" y="11"/>
                      </a:lnTo>
                      <a:lnTo>
                        <a:pt x="18" y="8"/>
                      </a:lnTo>
                      <a:lnTo>
                        <a:pt x="16" y="5"/>
                      </a:lnTo>
                      <a:lnTo>
                        <a:pt x="15" y="3"/>
                      </a:lnTo>
                      <a:lnTo>
                        <a:pt x="13" y="1"/>
                      </a:lnTo>
                      <a:lnTo>
                        <a:pt x="10"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6" name="Freeform 3656"/>
                <p:cNvSpPr>
                  <a:spLocks noChangeArrowheads="1"/>
                </p:cNvSpPr>
                <p:nvPr/>
              </p:nvSpPr>
              <p:spPr bwMode="auto">
                <a:xfrm>
                  <a:off x="4792662" y="3587750"/>
                  <a:ext cx="14288" cy="14288"/>
                </a:xfrm>
                <a:custGeom>
                  <a:avLst/>
                  <a:gdLst>
                    <a:gd name="T0" fmla="*/ 10 w 18"/>
                    <a:gd name="T1" fmla="*/ 0 h 18"/>
                    <a:gd name="T2" fmla="*/ 10 w 18"/>
                    <a:gd name="T3" fmla="*/ 0 h 18"/>
                    <a:gd name="T4" fmla="*/ 5 w 18"/>
                    <a:gd name="T5" fmla="*/ 1 h 18"/>
                    <a:gd name="T6" fmla="*/ 3 w 18"/>
                    <a:gd name="T7" fmla="*/ 3 h 18"/>
                    <a:gd name="T8" fmla="*/ 2 w 18"/>
                    <a:gd name="T9" fmla="*/ 5 h 18"/>
                    <a:gd name="T10" fmla="*/ 0 w 18"/>
                    <a:gd name="T11" fmla="*/ 8 h 18"/>
                    <a:gd name="T12" fmla="*/ 0 w 18"/>
                    <a:gd name="T13" fmla="*/ 8 h 18"/>
                    <a:gd name="T14" fmla="*/ 2 w 18"/>
                    <a:gd name="T15" fmla="*/ 11 h 18"/>
                    <a:gd name="T16" fmla="*/ 3 w 18"/>
                    <a:gd name="T17" fmla="*/ 14 h 18"/>
                    <a:gd name="T18" fmla="*/ 5 w 18"/>
                    <a:gd name="T19" fmla="*/ 16 h 18"/>
                    <a:gd name="T20" fmla="*/ 10 w 18"/>
                    <a:gd name="T21" fmla="*/ 18 h 18"/>
                    <a:gd name="T22" fmla="*/ 10 w 18"/>
                    <a:gd name="T23" fmla="*/ 18 h 18"/>
                    <a:gd name="T24" fmla="*/ 13 w 18"/>
                    <a:gd name="T25" fmla="*/ 16 h 18"/>
                    <a:gd name="T26" fmla="*/ 15 w 18"/>
                    <a:gd name="T27" fmla="*/ 14 h 18"/>
                    <a:gd name="T28" fmla="*/ 16 w 18"/>
                    <a:gd name="T29" fmla="*/ 11 h 18"/>
                    <a:gd name="T30" fmla="*/ 18 w 18"/>
                    <a:gd name="T31" fmla="*/ 8 h 18"/>
                    <a:gd name="T32" fmla="*/ 18 w 18"/>
                    <a:gd name="T33" fmla="*/ 8 h 18"/>
                    <a:gd name="T34" fmla="*/ 16 w 18"/>
                    <a:gd name="T35" fmla="*/ 5 h 18"/>
                    <a:gd name="T36" fmla="*/ 15 w 18"/>
                    <a:gd name="T37" fmla="*/ 3 h 18"/>
                    <a:gd name="T38" fmla="*/ 13 w 18"/>
                    <a:gd name="T39" fmla="*/ 1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5" y="1"/>
                      </a:lnTo>
                      <a:lnTo>
                        <a:pt x="3" y="3"/>
                      </a:lnTo>
                      <a:lnTo>
                        <a:pt x="2" y="5"/>
                      </a:lnTo>
                      <a:lnTo>
                        <a:pt x="0" y="8"/>
                      </a:lnTo>
                      <a:lnTo>
                        <a:pt x="2" y="11"/>
                      </a:lnTo>
                      <a:lnTo>
                        <a:pt x="3" y="14"/>
                      </a:lnTo>
                      <a:lnTo>
                        <a:pt x="5" y="16"/>
                      </a:lnTo>
                      <a:lnTo>
                        <a:pt x="10" y="18"/>
                      </a:lnTo>
                      <a:lnTo>
                        <a:pt x="13" y="16"/>
                      </a:lnTo>
                      <a:lnTo>
                        <a:pt x="15" y="14"/>
                      </a:lnTo>
                      <a:lnTo>
                        <a:pt x="16" y="11"/>
                      </a:lnTo>
                      <a:lnTo>
                        <a:pt x="18" y="8"/>
                      </a:lnTo>
                      <a:lnTo>
                        <a:pt x="16" y="5"/>
                      </a:lnTo>
                      <a:lnTo>
                        <a:pt x="15" y="3"/>
                      </a:lnTo>
                      <a:lnTo>
                        <a:pt x="13" y="1"/>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7" name="Freeform 3657"/>
                <p:cNvSpPr>
                  <a:spLocks noChangeArrowheads="1"/>
                </p:cNvSpPr>
                <p:nvPr/>
              </p:nvSpPr>
              <p:spPr bwMode="auto">
                <a:xfrm>
                  <a:off x="4845050" y="3638550"/>
                  <a:ext cx="19050" cy="19050"/>
                </a:xfrm>
                <a:custGeom>
                  <a:avLst/>
                  <a:gdLst>
                    <a:gd name="T0" fmla="*/ 13 w 25"/>
                    <a:gd name="T1" fmla="*/ 0 h 23"/>
                    <a:gd name="T2" fmla="*/ 13 w 25"/>
                    <a:gd name="T3" fmla="*/ 0 h 23"/>
                    <a:gd name="T4" fmla="*/ 7 w 25"/>
                    <a:gd name="T5" fmla="*/ 1 h 23"/>
                    <a:gd name="T6" fmla="*/ 2 w 25"/>
                    <a:gd name="T7" fmla="*/ 5 h 23"/>
                    <a:gd name="T8" fmla="*/ 2 w 25"/>
                    <a:gd name="T9" fmla="*/ 5 h 23"/>
                    <a:gd name="T10" fmla="*/ 0 w 25"/>
                    <a:gd name="T11" fmla="*/ 10 h 23"/>
                    <a:gd name="T12" fmla="*/ 0 w 25"/>
                    <a:gd name="T13" fmla="*/ 13 h 23"/>
                    <a:gd name="T14" fmla="*/ 2 w 25"/>
                    <a:gd name="T15" fmla="*/ 18 h 23"/>
                    <a:gd name="T16" fmla="*/ 7 w 25"/>
                    <a:gd name="T17" fmla="*/ 21 h 23"/>
                    <a:gd name="T18" fmla="*/ 7 w 25"/>
                    <a:gd name="T19" fmla="*/ 21 h 23"/>
                    <a:gd name="T20" fmla="*/ 8 w 25"/>
                    <a:gd name="T21" fmla="*/ 23 h 23"/>
                    <a:gd name="T22" fmla="*/ 13 w 25"/>
                    <a:gd name="T23" fmla="*/ 23 h 23"/>
                    <a:gd name="T24" fmla="*/ 13 w 25"/>
                    <a:gd name="T25" fmla="*/ 23 h 23"/>
                    <a:gd name="T26" fmla="*/ 18 w 25"/>
                    <a:gd name="T27" fmla="*/ 21 h 23"/>
                    <a:gd name="T28" fmla="*/ 23 w 25"/>
                    <a:gd name="T29" fmla="*/ 18 h 23"/>
                    <a:gd name="T30" fmla="*/ 23 w 25"/>
                    <a:gd name="T31" fmla="*/ 18 h 23"/>
                    <a:gd name="T32" fmla="*/ 25 w 25"/>
                    <a:gd name="T33" fmla="*/ 13 h 23"/>
                    <a:gd name="T34" fmla="*/ 25 w 25"/>
                    <a:gd name="T35" fmla="*/ 10 h 23"/>
                    <a:gd name="T36" fmla="*/ 23 w 25"/>
                    <a:gd name="T37" fmla="*/ 5 h 23"/>
                    <a:gd name="T38" fmla="*/ 20 w 25"/>
                    <a:gd name="T39" fmla="*/ 1 h 23"/>
                    <a:gd name="T40" fmla="*/ 20 w 25"/>
                    <a:gd name="T41" fmla="*/ 1 h 23"/>
                    <a:gd name="T42" fmla="*/ 16 w 25"/>
                    <a:gd name="T43" fmla="*/ 0 h 23"/>
                    <a:gd name="T44" fmla="*/ 13 w 25"/>
                    <a:gd name="T4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3">
                      <a:moveTo>
                        <a:pt x="13" y="0"/>
                      </a:moveTo>
                      <a:lnTo>
                        <a:pt x="13" y="0"/>
                      </a:lnTo>
                      <a:lnTo>
                        <a:pt x="7" y="1"/>
                      </a:lnTo>
                      <a:lnTo>
                        <a:pt x="2" y="5"/>
                      </a:lnTo>
                      <a:lnTo>
                        <a:pt x="0" y="10"/>
                      </a:lnTo>
                      <a:lnTo>
                        <a:pt x="0" y="13"/>
                      </a:lnTo>
                      <a:lnTo>
                        <a:pt x="2" y="18"/>
                      </a:lnTo>
                      <a:lnTo>
                        <a:pt x="7" y="21"/>
                      </a:lnTo>
                      <a:lnTo>
                        <a:pt x="8" y="23"/>
                      </a:lnTo>
                      <a:lnTo>
                        <a:pt x="13" y="23"/>
                      </a:lnTo>
                      <a:lnTo>
                        <a:pt x="18" y="21"/>
                      </a:lnTo>
                      <a:lnTo>
                        <a:pt x="23" y="18"/>
                      </a:lnTo>
                      <a:lnTo>
                        <a:pt x="25" y="13"/>
                      </a:lnTo>
                      <a:lnTo>
                        <a:pt x="25" y="10"/>
                      </a:lnTo>
                      <a:lnTo>
                        <a:pt x="23" y="5"/>
                      </a:lnTo>
                      <a:lnTo>
                        <a:pt x="20" y="1"/>
                      </a:lnTo>
                      <a:lnTo>
                        <a:pt x="16" y="0"/>
                      </a:lnTo>
                      <a:lnTo>
                        <a:pt x="13"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8" name="Freeform 3658"/>
                <p:cNvSpPr>
                  <a:spLocks noChangeArrowheads="1"/>
                </p:cNvSpPr>
                <p:nvPr/>
              </p:nvSpPr>
              <p:spPr bwMode="auto">
                <a:xfrm>
                  <a:off x="4845050" y="3638550"/>
                  <a:ext cx="19050" cy="19050"/>
                </a:xfrm>
                <a:custGeom>
                  <a:avLst/>
                  <a:gdLst>
                    <a:gd name="T0" fmla="*/ 13 w 25"/>
                    <a:gd name="T1" fmla="*/ 0 h 23"/>
                    <a:gd name="T2" fmla="*/ 13 w 25"/>
                    <a:gd name="T3" fmla="*/ 0 h 23"/>
                    <a:gd name="T4" fmla="*/ 7 w 25"/>
                    <a:gd name="T5" fmla="*/ 1 h 23"/>
                    <a:gd name="T6" fmla="*/ 2 w 25"/>
                    <a:gd name="T7" fmla="*/ 5 h 23"/>
                    <a:gd name="T8" fmla="*/ 2 w 25"/>
                    <a:gd name="T9" fmla="*/ 5 h 23"/>
                    <a:gd name="T10" fmla="*/ 0 w 25"/>
                    <a:gd name="T11" fmla="*/ 10 h 23"/>
                    <a:gd name="T12" fmla="*/ 0 w 25"/>
                    <a:gd name="T13" fmla="*/ 13 h 23"/>
                    <a:gd name="T14" fmla="*/ 2 w 25"/>
                    <a:gd name="T15" fmla="*/ 18 h 23"/>
                    <a:gd name="T16" fmla="*/ 7 w 25"/>
                    <a:gd name="T17" fmla="*/ 21 h 23"/>
                    <a:gd name="T18" fmla="*/ 7 w 25"/>
                    <a:gd name="T19" fmla="*/ 21 h 23"/>
                    <a:gd name="T20" fmla="*/ 8 w 25"/>
                    <a:gd name="T21" fmla="*/ 23 h 23"/>
                    <a:gd name="T22" fmla="*/ 13 w 25"/>
                    <a:gd name="T23" fmla="*/ 23 h 23"/>
                    <a:gd name="T24" fmla="*/ 13 w 25"/>
                    <a:gd name="T25" fmla="*/ 23 h 23"/>
                    <a:gd name="T26" fmla="*/ 18 w 25"/>
                    <a:gd name="T27" fmla="*/ 21 h 23"/>
                    <a:gd name="T28" fmla="*/ 23 w 25"/>
                    <a:gd name="T29" fmla="*/ 18 h 23"/>
                    <a:gd name="T30" fmla="*/ 23 w 25"/>
                    <a:gd name="T31" fmla="*/ 18 h 23"/>
                    <a:gd name="T32" fmla="*/ 25 w 25"/>
                    <a:gd name="T33" fmla="*/ 13 h 23"/>
                    <a:gd name="T34" fmla="*/ 25 w 25"/>
                    <a:gd name="T35" fmla="*/ 10 h 23"/>
                    <a:gd name="T36" fmla="*/ 23 w 25"/>
                    <a:gd name="T37" fmla="*/ 5 h 23"/>
                    <a:gd name="T38" fmla="*/ 20 w 25"/>
                    <a:gd name="T39" fmla="*/ 1 h 23"/>
                    <a:gd name="T40" fmla="*/ 20 w 25"/>
                    <a:gd name="T41" fmla="*/ 1 h 23"/>
                    <a:gd name="T42" fmla="*/ 16 w 25"/>
                    <a:gd name="T43" fmla="*/ 0 h 23"/>
                    <a:gd name="T44" fmla="*/ 13 w 25"/>
                    <a:gd name="T4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3">
                      <a:moveTo>
                        <a:pt x="13" y="0"/>
                      </a:moveTo>
                      <a:lnTo>
                        <a:pt x="13" y="0"/>
                      </a:lnTo>
                      <a:lnTo>
                        <a:pt x="7" y="1"/>
                      </a:lnTo>
                      <a:lnTo>
                        <a:pt x="2" y="5"/>
                      </a:lnTo>
                      <a:lnTo>
                        <a:pt x="0" y="10"/>
                      </a:lnTo>
                      <a:lnTo>
                        <a:pt x="0" y="13"/>
                      </a:lnTo>
                      <a:lnTo>
                        <a:pt x="2" y="18"/>
                      </a:lnTo>
                      <a:lnTo>
                        <a:pt x="7" y="21"/>
                      </a:lnTo>
                      <a:lnTo>
                        <a:pt x="8" y="23"/>
                      </a:lnTo>
                      <a:lnTo>
                        <a:pt x="13" y="23"/>
                      </a:lnTo>
                      <a:lnTo>
                        <a:pt x="18" y="21"/>
                      </a:lnTo>
                      <a:lnTo>
                        <a:pt x="23" y="18"/>
                      </a:lnTo>
                      <a:lnTo>
                        <a:pt x="25" y="13"/>
                      </a:lnTo>
                      <a:lnTo>
                        <a:pt x="25" y="10"/>
                      </a:lnTo>
                      <a:lnTo>
                        <a:pt x="23" y="5"/>
                      </a:lnTo>
                      <a:lnTo>
                        <a:pt x="20" y="1"/>
                      </a:lnTo>
                      <a:lnTo>
                        <a:pt x="16" y="0"/>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59" name="Freeform 3659"/>
                <p:cNvSpPr>
                  <a:spLocks noChangeArrowheads="1"/>
                </p:cNvSpPr>
                <p:nvPr/>
              </p:nvSpPr>
              <p:spPr bwMode="auto">
                <a:xfrm>
                  <a:off x="4860925" y="3700462"/>
                  <a:ext cx="19050" cy="17463"/>
                </a:xfrm>
                <a:custGeom>
                  <a:avLst/>
                  <a:gdLst>
                    <a:gd name="T0" fmla="*/ 12 w 23"/>
                    <a:gd name="T1" fmla="*/ 0 h 23"/>
                    <a:gd name="T2" fmla="*/ 12 w 23"/>
                    <a:gd name="T3" fmla="*/ 0 h 23"/>
                    <a:gd name="T4" fmla="*/ 5 w 23"/>
                    <a:gd name="T5" fmla="*/ 2 h 23"/>
                    <a:gd name="T6" fmla="*/ 2 w 23"/>
                    <a:gd name="T7" fmla="*/ 5 h 23"/>
                    <a:gd name="T8" fmla="*/ 2 w 23"/>
                    <a:gd name="T9" fmla="*/ 5 h 23"/>
                    <a:gd name="T10" fmla="*/ 0 w 23"/>
                    <a:gd name="T11" fmla="*/ 10 h 23"/>
                    <a:gd name="T12" fmla="*/ 0 w 23"/>
                    <a:gd name="T13" fmla="*/ 15 h 23"/>
                    <a:gd name="T14" fmla="*/ 2 w 23"/>
                    <a:gd name="T15" fmla="*/ 18 h 23"/>
                    <a:gd name="T16" fmla="*/ 5 w 23"/>
                    <a:gd name="T17" fmla="*/ 21 h 23"/>
                    <a:gd name="T18" fmla="*/ 5 w 23"/>
                    <a:gd name="T19" fmla="*/ 21 h 23"/>
                    <a:gd name="T20" fmla="*/ 8 w 23"/>
                    <a:gd name="T21" fmla="*/ 23 h 23"/>
                    <a:gd name="T22" fmla="*/ 12 w 23"/>
                    <a:gd name="T23" fmla="*/ 23 h 23"/>
                    <a:gd name="T24" fmla="*/ 12 w 23"/>
                    <a:gd name="T25" fmla="*/ 23 h 23"/>
                    <a:gd name="T26" fmla="*/ 17 w 23"/>
                    <a:gd name="T27" fmla="*/ 23 h 23"/>
                    <a:gd name="T28" fmla="*/ 22 w 23"/>
                    <a:gd name="T29" fmla="*/ 18 h 23"/>
                    <a:gd name="T30" fmla="*/ 22 w 23"/>
                    <a:gd name="T31" fmla="*/ 18 h 23"/>
                    <a:gd name="T32" fmla="*/ 23 w 23"/>
                    <a:gd name="T33" fmla="*/ 13 h 23"/>
                    <a:gd name="T34" fmla="*/ 23 w 23"/>
                    <a:gd name="T35" fmla="*/ 10 h 23"/>
                    <a:gd name="T36" fmla="*/ 22 w 23"/>
                    <a:gd name="T37" fmla="*/ 5 h 23"/>
                    <a:gd name="T38" fmla="*/ 18 w 23"/>
                    <a:gd name="T39" fmla="*/ 2 h 23"/>
                    <a:gd name="T40" fmla="*/ 18 w 23"/>
                    <a:gd name="T41" fmla="*/ 2 h 23"/>
                    <a:gd name="T42" fmla="*/ 15 w 23"/>
                    <a:gd name="T43" fmla="*/ 0 h 23"/>
                    <a:gd name="T44" fmla="*/ 12 w 23"/>
                    <a:gd name="T4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23">
                      <a:moveTo>
                        <a:pt x="12" y="0"/>
                      </a:moveTo>
                      <a:lnTo>
                        <a:pt x="12" y="0"/>
                      </a:lnTo>
                      <a:lnTo>
                        <a:pt x="5" y="2"/>
                      </a:lnTo>
                      <a:lnTo>
                        <a:pt x="2" y="5"/>
                      </a:lnTo>
                      <a:lnTo>
                        <a:pt x="0" y="10"/>
                      </a:lnTo>
                      <a:lnTo>
                        <a:pt x="0" y="15"/>
                      </a:lnTo>
                      <a:lnTo>
                        <a:pt x="2" y="18"/>
                      </a:lnTo>
                      <a:lnTo>
                        <a:pt x="5" y="21"/>
                      </a:lnTo>
                      <a:lnTo>
                        <a:pt x="8" y="23"/>
                      </a:lnTo>
                      <a:lnTo>
                        <a:pt x="12" y="23"/>
                      </a:lnTo>
                      <a:lnTo>
                        <a:pt x="17" y="23"/>
                      </a:lnTo>
                      <a:lnTo>
                        <a:pt x="22" y="18"/>
                      </a:lnTo>
                      <a:lnTo>
                        <a:pt x="23" y="13"/>
                      </a:lnTo>
                      <a:lnTo>
                        <a:pt x="23" y="10"/>
                      </a:lnTo>
                      <a:lnTo>
                        <a:pt x="22" y="5"/>
                      </a:lnTo>
                      <a:lnTo>
                        <a:pt x="18" y="2"/>
                      </a:lnTo>
                      <a:lnTo>
                        <a:pt x="15" y="0"/>
                      </a:lnTo>
                      <a:lnTo>
                        <a:pt x="12"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0" name="Freeform 3660"/>
                <p:cNvSpPr>
                  <a:spLocks noChangeArrowheads="1"/>
                </p:cNvSpPr>
                <p:nvPr/>
              </p:nvSpPr>
              <p:spPr bwMode="auto">
                <a:xfrm>
                  <a:off x="4860925" y="3700462"/>
                  <a:ext cx="19050" cy="17463"/>
                </a:xfrm>
                <a:custGeom>
                  <a:avLst/>
                  <a:gdLst>
                    <a:gd name="T0" fmla="*/ 12 w 23"/>
                    <a:gd name="T1" fmla="*/ 0 h 23"/>
                    <a:gd name="T2" fmla="*/ 12 w 23"/>
                    <a:gd name="T3" fmla="*/ 0 h 23"/>
                    <a:gd name="T4" fmla="*/ 5 w 23"/>
                    <a:gd name="T5" fmla="*/ 2 h 23"/>
                    <a:gd name="T6" fmla="*/ 2 w 23"/>
                    <a:gd name="T7" fmla="*/ 5 h 23"/>
                    <a:gd name="T8" fmla="*/ 2 w 23"/>
                    <a:gd name="T9" fmla="*/ 5 h 23"/>
                    <a:gd name="T10" fmla="*/ 0 w 23"/>
                    <a:gd name="T11" fmla="*/ 10 h 23"/>
                    <a:gd name="T12" fmla="*/ 0 w 23"/>
                    <a:gd name="T13" fmla="*/ 15 h 23"/>
                    <a:gd name="T14" fmla="*/ 2 w 23"/>
                    <a:gd name="T15" fmla="*/ 18 h 23"/>
                    <a:gd name="T16" fmla="*/ 5 w 23"/>
                    <a:gd name="T17" fmla="*/ 21 h 23"/>
                    <a:gd name="T18" fmla="*/ 5 w 23"/>
                    <a:gd name="T19" fmla="*/ 21 h 23"/>
                    <a:gd name="T20" fmla="*/ 8 w 23"/>
                    <a:gd name="T21" fmla="*/ 23 h 23"/>
                    <a:gd name="T22" fmla="*/ 12 w 23"/>
                    <a:gd name="T23" fmla="*/ 23 h 23"/>
                    <a:gd name="T24" fmla="*/ 12 w 23"/>
                    <a:gd name="T25" fmla="*/ 23 h 23"/>
                    <a:gd name="T26" fmla="*/ 17 w 23"/>
                    <a:gd name="T27" fmla="*/ 23 h 23"/>
                    <a:gd name="T28" fmla="*/ 22 w 23"/>
                    <a:gd name="T29" fmla="*/ 18 h 23"/>
                    <a:gd name="T30" fmla="*/ 22 w 23"/>
                    <a:gd name="T31" fmla="*/ 18 h 23"/>
                    <a:gd name="T32" fmla="*/ 23 w 23"/>
                    <a:gd name="T33" fmla="*/ 13 h 23"/>
                    <a:gd name="T34" fmla="*/ 23 w 23"/>
                    <a:gd name="T35" fmla="*/ 10 h 23"/>
                    <a:gd name="T36" fmla="*/ 22 w 23"/>
                    <a:gd name="T37" fmla="*/ 5 h 23"/>
                    <a:gd name="T38" fmla="*/ 18 w 23"/>
                    <a:gd name="T39" fmla="*/ 2 h 23"/>
                    <a:gd name="T40" fmla="*/ 18 w 23"/>
                    <a:gd name="T41" fmla="*/ 2 h 23"/>
                    <a:gd name="T42" fmla="*/ 15 w 23"/>
                    <a:gd name="T43" fmla="*/ 0 h 23"/>
                    <a:gd name="T44" fmla="*/ 12 w 23"/>
                    <a:gd name="T4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23">
                      <a:moveTo>
                        <a:pt x="12" y="0"/>
                      </a:moveTo>
                      <a:lnTo>
                        <a:pt x="12" y="0"/>
                      </a:lnTo>
                      <a:lnTo>
                        <a:pt x="5" y="2"/>
                      </a:lnTo>
                      <a:lnTo>
                        <a:pt x="2" y="5"/>
                      </a:lnTo>
                      <a:lnTo>
                        <a:pt x="0" y="10"/>
                      </a:lnTo>
                      <a:lnTo>
                        <a:pt x="0" y="15"/>
                      </a:lnTo>
                      <a:lnTo>
                        <a:pt x="2" y="18"/>
                      </a:lnTo>
                      <a:lnTo>
                        <a:pt x="5" y="21"/>
                      </a:lnTo>
                      <a:lnTo>
                        <a:pt x="8" y="23"/>
                      </a:lnTo>
                      <a:lnTo>
                        <a:pt x="12" y="23"/>
                      </a:lnTo>
                      <a:lnTo>
                        <a:pt x="17" y="23"/>
                      </a:lnTo>
                      <a:lnTo>
                        <a:pt x="22" y="18"/>
                      </a:lnTo>
                      <a:lnTo>
                        <a:pt x="23" y="13"/>
                      </a:lnTo>
                      <a:lnTo>
                        <a:pt x="23" y="10"/>
                      </a:lnTo>
                      <a:lnTo>
                        <a:pt x="22" y="5"/>
                      </a:lnTo>
                      <a:lnTo>
                        <a:pt x="18" y="2"/>
                      </a:lnTo>
                      <a:lnTo>
                        <a:pt x="15"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1" name="Freeform 3661"/>
                <p:cNvSpPr>
                  <a:spLocks noChangeArrowheads="1"/>
                </p:cNvSpPr>
                <p:nvPr/>
              </p:nvSpPr>
              <p:spPr bwMode="auto">
                <a:xfrm>
                  <a:off x="4830762" y="3624262"/>
                  <a:ext cx="14288" cy="12700"/>
                </a:xfrm>
                <a:custGeom>
                  <a:avLst/>
                  <a:gdLst>
                    <a:gd name="T0" fmla="*/ 10 w 18"/>
                    <a:gd name="T1" fmla="*/ 0 h 17"/>
                    <a:gd name="T2" fmla="*/ 10 w 18"/>
                    <a:gd name="T3" fmla="*/ 0 h 17"/>
                    <a:gd name="T4" fmla="*/ 5 w 18"/>
                    <a:gd name="T5" fmla="*/ 0 h 17"/>
                    <a:gd name="T6" fmla="*/ 2 w 18"/>
                    <a:gd name="T7" fmla="*/ 3 h 17"/>
                    <a:gd name="T8" fmla="*/ 2 w 18"/>
                    <a:gd name="T9" fmla="*/ 3 h 17"/>
                    <a:gd name="T10" fmla="*/ 0 w 18"/>
                    <a:gd name="T11" fmla="*/ 7 h 17"/>
                    <a:gd name="T12" fmla="*/ 0 w 18"/>
                    <a:gd name="T13" fmla="*/ 10 h 17"/>
                    <a:gd name="T14" fmla="*/ 2 w 18"/>
                    <a:gd name="T15" fmla="*/ 13 h 17"/>
                    <a:gd name="T16" fmla="*/ 5 w 18"/>
                    <a:gd name="T17" fmla="*/ 15 h 17"/>
                    <a:gd name="T18" fmla="*/ 5 w 18"/>
                    <a:gd name="T19" fmla="*/ 15 h 17"/>
                    <a:gd name="T20" fmla="*/ 10 w 18"/>
                    <a:gd name="T21" fmla="*/ 17 h 17"/>
                    <a:gd name="T22" fmla="*/ 10 w 18"/>
                    <a:gd name="T23" fmla="*/ 17 h 17"/>
                    <a:gd name="T24" fmla="*/ 13 w 18"/>
                    <a:gd name="T25" fmla="*/ 17 h 17"/>
                    <a:gd name="T26" fmla="*/ 16 w 18"/>
                    <a:gd name="T27" fmla="*/ 13 h 17"/>
                    <a:gd name="T28" fmla="*/ 16 w 18"/>
                    <a:gd name="T29" fmla="*/ 13 h 17"/>
                    <a:gd name="T30" fmla="*/ 18 w 18"/>
                    <a:gd name="T31" fmla="*/ 10 h 17"/>
                    <a:gd name="T32" fmla="*/ 18 w 18"/>
                    <a:gd name="T33" fmla="*/ 7 h 17"/>
                    <a:gd name="T34" fmla="*/ 16 w 18"/>
                    <a:gd name="T35" fmla="*/ 3 h 17"/>
                    <a:gd name="T36" fmla="*/ 13 w 18"/>
                    <a:gd name="T37" fmla="*/ 2 h 17"/>
                    <a:gd name="T38" fmla="*/ 13 w 18"/>
                    <a:gd name="T39" fmla="*/ 2 h 17"/>
                    <a:gd name="T40" fmla="*/ 10 w 18"/>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0"/>
                      </a:moveTo>
                      <a:lnTo>
                        <a:pt x="10" y="0"/>
                      </a:lnTo>
                      <a:lnTo>
                        <a:pt x="5" y="0"/>
                      </a:lnTo>
                      <a:lnTo>
                        <a:pt x="2" y="3"/>
                      </a:lnTo>
                      <a:lnTo>
                        <a:pt x="0" y="7"/>
                      </a:lnTo>
                      <a:lnTo>
                        <a:pt x="0" y="10"/>
                      </a:lnTo>
                      <a:lnTo>
                        <a:pt x="2" y="13"/>
                      </a:lnTo>
                      <a:lnTo>
                        <a:pt x="5" y="15"/>
                      </a:lnTo>
                      <a:lnTo>
                        <a:pt x="10" y="17"/>
                      </a:lnTo>
                      <a:lnTo>
                        <a:pt x="13" y="17"/>
                      </a:lnTo>
                      <a:lnTo>
                        <a:pt x="16" y="13"/>
                      </a:lnTo>
                      <a:lnTo>
                        <a:pt x="18" y="10"/>
                      </a:lnTo>
                      <a:lnTo>
                        <a:pt x="18" y="7"/>
                      </a:lnTo>
                      <a:lnTo>
                        <a:pt x="16" y="3"/>
                      </a:lnTo>
                      <a:lnTo>
                        <a:pt x="13" y="2"/>
                      </a:lnTo>
                      <a:lnTo>
                        <a:pt x="10"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2" name="Freeform 3662"/>
                <p:cNvSpPr>
                  <a:spLocks noChangeArrowheads="1"/>
                </p:cNvSpPr>
                <p:nvPr/>
              </p:nvSpPr>
              <p:spPr bwMode="auto">
                <a:xfrm>
                  <a:off x="4830762" y="3624262"/>
                  <a:ext cx="14288" cy="12700"/>
                </a:xfrm>
                <a:custGeom>
                  <a:avLst/>
                  <a:gdLst>
                    <a:gd name="T0" fmla="*/ 10 w 18"/>
                    <a:gd name="T1" fmla="*/ 0 h 17"/>
                    <a:gd name="T2" fmla="*/ 10 w 18"/>
                    <a:gd name="T3" fmla="*/ 0 h 17"/>
                    <a:gd name="T4" fmla="*/ 5 w 18"/>
                    <a:gd name="T5" fmla="*/ 0 h 17"/>
                    <a:gd name="T6" fmla="*/ 2 w 18"/>
                    <a:gd name="T7" fmla="*/ 3 h 17"/>
                    <a:gd name="T8" fmla="*/ 2 w 18"/>
                    <a:gd name="T9" fmla="*/ 3 h 17"/>
                    <a:gd name="T10" fmla="*/ 0 w 18"/>
                    <a:gd name="T11" fmla="*/ 7 h 17"/>
                    <a:gd name="T12" fmla="*/ 0 w 18"/>
                    <a:gd name="T13" fmla="*/ 10 h 17"/>
                    <a:gd name="T14" fmla="*/ 2 w 18"/>
                    <a:gd name="T15" fmla="*/ 13 h 17"/>
                    <a:gd name="T16" fmla="*/ 5 w 18"/>
                    <a:gd name="T17" fmla="*/ 15 h 17"/>
                    <a:gd name="T18" fmla="*/ 5 w 18"/>
                    <a:gd name="T19" fmla="*/ 15 h 17"/>
                    <a:gd name="T20" fmla="*/ 10 w 18"/>
                    <a:gd name="T21" fmla="*/ 17 h 17"/>
                    <a:gd name="T22" fmla="*/ 10 w 18"/>
                    <a:gd name="T23" fmla="*/ 17 h 17"/>
                    <a:gd name="T24" fmla="*/ 13 w 18"/>
                    <a:gd name="T25" fmla="*/ 17 h 17"/>
                    <a:gd name="T26" fmla="*/ 16 w 18"/>
                    <a:gd name="T27" fmla="*/ 13 h 17"/>
                    <a:gd name="T28" fmla="*/ 16 w 18"/>
                    <a:gd name="T29" fmla="*/ 13 h 17"/>
                    <a:gd name="T30" fmla="*/ 18 w 18"/>
                    <a:gd name="T31" fmla="*/ 10 h 17"/>
                    <a:gd name="T32" fmla="*/ 18 w 18"/>
                    <a:gd name="T33" fmla="*/ 7 h 17"/>
                    <a:gd name="T34" fmla="*/ 16 w 18"/>
                    <a:gd name="T35" fmla="*/ 3 h 17"/>
                    <a:gd name="T36" fmla="*/ 13 w 18"/>
                    <a:gd name="T37" fmla="*/ 2 h 17"/>
                    <a:gd name="T38" fmla="*/ 13 w 18"/>
                    <a:gd name="T39" fmla="*/ 2 h 17"/>
                    <a:gd name="T40" fmla="*/ 10 w 18"/>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0"/>
                      </a:moveTo>
                      <a:lnTo>
                        <a:pt x="10" y="0"/>
                      </a:lnTo>
                      <a:lnTo>
                        <a:pt x="5" y="0"/>
                      </a:lnTo>
                      <a:lnTo>
                        <a:pt x="2" y="3"/>
                      </a:lnTo>
                      <a:lnTo>
                        <a:pt x="0" y="7"/>
                      </a:lnTo>
                      <a:lnTo>
                        <a:pt x="0" y="10"/>
                      </a:lnTo>
                      <a:lnTo>
                        <a:pt x="2" y="13"/>
                      </a:lnTo>
                      <a:lnTo>
                        <a:pt x="5" y="15"/>
                      </a:lnTo>
                      <a:lnTo>
                        <a:pt x="10" y="17"/>
                      </a:lnTo>
                      <a:lnTo>
                        <a:pt x="13" y="17"/>
                      </a:lnTo>
                      <a:lnTo>
                        <a:pt x="16" y="13"/>
                      </a:lnTo>
                      <a:lnTo>
                        <a:pt x="18" y="10"/>
                      </a:lnTo>
                      <a:lnTo>
                        <a:pt x="18" y="7"/>
                      </a:lnTo>
                      <a:lnTo>
                        <a:pt x="16" y="3"/>
                      </a:lnTo>
                      <a:lnTo>
                        <a:pt x="13"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3" name="Freeform 3663"/>
                <p:cNvSpPr>
                  <a:spLocks noChangeArrowheads="1"/>
                </p:cNvSpPr>
                <p:nvPr/>
              </p:nvSpPr>
              <p:spPr bwMode="auto">
                <a:xfrm>
                  <a:off x="4859337" y="3659187"/>
                  <a:ext cx="12700" cy="12700"/>
                </a:xfrm>
                <a:custGeom>
                  <a:avLst/>
                  <a:gdLst>
                    <a:gd name="T0" fmla="*/ 8 w 16"/>
                    <a:gd name="T1" fmla="*/ 0 h 16"/>
                    <a:gd name="T2" fmla="*/ 8 w 16"/>
                    <a:gd name="T3" fmla="*/ 0 h 16"/>
                    <a:gd name="T4" fmla="*/ 3 w 16"/>
                    <a:gd name="T5" fmla="*/ 0 h 16"/>
                    <a:gd name="T6" fmla="*/ 0 w 16"/>
                    <a:gd name="T7" fmla="*/ 3 h 16"/>
                    <a:gd name="T8" fmla="*/ 0 w 16"/>
                    <a:gd name="T9" fmla="*/ 3 h 16"/>
                    <a:gd name="T10" fmla="*/ 0 w 16"/>
                    <a:gd name="T11" fmla="*/ 7 h 16"/>
                    <a:gd name="T12" fmla="*/ 0 w 16"/>
                    <a:gd name="T13" fmla="*/ 10 h 16"/>
                    <a:gd name="T14" fmla="*/ 0 w 16"/>
                    <a:gd name="T15" fmla="*/ 13 h 16"/>
                    <a:gd name="T16" fmla="*/ 3 w 16"/>
                    <a:gd name="T17" fmla="*/ 15 h 16"/>
                    <a:gd name="T18" fmla="*/ 3 w 16"/>
                    <a:gd name="T19" fmla="*/ 15 h 16"/>
                    <a:gd name="T20" fmla="*/ 8 w 16"/>
                    <a:gd name="T21" fmla="*/ 16 h 16"/>
                    <a:gd name="T22" fmla="*/ 8 w 16"/>
                    <a:gd name="T23" fmla="*/ 16 h 16"/>
                    <a:gd name="T24" fmla="*/ 11 w 16"/>
                    <a:gd name="T25" fmla="*/ 16 h 16"/>
                    <a:gd name="T26" fmla="*/ 14 w 16"/>
                    <a:gd name="T27" fmla="*/ 13 h 16"/>
                    <a:gd name="T28" fmla="*/ 14 w 16"/>
                    <a:gd name="T29" fmla="*/ 13 h 16"/>
                    <a:gd name="T30" fmla="*/ 16 w 16"/>
                    <a:gd name="T31" fmla="*/ 10 h 16"/>
                    <a:gd name="T32" fmla="*/ 16 w 16"/>
                    <a:gd name="T33" fmla="*/ 7 h 16"/>
                    <a:gd name="T34" fmla="*/ 14 w 16"/>
                    <a:gd name="T35" fmla="*/ 3 h 16"/>
                    <a:gd name="T36" fmla="*/ 13 w 16"/>
                    <a:gd name="T37" fmla="*/ 2 h 16"/>
                    <a:gd name="T38" fmla="*/ 13 w 16"/>
                    <a:gd name="T39" fmla="*/ 2 h 16"/>
                    <a:gd name="T40" fmla="*/ 8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0"/>
                      </a:moveTo>
                      <a:lnTo>
                        <a:pt x="8" y="0"/>
                      </a:lnTo>
                      <a:lnTo>
                        <a:pt x="3" y="0"/>
                      </a:lnTo>
                      <a:lnTo>
                        <a:pt x="0" y="3"/>
                      </a:lnTo>
                      <a:lnTo>
                        <a:pt x="0" y="7"/>
                      </a:lnTo>
                      <a:lnTo>
                        <a:pt x="0" y="10"/>
                      </a:lnTo>
                      <a:lnTo>
                        <a:pt x="0" y="13"/>
                      </a:lnTo>
                      <a:lnTo>
                        <a:pt x="3" y="15"/>
                      </a:lnTo>
                      <a:lnTo>
                        <a:pt x="8" y="16"/>
                      </a:lnTo>
                      <a:lnTo>
                        <a:pt x="11" y="16"/>
                      </a:lnTo>
                      <a:lnTo>
                        <a:pt x="14" y="13"/>
                      </a:lnTo>
                      <a:lnTo>
                        <a:pt x="16" y="10"/>
                      </a:lnTo>
                      <a:lnTo>
                        <a:pt x="16" y="7"/>
                      </a:lnTo>
                      <a:lnTo>
                        <a:pt x="14" y="3"/>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4" name="Freeform 3664"/>
                <p:cNvSpPr>
                  <a:spLocks noChangeArrowheads="1"/>
                </p:cNvSpPr>
                <p:nvPr/>
              </p:nvSpPr>
              <p:spPr bwMode="auto">
                <a:xfrm>
                  <a:off x="4859337" y="3659187"/>
                  <a:ext cx="12700" cy="12700"/>
                </a:xfrm>
                <a:custGeom>
                  <a:avLst/>
                  <a:gdLst>
                    <a:gd name="T0" fmla="*/ 8 w 16"/>
                    <a:gd name="T1" fmla="*/ 0 h 16"/>
                    <a:gd name="T2" fmla="*/ 8 w 16"/>
                    <a:gd name="T3" fmla="*/ 0 h 16"/>
                    <a:gd name="T4" fmla="*/ 3 w 16"/>
                    <a:gd name="T5" fmla="*/ 0 h 16"/>
                    <a:gd name="T6" fmla="*/ 0 w 16"/>
                    <a:gd name="T7" fmla="*/ 3 h 16"/>
                    <a:gd name="T8" fmla="*/ 0 w 16"/>
                    <a:gd name="T9" fmla="*/ 3 h 16"/>
                    <a:gd name="T10" fmla="*/ 0 w 16"/>
                    <a:gd name="T11" fmla="*/ 7 h 16"/>
                    <a:gd name="T12" fmla="*/ 0 w 16"/>
                    <a:gd name="T13" fmla="*/ 10 h 16"/>
                    <a:gd name="T14" fmla="*/ 0 w 16"/>
                    <a:gd name="T15" fmla="*/ 13 h 16"/>
                    <a:gd name="T16" fmla="*/ 3 w 16"/>
                    <a:gd name="T17" fmla="*/ 15 h 16"/>
                    <a:gd name="T18" fmla="*/ 3 w 16"/>
                    <a:gd name="T19" fmla="*/ 15 h 16"/>
                    <a:gd name="T20" fmla="*/ 8 w 16"/>
                    <a:gd name="T21" fmla="*/ 16 h 16"/>
                    <a:gd name="T22" fmla="*/ 8 w 16"/>
                    <a:gd name="T23" fmla="*/ 16 h 16"/>
                    <a:gd name="T24" fmla="*/ 11 w 16"/>
                    <a:gd name="T25" fmla="*/ 16 h 16"/>
                    <a:gd name="T26" fmla="*/ 14 w 16"/>
                    <a:gd name="T27" fmla="*/ 13 h 16"/>
                    <a:gd name="T28" fmla="*/ 14 w 16"/>
                    <a:gd name="T29" fmla="*/ 13 h 16"/>
                    <a:gd name="T30" fmla="*/ 16 w 16"/>
                    <a:gd name="T31" fmla="*/ 10 h 16"/>
                    <a:gd name="T32" fmla="*/ 16 w 16"/>
                    <a:gd name="T33" fmla="*/ 7 h 16"/>
                    <a:gd name="T34" fmla="*/ 14 w 16"/>
                    <a:gd name="T35" fmla="*/ 3 h 16"/>
                    <a:gd name="T36" fmla="*/ 13 w 16"/>
                    <a:gd name="T37" fmla="*/ 2 h 16"/>
                    <a:gd name="T38" fmla="*/ 13 w 16"/>
                    <a:gd name="T39" fmla="*/ 2 h 16"/>
                    <a:gd name="T40" fmla="*/ 8 w 16"/>
                    <a:gd name="T4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6">
                      <a:moveTo>
                        <a:pt x="8" y="0"/>
                      </a:moveTo>
                      <a:lnTo>
                        <a:pt x="8" y="0"/>
                      </a:lnTo>
                      <a:lnTo>
                        <a:pt x="3" y="0"/>
                      </a:lnTo>
                      <a:lnTo>
                        <a:pt x="0" y="3"/>
                      </a:lnTo>
                      <a:lnTo>
                        <a:pt x="0" y="7"/>
                      </a:lnTo>
                      <a:lnTo>
                        <a:pt x="0" y="10"/>
                      </a:lnTo>
                      <a:lnTo>
                        <a:pt x="0" y="13"/>
                      </a:lnTo>
                      <a:lnTo>
                        <a:pt x="3" y="15"/>
                      </a:lnTo>
                      <a:lnTo>
                        <a:pt x="8" y="16"/>
                      </a:lnTo>
                      <a:lnTo>
                        <a:pt x="11" y="16"/>
                      </a:lnTo>
                      <a:lnTo>
                        <a:pt x="14" y="13"/>
                      </a:lnTo>
                      <a:lnTo>
                        <a:pt x="16" y="10"/>
                      </a:lnTo>
                      <a:lnTo>
                        <a:pt x="16" y="7"/>
                      </a:lnTo>
                      <a:lnTo>
                        <a:pt x="14" y="3"/>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5" name="Freeform 3665"/>
                <p:cNvSpPr>
                  <a:spLocks noChangeArrowheads="1"/>
                </p:cNvSpPr>
                <p:nvPr/>
              </p:nvSpPr>
              <p:spPr bwMode="auto">
                <a:xfrm>
                  <a:off x="4857750" y="3679825"/>
                  <a:ext cx="12700" cy="12700"/>
                </a:xfrm>
                <a:custGeom>
                  <a:avLst/>
                  <a:gdLst>
                    <a:gd name="T0" fmla="*/ 9 w 17"/>
                    <a:gd name="T1" fmla="*/ 0 h 17"/>
                    <a:gd name="T2" fmla="*/ 9 w 17"/>
                    <a:gd name="T3" fmla="*/ 0 h 17"/>
                    <a:gd name="T4" fmla="*/ 4 w 17"/>
                    <a:gd name="T5" fmla="*/ 2 h 17"/>
                    <a:gd name="T6" fmla="*/ 0 w 17"/>
                    <a:gd name="T7" fmla="*/ 4 h 17"/>
                    <a:gd name="T8" fmla="*/ 0 w 17"/>
                    <a:gd name="T9" fmla="*/ 4 h 17"/>
                    <a:gd name="T10" fmla="*/ 0 w 17"/>
                    <a:gd name="T11" fmla="*/ 7 h 17"/>
                    <a:gd name="T12" fmla="*/ 0 w 17"/>
                    <a:gd name="T13" fmla="*/ 10 h 17"/>
                    <a:gd name="T14" fmla="*/ 0 w 17"/>
                    <a:gd name="T15" fmla="*/ 13 h 17"/>
                    <a:gd name="T16" fmla="*/ 4 w 17"/>
                    <a:gd name="T17" fmla="*/ 17 h 17"/>
                    <a:gd name="T18" fmla="*/ 4 w 17"/>
                    <a:gd name="T19" fmla="*/ 17 h 17"/>
                    <a:gd name="T20" fmla="*/ 9 w 17"/>
                    <a:gd name="T21" fmla="*/ 17 h 17"/>
                    <a:gd name="T22" fmla="*/ 9 w 17"/>
                    <a:gd name="T23" fmla="*/ 17 h 17"/>
                    <a:gd name="T24" fmla="*/ 12 w 17"/>
                    <a:gd name="T25" fmla="*/ 17 h 17"/>
                    <a:gd name="T26" fmla="*/ 15 w 17"/>
                    <a:gd name="T27" fmla="*/ 13 h 17"/>
                    <a:gd name="T28" fmla="*/ 15 w 17"/>
                    <a:gd name="T29" fmla="*/ 13 h 17"/>
                    <a:gd name="T30" fmla="*/ 17 w 17"/>
                    <a:gd name="T31" fmla="*/ 10 h 17"/>
                    <a:gd name="T32" fmla="*/ 17 w 17"/>
                    <a:gd name="T33" fmla="*/ 7 h 17"/>
                    <a:gd name="T34" fmla="*/ 15 w 17"/>
                    <a:gd name="T35" fmla="*/ 4 h 17"/>
                    <a:gd name="T36" fmla="*/ 13 w 17"/>
                    <a:gd name="T37" fmla="*/ 2 h 17"/>
                    <a:gd name="T38" fmla="*/ 13 w 17"/>
                    <a:gd name="T39" fmla="*/ 2 h 17"/>
                    <a:gd name="T40" fmla="*/ 9 w 17"/>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9" y="0"/>
                      </a:moveTo>
                      <a:lnTo>
                        <a:pt x="9" y="0"/>
                      </a:lnTo>
                      <a:lnTo>
                        <a:pt x="4" y="2"/>
                      </a:lnTo>
                      <a:lnTo>
                        <a:pt x="0" y="4"/>
                      </a:lnTo>
                      <a:lnTo>
                        <a:pt x="0" y="7"/>
                      </a:lnTo>
                      <a:lnTo>
                        <a:pt x="0" y="10"/>
                      </a:lnTo>
                      <a:lnTo>
                        <a:pt x="0" y="13"/>
                      </a:lnTo>
                      <a:lnTo>
                        <a:pt x="4" y="17"/>
                      </a:lnTo>
                      <a:lnTo>
                        <a:pt x="9" y="17"/>
                      </a:lnTo>
                      <a:lnTo>
                        <a:pt x="12" y="17"/>
                      </a:lnTo>
                      <a:lnTo>
                        <a:pt x="15" y="13"/>
                      </a:lnTo>
                      <a:lnTo>
                        <a:pt x="17" y="10"/>
                      </a:lnTo>
                      <a:lnTo>
                        <a:pt x="17" y="7"/>
                      </a:lnTo>
                      <a:lnTo>
                        <a:pt x="15" y="4"/>
                      </a:lnTo>
                      <a:lnTo>
                        <a:pt x="13" y="2"/>
                      </a:lnTo>
                      <a:lnTo>
                        <a:pt x="9"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6" name="Freeform 3666"/>
                <p:cNvSpPr>
                  <a:spLocks noChangeArrowheads="1"/>
                </p:cNvSpPr>
                <p:nvPr/>
              </p:nvSpPr>
              <p:spPr bwMode="auto">
                <a:xfrm>
                  <a:off x="4857750" y="3679825"/>
                  <a:ext cx="12700" cy="12700"/>
                </a:xfrm>
                <a:custGeom>
                  <a:avLst/>
                  <a:gdLst>
                    <a:gd name="T0" fmla="*/ 9 w 17"/>
                    <a:gd name="T1" fmla="*/ 0 h 17"/>
                    <a:gd name="T2" fmla="*/ 9 w 17"/>
                    <a:gd name="T3" fmla="*/ 0 h 17"/>
                    <a:gd name="T4" fmla="*/ 4 w 17"/>
                    <a:gd name="T5" fmla="*/ 2 h 17"/>
                    <a:gd name="T6" fmla="*/ 0 w 17"/>
                    <a:gd name="T7" fmla="*/ 4 h 17"/>
                    <a:gd name="T8" fmla="*/ 0 w 17"/>
                    <a:gd name="T9" fmla="*/ 4 h 17"/>
                    <a:gd name="T10" fmla="*/ 0 w 17"/>
                    <a:gd name="T11" fmla="*/ 7 h 17"/>
                    <a:gd name="T12" fmla="*/ 0 w 17"/>
                    <a:gd name="T13" fmla="*/ 10 h 17"/>
                    <a:gd name="T14" fmla="*/ 0 w 17"/>
                    <a:gd name="T15" fmla="*/ 13 h 17"/>
                    <a:gd name="T16" fmla="*/ 4 w 17"/>
                    <a:gd name="T17" fmla="*/ 17 h 17"/>
                    <a:gd name="T18" fmla="*/ 4 w 17"/>
                    <a:gd name="T19" fmla="*/ 17 h 17"/>
                    <a:gd name="T20" fmla="*/ 9 w 17"/>
                    <a:gd name="T21" fmla="*/ 17 h 17"/>
                    <a:gd name="T22" fmla="*/ 9 w 17"/>
                    <a:gd name="T23" fmla="*/ 17 h 17"/>
                    <a:gd name="T24" fmla="*/ 12 w 17"/>
                    <a:gd name="T25" fmla="*/ 17 h 17"/>
                    <a:gd name="T26" fmla="*/ 15 w 17"/>
                    <a:gd name="T27" fmla="*/ 13 h 17"/>
                    <a:gd name="T28" fmla="*/ 15 w 17"/>
                    <a:gd name="T29" fmla="*/ 13 h 17"/>
                    <a:gd name="T30" fmla="*/ 17 w 17"/>
                    <a:gd name="T31" fmla="*/ 10 h 17"/>
                    <a:gd name="T32" fmla="*/ 17 w 17"/>
                    <a:gd name="T33" fmla="*/ 7 h 17"/>
                    <a:gd name="T34" fmla="*/ 15 w 17"/>
                    <a:gd name="T35" fmla="*/ 4 h 17"/>
                    <a:gd name="T36" fmla="*/ 13 w 17"/>
                    <a:gd name="T37" fmla="*/ 2 h 17"/>
                    <a:gd name="T38" fmla="*/ 13 w 17"/>
                    <a:gd name="T39" fmla="*/ 2 h 17"/>
                    <a:gd name="T40" fmla="*/ 9 w 17"/>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9" y="0"/>
                      </a:moveTo>
                      <a:lnTo>
                        <a:pt x="9" y="0"/>
                      </a:lnTo>
                      <a:lnTo>
                        <a:pt x="4" y="2"/>
                      </a:lnTo>
                      <a:lnTo>
                        <a:pt x="0" y="4"/>
                      </a:lnTo>
                      <a:lnTo>
                        <a:pt x="0" y="7"/>
                      </a:lnTo>
                      <a:lnTo>
                        <a:pt x="0" y="10"/>
                      </a:lnTo>
                      <a:lnTo>
                        <a:pt x="0" y="13"/>
                      </a:lnTo>
                      <a:lnTo>
                        <a:pt x="4" y="17"/>
                      </a:lnTo>
                      <a:lnTo>
                        <a:pt x="9" y="17"/>
                      </a:lnTo>
                      <a:lnTo>
                        <a:pt x="12" y="17"/>
                      </a:lnTo>
                      <a:lnTo>
                        <a:pt x="15" y="13"/>
                      </a:lnTo>
                      <a:lnTo>
                        <a:pt x="17" y="10"/>
                      </a:lnTo>
                      <a:lnTo>
                        <a:pt x="17" y="7"/>
                      </a:lnTo>
                      <a:lnTo>
                        <a:pt x="15" y="4"/>
                      </a:lnTo>
                      <a:lnTo>
                        <a:pt x="13" y="2"/>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7" name="Freeform 3667"/>
                <p:cNvSpPr>
                  <a:spLocks noChangeArrowheads="1"/>
                </p:cNvSpPr>
                <p:nvPr/>
              </p:nvSpPr>
              <p:spPr bwMode="auto">
                <a:xfrm>
                  <a:off x="4659312" y="3533775"/>
                  <a:ext cx="19050" cy="19050"/>
                </a:xfrm>
                <a:custGeom>
                  <a:avLst/>
                  <a:gdLst>
                    <a:gd name="T0" fmla="*/ 12 w 23"/>
                    <a:gd name="T1" fmla="*/ 0 h 25"/>
                    <a:gd name="T2" fmla="*/ 12 w 23"/>
                    <a:gd name="T3" fmla="*/ 0 h 25"/>
                    <a:gd name="T4" fmla="*/ 7 w 23"/>
                    <a:gd name="T5" fmla="*/ 2 h 25"/>
                    <a:gd name="T6" fmla="*/ 7 w 23"/>
                    <a:gd name="T7" fmla="*/ 2 h 25"/>
                    <a:gd name="T8" fmla="*/ 2 w 23"/>
                    <a:gd name="T9" fmla="*/ 5 h 25"/>
                    <a:gd name="T10" fmla="*/ 0 w 23"/>
                    <a:gd name="T11" fmla="*/ 8 h 25"/>
                    <a:gd name="T12" fmla="*/ 0 w 23"/>
                    <a:gd name="T13" fmla="*/ 13 h 25"/>
                    <a:gd name="T14" fmla="*/ 2 w 23"/>
                    <a:gd name="T15" fmla="*/ 18 h 25"/>
                    <a:gd name="T16" fmla="*/ 2 w 23"/>
                    <a:gd name="T17" fmla="*/ 18 h 25"/>
                    <a:gd name="T18" fmla="*/ 5 w 23"/>
                    <a:gd name="T19" fmla="*/ 23 h 25"/>
                    <a:gd name="T20" fmla="*/ 12 w 23"/>
                    <a:gd name="T21" fmla="*/ 25 h 25"/>
                    <a:gd name="T22" fmla="*/ 12 w 23"/>
                    <a:gd name="T23" fmla="*/ 25 h 25"/>
                    <a:gd name="T24" fmla="*/ 18 w 23"/>
                    <a:gd name="T25" fmla="*/ 23 h 25"/>
                    <a:gd name="T26" fmla="*/ 18 w 23"/>
                    <a:gd name="T27" fmla="*/ 23 h 25"/>
                    <a:gd name="T28" fmla="*/ 21 w 23"/>
                    <a:gd name="T29" fmla="*/ 20 h 25"/>
                    <a:gd name="T30" fmla="*/ 23 w 23"/>
                    <a:gd name="T31" fmla="*/ 15 h 25"/>
                    <a:gd name="T32" fmla="*/ 23 w 23"/>
                    <a:gd name="T33" fmla="*/ 12 h 25"/>
                    <a:gd name="T34" fmla="*/ 21 w 23"/>
                    <a:gd name="T35" fmla="*/ 7 h 25"/>
                    <a:gd name="T36" fmla="*/ 21 w 23"/>
                    <a:gd name="T37" fmla="*/ 7 h 25"/>
                    <a:gd name="T38" fmla="*/ 18 w 23"/>
                    <a:gd name="T39" fmla="*/ 2 h 25"/>
                    <a:gd name="T40" fmla="*/ 12 w 23"/>
                    <a:gd name="T4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5">
                      <a:moveTo>
                        <a:pt x="12" y="0"/>
                      </a:moveTo>
                      <a:lnTo>
                        <a:pt x="12" y="0"/>
                      </a:lnTo>
                      <a:lnTo>
                        <a:pt x="7" y="2"/>
                      </a:lnTo>
                      <a:lnTo>
                        <a:pt x="2" y="5"/>
                      </a:lnTo>
                      <a:lnTo>
                        <a:pt x="0" y="8"/>
                      </a:lnTo>
                      <a:lnTo>
                        <a:pt x="0" y="13"/>
                      </a:lnTo>
                      <a:lnTo>
                        <a:pt x="2" y="18"/>
                      </a:lnTo>
                      <a:lnTo>
                        <a:pt x="5" y="23"/>
                      </a:lnTo>
                      <a:lnTo>
                        <a:pt x="12" y="25"/>
                      </a:lnTo>
                      <a:lnTo>
                        <a:pt x="18" y="23"/>
                      </a:lnTo>
                      <a:lnTo>
                        <a:pt x="21" y="20"/>
                      </a:lnTo>
                      <a:lnTo>
                        <a:pt x="23" y="15"/>
                      </a:lnTo>
                      <a:lnTo>
                        <a:pt x="23" y="12"/>
                      </a:lnTo>
                      <a:lnTo>
                        <a:pt x="21" y="7"/>
                      </a:lnTo>
                      <a:lnTo>
                        <a:pt x="18" y="2"/>
                      </a:lnTo>
                      <a:lnTo>
                        <a:pt x="12"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8" name="Freeform 3668"/>
                <p:cNvSpPr>
                  <a:spLocks noChangeArrowheads="1"/>
                </p:cNvSpPr>
                <p:nvPr/>
              </p:nvSpPr>
              <p:spPr bwMode="auto">
                <a:xfrm>
                  <a:off x="4659312" y="3533775"/>
                  <a:ext cx="19050" cy="19050"/>
                </a:xfrm>
                <a:custGeom>
                  <a:avLst/>
                  <a:gdLst>
                    <a:gd name="T0" fmla="*/ 12 w 23"/>
                    <a:gd name="T1" fmla="*/ 0 h 25"/>
                    <a:gd name="T2" fmla="*/ 12 w 23"/>
                    <a:gd name="T3" fmla="*/ 0 h 25"/>
                    <a:gd name="T4" fmla="*/ 7 w 23"/>
                    <a:gd name="T5" fmla="*/ 2 h 25"/>
                    <a:gd name="T6" fmla="*/ 7 w 23"/>
                    <a:gd name="T7" fmla="*/ 2 h 25"/>
                    <a:gd name="T8" fmla="*/ 2 w 23"/>
                    <a:gd name="T9" fmla="*/ 5 h 25"/>
                    <a:gd name="T10" fmla="*/ 0 w 23"/>
                    <a:gd name="T11" fmla="*/ 8 h 25"/>
                    <a:gd name="T12" fmla="*/ 0 w 23"/>
                    <a:gd name="T13" fmla="*/ 13 h 25"/>
                    <a:gd name="T14" fmla="*/ 2 w 23"/>
                    <a:gd name="T15" fmla="*/ 18 h 25"/>
                    <a:gd name="T16" fmla="*/ 2 w 23"/>
                    <a:gd name="T17" fmla="*/ 18 h 25"/>
                    <a:gd name="T18" fmla="*/ 5 w 23"/>
                    <a:gd name="T19" fmla="*/ 23 h 25"/>
                    <a:gd name="T20" fmla="*/ 12 w 23"/>
                    <a:gd name="T21" fmla="*/ 25 h 25"/>
                    <a:gd name="T22" fmla="*/ 12 w 23"/>
                    <a:gd name="T23" fmla="*/ 25 h 25"/>
                    <a:gd name="T24" fmla="*/ 18 w 23"/>
                    <a:gd name="T25" fmla="*/ 23 h 25"/>
                    <a:gd name="T26" fmla="*/ 18 w 23"/>
                    <a:gd name="T27" fmla="*/ 23 h 25"/>
                    <a:gd name="T28" fmla="*/ 21 w 23"/>
                    <a:gd name="T29" fmla="*/ 20 h 25"/>
                    <a:gd name="T30" fmla="*/ 23 w 23"/>
                    <a:gd name="T31" fmla="*/ 15 h 25"/>
                    <a:gd name="T32" fmla="*/ 23 w 23"/>
                    <a:gd name="T33" fmla="*/ 12 h 25"/>
                    <a:gd name="T34" fmla="*/ 21 w 23"/>
                    <a:gd name="T35" fmla="*/ 7 h 25"/>
                    <a:gd name="T36" fmla="*/ 21 w 23"/>
                    <a:gd name="T37" fmla="*/ 7 h 25"/>
                    <a:gd name="T38" fmla="*/ 18 w 23"/>
                    <a:gd name="T39" fmla="*/ 2 h 25"/>
                    <a:gd name="T40" fmla="*/ 12 w 23"/>
                    <a:gd name="T4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5">
                      <a:moveTo>
                        <a:pt x="12" y="0"/>
                      </a:moveTo>
                      <a:lnTo>
                        <a:pt x="12" y="0"/>
                      </a:lnTo>
                      <a:lnTo>
                        <a:pt x="7" y="2"/>
                      </a:lnTo>
                      <a:lnTo>
                        <a:pt x="2" y="5"/>
                      </a:lnTo>
                      <a:lnTo>
                        <a:pt x="0" y="8"/>
                      </a:lnTo>
                      <a:lnTo>
                        <a:pt x="0" y="13"/>
                      </a:lnTo>
                      <a:lnTo>
                        <a:pt x="2" y="18"/>
                      </a:lnTo>
                      <a:lnTo>
                        <a:pt x="5" y="23"/>
                      </a:lnTo>
                      <a:lnTo>
                        <a:pt x="12" y="25"/>
                      </a:lnTo>
                      <a:lnTo>
                        <a:pt x="18" y="23"/>
                      </a:lnTo>
                      <a:lnTo>
                        <a:pt x="21" y="20"/>
                      </a:lnTo>
                      <a:lnTo>
                        <a:pt x="23" y="15"/>
                      </a:lnTo>
                      <a:lnTo>
                        <a:pt x="23" y="12"/>
                      </a:lnTo>
                      <a:lnTo>
                        <a:pt x="21" y="7"/>
                      </a:lnTo>
                      <a:lnTo>
                        <a:pt x="18" y="2"/>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69" name="Freeform 3669"/>
                <p:cNvSpPr>
                  <a:spLocks noChangeArrowheads="1"/>
                </p:cNvSpPr>
                <p:nvPr/>
              </p:nvSpPr>
              <p:spPr bwMode="auto">
                <a:xfrm>
                  <a:off x="4638675" y="3540125"/>
                  <a:ext cx="12700" cy="14288"/>
                </a:xfrm>
                <a:custGeom>
                  <a:avLst/>
                  <a:gdLst>
                    <a:gd name="T0" fmla="*/ 8 w 16"/>
                    <a:gd name="T1" fmla="*/ 0 h 18"/>
                    <a:gd name="T2" fmla="*/ 8 w 16"/>
                    <a:gd name="T3" fmla="*/ 0 h 18"/>
                    <a:gd name="T4" fmla="*/ 5 w 16"/>
                    <a:gd name="T5" fmla="*/ 2 h 18"/>
                    <a:gd name="T6" fmla="*/ 5 w 16"/>
                    <a:gd name="T7" fmla="*/ 2 h 18"/>
                    <a:gd name="T8" fmla="*/ 2 w 16"/>
                    <a:gd name="T9" fmla="*/ 3 h 18"/>
                    <a:gd name="T10" fmla="*/ 0 w 16"/>
                    <a:gd name="T11" fmla="*/ 7 h 18"/>
                    <a:gd name="T12" fmla="*/ 0 w 16"/>
                    <a:gd name="T13" fmla="*/ 10 h 18"/>
                    <a:gd name="T14" fmla="*/ 2 w 16"/>
                    <a:gd name="T15" fmla="*/ 13 h 18"/>
                    <a:gd name="T16" fmla="*/ 2 w 16"/>
                    <a:gd name="T17" fmla="*/ 13 h 18"/>
                    <a:gd name="T18" fmla="*/ 5 w 16"/>
                    <a:gd name="T19" fmla="*/ 16 h 18"/>
                    <a:gd name="T20" fmla="*/ 8 w 16"/>
                    <a:gd name="T21" fmla="*/ 18 h 18"/>
                    <a:gd name="T22" fmla="*/ 8 w 16"/>
                    <a:gd name="T23" fmla="*/ 18 h 18"/>
                    <a:gd name="T24" fmla="*/ 13 w 16"/>
                    <a:gd name="T25" fmla="*/ 16 h 18"/>
                    <a:gd name="T26" fmla="*/ 13 w 16"/>
                    <a:gd name="T27" fmla="*/ 16 h 18"/>
                    <a:gd name="T28" fmla="*/ 15 w 16"/>
                    <a:gd name="T29" fmla="*/ 15 h 18"/>
                    <a:gd name="T30" fmla="*/ 16 w 16"/>
                    <a:gd name="T31" fmla="*/ 11 h 18"/>
                    <a:gd name="T32" fmla="*/ 16 w 16"/>
                    <a:gd name="T33" fmla="*/ 8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2" y="3"/>
                      </a:lnTo>
                      <a:lnTo>
                        <a:pt x="0" y="7"/>
                      </a:lnTo>
                      <a:lnTo>
                        <a:pt x="0" y="10"/>
                      </a:lnTo>
                      <a:lnTo>
                        <a:pt x="2" y="13"/>
                      </a:lnTo>
                      <a:lnTo>
                        <a:pt x="5" y="16"/>
                      </a:lnTo>
                      <a:lnTo>
                        <a:pt x="8" y="18"/>
                      </a:lnTo>
                      <a:lnTo>
                        <a:pt x="13" y="16"/>
                      </a:lnTo>
                      <a:lnTo>
                        <a:pt x="15" y="15"/>
                      </a:lnTo>
                      <a:lnTo>
                        <a:pt x="16" y="11"/>
                      </a:lnTo>
                      <a:lnTo>
                        <a:pt x="16" y="8"/>
                      </a:lnTo>
                      <a:lnTo>
                        <a:pt x="16" y="5"/>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0" name="Freeform 3670"/>
                <p:cNvSpPr>
                  <a:spLocks noChangeArrowheads="1"/>
                </p:cNvSpPr>
                <p:nvPr/>
              </p:nvSpPr>
              <p:spPr bwMode="auto">
                <a:xfrm>
                  <a:off x="4638675" y="3540125"/>
                  <a:ext cx="12700" cy="14288"/>
                </a:xfrm>
                <a:custGeom>
                  <a:avLst/>
                  <a:gdLst>
                    <a:gd name="T0" fmla="*/ 8 w 16"/>
                    <a:gd name="T1" fmla="*/ 0 h 18"/>
                    <a:gd name="T2" fmla="*/ 8 w 16"/>
                    <a:gd name="T3" fmla="*/ 0 h 18"/>
                    <a:gd name="T4" fmla="*/ 5 w 16"/>
                    <a:gd name="T5" fmla="*/ 2 h 18"/>
                    <a:gd name="T6" fmla="*/ 5 w 16"/>
                    <a:gd name="T7" fmla="*/ 2 h 18"/>
                    <a:gd name="T8" fmla="*/ 2 w 16"/>
                    <a:gd name="T9" fmla="*/ 3 h 18"/>
                    <a:gd name="T10" fmla="*/ 0 w 16"/>
                    <a:gd name="T11" fmla="*/ 7 h 18"/>
                    <a:gd name="T12" fmla="*/ 0 w 16"/>
                    <a:gd name="T13" fmla="*/ 10 h 18"/>
                    <a:gd name="T14" fmla="*/ 2 w 16"/>
                    <a:gd name="T15" fmla="*/ 13 h 18"/>
                    <a:gd name="T16" fmla="*/ 2 w 16"/>
                    <a:gd name="T17" fmla="*/ 13 h 18"/>
                    <a:gd name="T18" fmla="*/ 5 w 16"/>
                    <a:gd name="T19" fmla="*/ 16 h 18"/>
                    <a:gd name="T20" fmla="*/ 8 w 16"/>
                    <a:gd name="T21" fmla="*/ 18 h 18"/>
                    <a:gd name="T22" fmla="*/ 8 w 16"/>
                    <a:gd name="T23" fmla="*/ 18 h 18"/>
                    <a:gd name="T24" fmla="*/ 13 w 16"/>
                    <a:gd name="T25" fmla="*/ 16 h 18"/>
                    <a:gd name="T26" fmla="*/ 13 w 16"/>
                    <a:gd name="T27" fmla="*/ 16 h 18"/>
                    <a:gd name="T28" fmla="*/ 15 w 16"/>
                    <a:gd name="T29" fmla="*/ 15 h 18"/>
                    <a:gd name="T30" fmla="*/ 16 w 16"/>
                    <a:gd name="T31" fmla="*/ 11 h 18"/>
                    <a:gd name="T32" fmla="*/ 16 w 16"/>
                    <a:gd name="T33" fmla="*/ 8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2" y="3"/>
                      </a:lnTo>
                      <a:lnTo>
                        <a:pt x="0" y="7"/>
                      </a:lnTo>
                      <a:lnTo>
                        <a:pt x="0" y="10"/>
                      </a:lnTo>
                      <a:lnTo>
                        <a:pt x="2" y="13"/>
                      </a:lnTo>
                      <a:lnTo>
                        <a:pt x="5" y="16"/>
                      </a:lnTo>
                      <a:lnTo>
                        <a:pt x="8" y="18"/>
                      </a:lnTo>
                      <a:lnTo>
                        <a:pt x="13" y="16"/>
                      </a:lnTo>
                      <a:lnTo>
                        <a:pt x="15" y="15"/>
                      </a:lnTo>
                      <a:lnTo>
                        <a:pt x="16" y="11"/>
                      </a:lnTo>
                      <a:lnTo>
                        <a:pt x="16" y="8"/>
                      </a:lnTo>
                      <a:lnTo>
                        <a:pt x="16" y="5"/>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1" name="Freeform 3671"/>
                <p:cNvSpPr>
                  <a:spLocks noChangeArrowheads="1"/>
                </p:cNvSpPr>
                <p:nvPr/>
              </p:nvSpPr>
              <p:spPr bwMode="auto">
                <a:xfrm>
                  <a:off x="4683125" y="3533775"/>
                  <a:ext cx="12700" cy="14288"/>
                </a:xfrm>
                <a:custGeom>
                  <a:avLst/>
                  <a:gdLst>
                    <a:gd name="T0" fmla="*/ 8 w 16"/>
                    <a:gd name="T1" fmla="*/ 0 h 18"/>
                    <a:gd name="T2" fmla="*/ 8 w 16"/>
                    <a:gd name="T3" fmla="*/ 0 h 18"/>
                    <a:gd name="T4" fmla="*/ 3 w 16"/>
                    <a:gd name="T5" fmla="*/ 2 h 18"/>
                    <a:gd name="T6" fmla="*/ 3 w 16"/>
                    <a:gd name="T7" fmla="*/ 2 h 18"/>
                    <a:gd name="T8" fmla="*/ 1 w 16"/>
                    <a:gd name="T9" fmla="*/ 3 h 18"/>
                    <a:gd name="T10" fmla="*/ 0 w 16"/>
                    <a:gd name="T11" fmla="*/ 7 h 18"/>
                    <a:gd name="T12" fmla="*/ 0 w 16"/>
                    <a:gd name="T13" fmla="*/ 10 h 18"/>
                    <a:gd name="T14" fmla="*/ 0 w 16"/>
                    <a:gd name="T15" fmla="*/ 13 h 18"/>
                    <a:gd name="T16" fmla="*/ 0 w 16"/>
                    <a:gd name="T17" fmla="*/ 13 h 18"/>
                    <a:gd name="T18" fmla="*/ 3 w 16"/>
                    <a:gd name="T19" fmla="*/ 17 h 18"/>
                    <a:gd name="T20" fmla="*/ 8 w 16"/>
                    <a:gd name="T21" fmla="*/ 18 h 18"/>
                    <a:gd name="T22" fmla="*/ 8 w 16"/>
                    <a:gd name="T23" fmla="*/ 18 h 18"/>
                    <a:gd name="T24" fmla="*/ 11 w 16"/>
                    <a:gd name="T25" fmla="*/ 17 h 18"/>
                    <a:gd name="T26" fmla="*/ 11 w 16"/>
                    <a:gd name="T27" fmla="*/ 17 h 18"/>
                    <a:gd name="T28" fmla="*/ 14 w 16"/>
                    <a:gd name="T29" fmla="*/ 15 h 18"/>
                    <a:gd name="T30" fmla="*/ 16 w 16"/>
                    <a:gd name="T31" fmla="*/ 12 h 18"/>
                    <a:gd name="T32" fmla="*/ 16 w 16"/>
                    <a:gd name="T33" fmla="*/ 8 h 18"/>
                    <a:gd name="T34" fmla="*/ 14 w 16"/>
                    <a:gd name="T35" fmla="*/ 5 h 18"/>
                    <a:gd name="T36" fmla="*/ 14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3" y="2"/>
                      </a:lnTo>
                      <a:lnTo>
                        <a:pt x="1" y="3"/>
                      </a:lnTo>
                      <a:lnTo>
                        <a:pt x="0" y="7"/>
                      </a:lnTo>
                      <a:lnTo>
                        <a:pt x="0" y="10"/>
                      </a:lnTo>
                      <a:lnTo>
                        <a:pt x="0" y="13"/>
                      </a:lnTo>
                      <a:lnTo>
                        <a:pt x="3" y="17"/>
                      </a:lnTo>
                      <a:lnTo>
                        <a:pt x="8" y="18"/>
                      </a:lnTo>
                      <a:lnTo>
                        <a:pt x="11" y="17"/>
                      </a:lnTo>
                      <a:lnTo>
                        <a:pt x="14" y="15"/>
                      </a:lnTo>
                      <a:lnTo>
                        <a:pt x="16" y="12"/>
                      </a:lnTo>
                      <a:lnTo>
                        <a:pt x="16" y="8"/>
                      </a:lnTo>
                      <a:lnTo>
                        <a:pt x="14" y="5"/>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2" name="Freeform 3672"/>
                <p:cNvSpPr>
                  <a:spLocks noChangeArrowheads="1"/>
                </p:cNvSpPr>
                <p:nvPr/>
              </p:nvSpPr>
              <p:spPr bwMode="auto">
                <a:xfrm>
                  <a:off x="4683125" y="3533775"/>
                  <a:ext cx="12700" cy="14288"/>
                </a:xfrm>
                <a:custGeom>
                  <a:avLst/>
                  <a:gdLst>
                    <a:gd name="T0" fmla="*/ 8 w 16"/>
                    <a:gd name="T1" fmla="*/ 0 h 18"/>
                    <a:gd name="T2" fmla="*/ 8 w 16"/>
                    <a:gd name="T3" fmla="*/ 0 h 18"/>
                    <a:gd name="T4" fmla="*/ 3 w 16"/>
                    <a:gd name="T5" fmla="*/ 2 h 18"/>
                    <a:gd name="T6" fmla="*/ 3 w 16"/>
                    <a:gd name="T7" fmla="*/ 2 h 18"/>
                    <a:gd name="T8" fmla="*/ 1 w 16"/>
                    <a:gd name="T9" fmla="*/ 3 h 18"/>
                    <a:gd name="T10" fmla="*/ 0 w 16"/>
                    <a:gd name="T11" fmla="*/ 7 h 18"/>
                    <a:gd name="T12" fmla="*/ 0 w 16"/>
                    <a:gd name="T13" fmla="*/ 10 h 18"/>
                    <a:gd name="T14" fmla="*/ 0 w 16"/>
                    <a:gd name="T15" fmla="*/ 13 h 18"/>
                    <a:gd name="T16" fmla="*/ 0 w 16"/>
                    <a:gd name="T17" fmla="*/ 13 h 18"/>
                    <a:gd name="T18" fmla="*/ 3 w 16"/>
                    <a:gd name="T19" fmla="*/ 17 h 18"/>
                    <a:gd name="T20" fmla="*/ 8 w 16"/>
                    <a:gd name="T21" fmla="*/ 18 h 18"/>
                    <a:gd name="T22" fmla="*/ 8 w 16"/>
                    <a:gd name="T23" fmla="*/ 18 h 18"/>
                    <a:gd name="T24" fmla="*/ 11 w 16"/>
                    <a:gd name="T25" fmla="*/ 17 h 18"/>
                    <a:gd name="T26" fmla="*/ 11 w 16"/>
                    <a:gd name="T27" fmla="*/ 17 h 18"/>
                    <a:gd name="T28" fmla="*/ 14 w 16"/>
                    <a:gd name="T29" fmla="*/ 15 h 18"/>
                    <a:gd name="T30" fmla="*/ 16 w 16"/>
                    <a:gd name="T31" fmla="*/ 12 h 18"/>
                    <a:gd name="T32" fmla="*/ 16 w 16"/>
                    <a:gd name="T33" fmla="*/ 8 h 18"/>
                    <a:gd name="T34" fmla="*/ 14 w 16"/>
                    <a:gd name="T35" fmla="*/ 5 h 18"/>
                    <a:gd name="T36" fmla="*/ 14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3" y="2"/>
                      </a:lnTo>
                      <a:lnTo>
                        <a:pt x="1" y="3"/>
                      </a:lnTo>
                      <a:lnTo>
                        <a:pt x="0" y="7"/>
                      </a:lnTo>
                      <a:lnTo>
                        <a:pt x="0" y="10"/>
                      </a:lnTo>
                      <a:lnTo>
                        <a:pt x="0" y="13"/>
                      </a:lnTo>
                      <a:lnTo>
                        <a:pt x="3" y="17"/>
                      </a:lnTo>
                      <a:lnTo>
                        <a:pt x="8" y="18"/>
                      </a:lnTo>
                      <a:lnTo>
                        <a:pt x="11" y="17"/>
                      </a:lnTo>
                      <a:lnTo>
                        <a:pt x="14" y="15"/>
                      </a:lnTo>
                      <a:lnTo>
                        <a:pt x="16" y="12"/>
                      </a:lnTo>
                      <a:lnTo>
                        <a:pt x="16" y="8"/>
                      </a:lnTo>
                      <a:lnTo>
                        <a:pt x="14" y="5"/>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3" name="Freeform 3673"/>
                <p:cNvSpPr>
                  <a:spLocks noChangeArrowheads="1"/>
                </p:cNvSpPr>
                <p:nvPr/>
              </p:nvSpPr>
              <p:spPr bwMode="auto">
                <a:xfrm>
                  <a:off x="4699000" y="3544887"/>
                  <a:ext cx="14288" cy="14288"/>
                </a:xfrm>
                <a:custGeom>
                  <a:avLst/>
                  <a:gdLst>
                    <a:gd name="T0" fmla="*/ 8 w 16"/>
                    <a:gd name="T1" fmla="*/ 0 h 18"/>
                    <a:gd name="T2" fmla="*/ 8 w 16"/>
                    <a:gd name="T3" fmla="*/ 0 h 18"/>
                    <a:gd name="T4" fmla="*/ 5 w 16"/>
                    <a:gd name="T5" fmla="*/ 2 h 18"/>
                    <a:gd name="T6" fmla="*/ 5 w 16"/>
                    <a:gd name="T7" fmla="*/ 2 h 18"/>
                    <a:gd name="T8" fmla="*/ 1 w 16"/>
                    <a:gd name="T9" fmla="*/ 3 h 18"/>
                    <a:gd name="T10" fmla="*/ 0 w 16"/>
                    <a:gd name="T11" fmla="*/ 6 h 18"/>
                    <a:gd name="T12" fmla="*/ 0 w 16"/>
                    <a:gd name="T13" fmla="*/ 10 h 18"/>
                    <a:gd name="T14" fmla="*/ 1 w 16"/>
                    <a:gd name="T15" fmla="*/ 13 h 18"/>
                    <a:gd name="T16" fmla="*/ 1 w 16"/>
                    <a:gd name="T17" fmla="*/ 13 h 18"/>
                    <a:gd name="T18" fmla="*/ 5 w 16"/>
                    <a:gd name="T19" fmla="*/ 16 h 18"/>
                    <a:gd name="T20" fmla="*/ 8 w 16"/>
                    <a:gd name="T21" fmla="*/ 18 h 18"/>
                    <a:gd name="T22" fmla="*/ 8 w 16"/>
                    <a:gd name="T23" fmla="*/ 18 h 18"/>
                    <a:gd name="T24" fmla="*/ 13 w 16"/>
                    <a:gd name="T25" fmla="*/ 16 h 18"/>
                    <a:gd name="T26" fmla="*/ 13 w 16"/>
                    <a:gd name="T27" fmla="*/ 16 h 18"/>
                    <a:gd name="T28" fmla="*/ 14 w 16"/>
                    <a:gd name="T29" fmla="*/ 15 h 18"/>
                    <a:gd name="T30" fmla="*/ 16 w 16"/>
                    <a:gd name="T31" fmla="*/ 11 h 18"/>
                    <a:gd name="T32" fmla="*/ 16 w 16"/>
                    <a:gd name="T33" fmla="*/ 8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1" y="3"/>
                      </a:lnTo>
                      <a:lnTo>
                        <a:pt x="0" y="6"/>
                      </a:lnTo>
                      <a:lnTo>
                        <a:pt x="0" y="10"/>
                      </a:lnTo>
                      <a:lnTo>
                        <a:pt x="1" y="13"/>
                      </a:lnTo>
                      <a:lnTo>
                        <a:pt x="5" y="16"/>
                      </a:lnTo>
                      <a:lnTo>
                        <a:pt x="8" y="18"/>
                      </a:lnTo>
                      <a:lnTo>
                        <a:pt x="13" y="16"/>
                      </a:lnTo>
                      <a:lnTo>
                        <a:pt x="14" y="15"/>
                      </a:lnTo>
                      <a:lnTo>
                        <a:pt x="16" y="11"/>
                      </a:lnTo>
                      <a:lnTo>
                        <a:pt x="16" y="8"/>
                      </a:lnTo>
                      <a:lnTo>
                        <a:pt x="16" y="5"/>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4" name="Freeform 3674"/>
                <p:cNvSpPr>
                  <a:spLocks noChangeArrowheads="1"/>
                </p:cNvSpPr>
                <p:nvPr/>
              </p:nvSpPr>
              <p:spPr bwMode="auto">
                <a:xfrm>
                  <a:off x="4699000" y="3544887"/>
                  <a:ext cx="14288" cy="14288"/>
                </a:xfrm>
                <a:custGeom>
                  <a:avLst/>
                  <a:gdLst>
                    <a:gd name="T0" fmla="*/ 8 w 16"/>
                    <a:gd name="T1" fmla="*/ 0 h 18"/>
                    <a:gd name="T2" fmla="*/ 8 w 16"/>
                    <a:gd name="T3" fmla="*/ 0 h 18"/>
                    <a:gd name="T4" fmla="*/ 5 w 16"/>
                    <a:gd name="T5" fmla="*/ 2 h 18"/>
                    <a:gd name="T6" fmla="*/ 5 w 16"/>
                    <a:gd name="T7" fmla="*/ 2 h 18"/>
                    <a:gd name="T8" fmla="*/ 1 w 16"/>
                    <a:gd name="T9" fmla="*/ 3 h 18"/>
                    <a:gd name="T10" fmla="*/ 0 w 16"/>
                    <a:gd name="T11" fmla="*/ 6 h 18"/>
                    <a:gd name="T12" fmla="*/ 0 w 16"/>
                    <a:gd name="T13" fmla="*/ 10 h 18"/>
                    <a:gd name="T14" fmla="*/ 1 w 16"/>
                    <a:gd name="T15" fmla="*/ 13 h 18"/>
                    <a:gd name="T16" fmla="*/ 1 w 16"/>
                    <a:gd name="T17" fmla="*/ 13 h 18"/>
                    <a:gd name="T18" fmla="*/ 5 w 16"/>
                    <a:gd name="T19" fmla="*/ 16 h 18"/>
                    <a:gd name="T20" fmla="*/ 8 w 16"/>
                    <a:gd name="T21" fmla="*/ 18 h 18"/>
                    <a:gd name="T22" fmla="*/ 8 w 16"/>
                    <a:gd name="T23" fmla="*/ 18 h 18"/>
                    <a:gd name="T24" fmla="*/ 13 w 16"/>
                    <a:gd name="T25" fmla="*/ 16 h 18"/>
                    <a:gd name="T26" fmla="*/ 13 w 16"/>
                    <a:gd name="T27" fmla="*/ 16 h 18"/>
                    <a:gd name="T28" fmla="*/ 14 w 16"/>
                    <a:gd name="T29" fmla="*/ 15 h 18"/>
                    <a:gd name="T30" fmla="*/ 16 w 16"/>
                    <a:gd name="T31" fmla="*/ 11 h 18"/>
                    <a:gd name="T32" fmla="*/ 16 w 16"/>
                    <a:gd name="T33" fmla="*/ 8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1" y="3"/>
                      </a:lnTo>
                      <a:lnTo>
                        <a:pt x="0" y="6"/>
                      </a:lnTo>
                      <a:lnTo>
                        <a:pt x="0" y="10"/>
                      </a:lnTo>
                      <a:lnTo>
                        <a:pt x="1" y="13"/>
                      </a:lnTo>
                      <a:lnTo>
                        <a:pt x="5" y="16"/>
                      </a:lnTo>
                      <a:lnTo>
                        <a:pt x="8" y="18"/>
                      </a:lnTo>
                      <a:lnTo>
                        <a:pt x="13" y="16"/>
                      </a:lnTo>
                      <a:lnTo>
                        <a:pt x="14" y="15"/>
                      </a:lnTo>
                      <a:lnTo>
                        <a:pt x="16" y="11"/>
                      </a:lnTo>
                      <a:lnTo>
                        <a:pt x="16" y="8"/>
                      </a:lnTo>
                      <a:lnTo>
                        <a:pt x="16" y="5"/>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5" name="Freeform 3675"/>
                <p:cNvSpPr>
                  <a:spLocks noChangeArrowheads="1"/>
                </p:cNvSpPr>
                <p:nvPr/>
              </p:nvSpPr>
              <p:spPr bwMode="auto">
                <a:xfrm>
                  <a:off x="4860925" y="3756025"/>
                  <a:ext cx="19050" cy="20638"/>
                </a:xfrm>
                <a:custGeom>
                  <a:avLst/>
                  <a:gdLst>
                    <a:gd name="T0" fmla="*/ 13 w 25"/>
                    <a:gd name="T1" fmla="*/ 0 h 24"/>
                    <a:gd name="T2" fmla="*/ 13 w 25"/>
                    <a:gd name="T3" fmla="*/ 0 h 24"/>
                    <a:gd name="T4" fmla="*/ 7 w 25"/>
                    <a:gd name="T5" fmla="*/ 2 h 24"/>
                    <a:gd name="T6" fmla="*/ 7 w 25"/>
                    <a:gd name="T7" fmla="*/ 2 h 24"/>
                    <a:gd name="T8" fmla="*/ 4 w 25"/>
                    <a:gd name="T9" fmla="*/ 5 h 24"/>
                    <a:gd name="T10" fmla="*/ 2 w 25"/>
                    <a:gd name="T11" fmla="*/ 8 h 24"/>
                    <a:gd name="T12" fmla="*/ 0 w 25"/>
                    <a:gd name="T13" fmla="*/ 13 h 24"/>
                    <a:gd name="T14" fmla="*/ 2 w 25"/>
                    <a:gd name="T15" fmla="*/ 18 h 24"/>
                    <a:gd name="T16" fmla="*/ 2 w 25"/>
                    <a:gd name="T17" fmla="*/ 18 h 24"/>
                    <a:gd name="T18" fmla="*/ 7 w 25"/>
                    <a:gd name="T19" fmla="*/ 23 h 24"/>
                    <a:gd name="T20" fmla="*/ 13 w 25"/>
                    <a:gd name="T21" fmla="*/ 24 h 24"/>
                    <a:gd name="T22" fmla="*/ 13 w 25"/>
                    <a:gd name="T23" fmla="*/ 24 h 24"/>
                    <a:gd name="T24" fmla="*/ 18 w 25"/>
                    <a:gd name="T25" fmla="*/ 23 h 24"/>
                    <a:gd name="T26" fmla="*/ 18 w 25"/>
                    <a:gd name="T27" fmla="*/ 23 h 24"/>
                    <a:gd name="T28" fmla="*/ 22 w 25"/>
                    <a:gd name="T29" fmla="*/ 20 h 24"/>
                    <a:gd name="T30" fmla="*/ 25 w 25"/>
                    <a:gd name="T31" fmla="*/ 15 h 24"/>
                    <a:gd name="T32" fmla="*/ 25 w 25"/>
                    <a:gd name="T33" fmla="*/ 11 h 24"/>
                    <a:gd name="T34" fmla="*/ 23 w 25"/>
                    <a:gd name="T35" fmla="*/ 6 h 24"/>
                    <a:gd name="T36" fmla="*/ 23 w 25"/>
                    <a:gd name="T37" fmla="*/ 6 h 24"/>
                    <a:gd name="T38" fmla="*/ 18 w 25"/>
                    <a:gd name="T39" fmla="*/ 2 h 24"/>
                    <a:gd name="T40" fmla="*/ 13 w 25"/>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3" y="0"/>
                      </a:moveTo>
                      <a:lnTo>
                        <a:pt x="13" y="0"/>
                      </a:lnTo>
                      <a:lnTo>
                        <a:pt x="7" y="2"/>
                      </a:lnTo>
                      <a:lnTo>
                        <a:pt x="4" y="5"/>
                      </a:lnTo>
                      <a:lnTo>
                        <a:pt x="2" y="8"/>
                      </a:lnTo>
                      <a:lnTo>
                        <a:pt x="0" y="13"/>
                      </a:lnTo>
                      <a:lnTo>
                        <a:pt x="2" y="18"/>
                      </a:lnTo>
                      <a:lnTo>
                        <a:pt x="7" y="23"/>
                      </a:lnTo>
                      <a:lnTo>
                        <a:pt x="13" y="24"/>
                      </a:lnTo>
                      <a:lnTo>
                        <a:pt x="18" y="23"/>
                      </a:lnTo>
                      <a:lnTo>
                        <a:pt x="22" y="20"/>
                      </a:lnTo>
                      <a:lnTo>
                        <a:pt x="25" y="15"/>
                      </a:lnTo>
                      <a:lnTo>
                        <a:pt x="25" y="11"/>
                      </a:lnTo>
                      <a:lnTo>
                        <a:pt x="23" y="6"/>
                      </a:lnTo>
                      <a:lnTo>
                        <a:pt x="18" y="2"/>
                      </a:lnTo>
                      <a:lnTo>
                        <a:pt x="13"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6" name="Freeform 3676"/>
                <p:cNvSpPr>
                  <a:spLocks noChangeArrowheads="1"/>
                </p:cNvSpPr>
                <p:nvPr/>
              </p:nvSpPr>
              <p:spPr bwMode="auto">
                <a:xfrm>
                  <a:off x="4860925" y="3756025"/>
                  <a:ext cx="19050" cy="20638"/>
                </a:xfrm>
                <a:custGeom>
                  <a:avLst/>
                  <a:gdLst>
                    <a:gd name="T0" fmla="*/ 13 w 25"/>
                    <a:gd name="T1" fmla="*/ 0 h 24"/>
                    <a:gd name="T2" fmla="*/ 13 w 25"/>
                    <a:gd name="T3" fmla="*/ 0 h 24"/>
                    <a:gd name="T4" fmla="*/ 7 w 25"/>
                    <a:gd name="T5" fmla="*/ 2 h 24"/>
                    <a:gd name="T6" fmla="*/ 7 w 25"/>
                    <a:gd name="T7" fmla="*/ 2 h 24"/>
                    <a:gd name="T8" fmla="*/ 4 w 25"/>
                    <a:gd name="T9" fmla="*/ 5 h 24"/>
                    <a:gd name="T10" fmla="*/ 2 w 25"/>
                    <a:gd name="T11" fmla="*/ 8 h 24"/>
                    <a:gd name="T12" fmla="*/ 0 w 25"/>
                    <a:gd name="T13" fmla="*/ 13 h 24"/>
                    <a:gd name="T14" fmla="*/ 2 w 25"/>
                    <a:gd name="T15" fmla="*/ 18 h 24"/>
                    <a:gd name="T16" fmla="*/ 2 w 25"/>
                    <a:gd name="T17" fmla="*/ 18 h 24"/>
                    <a:gd name="T18" fmla="*/ 7 w 25"/>
                    <a:gd name="T19" fmla="*/ 23 h 24"/>
                    <a:gd name="T20" fmla="*/ 13 w 25"/>
                    <a:gd name="T21" fmla="*/ 24 h 24"/>
                    <a:gd name="T22" fmla="*/ 13 w 25"/>
                    <a:gd name="T23" fmla="*/ 24 h 24"/>
                    <a:gd name="T24" fmla="*/ 18 w 25"/>
                    <a:gd name="T25" fmla="*/ 23 h 24"/>
                    <a:gd name="T26" fmla="*/ 18 w 25"/>
                    <a:gd name="T27" fmla="*/ 23 h 24"/>
                    <a:gd name="T28" fmla="*/ 22 w 25"/>
                    <a:gd name="T29" fmla="*/ 20 h 24"/>
                    <a:gd name="T30" fmla="*/ 25 w 25"/>
                    <a:gd name="T31" fmla="*/ 15 h 24"/>
                    <a:gd name="T32" fmla="*/ 25 w 25"/>
                    <a:gd name="T33" fmla="*/ 11 h 24"/>
                    <a:gd name="T34" fmla="*/ 23 w 25"/>
                    <a:gd name="T35" fmla="*/ 6 h 24"/>
                    <a:gd name="T36" fmla="*/ 23 w 25"/>
                    <a:gd name="T37" fmla="*/ 6 h 24"/>
                    <a:gd name="T38" fmla="*/ 18 w 25"/>
                    <a:gd name="T39" fmla="*/ 2 h 24"/>
                    <a:gd name="T40" fmla="*/ 13 w 25"/>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3" y="0"/>
                      </a:moveTo>
                      <a:lnTo>
                        <a:pt x="13" y="0"/>
                      </a:lnTo>
                      <a:lnTo>
                        <a:pt x="7" y="2"/>
                      </a:lnTo>
                      <a:lnTo>
                        <a:pt x="4" y="5"/>
                      </a:lnTo>
                      <a:lnTo>
                        <a:pt x="2" y="8"/>
                      </a:lnTo>
                      <a:lnTo>
                        <a:pt x="0" y="13"/>
                      </a:lnTo>
                      <a:lnTo>
                        <a:pt x="2" y="18"/>
                      </a:lnTo>
                      <a:lnTo>
                        <a:pt x="7" y="23"/>
                      </a:lnTo>
                      <a:lnTo>
                        <a:pt x="13" y="24"/>
                      </a:lnTo>
                      <a:lnTo>
                        <a:pt x="18" y="23"/>
                      </a:lnTo>
                      <a:lnTo>
                        <a:pt x="22" y="20"/>
                      </a:lnTo>
                      <a:lnTo>
                        <a:pt x="25" y="15"/>
                      </a:lnTo>
                      <a:lnTo>
                        <a:pt x="25" y="11"/>
                      </a:lnTo>
                      <a:lnTo>
                        <a:pt x="23" y="6"/>
                      </a:lnTo>
                      <a:lnTo>
                        <a:pt x="18" y="2"/>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7" name="Freeform 3677"/>
                <p:cNvSpPr>
                  <a:spLocks noChangeArrowheads="1"/>
                </p:cNvSpPr>
                <p:nvPr/>
              </p:nvSpPr>
              <p:spPr bwMode="auto">
                <a:xfrm>
                  <a:off x="4846637" y="3817937"/>
                  <a:ext cx="19050" cy="19050"/>
                </a:xfrm>
                <a:custGeom>
                  <a:avLst/>
                  <a:gdLst>
                    <a:gd name="T0" fmla="*/ 12 w 23"/>
                    <a:gd name="T1" fmla="*/ 0 h 24"/>
                    <a:gd name="T2" fmla="*/ 12 w 23"/>
                    <a:gd name="T3" fmla="*/ 0 h 24"/>
                    <a:gd name="T4" fmla="*/ 7 w 23"/>
                    <a:gd name="T5" fmla="*/ 1 h 24"/>
                    <a:gd name="T6" fmla="*/ 7 w 23"/>
                    <a:gd name="T7" fmla="*/ 1 h 24"/>
                    <a:gd name="T8" fmla="*/ 2 w 23"/>
                    <a:gd name="T9" fmla="*/ 4 h 24"/>
                    <a:gd name="T10" fmla="*/ 0 w 23"/>
                    <a:gd name="T11" fmla="*/ 9 h 24"/>
                    <a:gd name="T12" fmla="*/ 0 w 23"/>
                    <a:gd name="T13" fmla="*/ 13 h 24"/>
                    <a:gd name="T14" fmla="*/ 2 w 23"/>
                    <a:gd name="T15" fmla="*/ 17 h 24"/>
                    <a:gd name="T16" fmla="*/ 2 w 23"/>
                    <a:gd name="T17" fmla="*/ 17 h 24"/>
                    <a:gd name="T18" fmla="*/ 5 w 23"/>
                    <a:gd name="T19" fmla="*/ 22 h 24"/>
                    <a:gd name="T20" fmla="*/ 12 w 23"/>
                    <a:gd name="T21" fmla="*/ 24 h 24"/>
                    <a:gd name="T22" fmla="*/ 12 w 23"/>
                    <a:gd name="T23" fmla="*/ 24 h 24"/>
                    <a:gd name="T24" fmla="*/ 18 w 23"/>
                    <a:gd name="T25" fmla="*/ 22 h 24"/>
                    <a:gd name="T26" fmla="*/ 18 w 23"/>
                    <a:gd name="T27" fmla="*/ 22 h 24"/>
                    <a:gd name="T28" fmla="*/ 22 w 23"/>
                    <a:gd name="T29" fmla="*/ 19 h 24"/>
                    <a:gd name="T30" fmla="*/ 23 w 23"/>
                    <a:gd name="T31" fmla="*/ 16 h 24"/>
                    <a:gd name="T32" fmla="*/ 23 w 23"/>
                    <a:gd name="T33" fmla="*/ 11 h 24"/>
                    <a:gd name="T34" fmla="*/ 23 w 23"/>
                    <a:gd name="T35" fmla="*/ 6 h 24"/>
                    <a:gd name="T36" fmla="*/ 23 w 23"/>
                    <a:gd name="T37" fmla="*/ 6 h 24"/>
                    <a:gd name="T38" fmla="*/ 18 w 23"/>
                    <a:gd name="T39" fmla="*/ 1 h 24"/>
                    <a:gd name="T40" fmla="*/ 12 w 23"/>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12" y="0"/>
                      </a:moveTo>
                      <a:lnTo>
                        <a:pt x="12" y="0"/>
                      </a:lnTo>
                      <a:lnTo>
                        <a:pt x="7" y="1"/>
                      </a:lnTo>
                      <a:lnTo>
                        <a:pt x="2" y="4"/>
                      </a:lnTo>
                      <a:lnTo>
                        <a:pt x="0" y="9"/>
                      </a:lnTo>
                      <a:lnTo>
                        <a:pt x="0" y="13"/>
                      </a:lnTo>
                      <a:lnTo>
                        <a:pt x="2" y="17"/>
                      </a:lnTo>
                      <a:lnTo>
                        <a:pt x="5" y="22"/>
                      </a:lnTo>
                      <a:lnTo>
                        <a:pt x="12" y="24"/>
                      </a:lnTo>
                      <a:lnTo>
                        <a:pt x="18" y="22"/>
                      </a:lnTo>
                      <a:lnTo>
                        <a:pt x="22" y="19"/>
                      </a:lnTo>
                      <a:lnTo>
                        <a:pt x="23" y="16"/>
                      </a:lnTo>
                      <a:lnTo>
                        <a:pt x="23" y="11"/>
                      </a:lnTo>
                      <a:lnTo>
                        <a:pt x="23" y="6"/>
                      </a:lnTo>
                      <a:lnTo>
                        <a:pt x="18" y="1"/>
                      </a:lnTo>
                      <a:lnTo>
                        <a:pt x="12"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8" name="Freeform 3678"/>
                <p:cNvSpPr>
                  <a:spLocks noChangeArrowheads="1"/>
                </p:cNvSpPr>
                <p:nvPr/>
              </p:nvSpPr>
              <p:spPr bwMode="auto">
                <a:xfrm>
                  <a:off x="4846637" y="3817937"/>
                  <a:ext cx="19050" cy="19050"/>
                </a:xfrm>
                <a:custGeom>
                  <a:avLst/>
                  <a:gdLst>
                    <a:gd name="T0" fmla="*/ 12 w 23"/>
                    <a:gd name="T1" fmla="*/ 0 h 24"/>
                    <a:gd name="T2" fmla="*/ 12 w 23"/>
                    <a:gd name="T3" fmla="*/ 0 h 24"/>
                    <a:gd name="T4" fmla="*/ 7 w 23"/>
                    <a:gd name="T5" fmla="*/ 1 h 24"/>
                    <a:gd name="T6" fmla="*/ 7 w 23"/>
                    <a:gd name="T7" fmla="*/ 1 h 24"/>
                    <a:gd name="T8" fmla="*/ 2 w 23"/>
                    <a:gd name="T9" fmla="*/ 4 h 24"/>
                    <a:gd name="T10" fmla="*/ 0 w 23"/>
                    <a:gd name="T11" fmla="*/ 9 h 24"/>
                    <a:gd name="T12" fmla="*/ 0 w 23"/>
                    <a:gd name="T13" fmla="*/ 13 h 24"/>
                    <a:gd name="T14" fmla="*/ 2 w 23"/>
                    <a:gd name="T15" fmla="*/ 17 h 24"/>
                    <a:gd name="T16" fmla="*/ 2 w 23"/>
                    <a:gd name="T17" fmla="*/ 17 h 24"/>
                    <a:gd name="T18" fmla="*/ 5 w 23"/>
                    <a:gd name="T19" fmla="*/ 22 h 24"/>
                    <a:gd name="T20" fmla="*/ 12 w 23"/>
                    <a:gd name="T21" fmla="*/ 24 h 24"/>
                    <a:gd name="T22" fmla="*/ 12 w 23"/>
                    <a:gd name="T23" fmla="*/ 24 h 24"/>
                    <a:gd name="T24" fmla="*/ 18 w 23"/>
                    <a:gd name="T25" fmla="*/ 22 h 24"/>
                    <a:gd name="T26" fmla="*/ 18 w 23"/>
                    <a:gd name="T27" fmla="*/ 22 h 24"/>
                    <a:gd name="T28" fmla="*/ 22 w 23"/>
                    <a:gd name="T29" fmla="*/ 19 h 24"/>
                    <a:gd name="T30" fmla="*/ 23 w 23"/>
                    <a:gd name="T31" fmla="*/ 16 h 24"/>
                    <a:gd name="T32" fmla="*/ 23 w 23"/>
                    <a:gd name="T33" fmla="*/ 11 h 24"/>
                    <a:gd name="T34" fmla="*/ 23 w 23"/>
                    <a:gd name="T35" fmla="*/ 6 h 24"/>
                    <a:gd name="T36" fmla="*/ 23 w 23"/>
                    <a:gd name="T37" fmla="*/ 6 h 24"/>
                    <a:gd name="T38" fmla="*/ 18 w 23"/>
                    <a:gd name="T39" fmla="*/ 1 h 24"/>
                    <a:gd name="T40" fmla="*/ 12 w 23"/>
                    <a:gd name="T4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12" y="0"/>
                      </a:moveTo>
                      <a:lnTo>
                        <a:pt x="12" y="0"/>
                      </a:lnTo>
                      <a:lnTo>
                        <a:pt x="7" y="1"/>
                      </a:lnTo>
                      <a:lnTo>
                        <a:pt x="2" y="4"/>
                      </a:lnTo>
                      <a:lnTo>
                        <a:pt x="0" y="9"/>
                      </a:lnTo>
                      <a:lnTo>
                        <a:pt x="0" y="13"/>
                      </a:lnTo>
                      <a:lnTo>
                        <a:pt x="2" y="17"/>
                      </a:lnTo>
                      <a:lnTo>
                        <a:pt x="5" y="22"/>
                      </a:lnTo>
                      <a:lnTo>
                        <a:pt x="12" y="24"/>
                      </a:lnTo>
                      <a:lnTo>
                        <a:pt x="18" y="22"/>
                      </a:lnTo>
                      <a:lnTo>
                        <a:pt x="22" y="19"/>
                      </a:lnTo>
                      <a:lnTo>
                        <a:pt x="23" y="16"/>
                      </a:lnTo>
                      <a:lnTo>
                        <a:pt x="23" y="11"/>
                      </a:lnTo>
                      <a:lnTo>
                        <a:pt x="23" y="6"/>
                      </a:lnTo>
                      <a:lnTo>
                        <a:pt x="18" y="1"/>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79" name="Freeform 3679"/>
                <p:cNvSpPr>
                  <a:spLocks noChangeArrowheads="1"/>
                </p:cNvSpPr>
                <p:nvPr/>
              </p:nvSpPr>
              <p:spPr bwMode="auto">
                <a:xfrm>
                  <a:off x="4859337" y="3735387"/>
                  <a:ext cx="12700" cy="14288"/>
                </a:xfrm>
                <a:custGeom>
                  <a:avLst/>
                  <a:gdLst>
                    <a:gd name="T0" fmla="*/ 10 w 18"/>
                    <a:gd name="T1" fmla="*/ 0 h 18"/>
                    <a:gd name="T2" fmla="*/ 10 w 18"/>
                    <a:gd name="T3" fmla="*/ 0 h 18"/>
                    <a:gd name="T4" fmla="*/ 5 w 18"/>
                    <a:gd name="T5" fmla="*/ 2 h 18"/>
                    <a:gd name="T6" fmla="*/ 5 w 18"/>
                    <a:gd name="T7" fmla="*/ 2 h 18"/>
                    <a:gd name="T8" fmla="*/ 2 w 18"/>
                    <a:gd name="T9" fmla="*/ 3 h 18"/>
                    <a:gd name="T10" fmla="*/ 2 w 18"/>
                    <a:gd name="T11" fmla="*/ 6 h 18"/>
                    <a:gd name="T12" fmla="*/ 0 w 18"/>
                    <a:gd name="T13" fmla="*/ 10 h 18"/>
                    <a:gd name="T14" fmla="*/ 2 w 18"/>
                    <a:gd name="T15" fmla="*/ 13 h 18"/>
                    <a:gd name="T16" fmla="*/ 2 w 18"/>
                    <a:gd name="T17" fmla="*/ 13 h 18"/>
                    <a:gd name="T18" fmla="*/ 5 w 18"/>
                    <a:gd name="T19" fmla="*/ 16 h 18"/>
                    <a:gd name="T20" fmla="*/ 10 w 18"/>
                    <a:gd name="T21" fmla="*/ 18 h 18"/>
                    <a:gd name="T22" fmla="*/ 10 w 18"/>
                    <a:gd name="T23" fmla="*/ 18 h 18"/>
                    <a:gd name="T24" fmla="*/ 13 w 18"/>
                    <a:gd name="T25" fmla="*/ 16 h 18"/>
                    <a:gd name="T26" fmla="*/ 13 w 18"/>
                    <a:gd name="T27" fmla="*/ 16 h 18"/>
                    <a:gd name="T28" fmla="*/ 16 w 18"/>
                    <a:gd name="T29" fmla="*/ 15 h 18"/>
                    <a:gd name="T30" fmla="*/ 18 w 18"/>
                    <a:gd name="T31" fmla="*/ 11 h 18"/>
                    <a:gd name="T32" fmla="*/ 18 w 18"/>
                    <a:gd name="T33" fmla="*/ 8 h 18"/>
                    <a:gd name="T34" fmla="*/ 16 w 18"/>
                    <a:gd name="T35" fmla="*/ 5 h 18"/>
                    <a:gd name="T36" fmla="*/ 16 w 18"/>
                    <a:gd name="T37" fmla="*/ 5 h 18"/>
                    <a:gd name="T38" fmla="*/ 13 w 18"/>
                    <a:gd name="T39" fmla="*/ 2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5" y="2"/>
                      </a:lnTo>
                      <a:lnTo>
                        <a:pt x="2" y="3"/>
                      </a:lnTo>
                      <a:lnTo>
                        <a:pt x="2" y="6"/>
                      </a:lnTo>
                      <a:lnTo>
                        <a:pt x="0" y="10"/>
                      </a:lnTo>
                      <a:lnTo>
                        <a:pt x="2" y="13"/>
                      </a:lnTo>
                      <a:lnTo>
                        <a:pt x="5" y="16"/>
                      </a:lnTo>
                      <a:lnTo>
                        <a:pt x="10" y="18"/>
                      </a:lnTo>
                      <a:lnTo>
                        <a:pt x="13" y="16"/>
                      </a:lnTo>
                      <a:lnTo>
                        <a:pt x="16" y="15"/>
                      </a:lnTo>
                      <a:lnTo>
                        <a:pt x="18" y="11"/>
                      </a:lnTo>
                      <a:lnTo>
                        <a:pt x="18" y="8"/>
                      </a:lnTo>
                      <a:lnTo>
                        <a:pt x="16" y="5"/>
                      </a:lnTo>
                      <a:lnTo>
                        <a:pt x="13" y="2"/>
                      </a:lnTo>
                      <a:lnTo>
                        <a:pt x="10"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0" name="Freeform 3680"/>
                <p:cNvSpPr>
                  <a:spLocks noChangeArrowheads="1"/>
                </p:cNvSpPr>
                <p:nvPr/>
              </p:nvSpPr>
              <p:spPr bwMode="auto">
                <a:xfrm>
                  <a:off x="4859337" y="3735387"/>
                  <a:ext cx="12700" cy="14288"/>
                </a:xfrm>
                <a:custGeom>
                  <a:avLst/>
                  <a:gdLst>
                    <a:gd name="T0" fmla="*/ 10 w 18"/>
                    <a:gd name="T1" fmla="*/ 0 h 18"/>
                    <a:gd name="T2" fmla="*/ 10 w 18"/>
                    <a:gd name="T3" fmla="*/ 0 h 18"/>
                    <a:gd name="T4" fmla="*/ 5 w 18"/>
                    <a:gd name="T5" fmla="*/ 2 h 18"/>
                    <a:gd name="T6" fmla="*/ 5 w 18"/>
                    <a:gd name="T7" fmla="*/ 2 h 18"/>
                    <a:gd name="T8" fmla="*/ 2 w 18"/>
                    <a:gd name="T9" fmla="*/ 3 h 18"/>
                    <a:gd name="T10" fmla="*/ 2 w 18"/>
                    <a:gd name="T11" fmla="*/ 6 h 18"/>
                    <a:gd name="T12" fmla="*/ 0 w 18"/>
                    <a:gd name="T13" fmla="*/ 10 h 18"/>
                    <a:gd name="T14" fmla="*/ 2 w 18"/>
                    <a:gd name="T15" fmla="*/ 13 h 18"/>
                    <a:gd name="T16" fmla="*/ 2 w 18"/>
                    <a:gd name="T17" fmla="*/ 13 h 18"/>
                    <a:gd name="T18" fmla="*/ 5 w 18"/>
                    <a:gd name="T19" fmla="*/ 16 h 18"/>
                    <a:gd name="T20" fmla="*/ 10 w 18"/>
                    <a:gd name="T21" fmla="*/ 18 h 18"/>
                    <a:gd name="T22" fmla="*/ 10 w 18"/>
                    <a:gd name="T23" fmla="*/ 18 h 18"/>
                    <a:gd name="T24" fmla="*/ 13 w 18"/>
                    <a:gd name="T25" fmla="*/ 16 h 18"/>
                    <a:gd name="T26" fmla="*/ 13 w 18"/>
                    <a:gd name="T27" fmla="*/ 16 h 18"/>
                    <a:gd name="T28" fmla="*/ 16 w 18"/>
                    <a:gd name="T29" fmla="*/ 15 h 18"/>
                    <a:gd name="T30" fmla="*/ 18 w 18"/>
                    <a:gd name="T31" fmla="*/ 11 h 18"/>
                    <a:gd name="T32" fmla="*/ 18 w 18"/>
                    <a:gd name="T33" fmla="*/ 8 h 18"/>
                    <a:gd name="T34" fmla="*/ 16 w 18"/>
                    <a:gd name="T35" fmla="*/ 5 h 18"/>
                    <a:gd name="T36" fmla="*/ 16 w 18"/>
                    <a:gd name="T37" fmla="*/ 5 h 18"/>
                    <a:gd name="T38" fmla="*/ 13 w 18"/>
                    <a:gd name="T39" fmla="*/ 2 h 18"/>
                    <a:gd name="T40" fmla="*/ 10 w 18"/>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8">
                      <a:moveTo>
                        <a:pt x="10" y="0"/>
                      </a:moveTo>
                      <a:lnTo>
                        <a:pt x="10" y="0"/>
                      </a:lnTo>
                      <a:lnTo>
                        <a:pt x="5" y="2"/>
                      </a:lnTo>
                      <a:lnTo>
                        <a:pt x="2" y="3"/>
                      </a:lnTo>
                      <a:lnTo>
                        <a:pt x="2" y="6"/>
                      </a:lnTo>
                      <a:lnTo>
                        <a:pt x="0" y="10"/>
                      </a:lnTo>
                      <a:lnTo>
                        <a:pt x="2" y="13"/>
                      </a:lnTo>
                      <a:lnTo>
                        <a:pt x="5" y="16"/>
                      </a:lnTo>
                      <a:lnTo>
                        <a:pt x="10" y="18"/>
                      </a:lnTo>
                      <a:lnTo>
                        <a:pt x="13" y="16"/>
                      </a:lnTo>
                      <a:lnTo>
                        <a:pt x="16" y="15"/>
                      </a:lnTo>
                      <a:lnTo>
                        <a:pt x="18" y="11"/>
                      </a:lnTo>
                      <a:lnTo>
                        <a:pt x="18" y="8"/>
                      </a:lnTo>
                      <a:lnTo>
                        <a:pt x="16" y="5"/>
                      </a:lnTo>
                      <a:lnTo>
                        <a:pt x="13" y="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1" name="Freeform 3681"/>
                <p:cNvSpPr>
                  <a:spLocks noChangeArrowheads="1"/>
                </p:cNvSpPr>
                <p:nvPr/>
              </p:nvSpPr>
              <p:spPr bwMode="auto">
                <a:xfrm>
                  <a:off x="4865687" y="3779837"/>
                  <a:ext cx="14288" cy="12700"/>
                </a:xfrm>
                <a:custGeom>
                  <a:avLst/>
                  <a:gdLst>
                    <a:gd name="T0" fmla="*/ 8 w 18"/>
                    <a:gd name="T1" fmla="*/ 0 h 17"/>
                    <a:gd name="T2" fmla="*/ 8 w 18"/>
                    <a:gd name="T3" fmla="*/ 0 h 17"/>
                    <a:gd name="T4" fmla="*/ 5 w 18"/>
                    <a:gd name="T5" fmla="*/ 2 h 17"/>
                    <a:gd name="T6" fmla="*/ 5 w 18"/>
                    <a:gd name="T7" fmla="*/ 2 h 17"/>
                    <a:gd name="T8" fmla="*/ 1 w 18"/>
                    <a:gd name="T9" fmla="*/ 4 h 17"/>
                    <a:gd name="T10" fmla="*/ 0 w 18"/>
                    <a:gd name="T11" fmla="*/ 7 h 17"/>
                    <a:gd name="T12" fmla="*/ 0 w 18"/>
                    <a:gd name="T13" fmla="*/ 10 h 17"/>
                    <a:gd name="T14" fmla="*/ 1 w 18"/>
                    <a:gd name="T15" fmla="*/ 13 h 17"/>
                    <a:gd name="T16" fmla="*/ 1 w 18"/>
                    <a:gd name="T17" fmla="*/ 13 h 17"/>
                    <a:gd name="T18" fmla="*/ 5 w 18"/>
                    <a:gd name="T19" fmla="*/ 17 h 17"/>
                    <a:gd name="T20" fmla="*/ 8 w 18"/>
                    <a:gd name="T21" fmla="*/ 17 h 17"/>
                    <a:gd name="T22" fmla="*/ 8 w 18"/>
                    <a:gd name="T23" fmla="*/ 17 h 17"/>
                    <a:gd name="T24" fmla="*/ 13 w 18"/>
                    <a:gd name="T25" fmla="*/ 17 h 17"/>
                    <a:gd name="T26" fmla="*/ 13 w 18"/>
                    <a:gd name="T27" fmla="*/ 17 h 17"/>
                    <a:gd name="T28" fmla="*/ 16 w 18"/>
                    <a:gd name="T29" fmla="*/ 13 h 17"/>
                    <a:gd name="T30" fmla="*/ 16 w 18"/>
                    <a:gd name="T31" fmla="*/ 12 h 17"/>
                    <a:gd name="T32" fmla="*/ 18 w 18"/>
                    <a:gd name="T33" fmla="*/ 8 h 17"/>
                    <a:gd name="T34" fmla="*/ 16 w 18"/>
                    <a:gd name="T35" fmla="*/ 5 h 17"/>
                    <a:gd name="T36" fmla="*/ 16 w 18"/>
                    <a:gd name="T37" fmla="*/ 5 h 17"/>
                    <a:gd name="T38" fmla="*/ 13 w 18"/>
                    <a:gd name="T39" fmla="*/ 2 h 17"/>
                    <a:gd name="T40" fmla="*/ 8 w 18"/>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8" y="0"/>
                      </a:moveTo>
                      <a:lnTo>
                        <a:pt x="8" y="0"/>
                      </a:lnTo>
                      <a:lnTo>
                        <a:pt x="5" y="2"/>
                      </a:lnTo>
                      <a:lnTo>
                        <a:pt x="1" y="4"/>
                      </a:lnTo>
                      <a:lnTo>
                        <a:pt x="0" y="7"/>
                      </a:lnTo>
                      <a:lnTo>
                        <a:pt x="0" y="10"/>
                      </a:lnTo>
                      <a:lnTo>
                        <a:pt x="1" y="13"/>
                      </a:lnTo>
                      <a:lnTo>
                        <a:pt x="5" y="17"/>
                      </a:lnTo>
                      <a:lnTo>
                        <a:pt x="8" y="17"/>
                      </a:lnTo>
                      <a:lnTo>
                        <a:pt x="13" y="17"/>
                      </a:lnTo>
                      <a:lnTo>
                        <a:pt x="16" y="13"/>
                      </a:lnTo>
                      <a:lnTo>
                        <a:pt x="16" y="12"/>
                      </a:lnTo>
                      <a:lnTo>
                        <a:pt x="18" y="8"/>
                      </a:lnTo>
                      <a:lnTo>
                        <a:pt x="16" y="5"/>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2" name="Freeform 3682"/>
                <p:cNvSpPr>
                  <a:spLocks noChangeArrowheads="1"/>
                </p:cNvSpPr>
                <p:nvPr/>
              </p:nvSpPr>
              <p:spPr bwMode="auto">
                <a:xfrm>
                  <a:off x="4865687" y="3779837"/>
                  <a:ext cx="14288" cy="12700"/>
                </a:xfrm>
                <a:custGeom>
                  <a:avLst/>
                  <a:gdLst>
                    <a:gd name="T0" fmla="*/ 8 w 18"/>
                    <a:gd name="T1" fmla="*/ 0 h 17"/>
                    <a:gd name="T2" fmla="*/ 8 w 18"/>
                    <a:gd name="T3" fmla="*/ 0 h 17"/>
                    <a:gd name="T4" fmla="*/ 5 w 18"/>
                    <a:gd name="T5" fmla="*/ 2 h 17"/>
                    <a:gd name="T6" fmla="*/ 5 w 18"/>
                    <a:gd name="T7" fmla="*/ 2 h 17"/>
                    <a:gd name="T8" fmla="*/ 1 w 18"/>
                    <a:gd name="T9" fmla="*/ 4 h 17"/>
                    <a:gd name="T10" fmla="*/ 0 w 18"/>
                    <a:gd name="T11" fmla="*/ 7 h 17"/>
                    <a:gd name="T12" fmla="*/ 0 w 18"/>
                    <a:gd name="T13" fmla="*/ 10 h 17"/>
                    <a:gd name="T14" fmla="*/ 1 w 18"/>
                    <a:gd name="T15" fmla="*/ 13 h 17"/>
                    <a:gd name="T16" fmla="*/ 1 w 18"/>
                    <a:gd name="T17" fmla="*/ 13 h 17"/>
                    <a:gd name="T18" fmla="*/ 5 w 18"/>
                    <a:gd name="T19" fmla="*/ 17 h 17"/>
                    <a:gd name="T20" fmla="*/ 8 w 18"/>
                    <a:gd name="T21" fmla="*/ 17 h 17"/>
                    <a:gd name="T22" fmla="*/ 8 w 18"/>
                    <a:gd name="T23" fmla="*/ 17 h 17"/>
                    <a:gd name="T24" fmla="*/ 13 w 18"/>
                    <a:gd name="T25" fmla="*/ 17 h 17"/>
                    <a:gd name="T26" fmla="*/ 13 w 18"/>
                    <a:gd name="T27" fmla="*/ 17 h 17"/>
                    <a:gd name="T28" fmla="*/ 16 w 18"/>
                    <a:gd name="T29" fmla="*/ 13 h 17"/>
                    <a:gd name="T30" fmla="*/ 16 w 18"/>
                    <a:gd name="T31" fmla="*/ 12 h 17"/>
                    <a:gd name="T32" fmla="*/ 18 w 18"/>
                    <a:gd name="T33" fmla="*/ 8 h 17"/>
                    <a:gd name="T34" fmla="*/ 16 w 18"/>
                    <a:gd name="T35" fmla="*/ 5 h 17"/>
                    <a:gd name="T36" fmla="*/ 16 w 18"/>
                    <a:gd name="T37" fmla="*/ 5 h 17"/>
                    <a:gd name="T38" fmla="*/ 13 w 18"/>
                    <a:gd name="T39" fmla="*/ 2 h 17"/>
                    <a:gd name="T40" fmla="*/ 8 w 18"/>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8" y="0"/>
                      </a:moveTo>
                      <a:lnTo>
                        <a:pt x="8" y="0"/>
                      </a:lnTo>
                      <a:lnTo>
                        <a:pt x="5" y="2"/>
                      </a:lnTo>
                      <a:lnTo>
                        <a:pt x="1" y="4"/>
                      </a:lnTo>
                      <a:lnTo>
                        <a:pt x="0" y="7"/>
                      </a:lnTo>
                      <a:lnTo>
                        <a:pt x="0" y="10"/>
                      </a:lnTo>
                      <a:lnTo>
                        <a:pt x="1" y="13"/>
                      </a:lnTo>
                      <a:lnTo>
                        <a:pt x="5" y="17"/>
                      </a:lnTo>
                      <a:lnTo>
                        <a:pt x="8" y="17"/>
                      </a:lnTo>
                      <a:lnTo>
                        <a:pt x="13" y="17"/>
                      </a:lnTo>
                      <a:lnTo>
                        <a:pt x="16" y="13"/>
                      </a:lnTo>
                      <a:lnTo>
                        <a:pt x="16" y="12"/>
                      </a:lnTo>
                      <a:lnTo>
                        <a:pt x="18" y="8"/>
                      </a:lnTo>
                      <a:lnTo>
                        <a:pt x="16" y="5"/>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3" name="Freeform 3683"/>
                <p:cNvSpPr>
                  <a:spLocks noChangeArrowheads="1"/>
                </p:cNvSpPr>
                <p:nvPr/>
              </p:nvSpPr>
              <p:spPr bwMode="auto">
                <a:xfrm>
                  <a:off x="4854575" y="3797300"/>
                  <a:ext cx="12700" cy="14288"/>
                </a:xfrm>
                <a:custGeom>
                  <a:avLst/>
                  <a:gdLst>
                    <a:gd name="T0" fmla="*/ 8 w 16"/>
                    <a:gd name="T1" fmla="*/ 0 h 18"/>
                    <a:gd name="T2" fmla="*/ 8 w 16"/>
                    <a:gd name="T3" fmla="*/ 0 h 18"/>
                    <a:gd name="T4" fmla="*/ 5 w 16"/>
                    <a:gd name="T5" fmla="*/ 2 h 18"/>
                    <a:gd name="T6" fmla="*/ 5 w 16"/>
                    <a:gd name="T7" fmla="*/ 2 h 18"/>
                    <a:gd name="T8" fmla="*/ 2 w 16"/>
                    <a:gd name="T9" fmla="*/ 4 h 18"/>
                    <a:gd name="T10" fmla="*/ 0 w 16"/>
                    <a:gd name="T11" fmla="*/ 7 h 18"/>
                    <a:gd name="T12" fmla="*/ 0 w 16"/>
                    <a:gd name="T13" fmla="*/ 10 h 18"/>
                    <a:gd name="T14" fmla="*/ 2 w 16"/>
                    <a:gd name="T15" fmla="*/ 13 h 18"/>
                    <a:gd name="T16" fmla="*/ 2 w 16"/>
                    <a:gd name="T17" fmla="*/ 13 h 18"/>
                    <a:gd name="T18" fmla="*/ 5 w 16"/>
                    <a:gd name="T19" fmla="*/ 17 h 18"/>
                    <a:gd name="T20" fmla="*/ 8 w 16"/>
                    <a:gd name="T21" fmla="*/ 18 h 18"/>
                    <a:gd name="T22" fmla="*/ 8 w 16"/>
                    <a:gd name="T23" fmla="*/ 18 h 18"/>
                    <a:gd name="T24" fmla="*/ 13 w 16"/>
                    <a:gd name="T25" fmla="*/ 17 h 18"/>
                    <a:gd name="T26" fmla="*/ 13 w 16"/>
                    <a:gd name="T27" fmla="*/ 17 h 18"/>
                    <a:gd name="T28" fmla="*/ 15 w 16"/>
                    <a:gd name="T29" fmla="*/ 15 h 18"/>
                    <a:gd name="T30" fmla="*/ 16 w 16"/>
                    <a:gd name="T31" fmla="*/ 12 h 18"/>
                    <a:gd name="T32" fmla="*/ 16 w 16"/>
                    <a:gd name="T33" fmla="*/ 9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2" y="4"/>
                      </a:lnTo>
                      <a:lnTo>
                        <a:pt x="0" y="7"/>
                      </a:lnTo>
                      <a:lnTo>
                        <a:pt x="0" y="10"/>
                      </a:lnTo>
                      <a:lnTo>
                        <a:pt x="2" y="13"/>
                      </a:lnTo>
                      <a:lnTo>
                        <a:pt x="5" y="17"/>
                      </a:lnTo>
                      <a:lnTo>
                        <a:pt x="8" y="18"/>
                      </a:lnTo>
                      <a:lnTo>
                        <a:pt x="13" y="17"/>
                      </a:lnTo>
                      <a:lnTo>
                        <a:pt x="15" y="15"/>
                      </a:lnTo>
                      <a:lnTo>
                        <a:pt x="16" y="12"/>
                      </a:lnTo>
                      <a:lnTo>
                        <a:pt x="16" y="9"/>
                      </a:lnTo>
                      <a:lnTo>
                        <a:pt x="16" y="5"/>
                      </a:lnTo>
                      <a:lnTo>
                        <a:pt x="13" y="2"/>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4" name="Freeform 3684"/>
                <p:cNvSpPr>
                  <a:spLocks noChangeArrowheads="1"/>
                </p:cNvSpPr>
                <p:nvPr/>
              </p:nvSpPr>
              <p:spPr bwMode="auto">
                <a:xfrm>
                  <a:off x="4854575" y="3797300"/>
                  <a:ext cx="12700" cy="14288"/>
                </a:xfrm>
                <a:custGeom>
                  <a:avLst/>
                  <a:gdLst>
                    <a:gd name="T0" fmla="*/ 8 w 16"/>
                    <a:gd name="T1" fmla="*/ 0 h 18"/>
                    <a:gd name="T2" fmla="*/ 8 w 16"/>
                    <a:gd name="T3" fmla="*/ 0 h 18"/>
                    <a:gd name="T4" fmla="*/ 5 w 16"/>
                    <a:gd name="T5" fmla="*/ 2 h 18"/>
                    <a:gd name="T6" fmla="*/ 5 w 16"/>
                    <a:gd name="T7" fmla="*/ 2 h 18"/>
                    <a:gd name="T8" fmla="*/ 2 w 16"/>
                    <a:gd name="T9" fmla="*/ 4 h 18"/>
                    <a:gd name="T10" fmla="*/ 0 w 16"/>
                    <a:gd name="T11" fmla="*/ 7 h 18"/>
                    <a:gd name="T12" fmla="*/ 0 w 16"/>
                    <a:gd name="T13" fmla="*/ 10 h 18"/>
                    <a:gd name="T14" fmla="*/ 2 w 16"/>
                    <a:gd name="T15" fmla="*/ 13 h 18"/>
                    <a:gd name="T16" fmla="*/ 2 w 16"/>
                    <a:gd name="T17" fmla="*/ 13 h 18"/>
                    <a:gd name="T18" fmla="*/ 5 w 16"/>
                    <a:gd name="T19" fmla="*/ 17 h 18"/>
                    <a:gd name="T20" fmla="*/ 8 w 16"/>
                    <a:gd name="T21" fmla="*/ 18 h 18"/>
                    <a:gd name="T22" fmla="*/ 8 w 16"/>
                    <a:gd name="T23" fmla="*/ 18 h 18"/>
                    <a:gd name="T24" fmla="*/ 13 w 16"/>
                    <a:gd name="T25" fmla="*/ 17 h 18"/>
                    <a:gd name="T26" fmla="*/ 13 w 16"/>
                    <a:gd name="T27" fmla="*/ 17 h 18"/>
                    <a:gd name="T28" fmla="*/ 15 w 16"/>
                    <a:gd name="T29" fmla="*/ 15 h 18"/>
                    <a:gd name="T30" fmla="*/ 16 w 16"/>
                    <a:gd name="T31" fmla="*/ 12 h 18"/>
                    <a:gd name="T32" fmla="*/ 16 w 16"/>
                    <a:gd name="T33" fmla="*/ 9 h 18"/>
                    <a:gd name="T34" fmla="*/ 16 w 16"/>
                    <a:gd name="T35" fmla="*/ 5 h 18"/>
                    <a:gd name="T36" fmla="*/ 16 w 16"/>
                    <a:gd name="T37" fmla="*/ 5 h 18"/>
                    <a:gd name="T38" fmla="*/ 13 w 16"/>
                    <a:gd name="T39" fmla="*/ 2 h 18"/>
                    <a:gd name="T40" fmla="*/ 8 w 16"/>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8">
                      <a:moveTo>
                        <a:pt x="8" y="0"/>
                      </a:moveTo>
                      <a:lnTo>
                        <a:pt x="8" y="0"/>
                      </a:lnTo>
                      <a:lnTo>
                        <a:pt x="5" y="2"/>
                      </a:lnTo>
                      <a:lnTo>
                        <a:pt x="2" y="4"/>
                      </a:lnTo>
                      <a:lnTo>
                        <a:pt x="0" y="7"/>
                      </a:lnTo>
                      <a:lnTo>
                        <a:pt x="0" y="10"/>
                      </a:lnTo>
                      <a:lnTo>
                        <a:pt x="2" y="13"/>
                      </a:lnTo>
                      <a:lnTo>
                        <a:pt x="5" y="17"/>
                      </a:lnTo>
                      <a:lnTo>
                        <a:pt x="8" y="18"/>
                      </a:lnTo>
                      <a:lnTo>
                        <a:pt x="13" y="17"/>
                      </a:lnTo>
                      <a:lnTo>
                        <a:pt x="15" y="15"/>
                      </a:lnTo>
                      <a:lnTo>
                        <a:pt x="16" y="12"/>
                      </a:lnTo>
                      <a:lnTo>
                        <a:pt x="16" y="9"/>
                      </a:lnTo>
                      <a:lnTo>
                        <a:pt x="16" y="5"/>
                      </a:lnTo>
                      <a:lnTo>
                        <a:pt x="13" y="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5" name="Freeform 3685"/>
                <p:cNvSpPr>
                  <a:spLocks noChangeArrowheads="1"/>
                </p:cNvSpPr>
                <p:nvPr/>
              </p:nvSpPr>
              <p:spPr bwMode="auto">
                <a:xfrm>
                  <a:off x="4830762" y="3868737"/>
                  <a:ext cx="19050" cy="17463"/>
                </a:xfrm>
                <a:custGeom>
                  <a:avLst/>
                  <a:gdLst>
                    <a:gd name="T0" fmla="*/ 13 w 25"/>
                    <a:gd name="T1" fmla="*/ 0 h 23"/>
                    <a:gd name="T2" fmla="*/ 13 w 25"/>
                    <a:gd name="T3" fmla="*/ 0 h 23"/>
                    <a:gd name="T4" fmla="*/ 8 w 25"/>
                    <a:gd name="T5" fmla="*/ 0 h 23"/>
                    <a:gd name="T6" fmla="*/ 5 w 25"/>
                    <a:gd name="T7" fmla="*/ 3 h 23"/>
                    <a:gd name="T8" fmla="*/ 2 w 25"/>
                    <a:gd name="T9" fmla="*/ 7 h 23"/>
                    <a:gd name="T10" fmla="*/ 0 w 25"/>
                    <a:gd name="T11" fmla="*/ 11 h 23"/>
                    <a:gd name="T12" fmla="*/ 0 w 25"/>
                    <a:gd name="T13" fmla="*/ 11 h 23"/>
                    <a:gd name="T14" fmla="*/ 2 w 25"/>
                    <a:gd name="T15" fmla="*/ 15 h 23"/>
                    <a:gd name="T16" fmla="*/ 4 w 25"/>
                    <a:gd name="T17" fmla="*/ 20 h 23"/>
                    <a:gd name="T18" fmla="*/ 7 w 25"/>
                    <a:gd name="T19" fmla="*/ 23 h 23"/>
                    <a:gd name="T20" fmla="*/ 12 w 25"/>
                    <a:gd name="T21" fmla="*/ 23 h 23"/>
                    <a:gd name="T22" fmla="*/ 12 w 25"/>
                    <a:gd name="T23" fmla="*/ 23 h 23"/>
                    <a:gd name="T24" fmla="*/ 13 w 25"/>
                    <a:gd name="T25" fmla="*/ 23 h 23"/>
                    <a:gd name="T26" fmla="*/ 13 w 25"/>
                    <a:gd name="T27" fmla="*/ 23 h 23"/>
                    <a:gd name="T28" fmla="*/ 17 w 25"/>
                    <a:gd name="T29" fmla="*/ 23 h 23"/>
                    <a:gd name="T30" fmla="*/ 20 w 25"/>
                    <a:gd name="T31" fmla="*/ 21 h 23"/>
                    <a:gd name="T32" fmla="*/ 23 w 25"/>
                    <a:gd name="T33" fmla="*/ 16 h 23"/>
                    <a:gd name="T34" fmla="*/ 25 w 25"/>
                    <a:gd name="T35" fmla="*/ 13 h 23"/>
                    <a:gd name="T36" fmla="*/ 25 w 25"/>
                    <a:gd name="T37" fmla="*/ 13 h 23"/>
                    <a:gd name="T38" fmla="*/ 25 w 25"/>
                    <a:gd name="T39" fmla="*/ 8 h 23"/>
                    <a:gd name="T40" fmla="*/ 21 w 25"/>
                    <a:gd name="T41" fmla="*/ 3 h 23"/>
                    <a:gd name="T42" fmla="*/ 18 w 25"/>
                    <a:gd name="T43" fmla="*/ 2 h 23"/>
                    <a:gd name="T44" fmla="*/ 13 w 25"/>
                    <a:gd name="T45" fmla="*/ 0 h 23"/>
                    <a:gd name="T46" fmla="*/ 13 w 25"/>
                    <a:gd name="T47" fmla="*/ 0 h 23"/>
                    <a:gd name="T48" fmla="*/ 13 w 25"/>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23">
                      <a:moveTo>
                        <a:pt x="13" y="0"/>
                      </a:moveTo>
                      <a:lnTo>
                        <a:pt x="13" y="0"/>
                      </a:lnTo>
                      <a:lnTo>
                        <a:pt x="8" y="0"/>
                      </a:lnTo>
                      <a:lnTo>
                        <a:pt x="5" y="3"/>
                      </a:lnTo>
                      <a:lnTo>
                        <a:pt x="2" y="7"/>
                      </a:lnTo>
                      <a:lnTo>
                        <a:pt x="0" y="11"/>
                      </a:lnTo>
                      <a:lnTo>
                        <a:pt x="2" y="15"/>
                      </a:lnTo>
                      <a:lnTo>
                        <a:pt x="4" y="20"/>
                      </a:lnTo>
                      <a:lnTo>
                        <a:pt x="7" y="23"/>
                      </a:lnTo>
                      <a:lnTo>
                        <a:pt x="12" y="23"/>
                      </a:lnTo>
                      <a:lnTo>
                        <a:pt x="13" y="23"/>
                      </a:lnTo>
                      <a:lnTo>
                        <a:pt x="17" y="23"/>
                      </a:lnTo>
                      <a:lnTo>
                        <a:pt x="20" y="21"/>
                      </a:lnTo>
                      <a:lnTo>
                        <a:pt x="23" y="16"/>
                      </a:lnTo>
                      <a:lnTo>
                        <a:pt x="25" y="13"/>
                      </a:lnTo>
                      <a:lnTo>
                        <a:pt x="25" y="8"/>
                      </a:lnTo>
                      <a:lnTo>
                        <a:pt x="21" y="3"/>
                      </a:lnTo>
                      <a:lnTo>
                        <a:pt x="18" y="2"/>
                      </a:lnTo>
                      <a:lnTo>
                        <a:pt x="13"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6" name="Freeform 3686"/>
                <p:cNvSpPr>
                  <a:spLocks noChangeArrowheads="1"/>
                </p:cNvSpPr>
                <p:nvPr/>
              </p:nvSpPr>
              <p:spPr bwMode="auto">
                <a:xfrm>
                  <a:off x="4830762" y="3868737"/>
                  <a:ext cx="19050" cy="17463"/>
                </a:xfrm>
                <a:custGeom>
                  <a:avLst/>
                  <a:gdLst>
                    <a:gd name="T0" fmla="*/ 13 w 25"/>
                    <a:gd name="T1" fmla="*/ 0 h 23"/>
                    <a:gd name="T2" fmla="*/ 13 w 25"/>
                    <a:gd name="T3" fmla="*/ 0 h 23"/>
                    <a:gd name="T4" fmla="*/ 8 w 25"/>
                    <a:gd name="T5" fmla="*/ 0 h 23"/>
                    <a:gd name="T6" fmla="*/ 5 w 25"/>
                    <a:gd name="T7" fmla="*/ 3 h 23"/>
                    <a:gd name="T8" fmla="*/ 2 w 25"/>
                    <a:gd name="T9" fmla="*/ 7 h 23"/>
                    <a:gd name="T10" fmla="*/ 0 w 25"/>
                    <a:gd name="T11" fmla="*/ 11 h 23"/>
                    <a:gd name="T12" fmla="*/ 0 w 25"/>
                    <a:gd name="T13" fmla="*/ 11 h 23"/>
                    <a:gd name="T14" fmla="*/ 2 w 25"/>
                    <a:gd name="T15" fmla="*/ 15 h 23"/>
                    <a:gd name="T16" fmla="*/ 4 w 25"/>
                    <a:gd name="T17" fmla="*/ 20 h 23"/>
                    <a:gd name="T18" fmla="*/ 7 w 25"/>
                    <a:gd name="T19" fmla="*/ 23 h 23"/>
                    <a:gd name="T20" fmla="*/ 12 w 25"/>
                    <a:gd name="T21" fmla="*/ 23 h 23"/>
                    <a:gd name="T22" fmla="*/ 12 w 25"/>
                    <a:gd name="T23" fmla="*/ 23 h 23"/>
                    <a:gd name="T24" fmla="*/ 13 w 25"/>
                    <a:gd name="T25" fmla="*/ 23 h 23"/>
                    <a:gd name="T26" fmla="*/ 13 w 25"/>
                    <a:gd name="T27" fmla="*/ 23 h 23"/>
                    <a:gd name="T28" fmla="*/ 17 w 25"/>
                    <a:gd name="T29" fmla="*/ 23 h 23"/>
                    <a:gd name="T30" fmla="*/ 20 w 25"/>
                    <a:gd name="T31" fmla="*/ 21 h 23"/>
                    <a:gd name="T32" fmla="*/ 23 w 25"/>
                    <a:gd name="T33" fmla="*/ 16 h 23"/>
                    <a:gd name="T34" fmla="*/ 25 w 25"/>
                    <a:gd name="T35" fmla="*/ 13 h 23"/>
                    <a:gd name="T36" fmla="*/ 25 w 25"/>
                    <a:gd name="T37" fmla="*/ 13 h 23"/>
                    <a:gd name="T38" fmla="*/ 25 w 25"/>
                    <a:gd name="T39" fmla="*/ 8 h 23"/>
                    <a:gd name="T40" fmla="*/ 21 w 25"/>
                    <a:gd name="T41" fmla="*/ 3 h 23"/>
                    <a:gd name="T42" fmla="*/ 18 w 25"/>
                    <a:gd name="T43" fmla="*/ 2 h 23"/>
                    <a:gd name="T44" fmla="*/ 13 w 25"/>
                    <a:gd name="T45" fmla="*/ 0 h 23"/>
                    <a:gd name="T46" fmla="*/ 13 w 25"/>
                    <a:gd name="T47" fmla="*/ 0 h 23"/>
                    <a:gd name="T48" fmla="*/ 13 w 25"/>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23">
                      <a:moveTo>
                        <a:pt x="13" y="0"/>
                      </a:moveTo>
                      <a:lnTo>
                        <a:pt x="13" y="0"/>
                      </a:lnTo>
                      <a:lnTo>
                        <a:pt x="8" y="0"/>
                      </a:lnTo>
                      <a:lnTo>
                        <a:pt x="5" y="3"/>
                      </a:lnTo>
                      <a:lnTo>
                        <a:pt x="2" y="7"/>
                      </a:lnTo>
                      <a:lnTo>
                        <a:pt x="0" y="11"/>
                      </a:lnTo>
                      <a:lnTo>
                        <a:pt x="2" y="15"/>
                      </a:lnTo>
                      <a:lnTo>
                        <a:pt x="4" y="20"/>
                      </a:lnTo>
                      <a:lnTo>
                        <a:pt x="7" y="23"/>
                      </a:lnTo>
                      <a:lnTo>
                        <a:pt x="12" y="23"/>
                      </a:lnTo>
                      <a:lnTo>
                        <a:pt x="13" y="23"/>
                      </a:lnTo>
                      <a:lnTo>
                        <a:pt x="17" y="23"/>
                      </a:lnTo>
                      <a:lnTo>
                        <a:pt x="20" y="21"/>
                      </a:lnTo>
                      <a:lnTo>
                        <a:pt x="23" y="16"/>
                      </a:lnTo>
                      <a:lnTo>
                        <a:pt x="25" y="13"/>
                      </a:lnTo>
                      <a:lnTo>
                        <a:pt x="25" y="8"/>
                      </a:lnTo>
                      <a:lnTo>
                        <a:pt x="21" y="3"/>
                      </a:lnTo>
                      <a:lnTo>
                        <a:pt x="18" y="2"/>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7" name="Freeform 3687"/>
                <p:cNvSpPr>
                  <a:spLocks noChangeArrowheads="1"/>
                </p:cNvSpPr>
                <p:nvPr/>
              </p:nvSpPr>
              <p:spPr bwMode="auto">
                <a:xfrm>
                  <a:off x="4784725" y="3910012"/>
                  <a:ext cx="19050" cy="20638"/>
                </a:xfrm>
                <a:custGeom>
                  <a:avLst/>
                  <a:gdLst>
                    <a:gd name="T0" fmla="*/ 12 w 23"/>
                    <a:gd name="T1" fmla="*/ 0 h 24"/>
                    <a:gd name="T2" fmla="*/ 12 w 23"/>
                    <a:gd name="T3" fmla="*/ 0 h 24"/>
                    <a:gd name="T4" fmla="*/ 7 w 23"/>
                    <a:gd name="T5" fmla="*/ 0 h 24"/>
                    <a:gd name="T6" fmla="*/ 3 w 23"/>
                    <a:gd name="T7" fmla="*/ 3 h 24"/>
                    <a:gd name="T8" fmla="*/ 0 w 23"/>
                    <a:gd name="T9" fmla="*/ 6 h 24"/>
                    <a:gd name="T10" fmla="*/ 0 w 23"/>
                    <a:gd name="T11" fmla="*/ 11 h 24"/>
                    <a:gd name="T12" fmla="*/ 0 w 23"/>
                    <a:gd name="T13" fmla="*/ 11 h 24"/>
                    <a:gd name="T14" fmla="*/ 0 w 23"/>
                    <a:gd name="T15" fmla="*/ 14 h 24"/>
                    <a:gd name="T16" fmla="*/ 2 w 23"/>
                    <a:gd name="T17" fmla="*/ 19 h 24"/>
                    <a:gd name="T18" fmla="*/ 5 w 23"/>
                    <a:gd name="T19" fmla="*/ 23 h 24"/>
                    <a:gd name="T20" fmla="*/ 10 w 23"/>
                    <a:gd name="T21" fmla="*/ 24 h 24"/>
                    <a:gd name="T22" fmla="*/ 10 w 23"/>
                    <a:gd name="T23" fmla="*/ 24 h 24"/>
                    <a:gd name="T24" fmla="*/ 12 w 23"/>
                    <a:gd name="T25" fmla="*/ 24 h 24"/>
                    <a:gd name="T26" fmla="*/ 12 w 23"/>
                    <a:gd name="T27" fmla="*/ 24 h 24"/>
                    <a:gd name="T28" fmla="*/ 17 w 23"/>
                    <a:gd name="T29" fmla="*/ 23 h 24"/>
                    <a:gd name="T30" fmla="*/ 20 w 23"/>
                    <a:gd name="T31" fmla="*/ 21 h 24"/>
                    <a:gd name="T32" fmla="*/ 21 w 23"/>
                    <a:gd name="T33" fmla="*/ 18 h 24"/>
                    <a:gd name="T34" fmla="*/ 23 w 23"/>
                    <a:gd name="T35" fmla="*/ 13 h 24"/>
                    <a:gd name="T36" fmla="*/ 23 w 23"/>
                    <a:gd name="T37" fmla="*/ 13 h 24"/>
                    <a:gd name="T38" fmla="*/ 23 w 23"/>
                    <a:gd name="T39" fmla="*/ 8 h 24"/>
                    <a:gd name="T40" fmla="*/ 20 w 23"/>
                    <a:gd name="T41" fmla="*/ 5 h 24"/>
                    <a:gd name="T42" fmla="*/ 17 w 23"/>
                    <a:gd name="T43" fmla="*/ 1 h 24"/>
                    <a:gd name="T44" fmla="*/ 13 w 23"/>
                    <a:gd name="T45" fmla="*/ 0 h 24"/>
                    <a:gd name="T46" fmla="*/ 13 w 23"/>
                    <a:gd name="T47" fmla="*/ 0 h 24"/>
                    <a:gd name="T48" fmla="*/ 12 w 23"/>
                    <a:gd name="T4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24">
                      <a:moveTo>
                        <a:pt x="12" y="0"/>
                      </a:moveTo>
                      <a:lnTo>
                        <a:pt x="12" y="0"/>
                      </a:lnTo>
                      <a:lnTo>
                        <a:pt x="7" y="0"/>
                      </a:lnTo>
                      <a:lnTo>
                        <a:pt x="3" y="3"/>
                      </a:lnTo>
                      <a:lnTo>
                        <a:pt x="0" y="6"/>
                      </a:lnTo>
                      <a:lnTo>
                        <a:pt x="0" y="11"/>
                      </a:lnTo>
                      <a:lnTo>
                        <a:pt x="0" y="14"/>
                      </a:lnTo>
                      <a:lnTo>
                        <a:pt x="2" y="19"/>
                      </a:lnTo>
                      <a:lnTo>
                        <a:pt x="5" y="23"/>
                      </a:lnTo>
                      <a:lnTo>
                        <a:pt x="10" y="24"/>
                      </a:lnTo>
                      <a:lnTo>
                        <a:pt x="12" y="24"/>
                      </a:lnTo>
                      <a:lnTo>
                        <a:pt x="17" y="23"/>
                      </a:lnTo>
                      <a:lnTo>
                        <a:pt x="20" y="21"/>
                      </a:lnTo>
                      <a:lnTo>
                        <a:pt x="21" y="18"/>
                      </a:lnTo>
                      <a:lnTo>
                        <a:pt x="23" y="13"/>
                      </a:lnTo>
                      <a:lnTo>
                        <a:pt x="23" y="8"/>
                      </a:lnTo>
                      <a:lnTo>
                        <a:pt x="20" y="5"/>
                      </a:lnTo>
                      <a:lnTo>
                        <a:pt x="17" y="1"/>
                      </a:lnTo>
                      <a:lnTo>
                        <a:pt x="13" y="0"/>
                      </a:lnTo>
                      <a:lnTo>
                        <a:pt x="12"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8" name="Freeform 3688"/>
                <p:cNvSpPr>
                  <a:spLocks noChangeArrowheads="1"/>
                </p:cNvSpPr>
                <p:nvPr/>
              </p:nvSpPr>
              <p:spPr bwMode="auto">
                <a:xfrm>
                  <a:off x="4784725" y="3910012"/>
                  <a:ext cx="19050" cy="20638"/>
                </a:xfrm>
                <a:custGeom>
                  <a:avLst/>
                  <a:gdLst>
                    <a:gd name="T0" fmla="*/ 12 w 23"/>
                    <a:gd name="T1" fmla="*/ 0 h 24"/>
                    <a:gd name="T2" fmla="*/ 12 w 23"/>
                    <a:gd name="T3" fmla="*/ 0 h 24"/>
                    <a:gd name="T4" fmla="*/ 7 w 23"/>
                    <a:gd name="T5" fmla="*/ 0 h 24"/>
                    <a:gd name="T6" fmla="*/ 3 w 23"/>
                    <a:gd name="T7" fmla="*/ 3 h 24"/>
                    <a:gd name="T8" fmla="*/ 0 w 23"/>
                    <a:gd name="T9" fmla="*/ 6 h 24"/>
                    <a:gd name="T10" fmla="*/ 0 w 23"/>
                    <a:gd name="T11" fmla="*/ 11 h 24"/>
                    <a:gd name="T12" fmla="*/ 0 w 23"/>
                    <a:gd name="T13" fmla="*/ 11 h 24"/>
                    <a:gd name="T14" fmla="*/ 0 w 23"/>
                    <a:gd name="T15" fmla="*/ 14 h 24"/>
                    <a:gd name="T16" fmla="*/ 2 w 23"/>
                    <a:gd name="T17" fmla="*/ 19 h 24"/>
                    <a:gd name="T18" fmla="*/ 5 w 23"/>
                    <a:gd name="T19" fmla="*/ 23 h 24"/>
                    <a:gd name="T20" fmla="*/ 10 w 23"/>
                    <a:gd name="T21" fmla="*/ 24 h 24"/>
                    <a:gd name="T22" fmla="*/ 10 w 23"/>
                    <a:gd name="T23" fmla="*/ 24 h 24"/>
                    <a:gd name="T24" fmla="*/ 12 w 23"/>
                    <a:gd name="T25" fmla="*/ 24 h 24"/>
                    <a:gd name="T26" fmla="*/ 12 w 23"/>
                    <a:gd name="T27" fmla="*/ 24 h 24"/>
                    <a:gd name="T28" fmla="*/ 17 w 23"/>
                    <a:gd name="T29" fmla="*/ 23 h 24"/>
                    <a:gd name="T30" fmla="*/ 20 w 23"/>
                    <a:gd name="T31" fmla="*/ 21 h 24"/>
                    <a:gd name="T32" fmla="*/ 21 w 23"/>
                    <a:gd name="T33" fmla="*/ 18 h 24"/>
                    <a:gd name="T34" fmla="*/ 23 w 23"/>
                    <a:gd name="T35" fmla="*/ 13 h 24"/>
                    <a:gd name="T36" fmla="*/ 23 w 23"/>
                    <a:gd name="T37" fmla="*/ 13 h 24"/>
                    <a:gd name="T38" fmla="*/ 23 w 23"/>
                    <a:gd name="T39" fmla="*/ 8 h 24"/>
                    <a:gd name="T40" fmla="*/ 20 w 23"/>
                    <a:gd name="T41" fmla="*/ 5 h 24"/>
                    <a:gd name="T42" fmla="*/ 17 w 23"/>
                    <a:gd name="T43" fmla="*/ 1 h 24"/>
                    <a:gd name="T44" fmla="*/ 13 w 23"/>
                    <a:gd name="T45" fmla="*/ 0 h 24"/>
                    <a:gd name="T46" fmla="*/ 13 w 23"/>
                    <a:gd name="T47" fmla="*/ 0 h 24"/>
                    <a:gd name="T48" fmla="*/ 12 w 23"/>
                    <a:gd name="T4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24">
                      <a:moveTo>
                        <a:pt x="12" y="0"/>
                      </a:moveTo>
                      <a:lnTo>
                        <a:pt x="12" y="0"/>
                      </a:lnTo>
                      <a:lnTo>
                        <a:pt x="7" y="0"/>
                      </a:lnTo>
                      <a:lnTo>
                        <a:pt x="3" y="3"/>
                      </a:lnTo>
                      <a:lnTo>
                        <a:pt x="0" y="6"/>
                      </a:lnTo>
                      <a:lnTo>
                        <a:pt x="0" y="11"/>
                      </a:lnTo>
                      <a:lnTo>
                        <a:pt x="0" y="14"/>
                      </a:lnTo>
                      <a:lnTo>
                        <a:pt x="2" y="19"/>
                      </a:lnTo>
                      <a:lnTo>
                        <a:pt x="5" y="23"/>
                      </a:lnTo>
                      <a:lnTo>
                        <a:pt x="10" y="24"/>
                      </a:lnTo>
                      <a:lnTo>
                        <a:pt x="12" y="24"/>
                      </a:lnTo>
                      <a:lnTo>
                        <a:pt x="17" y="23"/>
                      </a:lnTo>
                      <a:lnTo>
                        <a:pt x="20" y="21"/>
                      </a:lnTo>
                      <a:lnTo>
                        <a:pt x="21" y="18"/>
                      </a:lnTo>
                      <a:lnTo>
                        <a:pt x="23" y="13"/>
                      </a:lnTo>
                      <a:lnTo>
                        <a:pt x="23" y="8"/>
                      </a:lnTo>
                      <a:lnTo>
                        <a:pt x="20" y="5"/>
                      </a:lnTo>
                      <a:lnTo>
                        <a:pt x="17" y="1"/>
                      </a:lnTo>
                      <a:lnTo>
                        <a:pt x="13"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89" name="Freeform 3689"/>
                <p:cNvSpPr>
                  <a:spLocks noChangeArrowheads="1"/>
                </p:cNvSpPr>
                <p:nvPr/>
              </p:nvSpPr>
              <p:spPr bwMode="auto">
                <a:xfrm>
                  <a:off x="4841875" y="3848100"/>
                  <a:ext cx="12700" cy="12700"/>
                </a:xfrm>
                <a:custGeom>
                  <a:avLst/>
                  <a:gdLst>
                    <a:gd name="T0" fmla="*/ 8 w 16"/>
                    <a:gd name="T1" fmla="*/ 0 h 16"/>
                    <a:gd name="T2" fmla="*/ 8 w 16"/>
                    <a:gd name="T3" fmla="*/ 0 h 16"/>
                    <a:gd name="T4" fmla="*/ 5 w 16"/>
                    <a:gd name="T5" fmla="*/ 0 h 16"/>
                    <a:gd name="T6" fmla="*/ 3 w 16"/>
                    <a:gd name="T7" fmla="*/ 1 h 16"/>
                    <a:gd name="T8" fmla="*/ 0 w 16"/>
                    <a:gd name="T9" fmla="*/ 4 h 16"/>
                    <a:gd name="T10" fmla="*/ 0 w 16"/>
                    <a:gd name="T11" fmla="*/ 8 h 16"/>
                    <a:gd name="T12" fmla="*/ 0 w 16"/>
                    <a:gd name="T13" fmla="*/ 8 h 16"/>
                    <a:gd name="T14" fmla="*/ 0 w 16"/>
                    <a:gd name="T15" fmla="*/ 11 h 16"/>
                    <a:gd name="T16" fmla="*/ 2 w 16"/>
                    <a:gd name="T17" fmla="*/ 13 h 16"/>
                    <a:gd name="T18" fmla="*/ 5 w 16"/>
                    <a:gd name="T19" fmla="*/ 16 h 16"/>
                    <a:gd name="T20" fmla="*/ 8 w 16"/>
                    <a:gd name="T21" fmla="*/ 16 h 16"/>
                    <a:gd name="T22" fmla="*/ 8 w 16"/>
                    <a:gd name="T23" fmla="*/ 16 h 16"/>
                    <a:gd name="T24" fmla="*/ 8 w 16"/>
                    <a:gd name="T25" fmla="*/ 16 h 16"/>
                    <a:gd name="T26" fmla="*/ 8 w 16"/>
                    <a:gd name="T27" fmla="*/ 16 h 16"/>
                    <a:gd name="T28" fmla="*/ 11 w 16"/>
                    <a:gd name="T29" fmla="*/ 16 h 16"/>
                    <a:gd name="T30" fmla="*/ 15 w 16"/>
                    <a:gd name="T31" fmla="*/ 14 h 16"/>
                    <a:gd name="T32" fmla="*/ 16 w 16"/>
                    <a:gd name="T33" fmla="*/ 11 h 16"/>
                    <a:gd name="T34" fmla="*/ 16 w 16"/>
                    <a:gd name="T35" fmla="*/ 8 h 16"/>
                    <a:gd name="T36" fmla="*/ 16 w 16"/>
                    <a:gd name="T37" fmla="*/ 8 h 16"/>
                    <a:gd name="T38" fmla="*/ 16 w 16"/>
                    <a:gd name="T39" fmla="*/ 4 h 16"/>
                    <a:gd name="T40" fmla="*/ 15 w 16"/>
                    <a:gd name="T41" fmla="*/ 3 h 16"/>
                    <a:gd name="T42" fmla="*/ 13 w 16"/>
                    <a:gd name="T43" fmla="*/ 0 h 16"/>
                    <a:gd name="T44" fmla="*/ 10 w 16"/>
                    <a:gd name="T45" fmla="*/ 0 h 16"/>
                    <a:gd name="T46" fmla="*/ 10 w 16"/>
                    <a:gd name="T47" fmla="*/ 0 h 16"/>
                    <a:gd name="T48" fmla="*/ 8 w 16"/>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6">
                      <a:moveTo>
                        <a:pt x="8" y="0"/>
                      </a:moveTo>
                      <a:lnTo>
                        <a:pt x="8" y="0"/>
                      </a:lnTo>
                      <a:lnTo>
                        <a:pt x="5" y="0"/>
                      </a:lnTo>
                      <a:lnTo>
                        <a:pt x="3" y="1"/>
                      </a:lnTo>
                      <a:lnTo>
                        <a:pt x="0" y="4"/>
                      </a:lnTo>
                      <a:lnTo>
                        <a:pt x="0" y="8"/>
                      </a:lnTo>
                      <a:lnTo>
                        <a:pt x="0" y="11"/>
                      </a:lnTo>
                      <a:lnTo>
                        <a:pt x="2" y="13"/>
                      </a:lnTo>
                      <a:lnTo>
                        <a:pt x="5" y="16"/>
                      </a:lnTo>
                      <a:lnTo>
                        <a:pt x="8" y="16"/>
                      </a:lnTo>
                      <a:lnTo>
                        <a:pt x="11" y="16"/>
                      </a:lnTo>
                      <a:lnTo>
                        <a:pt x="15" y="14"/>
                      </a:lnTo>
                      <a:lnTo>
                        <a:pt x="16" y="11"/>
                      </a:lnTo>
                      <a:lnTo>
                        <a:pt x="16" y="8"/>
                      </a:lnTo>
                      <a:lnTo>
                        <a:pt x="16" y="4"/>
                      </a:lnTo>
                      <a:lnTo>
                        <a:pt x="15" y="3"/>
                      </a:lnTo>
                      <a:lnTo>
                        <a:pt x="13" y="0"/>
                      </a:lnTo>
                      <a:lnTo>
                        <a:pt x="10" y="0"/>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0" name="Freeform 3690"/>
                <p:cNvSpPr>
                  <a:spLocks noChangeArrowheads="1"/>
                </p:cNvSpPr>
                <p:nvPr/>
              </p:nvSpPr>
              <p:spPr bwMode="auto">
                <a:xfrm>
                  <a:off x="4841875" y="3848100"/>
                  <a:ext cx="12700" cy="12700"/>
                </a:xfrm>
                <a:custGeom>
                  <a:avLst/>
                  <a:gdLst>
                    <a:gd name="T0" fmla="*/ 8 w 16"/>
                    <a:gd name="T1" fmla="*/ 0 h 16"/>
                    <a:gd name="T2" fmla="*/ 8 w 16"/>
                    <a:gd name="T3" fmla="*/ 0 h 16"/>
                    <a:gd name="T4" fmla="*/ 5 w 16"/>
                    <a:gd name="T5" fmla="*/ 0 h 16"/>
                    <a:gd name="T6" fmla="*/ 3 w 16"/>
                    <a:gd name="T7" fmla="*/ 1 h 16"/>
                    <a:gd name="T8" fmla="*/ 0 w 16"/>
                    <a:gd name="T9" fmla="*/ 4 h 16"/>
                    <a:gd name="T10" fmla="*/ 0 w 16"/>
                    <a:gd name="T11" fmla="*/ 8 h 16"/>
                    <a:gd name="T12" fmla="*/ 0 w 16"/>
                    <a:gd name="T13" fmla="*/ 8 h 16"/>
                    <a:gd name="T14" fmla="*/ 0 w 16"/>
                    <a:gd name="T15" fmla="*/ 11 h 16"/>
                    <a:gd name="T16" fmla="*/ 2 w 16"/>
                    <a:gd name="T17" fmla="*/ 13 h 16"/>
                    <a:gd name="T18" fmla="*/ 5 w 16"/>
                    <a:gd name="T19" fmla="*/ 16 h 16"/>
                    <a:gd name="T20" fmla="*/ 8 w 16"/>
                    <a:gd name="T21" fmla="*/ 16 h 16"/>
                    <a:gd name="T22" fmla="*/ 8 w 16"/>
                    <a:gd name="T23" fmla="*/ 16 h 16"/>
                    <a:gd name="T24" fmla="*/ 8 w 16"/>
                    <a:gd name="T25" fmla="*/ 16 h 16"/>
                    <a:gd name="T26" fmla="*/ 8 w 16"/>
                    <a:gd name="T27" fmla="*/ 16 h 16"/>
                    <a:gd name="T28" fmla="*/ 11 w 16"/>
                    <a:gd name="T29" fmla="*/ 16 h 16"/>
                    <a:gd name="T30" fmla="*/ 15 w 16"/>
                    <a:gd name="T31" fmla="*/ 14 h 16"/>
                    <a:gd name="T32" fmla="*/ 16 w 16"/>
                    <a:gd name="T33" fmla="*/ 11 h 16"/>
                    <a:gd name="T34" fmla="*/ 16 w 16"/>
                    <a:gd name="T35" fmla="*/ 8 h 16"/>
                    <a:gd name="T36" fmla="*/ 16 w 16"/>
                    <a:gd name="T37" fmla="*/ 8 h 16"/>
                    <a:gd name="T38" fmla="*/ 16 w 16"/>
                    <a:gd name="T39" fmla="*/ 4 h 16"/>
                    <a:gd name="T40" fmla="*/ 15 w 16"/>
                    <a:gd name="T41" fmla="*/ 3 h 16"/>
                    <a:gd name="T42" fmla="*/ 13 w 16"/>
                    <a:gd name="T43" fmla="*/ 0 h 16"/>
                    <a:gd name="T44" fmla="*/ 10 w 16"/>
                    <a:gd name="T45" fmla="*/ 0 h 16"/>
                    <a:gd name="T46" fmla="*/ 10 w 16"/>
                    <a:gd name="T47" fmla="*/ 0 h 16"/>
                    <a:gd name="T48" fmla="*/ 8 w 16"/>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6">
                      <a:moveTo>
                        <a:pt x="8" y="0"/>
                      </a:moveTo>
                      <a:lnTo>
                        <a:pt x="8" y="0"/>
                      </a:lnTo>
                      <a:lnTo>
                        <a:pt x="5" y="0"/>
                      </a:lnTo>
                      <a:lnTo>
                        <a:pt x="3" y="1"/>
                      </a:lnTo>
                      <a:lnTo>
                        <a:pt x="0" y="4"/>
                      </a:lnTo>
                      <a:lnTo>
                        <a:pt x="0" y="8"/>
                      </a:lnTo>
                      <a:lnTo>
                        <a:pt x="0" y="11"/>
                      </a:lnTo>
                      <a:lnTo>
                        <a:pt x="2" y="13"/>
                      </a:lnTo>
                      <a:lnTo>
                        <a:pt x="5" y="16"/>
                      </a:lnTo>
                      <a:lnTo>
                        <a:pt x="8" y="16"/>
                      </a:lnTo>
                      <a:lnTo>
                        <a:pt x="11" y="16"/>
                      </a:lnTo>
                      <a:lnTo>
                        <a:pt x="15" y="14"/>
                      </a:lnTo>
                      <a:lnTo>
                        <a:pt x="16" y="11"/>
                      </a:lnTo>
                      <a:lnTo>
                        <a:pt x="16" y="8"/>
                      </a:lnTo>
                      <a:lnTo>
                        <a:pt x="16" y="4"/>
                      </a:lnTo>
                      <a:lnTo>
                        <a:pt x="15" y="3"/>
                      </a:lnTo>
                      <a:lnTo>
                        <a:pt x="13" y="0"/>
                      </a:lnTo>
                      <a:lnTo>
                        <a:pt x="1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1" name="Freeform 3691"/>
                <p:cNvSpPr>
                  <a:spLocks noChangeArrowheads="1"/>
                </p:cNvSpPr>
                <p:nvPr/>
              </p:nvSpPr>
              <p:spPr bwMode="auto">
                <a:xfrm>
                  <a:off x="4824412" y="3889375"/>
                  <a:ext cx="14288" cy="12700"/>
                </a:xfrm>
                <a:custGeom>
                  <a:avLst/>
                  <a:gdLst>
                    <a:gd name="T0" fmla="*/ 8 w 18"/>
                    <a:gd name="T1" fmla="*/ 0 h 18"/>
                    <a:gd name="T2" fmla="*/ 8 w 18"/>
                    <a:gd name="T3" fmla="*/ 0 h 18"/>
                    <a:gd name="T4" fmla="*/ 5 w 18"/>
                    <a:gd name="T5" fmla="*/ 2 h 18"/>
                    <a:gd name="T6" fmla="*/ 3 w 18"/>
                    <a:gd name="T7" fmla="*/ 3 h 18"/>
                    <a:gd name="T8" fmla="*/ 2 w 18"/>
                    <a:gd name="T9" fmla="*/ 5 h 18"/>
                    <a:gd name="T10" fmla="*/ 0 w 18"/>
                    <a:gd name="T11" fmla="*/ 8 h 18"/>
                    <a:gd name="T12" fmla="*/ 0 w 18"/>
                    <a:gd name="T13" fmla="*/ 8 h 18"/>
                    <a:gd name="T14" fmla="*/ 0 w 18"/>
                    <a:gd name="T15" fmla="*/ 11 h 18"/>
                    <a:gd name="T16" fmla="*/ 2 w 18"/>
                    <a:gd name="T17" fmla="*/ 15 h 18"/>
                    <a:gd name="T18" fmla="*/ 5 w 18"/>
                    <a:gd name="T19" fmla="*/ 16 h 18"/>
                    <a:gd name="T20" fmla="*/ 8 w 18"/>
                    <a:gd name="T21" fmla="*/ 18 h 18"/>
                    <a:gd name="T22" fmla="*/ 8 w 18"/>
                    <a:gd name="T23" fmla="*/ 18 h 18"/>
                    <a:gd name="T24" fmla="*/ 8 w 18"/>
                    <a:gd name="T25" fmla="*/ 18 h 18"/>
                    <a:gd name="T26" fmla="*/ 8 w 18"/>
                    <a:gd name="T27" fmla="*/ 18 h 18"/>
                    <a:gd name="T28" fmla="*/ 12 w 18"/>
                    <a:gd name="T29" fmla="*/ 16 h 18"/>
                    <a:gd name="T30" fmla="*/ 15 w 18"/>
                    <a:gd name="T31" fmla="*/ 15 h 18"/>
                    <a:gd name="T32" fmla="*/ 16 w 18"/>
                    <a:gd name="T33" fmla="*/ 13 h 18"/>
                    <a:gd name="T34" fmla="*/ 18 w 18"/>
                    <a:gd name="T35" fmla="*/ 10 h 18"/>
                    <a:gd name="T36" fmla="*/ 18 w 18"/>
                    <a:gd name="T37" fmla="*/ 10 h 18"/>
                    <a:gd name="T38" fmla="*/ 16 w 18"/>
                    <a:gd name="T39" fmla="*/ 7 h 18"/>
                    <a:gd name="T40" fmla="*/ 15 w 18"/>
                    <a:gd name="T41" fmla="*/ 3 h 18"/>
                    <a:gd name="T42" fmla="*/ 13 w 18"/>
                    <a:gd name="T43" fmla="*/ 2 h 18"/>
                    <a:gd name="T44" fmla="*/ 10 w 18"/>
                    <a:gd name="T45" fmla="*/ 0 h 18"/>
                    <a:gd name="T46" fmla="*/ 10 w 18"/>
                    <a:gd name="T47" fmla="*/ 0 h 18"/>
                    <a:gd name="T48" fmla="*/ 8 w 18"/>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8">
                      <a:moveTo>
                        <a:pt x="8" y="0"/>
                      </a:moveTo>
                      <a:lnTo>
                        <a:pt x="8" y="0"/>
                      </a:lnTo>
                      <a:lnTo>
                        <a:pt x="5" y="2"/>
                      </a:lnTo>
                      <a:lnTo>
                        <a:pt x="3" y="3"/>
                      </a:lnTo>
                      <a:lnTo>
                        <a:pt x="2" y="5"/>
                      </a:lnTo>
                      <a:lnTo>
                        <a:pt x="0" y="8"/>
                      </a:lnTo>
                      <a:lnTo>
                        <a:pt x="0" y="11"/>
                      </a:lnTo>
                      <a:lnTo>
                        <a:pt x="2" y="15"/>
                      </a:lnTo>
                      <a:lnTo>
                        <a:pt x="5" y="16"/>
                      </a:lnTo>
                      <a:lnTo>
                        <a:pt x="8" y="18"/>
                      </a:lnTo>
                      <a:lnTo>
                        <a:pt x="12" y="16"/>
                      </a:lnTo>
                      <a:lnTo>
                        <a:pt x="15" y="15"/>
                      </a:lnTo>
                      <a:lnTo>
                        <a:pt x="16" y="13"/>
                      </a:lnTo>
                      <a:lnTo>
                        <a:pt x="18" y="10"/>
                      </a:lnTo>
                      <a:lnTo>
                        <a:pt x="16" y="7"/>
                      </a:lnTo>
                      <a:lnTo>
                        <a:pt x="15" y="3"/>
                      </a:lnTo>
                      <a:lnTo>
                        <a:pt x="13" y="2"/>
                      </a:lnTo>
                      <a:lnTo>
                        <a:pt x="10" y="0"/>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2" name="Freeform 3692"/>
                <p:cNvSpPr>
                  <a:spLocks noChangeArrowheads="1"/>
                </p:cNvSpPr>
                <p:nvPr/>
              </p:nvSpPr>
              <p:spPr bwMode="auto">
                <a:xfrm>
                  <a:off x="4824412" y="3889375"/>
                  <a:ext cx="14288" cy="12700"/>
                </a:xfrm>
                <a:custGeom>
                  <a:avLst/>
                  <a:gdLst>
                    <a:gd name="T0" fmla="*/ 8 w 18"/>
                    <a:gd name="T1" fmla="*/ 0 h 18"/>
                    <a:gd name="T2" fmla="*/ 8 w 18"/>
                    <a:gd name="T3" fmla="*/ 0 h 18"/>
                    <a:gd name="T4" fmla="*/ 5 w 18"/>
                    <a:gd name="T5" fmla="*/ 2 h 18"/>
                    <a:gd name="T6" fmla="*/ 3 w 18"/>
                    <a:gd name="T7" fmla="*/ 3 h 18"/>
                    <a:gd name="T8" fmla="*/ 2 w 18"/>
                    <a:gd name="T9" fmla="*/ 5 h 18"/>
                    <a:gd name="T10" fmla="*/ 0 w 18"/>
                    <a:gd name="T11" fmla="*/ 8 h 18"/>
                    <a:gd name="T12" fmla="*/ 0 w 18"/>
                    <a:gd name="T13" fmla="*/ 8 h 18"/>
                    <a:gd name="T14" fmla="*/ 0 w 18"/>
                    <a:gd name="T15" fmla="*/ 11 h 18"/>
                    <a:gd name="T16" fmla="*/ 2 w 18"/>
                    <a:gd name="T17" fmla="*/ 15 h 18"/>
                    <a:gd name="T18" fmla="*/ 5 w 18"/>
                    <a:gd name="T19" fmla="*/ 16 h 18"/>
                    <a:gd name="T20" fmla="*/ 8 w 18"/>
                    <a:gd name="T21" fmla="*/ 18 h 18"/>
                    <a:gd name="T22" fmla="*/ 8 w 18"/>
                    <a:gd name="T23" fmla="*/ 18 h 18"/>
                    <a:gd name="T24" fmla="*/ 8 w 18"/>
                    <a:gd name="T25" fmla="*/ 18 h 18"/>
                    <a:gd name="T26" fmla="*/ 8 w 18"/>
                    <a:gd name="T27" fmla="*/ 18 h 18"/>
                    <a:gd name="T28" fmla="*/ 12 w 18"/>
                    <a:gd name="T29" fmla="*/ 16 h 18"/>
                    <a:gd name="T30" fmla="*/ 15 w 18"/>
                    <a:gd name="T31" fmla="*/ 15 h 18"/>
                    <a:gd name="T32" fmla="*/ 16 w 18"/>
                    <a:gd name="T33" fmla="*/ 13 h 18"/>
                    <a:gd name="T34" fmla="*/ 18 w 18"/>
                    <a:gd name="T35" fmla="*/ 10 h 18"/>
                    <a:gd name="T36" fmla="*/ 18 w 18"/>
                    <a:gd name="T37" fmla="*/ 10 h 18"/>
                    <a:gd name="T38" fmla="*/ 16 w 18"/>
                    <a:gd name="T39" fmla="*/ 7 h 18"/>
                    <a:gd name="T40" fmla="*/ 15 w 18"/>
                    <a:gd name="T41" fmla="*/ 3 h 18"/>
                    <a:gd name="T42" fmla="*/ 13 w 18"/>
                    <a:gd name="T43" fmla="*/ 2 h 18"/>
                    <a:gd name="T44" fmla="*/ 10 w 18"/>
                    <a:gd name="T45" fmla="*/ 0 h 18"/>
                    <a:gd name="T46" fmla="*/ 10 w 18"/>
                    <a:gd name="T47" fmla="*/ 0 h 18"/>
                    <a:gd name="T48" fmla="*/ 8 w 18"/>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8">
                      <a:moveTo>
                        <a:pt x="8" y="0"/>
                      </a:moveTo>
                      <a:lnTo>
                        <a:pt x="8" y="0"/>
                      </a:lnTo>
                      <a:lnTo>
                        <a:pt x="5" y="2"/>
                      </a:lnTo>
                      <a:lnTo>
                        <a:pt x="3" y="3"/>
                      </a:lnTo>
                      <a:lnTo>
                        <a:pt x="2" y="5"/>
                      </a:lnTo>
                      <a:lnTo>
                        <a:pt x="0" y="8"/>
                      </a:lnTo>
                      <a:lnTo>
                        <a:pt x="0" y="11"/>
                      </a:lnTo>
                      <a:lnTo>
                        <a:pt x="2" y="15"/>
                      </a:lnTo>
                      <a:lnTo>
                        <a:pt x="5" y="16"/>
                      </a:lnTo>
                      <a:lnTo>
                        <a:pt x="8" y="18"/>
                      </a:lnTo>
                      <a:lnTo>
                        <a:pt x="12" y="16"/>
                      </a:lnTo>
                      <a:lnTo>
                        <a:pt x="15" y="15"/>
                      </a:lnTo>
                      <a:lnTo>
                        <a:pt x="16" y="13"/>
                      </a:lnTo>
                      <a:lnTo>
                        <a:pt x="18" y="10"/>
                      </a:lnTo>
                      <a:lnTo>
                        <a:pt x="16" y="7"/>
                      </a:lnTo>
                      <a:lnTo>
                        <a:pt x="15" y="3"/>
                      </a:lnTo>
                      <a:lnTo>
                        <a:pt x="13" y="2"/>
                      </a:lnTo>
                      <a:lnTo>
                        <a:pt x="1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3" name="Freeform 3693"/>
                <p:cNvSpPr>
                  <a:spLocks noChangeArrowheads="1"/>
                </p:cNvSpPr>
                <p:nvPr/>
              </p:nvSpPr>
              <p:spPr bwMode="auto">
                <a:xfrm>
                  <a:off x="4803775" y="3895725"/>
                  <a:ext cx="12700" cy="14288"/>
                </a:xfrm>
                <a:custGeom>
                  <a:avLst/>
                  <a:gdLst>
                    <a:gd name="T0" fmla="*/ 8 w 16"/>
                    <a:gd name="T1" fmla="*/ 0 h 18"/>
                    <a:gd name="T2" fmla="*/ 8 w 16"/>
                    <a:gd name="T3" fmla="*/ 0 h 18"/>
                    <a:gd name="T4" fmla="*/ 5 w 16"/>
                    <a:gd name="T5" fmla="*/ 0 h 18"/>
                    <a:gd name="T6" fmla="*/ 3 w 16"/>
                    <a:gd name="T7" fmla="*/ 1 h 18"/>
                    <a:gd name="T8" fmla="*/ 1 w 16"/>
                    <a:gd name="T9" fmla="*/ 5 h 18"/>
                    <a:gd name="T10" fmla="*/ 0 w 16"/>
                    <a:gd name="T11" fmla="*/ 8 h 18"/>
                    <a:gd name="T12" fmla="*/ 0 w 16"/>
                    <a:gd name="T13" fmla="*/ 8 h 18"/>
                    <a:gd name="T14" fmla="*/ 0 w 16"/>
                    <a:gd name="T15" fmla="*/ 11 h 18"/>
                    <a:gd name="T16" fmla="*/ 1 w 16"/>
                    <a:gd name="T17" fmla="*/ 15 h 18"/>
                    <a:gd name="T18" fmla="*/ 5 w 16"/>
                    <a:gd name="T19" fmla="*/ 16 h 18"/>
                    <a:gd name="T20" fmla="*/ 8 w 16"/>
                    <a:gd name="T21" fmla="*/ 18 h 18"/>
                    <a:gd name="T22" fmla="*/ 8 w 16"/>
                    <a:gd name="T23" fmla="*/ 18 h 18"/>
                    <a:gd name="T24" fmla="*/ 8 w 16"/>
                    <a:gd name="T25" fmla="*/ 18 h 18"/>
                    <a:gd name="T26" fmla="*/ 8 w 16"/>
                    <a:gd name="T27" fmla="*/ 18 h 18"/>
                    <a:gd name="T28" fmla="*/ 11 w 16"/>
                    <a:gd name="T29" fmla="*/ 16 h 18"/>
                    <a:gd name="T30" fmla="*/ 14 w 16"/>
                    <a:gd name="T31" fmla="*/ 15 h 18"/>
                    <a:gd name="T32" fmla="*/ 16 w 16"/>
                    <a:gd name="T33" fmla="*/ 13 h 18"/>
                    <a:gd name="T34" fmla="*/ 16 w 16"/>
                    <a:gd name="T35" fmla="*/ 10 h 18"/>
                    <a:gd name="T36" fmla="*/ 16 w 16"/>
                    <a:gd name="T37" fmla="*/ 10 h 18"/>
                    <a:gd name="T38" fmla="*/ 16 w 16"/>
                    <a:gd name="T39" fmla="*/ 6 h 18"/>
                    <a:gd name="T40" fmla="*/ 14 w 16"/>
                    <a:gd name="T41" fmla="*/ 3 h 18"/>
                    <a:gd name="T42" fmla="*/ 13 w 16"/>
                    <a:gd name="T43" fmla="*/ 1 h 18"/>
                    <a:gd name="T44" fmla="*/ 9 w 16"/>
                    <a:gd name="T45" fmla="*/ 0 h 18"/>
                    <a:gd name="T46" fmla="*/ 9 w 16"/>
                    <a:gd name="T47" fmla="*/ 0 h 18"/>
                    <a:gd name="T48" fmla="*/ 8 w 16"/>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8">
                      <a:moveTo>
                        <a:pt x="8" y="0"/>
                      </a:moveTo>
                      <a:lnTo>
                        <a:pt x="8" y="0"/>
                      </a:lnTo>
                      <a:lnTo>
                        <a:pt x="5" y="0"/>
                      </a:lnTo>
                      <a:lnTo>
                        <a:pt x="3" y="1"/>
                      </a:lnTo>
                      <a:lnTo>
                        <a:pt x="1" y="5"/>
                      </a:lnTo>
                      <a:lnTo>
                        <a:pt x="0" y="8"/>
                      </a:lnTo>
                      <a:lnTo>
                        <a:pt x="0" y="11"/>
                      </a:lnTo>
                      <a:lnTo>
                        <a:pt x="1" y="15"/>
                      </a:lnTo>
                      <a:lnTo>
                        <a:pt x="5" y="16"/>
                      </a:lnTo>
                      <a:lnTo>
                        <a:pt x="8" y="18"/>
                      </a:lnTo>
                      <a:lnTo>
                        <a:pt x="11" y="16"/>
                      </a:lnTo>
                      <a:lnTo>
                        <a:pt x="14" y="15"/>
                      </a:lnTo>
                      <a:lnTo>
                        <a:pt x="16" y="13"/>
                      </a:lnTo>
                      <a:lnTo>
                        <a:pt x="16" y="10"/>
                      </a:lnTo>
                      <a:lnTo>
                        <a:pt x="16" y="6"/>
                      </a:lnTo>
                      <a:lnTo>
                        <a:pt x="14" y="3"/>
                      </a:lnTo>
                      <a:lnTo>
                        <a:pt x="13" y="1"/>
                      </a:lnTo>
                      <a:lnTo>
                        <a:pt x="9" y="0"/>
                      </a:lnTo>
                      <a:lnTo>
                        <a:pt x="8" y="0"/>
                      </a:lnTo>
                      <a:close/>
                    </a:path>
                  </a:pathLst>
                </a:custGeom>
                <a:solidFill>
                  <a:srgbClr val="90745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4" name="Freeform 3694"/>
                <p:cNvSpPr>
                  <a:spLocks noChangeArrowheads="1"/>
                </p:cNvSpPr>
                <p:nvPr/>
              </p:nvSpPr>
              <p:spPr bwMode="auto">
                <a:xfrm>
                  <a:off x="4803775" y="3895725"/>
                  <a:ext cx="12700" cy="14288"/>
                </a:xfrm>
                <a:custGeom>
                  <a:avLst/>
                  <a:gdLst>
                    <a:gd name="T0" fmla="*/ 8 w 16"/>
                    <a:gd name="T1" fmla="*/ 0 h 18"/>
                    <a:gd name="T2" fmla="*/ 8 w 16"/>
                    <a:gd name="T3" fmla="*/ 0 h 18"/>
                    <a:gd name="T4" fmla="*/ 5 w 16"/>
                    <a:gd name="T5" fmla="*/ 0 h 18"/>
                    <a:gd name="T6" fmla="*/ 3 w 16"/>
                    <a:gd name="T7" fmla="*/ 1 h 18"/>
                    <a:gd name="T8" fmla="*/ 1 w 16"/>
                    <a:gd name="T9" fmla="*/ 5 h 18"/>
                    <a:gd name="T10" fmla="*/ 0 w 16"/>
                    <a:gd name="T11" fmla="*/ 8 h 18"/>
                    <a:gd name="T12" fmla="*/ 0 w 16"/>
                    <a:gd name="T13" fmla="*/ 8 h 18"/>
                    <a:gd name="T14" fmla="*/ 0 w 16"/>
                    <a:gd name="T15" fmla="*/ 11 h 18"/>
                    <a:gd name="T16" fmla="*/ 1 w 16"/>
                    <a:gd name="T17" fmla="*/ 15 h 18"/>
                    <a:gd name="T18" fmla="*/ 5 w 16"/>
                    <a:gd name="T19" fmla="*/ 16 h 18"/>
                    <a:gd name="T20" fmla="*/ 8 w 16"/>
                    <a:gd name="T21" fmla="*/ 18 h 18"/>
                    <a:gd name="T22" fmla="*/ 8 w 16"/>
                    <a:gd name="T23" fmla="*/ 18 h 18"/>
                    <a:gd name="T24" fmla="*/ 8 w 16"/>
                    <a:gd name="T25" fmla="*/ 18 h 18"/>
                    <a:gd name="T26" fmla="*/ 8 w 16"/>
                    <a:gd name="T27" fmla="*/ 18 h 18"/>
                    <a:gd name="T28" fmla="*/ 11 w 16"/>
                    <a:gd name="T29" fmla="*/ 16 h 18"/>
                    <a:gd name="T30" fmla="*/ 14 w 16"/>
                    <a:gd name="T31" fmla="*/ 15 h 18"/>
                    <a:gd name="T32" fmla="*/ 16 w 16"/>
                    <a:gd name="T33" fmla="*/ 13 h 18"/>
                    <a:gd name="T34" fmla="*/ 16 w 16"/>
                    <a:gd name="T35" fmla="*/ 10 h 18"/>
                    <a:gd name="T36" fmla="*/ 16 w 16"/>
                    <a:gd name="T37" fmla="*/ 10 h 18"/>
                    <a:gd name="T38" fmla="*/ 16 w 16"/>
                    <a:gd name="T39" fmla="*/ 6 h 18"/>
                    <a:gd name="T40" fmla="*/ 14 w 16"/>
                    <a:gd name="T41" fmla="*/ 3 h 18"/>
                    <a:gd name="T42" fmla="*/ 13 w 16"/>
                    <a:gd name="T43" fmla="*/ 1 h 18"/>
                    <a:gd name="T44" fmla="*/ 9 w 16"/>
                    <a:gd name="T45" fmla="*/ 0 h 18"/>
                    <a:gd name="T46" fmla="*/ 9 w 16"/>
                    <a:gd name="T47" fmla="*/ 0 h 18"/>
                    <a:gd name="T48" fmla="*/ 8 w 16"/>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8">
                      <a:moveTo>
                        <a:pt x="8" y="0"/>
                      </a:moveTo>
                      <a:lnTo>
                        <a:pt x="8" y="0"/>
                      </a:lnTo>
                      <a:lnTo>
                        <a:pt x="5" y="0"/>
                      </a:lnTo>
                      <a:lnTo>
                        <a:pt x="3" y="1"/>
                      </a:lnTo>
                      <a:lnTo>
                        <a:pt x="1" y="5"/>
                      </a:lnTo>
                      <a:lnTo>
                        <a:pt x="0" y="8"/>
                      </a:lnTo>
                      <a:lnTo>
                        <a:pt x="0" y="11"/>
                      </a:lnTo>
                      <a:lnTo>
                        <a:pt x="1" y="15"/>
                      </a:lnTo>
                      <a:lnTo>
                        <a:pt x="5" y="16"/>
                      </a:lnTo>
                      <a:lnTo>
                        <a:pt x="8" y="18"/>
                      </a:lnTo>
                      <a:lnTo>
                        <a:pt x="11" y="16"/>
                      </a:lnTo>
                      <a:lnTo>
                        <a:pt x="14" y="15"/>
                      </a:lnTo>
                      <a:lnTo>
                        <a:pt x="16" y="13"/>
                      </a:lnTo>
                      <a:lnTo>
                        <a:pt x="16" y="10"/>
                      </a:lnTo>
                      <a:lnTo>
                        <a:pt x="16" y="6"/>
                      </a:lnTo>
                      <a:lnTo>
                        <a:pt x="14" y="3"/>
                      </a:lnTo>
                      <a:lnTo>
                        <a:pt x="13" y="1"/>
                      </a:lnTo>
                      <a:lnTo>
                        <a:pt x="9"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5" name="Freeform 3695"/>
                <p:cNvSpPr>
                  <a:spLocks noChangeArrowheads="1"/>
                </p:cNvSpPr>
                <p:nvPr/>
              </p:nvSpPr>
              <p:spPr bwMode="auto">
                <a:xfrm>
                  <a:off x="4902200" y="3211512"/>
                  <a:ext cx="177800" cy="152400"/>
                </a:xfrm>
                <a:custGeom>
                  <a:avLst/>
                  <a:gdLst>
                    <a:gd name="T0" fmla="*/ 0 w 224"/>
                    <a:gd name="T1" fmla="*/ 0 h 192"/>
                    <a:gd name="T2" fmla="*/ 38 w 224"/>
                    <a:gd name="T3" fmla="*/ 86 h 192"/>
                    <a:gd name="T4" fmla="*/ 149 w 224"/>
                    <a:gd name="T5" fmla="*/ 161 h 192"/>
                    <a:gd name="T6" fmla="*/ 175 w 224"/>
                    <a:gd name="T7" fmla="*/ 180 h 192"/>
                    <a:gd name="T8" fmla="*/ 188 w 224"/>
                    <a:gd name="T9" fmla="*/ 189 h 192"/>
                    <a:gd name="T10" fmla="*/ 188 w 224"/>
                    <a:gd name="T11" fmla="*/ 189 h 192"/>
                    <a:gd name="T12" fmla="*/ 193 w 224"/>
                    <a:gd name="T13" fmla="*/ 192 h 192"/>
                    <a:gd name="T14" fmla="*/ 198 w 224"/>
                    <a:gd name="T15" fmla="*/ 192 h 192"/>
                    <a:gd name="T16" fmla="*/ 198 w 224"/>
                    <a:gd name="T17" fmla="*/ 192 h 192"/>
                    <a:gd name="T18" fmla="*/ 202 w 224"/>
                    <a:gd name="T19" fmla="*/ 192 h 192"/>
                    <a:gd name="T20" fmla="*/ 206 w 224"/>
                    <a:gd name="T21" fmla="*/ 189 h 192"/>
                    <a:gd name="T22" fmla="*/ 222 w 224"/>
                    <a:gd name="T23" fmla="*/ 164 h 192"/>
                    <a:gd name="T24" fmla="*/ 222 w 224"/>
                    <a:gd name="T25" fmla="*/ 164 h 192"/>
                    <a:gd name="T26" fmla="*/ 224 w 224"/>
                    <a:gd name="T27" fmla="*/ 159 h 192"/>
                    <a:gd name="T28" fmla="*/ 224 w 224"/>
                    <a:gd name="T29" fmla="*/ 156 h 192"/>
                    <a:gd name="T30" fmla="*/ 220 w 224"/>
                    <a:gd name="T31" fmla="*/ 151 h 192"/>
                    <a:gd name="T32" fmla="*/ 215 w 224"/>
                    <a:gd name="T33" fmla="*/ 146 h 192"/>
                    <a:gd name="T34" fmla="*/ 202 w 224"/>
                    <a:gd name="T35" fmla="*/ 138 h 192"/>
                    <a:gd name="T36" fmla="*/ 176 w 224"/>
                    <a:gd name="T37" fmla="*/ 119 h 192"/>
                    <a:gd name="T38" fmla="*/ 0 w 224"/>
                    <a:gd name="T3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192">
                      <a:moveTo>
                        <a:pt x="0" y="0"/>
                      </a:moveTo>
                      <a:lnTo>
                        <a:pt x="38" y="86"/>
                      </a:lnTo>
                      <a:lnTo>
                        <a:pt x="149" y="161"/>
                      </a:lnTo>
                      <a:lnTo>
                        <a:pt x="175" y="180"/>
                      </a:lnTo>
                      <a:lnTo>
                        <a:pt x="188" y="189"/>
                      </a:lnTo>
                      <a:lnTo>
                        <a:pt x="193" y="192"/>
                      </a:lnTo>
                      <a:lnTo>
                        <a:pt x="198" y="192"/>
                      </a:lnTo>
                      <a:lnTo>
                        <a:pt x="202" y="192"/>
                      </a:lnTo>
                      <a:lnTo>
                        <a:pt x="206" y="189"/>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6" name="Freeform 3696"/>
                <p:cNvSpPr>
                  <a:spLocks noChangeArrowheads="1"/>
                </p:cNvSpPr>
                <p:nvPr/>
              </p:nvSpPr>
              <p:spPr bwMode="auto">
                <a:xfrm>
                  <a:off x="4902200" y="3211512"/>
                  <a:ext cx="177800" cy="152400"/>
                </a:xfrm>
                <a:custGeom>
                  <a:avLst/>
                  <a:gdLst>
                    <a:gd name="T0" fmla="*/ 0 w 224"/>
                    <a:gd name="T1" fmla="*/ 0 h 192"/>
                    <a:gd name="T2" fmla="*/ 38 w 224"/>
                    <a:gd name="T3" fmla="*/ 86 h 192"/>
                    <a:gd name="T4" fmla="*/ 149 w 224"/>
                    <a:gd name="T5" fmla="*/ 161 h 192"/>
                    <a:gd name="T6" fmla="*/ 175 w 224"/>
                    <a:gd name="T7" fmla="*/ 180 h 192"/>
                    <a:gd name="T8" fmla="*/ 188 w 224"/>
                    <a:gd name="T9" fmla="*/ 189 h 192"/>
                    <a:gd name="T10" fmla="*/ 188 w 224"/>
                    <a:gd name="T11" fmla="*/ 189 h 192"/>
                    <a:gd name="T12" fmla="*/ 193 w 224"/>
                    <a:gd name="T13" fmla="*/ 192 h 192"/>
                    <a:gd name="T14" fmla="*/ 198 w 224"/>
                    <a:gd name="T15" fmla="*/ 192 h 192"/>
                    <a:gd name="T16" fmla="*/ 198 w 224"/>
                    <a:gd name="T17" fmla="*/ 192 h 192"/>
                    <a:gd name="T18" fmla="*/ 202 w 224"/>
                    <a:gd name="T19" fmla="*/ 192 h 192"/>
                    <a:gd name="T20" fmla="*/ 206 w 224"/>
                    <a:gd name="T21" fmla="*/ 189 h 192"/>
                    <a:gd name="T22" fmla="*/ 222 w 224"/>
                    <a:gd name="T23" fmla="*/ 164 h 192"/>
                    <a:gd name="T24" fmla="*/ 222 w 224"/>
                    <a:gd name="T25" fmla="*/ 164 h 192"/>
                    <a:gd name="T26" fmla="*/ 224 w 224"/>
                    <a:gd name="T27" fmla="*/ 159 h 192"/>
                    <a:gd name="T28" fmla="*/ 224 w 224"/>
                    <a:gd name="T29" fmla="*/ 156 h 192"/>
                    <a:gd name="T30" fmla="*/ 220 w 224"/>
                    <a:gd name="T31" fmla="*/ 151 h 192"/>
                    <a:gd name="T32" fmla="*/ 215 w 224"/>
                    <a:gd name="T33" fmla="*/ 146 h 192"/>
                    <a:gd name="T34" fmla="*/ 202 w 224"/>
                    <a:gd name="T35" fmla="*/ 138 h 192"/>
                    <a:gd name="T36" fmla="*/ 176 w 224"/>
                    <a:gd name="T37" fmla="*/ 119 h 192"/>
                    <a:gd name="T38" fmla="*/ 0 w 224"/>
                    <a:gd name="T3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192">
                      <a:moveTo>
                        <a:pt x="0" y="0"/>
                      </a:moveTo>
                      <a:lnTo>
                        <a:pt x="38" y="86"/>
                      </a:lnTo>
                      <a:lnTo>
                        <a:pt x="149" y="161"/>
                      </a:lnTo>
                      <a:lnTo>
                        <a:pt x="175" y="180"/>
                      </a:lnTo>
                      <a:lnTo>
                        <a:pt x="188" y="189"/>
                      </a:lnTo>
                      <a:lnTo>
                        <a:pt x="193" y="192"/>
                      </a:lnTo>
                      <a:lnTo>
                        <a:pt x="198" y="192"/>
                      </a:lnTo>
                      <a:lnTo>
                        <a:pt x="202" y="192"/>
                      </a:lnTo>
                      <a:lnTo>
                        <a:pt x="206" y="189"/>
                      </a:lnTo>
                      <a:lnTo>
                        <a:pt x="222" y="164"/>
                      </a:lnTo>
                      <a:lnTo>
                        <a:pt x="224" y="159"/>
                      </a:lnTo>
                      <a:lnTo>
                        <a:pt x="224" y="156"/>
                      </a:lnTo>
                      <a:lnTo>
                        <a:pt x="220" y="151"/>
                      </a:lnTo>
                      <a:lnTo>
                        <a:pt x="215" y="146"/>
                      </a:lnTo>
                      <a:lnTo>
                        <a:pt x="202" y="138"/>
                      </a:lnTo>
                      <a:lnTo>
                        <a:pt x="176" y="1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7" name="Freeform 3697"/>
                <p:cNvSpPr>
                  <a:spLocks noChangeArrowheads="1"/>
                </p:cNvSpPr>
                <p:nvPr/>
              </p:nvSpPr>
              <p:spPr bwMode="auto">
                <a:xfrm>
                  <a:off x="4795837" y="3136900"/>
                  <a:ext cx="136525" cy="142875"/>
                </a:xfrm>
                <a:custGeom>
                  <a:avLst/>
                  <a:gdLst>
                    <a:gd name="T0" fmla="*/ 0 w 173"/>
                    <a:gd name="T1" fmla="*/ 0 h 179"/>
                    <a:gd name="T2" fmla="*/ 38 w 173"/>
                    <a:gd name="T3" fmla="*/ 86 h 179"/>
                    <a:gd name="T4" fmla="*/ 173 w 173"/>
                    <a:gd name="T5" fmla="*/ 179 h 179"/>
                    <a:gd name="T6" fmla="*/ 135 w 173"/>
                    <a:gd name="T7" fmla="*/ 93 h 179"/>
                    <a:gd name="T8" fmla="*/ 0 w 173"/>
                    <a:gd name="T9" fmla="*/ 0 h 179"/>
                  </a:gdLst>
                  <a:ahLst/>
                  <a:cxnLst>
                    <a:cxn ang="0">
                      <a:pos x="T0" y="T1"/>
                    </a:cxn>
                    <a:cxn ang="0">
                      <a:pos x="T2" y="T3"/>
                    </a:cxn>
                    <a:cxn ang="0">
                      <a:pos x="T4" y="T5"/>
                    </a:cxn>
                    <a:cxn ang="0">
                      <a:pos x="T6" y="T7"/>
                    </a:cxn>
                    <a:cxn ang="0">
                      <a:pos x="T8" y="T9"/>
                    </a:cxn>
                  </a:cxnLst>
                  <a:rect l="0" t="0" r="r" b="b"/>
                  <a:pathLst>
                    <a:path w="173" h="179">
                      <a:moveTo>
                        <a:pt x="0" y="0"/>
                      </a:moveTo>
                      <a:lnTo>
                        <a:pt x="38" y="86"/>
                      </a:lnTo>
                      <a:lnTo>
                        <a:pt x="173" y="179"/>
                      </a:lnTo>
                      <a:lnTo>
                        <a:pt x="135" y="93"/>
                      </a:lnTo>
                      <a:lnTo>
                        <a:pt x="0" y="0"/>
                      </a:lnTo>
                      <a:close/>
                    </a:path>
                  </a:pathLst>
                </a:custGeom>
                <a:solidFill>
                  <a:srgbClr val="0F0F0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8" name="Freeform 3698"/>
                <p:cNvSpPr>
                  <a:spLocks noChangeArrowheads="1"/>
                </p:cNvSpPr>
                <p:nvPr/>
              </p:nvSpPr>
              <p:spPr bwMode="auto">
                <a:xfrm>
                  <a:off x="4795837" y="3136900"/>
                  <a:ext cx="136525" cy="142875"/>
                </a:xfrm>
                <a:custGeom>
                  <a:avLst/>
                  <a:gdLst>
                    <a:gd name="T0" fmla="*/ 0 w 173"/>
                    <a:gd name="T1" fmla="*/ 0 h 179"/>
                    <a:gd name="T2" fmla="*/ 38 w 173"/>
                    <a:gd name="T3" fmla="*/ 86 h 179"/>
                    <a:gd name="T4" fmla="*/ 173 w 173"/>
                    <a:gd name="T5" fmla="*/ 179 h 179"/>
                    <a:gd name="T6" fmla="*/ 135 w 173"/>
                    <a:gd name="T7" fmla="*/ 93 h 179"/>
                    <a:gd name="T8" fmla="*/ 0 w 173"/>
                    <a:gd name="T9" fmla="*/ 0 h 179"/>
                  </a:gdLst>
                  <a:ahLst/>
                  <a:cxnLst>
                    <a:cxn ang="0">
                      <a:pos x="T0" y="T1"/>
                    </a:cxn>
                    <a:cxn ang="0">
                      <a:pos x="T2" y="T3"/>
                    </a:cxn>
                    <a:cxn ang="0">
                      <a:pos x="T4" y="T5"/>
                    </a:cxn>
                    <a:cxn ang="0">
                      <a:pos x="T6" y="T7"/>
                    </a:cxn>
                    <a:cxn ang="0">
                      <a:pos x="T8" y="T9"/>
                    </a:cxn>
                  </a:cxnLst>
                  <a:rect l="0" t="0" r="r" b="b"/>
                  <a:pathLst>
                    <a:path w="173" h="179">
                      <a:moveTo>
                        <a:pt x="0" y="0"/>
                      </a:moveTo>
                      <a:lnTo>
                        <a:pt x="38" y="86"/>
                      </a:lnTo>
                      <a:lnTo>
                        <a:pt x="173" y="179"/>
                      </a:lnTo>
                      <a:lnTo>
                        <a:pt x="135"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799" name="Freeform 3699"/>
                <p:cNvSpPr>
                  <a:spLocks noEditPoints="1" noChangeArrowheads="1"/>
                </p:cNvSpPr>
                <p:nvPr/>
              </p:nvSpPr>
              <p:spPr bwMode="auto">
                <a:xfrm>
                  <a:off x="4432300" y="2914650"/>
                  <a:ext cx="392113" cy="292100"/>
                </a:xfrm>
                <a:custGeom>
                  <a:avLst/>
                  <a:gdLst>
                    <a:gd name="T0" fmla="*/ 109 w 495"/>
                    <a:gd name="T1" fmla="*/ 84 h 366"/>
                    <a:gd name="T2" fmla="*/ 109 w 495"/>
                    <a:gd name="T3" fmla="*/ 84 h 366"/>
                    <a:gd name="T4" fmla="*/ 109 w 495"/>
                    <a:gd name="T5" fmla="*/ 84 h 366"/>
                    <a:gd name="T6" fmla="*/ 109 w 495"/>
                    <a:gd name="T7" fmla="*/ 84 h 366"/>
                    <a:gd name="T8" fmla="*/ 109 w 495"/>
                    <a:gd name="T9" fmla="*/ 84 h 366"/>
                    <a:gd name="T10" fmla="*/ 118 w 495"/>
                    <a:gd name="T11" fmla="*/ 71 h 366"/>
                    <a:gd name="T12" fmla="*/ 118 w 495"/>
                    <a:gd name="T13" fmla="*/ 71 h 366"/>
                    <a:gd name="T14" fmla="*/ 118 w 495"/>
                    <a:gd name="T15" fmla="*/ 71 h 366"/>
                    <a:gd name="T16" fmla="*/ 118 w 495"/>
                    <a:gd name="T17" fmla="*/ 71 h 366"/>
                    <a:gd name="T18" fmla="*/ 118 w 495"/>
                    <a:gd name="T19" fmla="*/ 71 h 366"/>
                    <a:gd name="T20" fmla="*/ 0 w 495"/>
                    <a:gd name="T21" fmla="*/ 0 h 366"/>
                    <a:gd name="T22" fmla="*/ 35 w 495"/>
                    <a:gd name="T23" fmla="*/ 36 h 366"/>
                    <a:gd name="T24" fmla="*/ 97 w 495"/>
                    <a:gd name="T25" fmla="*/ 96 h 366"/>
                    <a:gd name="T26" fmla="*/ 97 w 495"/>
                    <a:gd name="T27" fmla="*/ 96 h 366"/>
                    <a:gd name="T28" fmla="*/ 97 w 495"/>
                    <a:gd name="T29" fmla="*/ 96 h 366"/>
                    <a:gd name="T30" fmla="*/ 104 w 495"/>
                    <a:gd name="T31" fmla="*/ 99 h 366"/>
                    <a:gd name="T32" fmla="*/ 104 w 495"/>
                    <a:gd name="T33" fmla="*/ 99 h 366"/>
                    <a:gd name="T34" fmla="*/ 495 w 495"/>
                    <a:gd name="T35" fmla="*/ 366 h 366"/>
                    <a:gd name="T36" fmla="*/ 457 w 495"/>
                    <a:gd name="T37" fmla="*/ 280 h 366"/>
                    <a:gd name="T38" fmla="*/ 130 w 495"/>
                    <a:gd name="T39" fmla="*/ 57 h 366"/>
                    <a:gd name="T40" fmla="*/ 130 w 495"/>
                    <a:gd name="T41" fmla="*/ 57 h 366"/>
                    <a:gd name="T42" fmla="*/ 130 w 495"/>
                    <a:gd name="T43" fmla="*/ 57 h 366"/>
                    <a:gd name="T44" fmla="*/ 130 w 495"/>
                    <a:gd name="T45" fmla="*/ 55 h 366"/>
                    <a:gd name="T46" fmla="*/ 123 w 495"/>
                    <a:gd name="T47" fmla="*/ 55 h 366"/>
                    <a:gd name="T48" fmla="*/ 123 w 495"/>
                    <a:gd name="T49" fmla="*/ 55 h 366"/>
                    <a:gd name="T50" fmla="*/ 45 w 495"/>
                    <a:gd name="T51" fmla="*/ 21 h 366"/>
                    <a:gd name="T52" fmla="*/ 0 w 495"/>
                    <a:gd name="T53"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5" h="366">
                      <a:moveTo>
                        <a:pt x="109" y="84"/>
                      </a:moveTo>
                      <a:lnTo>
                        <a:pt x="109" y="84"/>
                      </a:lnTo>
                      <a:close/>
                      <a:moveTo>
                        <a:pt x="118" y="71"/>
                      </a:moveTo>
                      <a:lnTo>
                        <a:pt x="118" y="71"/>
                      </a:lnTo>
                      <a:close/>
                      <a:moveTo>
                        <a:pt x="0" y="0"/>
                      </a:moveTo>
                      <a:lnTo>
                        <a:pt x="35" y="36"/>
                      </a:lnTo>
                      <a:lnTo>
                        <a:pt x="97" y="96"/>
                      </a:lnTo>
                      <a:lnTo>
                        <a:pt x="104" y="99"/>
                      </a:lnTo>
                      <a:lnTo>
                        <a:pt x="495" y="366"/>
                      </a:lnTo>
                      <a:lnTo>
                        <a:pt x="457" y="280"/>
                      </a:lnTo>
                      <a:lnTo>
                        <a:pt x="130" y="57"/>
                      </a:lnTo>
                      <a:lnTo>
                        <a:pt x="130" y="55"/>
                      </a:lnTo>
                      <a:lnTo>
                        <a:pt x="123" y="55"/>
                      </a:lnTo>
                      <a:lnTo>
                        <a:pt x="45" y="21"/>
                      </a:lnTo>
                      <a:lnTo>
                        <a:pt x="0" y="0"/>
                      </a:lnTo>
                      <a:close/>
                    </a:path>
                  </a:pathLst>
                </a:custGeom>
                <a:solidFill>
                  <a:srgbClr val="C1C19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800" name="Rectangle 3700"/>
                <p:cNvSpPr>
                  <a:spLocks noChangeArrowheads="1"/>
                </p:cNvSpPr>
                <p:nvPr/>
              </p:nvSpPr>
              <p:spPr bwMode="auto">
                <a:xfrm>
                  <a:off x="4518025" y="2982912"/>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
              <p:nvSpPr>
                <p:cNvPr id="22801" name="Rectangle 3701"/>
                <p:cNvSpPr>
                  <a:spLocks noChangeArrowheads="1"/>
                </p:cNvSpPr>
                <p:nvPr/>
              </p:nvSpPr>
              <p:spPr bwMode="auto">
                <a:xfrm>
                  <a:off x="4525962" y="2971800"/>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
              <p:nvSpPr>
                <p:cNvPr id="22802" name="Freeform 3702"/>
                <p:cNvSpPr>
                  <a:spLocks noChangeArrowheads="1"/>
                </p:cNvSpPr>
                <p:nvPr/>
              </p:nvSpPr>
              <p:spPr bwMode="auto">
                <a:xfrm>
                  <a:off x="4432300" y="2914650"/>
                  <a:ext cx="392113" cy="292100"/>
                </a:xfrm>
                <a:custGeom>
                  <a:avLst/>
                  <a:gdLst>
                    <a:gd name="T0" fmla="*/ 0 w 495"/>
                    <a:gd name="T1" fmla="*/ 0 h 366"/>
                    <a:gd name="T2" fmla="*/ 35 w 495"/>
                    <a:gd name="T3" fmla="*/ 36 h 366"/>
                    <a:gd name="T4" fmla="*/ 97 w 495"/>
                    <a:gd name="T5" fmla="*/ 96 h 366"/>
                    <a:gd name="T6" fmla="*/ 97 w 495"/>
                    <a:gd name="T7" fmla="*/ 96 h 366"/>
                    <a:gd name="T8" fmla="*/ 97 w 495"/>
                    <a:gd name="T9" fmla="*/ 96 h 366"/>
                    <a:gd name="T10" fmla="*/ 104 w 495"/>
                    <a:gd name="T11" fmla="*/ 99 h 366"/>
                    <a:gd name="T12" fmla="*/ 104 w 495"/>
                    <a:gd name="T13" fmla="*/ 99 h 366"/>
                    <a:gd name="T14" fmla="*/ 495 w 495"/>
                    <a:gd name="T15" fmla="*/ 366 h 366"/>
                    <a:gd name="T16" fmla="*/ 457 w 495"/>
                    <a:gd name="T17" fmla="*/ 280 h 366"/>
                    <a:gd name="T18" fmla="*/ 130 w 495"/>
                    <a:gd name="T19" fmla="*/ 57 h 366"/>
                    <a:gd name="T20" fmla="*/ 130 w 495"/>
                    <a:gd name="T21" fmla="*/ 57 h 366"/>
                    <a:gd name="T22" fmla="*/ 130 w 495"/>
                    <a:gd name="T23" fmla="*/ 57 h 366"/>
                    <a:gd name="T24" fmla="*/ 130 w 495"/>
                    <a:gd name="T25" fmla="*/ 55 h 366"/>
                    <a:gd name="T26" fmla="*/ 123 w 495"/>
                    <a:gd name="T27" fmla="*/ 55 h 366"/>
                    <a:gd name="T28" fmla="*/ 123 w 495"/>
                    <a:gd name="T29" fmla="*/ 55 h 366"/>
                    <a:gd name="T30" fmla="*/ 45 w 495"/>
                    <a:gd name="T31" fmla="*/ 21 h 366"/>
                    <a:gd name="T32" fmla="*/ 0 w 495"/>
                    <a:gd name="T33"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5" h="366">
                      <a:moveTo>
                        <a:pt x="0" y="0"/>
                      </a:moveTo>
                      <a:lnTo>
                        <a:pt x="35" y="36"/>
                      </a:lnTo>
                      <a:lnTo>
                        <a:pt x="97" y="96"/>
                      </a:lnTo>
                      <a:lnTo>
                        <a:pt x="104" y="99"/>
                      </a:lnTo>
                      <a:lnTo>
                        <a:pt x="495" y="366"/>
                      </a:lnTo>
                      <a:lnTo>
                        <a:pt x="457" y="280"/>
                      </a:lnTo>
                      <a:lnTo>
                        <a:pt x="130" y="57"/>
                      </a:lnTo>
                      <a:lnTo>
                        <a:pt x="130" y="55"/>
                      </a:lnTo>
                      <a:lnTo>
                        <a:pt x="123" y="55"/>
                      </a:lnTo>
                      <a:lnTo>
                        <a:pt x="45" y="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en-US" altLang="zh-CN"/>
                </a:p>
              </p:txBody>
            </p:sp>
            <p:pic>
              <p:nvPicPr>
                <p:cNvPr id="22803" name="Picture 37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675" y="3292475"/>
                  <a:ext cx="69850" cy="6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04" name="Freeform 3704"/>
                <p:cNvSpPr>
                  <a:spLocks noChangeArrowheads="1"/>
                </p:cNvSpPr>
                <p:nvPr/>
              </p:nvSpPr>
              <p:spPr bwMode="auto">
                <a:xfrm>
                  <a:off x="4468812" y="2924175"/>
                  <a:ext cx="63500" cy="47625"/>
                </a:xfrm>
                <a:custGeom>
                  <a:avLst/>
                  <a:gdLst>
                    <a:gd name="T0" fmla="*/ 0 w 80"/>
                    <a:gd name="T1" fmla="*/ 5 h 60"/>
                    <a:gd name="T2" fmla="*/ 70 w 80"/>
                    <a:gd name="T3" fmla="*/ 60 h 60"/>
                    <a:gd name="T4" fmla="*/ 80 w 80"/>
                    <a:gd name="T5" fmla="*/ 46 h 60"/>
                    <a:gd name="T6" fmla="*/ 3 w 80"/>
                    <a:gd name="T7" fmla="*/ 0 h 60"/>
                    <a:gd name="T8" fmla="*/ 0 w 80"/>
                    <a:gd name="T9" fmla="*/ 5 h 60"/>
                  </a:gdLst>
                  <a:ahLst/>
                  <a:cxnLst>
                    <a:cxn ang="0">
                      <a:pos x="T0" y="T1"/>
                    </a:cxn>
                    <a:cxn ang="0">
                      <a:pos x="T2" y="T3"/>
                    </a:cxn>
                    <a:cxn ang="0">
                      <a:pos x="T4" y="T5"/>
                    </a:cxn>
                    <a:cxn ang="0">
                      <a:pos x="T6" y="T7"/>
                    </a:cxn>
                    <a:cxn ang="0">
                      <a:pos x="T8" y="T9"/>
                    </a:cxn>
                  </a:cxnLst>
                  <a:rect l="0" t="0" r="r" b="b"/>
                  <a:pathLst>
                    <a:path w="80" h="60">
                      <a:moveTo>
                        <a:pt x="0" y="5"/>
                      </a:moveTo>
                      <a:lnTo>
                        <a:pt x="70" y="60"/>
                      </a:lnTo>
                      <a:lnTo>
                        <a:pt x="80" y="46"/>
                      </a:lnTo>
                      <a:lnTo>
                        <a:pt x="3" y="0"/>
                      </a:lnTo>
                      <a:lnTo>
                        <a:pt x="0" y="5"/>
                      </a:lnTo>
                      <a:close/>
                    </a:path>
                  </a:pathLst>
                </a:custGeom>
                <a:solidFill>
                  <a:srgbClr val="F4CEA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805" name="Freeform 3705"/>
                <p:cNvSpPr>
                  <a:spLocks noChangeArrowheads="1"/>
                </p:cNvSpPr>
                <p:nvPr/>
              </p:nvSpPr>
              <p:spPr bwMode="auto">
                <a:xfrm>
                  <a:off x="4465637" y="2928937"/>
                  <a:ext cx="58738" cy="52388"/>
                </a:xfrm>
                <a:custGeom>
                  <a:avLst/>
                  <a:gdLst>
                    <a:gd name="T0" fmla="*/ 0 w 73"/>
                    <a:gd name="T1" fmla="*/ 5 h 67"/>
                    <a:gd name="T2" fmla="*/ 62 w 73"/>
                    <a:gd name="T3" fmla="*/ 67 h 67"/>
                    <a:gd name="T4" fmla="*/ 73 w 73"/>
                    <a:gd name="T5" fmla="*/ 55 h 67"/>
                    <a:gd name="T6" fmla="*/ 3 w 73"/>
                    <a:gd name="T7" fmla="*/ 0 h 67"/>
                    <a:gd name="T8" fmla="*/ 0 w 73"/>
                    <a:gd name="T9" fmla="*/ 5 h 67"/>
                  </a:gdLst>
                  <a:ahLst/>
                  <a:cxnLst>
                    <a:cxn ang="0">
                      <a:pos x="T0" y="T1"/>
                    </a:cxn>
                    <a:cxn ang="0">
                      <a:pos x="T2" y="T3"/>
                    </a:cxn>
                    <a:cxn ang="0">
                      <a:pos x="T4" y="T5"/>
                    </a:cxn>
                    <a:cxn ang="0">
                      <a:pos x="T6" y="T7"/>
                    </a:cxn>
                    <a:cxn ang="0">
                      <a:pos x="T8" y="T9"/>
                    </a:cxn>
                  </a:cxnLst>
                  <a:rect l="0" t="0" r="r" b="b"/>
                  <a:pathLst>
                    <a:path w="73" h="67">
                      <a:moveTo>
                        <a:pt x="0" y="5"/>
                      </a:moveTo>
                      <a:lnTo>
                        <a:pt x="62" y="67"/>
                      </a:lnTo>
                      <a:lnTo>
                        <a:pt x="73" y="55"/>
                      </a:lnTo>
                      <a:lnTo>
                        <a:pt x="3" y="0"/>
                      </a:lnTo>
                      <a:lnTo>
                        <a:pt x="0" y="5"/>
                      </a:lnTo>
                      <a:close/>
                    </a:path>
                  </a:pathLst>
                </a:custGeom>
                <a:solidFill>
                  <a:srgbClr val="F2DCC7"/>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806" name="Freeform 3706"/>
                <p:cNvSpPr>
                  <a:spLocks noChangeArrowheads="1"/>
                </p:cNvSpPr>
                <p:nvPr/>
              </p:nvSpPr>
              <p:spPr bwMode="auto">
                <a:xfrm>
                  <a:off x="4470400" y="2921000"/>
                  <a:ext cx="66675" cy="39688"/>
                </a:xfrm>
                <a:custGeom>
                  <a:avLst/>
                  <a:gdLst>
                    <a:gd name="T0" fmla="*/ 77 w 84"/>
                    <a:gd name="T1" fmla="*/ 51 h 51"/>
                    <a:gd name="T2" fmla="*/ 84 w 84"/>
                    <a:gd name="T3" fmla="*/ 34 h 51"/>
                    <a:gd name="T4" fmla="*/ 5 w 84"/>
                    <a:gd name="T5" fmla="*/ 0 h 51"/>
                    <a:gd name="T6" fmla="*/ 0 w 84"/>
                    <a:gd name="T7" fmla="*/ 5 h 51"/>
                    <a:gd name="T8" fmla="*/ 77 w 84"/>
                    <a:gd name="T9" fmla="*/ 51 h 51"/>
                  </a:gdLst>
                  <a:ahLst/>
                  <a:cxnLst>
                    <a:cxn ang="0">
                      <a:pos x="T0" y="T1"/>
                    </a:cxn>
                    <a:cxn ang="0">
                      <a:pos x="T2" y="T3"/>
                    </a:cxn>
                    <a:cxn ang="0">
                      <a:pos x="T4" y="T5"/>
                    </a:cxn>
                    <a:cxn ang="0">
                      <a:pos x="T6" y="T7"/>
                    </a:cxn>
                    <a:cxn ang="0">
                      <a:pos x="T8" y="T9"/>
                    </a:cxn>
                  </a:cxnLst>
                  <a:rect l="0" t="0" r="r" b="b"/>
                  <a:pathLst>
                    <a:path w="84" h="51">
                      <a:moveTo>
                        <a:pt x="77" y="51"/>
                      </a:moveTo>
                      <a:lnTo>
                        <a:pt x="84" y="34"/>
                      </a:lnTo>
                      <a:lnTo>
                        <a:pt x="5" y="0"/>
                      </a:lnTo>
                      <a:lnTo>
                        <a:pt x="0" y="5"/>
                      </a:lnTo>
                      <a:lnTo>
                        <a:pt x="77" y="51"/>
                      </a:lnTo>
                      <a:close/>
                    </a:path>
                  </a:pathLst>
                </a:custGeom>
                <a:solidFill>
                  <a:srgbClr val="E8BB8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pic>
              <p:nvPicPr>
                <p:cNvPr id="22807" name="Picture 37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0712" y="2898775"/>
                  <a:ext cx="46038"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08" name="Picture 37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087" y="3289300"/>
                  <a:ext cx="53975"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09" name="Freeform 3709"/>
                <p:cNvSpPr>
                  <a:spLocks noChangeArrowheads="1"/>
                </p:cNvSpPr>
                <p:nvPr/>
              </p:nvSpPr>
              <p:spPr bwMode="auto">
                <a:xfrm>
                  <a:off x="4510087" y="2970212"/>
                  <a:ext cx="522288" cy="358775"/>
                </a:xfrm>
                <a:custGeom>
                  <a:avLst/>
                  <a:gdLst>
                    <a:gd name="T0" fmla="*/ 16 w 656"/>
                    <a:gd name="T1" fmla="*/ 3 h 453"/>
                    <a:gd name="T2" fmla="*/ 16 w 656"/>
                    <a:gd name="T3" fmla="*/ 3 h 453"/>
                    <a:gd name="T4" fmla="*/ 13 w 656"/>
                    <a:gd name="T5" fmla="*/ 0 h 453"/>
                    <a:gd name="T6" fmla="*/ 8 w 656"/>
                    <a:gd name="T7" fmla="*/ 0 h 453"/>
                    <a:gd name="T8" fmla="*/ 5 w 656"/>
                    <a:gd name="T9" fmla="*/ 0 h 453"/>
                    <a:gd name="T10" fmla="*/ 2 w 656"/>
                    <a:gd name="T11" fmla="*/ 3 h 453"/>
                    <a:gd name="T12" fmla="*/ 2 w 656"/>
                    <a:gd name="T13" fmla="*/ 3 h 453"/>
                    <a:gd name="T14" fmla="*/ 0 w 656"/>
                    <a:gd name="T15" fmla="*/ 7 h 453"/>
                    <a:gd name="T16" fmla="*/ 2 w 656"/>
                    <a:gd name="T17" fmla="*/ 10 h 453"/>
                    <a:gd name="T18" fmla="*/ 3 w 656"/>
                    <a:gd name="T19" fmla="*/ 13 h 453"/>
                    <a:gd name="T20" fmla="*/ 6 w 656"/>
                    <a:gd name="T21" fmla="*/ 16 h 453"/>
                    <a:gd name="T22" fmla="*/ 6 w 656"/>
                    <a:gd name="T23" fmla="*/ 16 h 453"/>
                    <a:gd name="T24" fmla="*/ 647 w 656"/>
                    <a:gd name="T25" fmla="*/ 453 h 453"/>
                    <a:gd name="T26" fmla="*/ 656 w 656"/>
                    <a:gd name="T27" fmla="*/ 438 h 453"/>
                    <a:gd name="T28" fmla="*/ 16 w 656"/>
                    <a:gd name="T29" fmla="*/ 3 h 453"/>
                    <a:gd name="T30" fmla="*/ 16 w 656"/>
                    <a:gd name="T31" fmla="*/ 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6" h="453">
                      <a:moveTo>
                        <a:pt x="16" y="3"/>
                      </a:moveTo>
                      <a:lnTo>
                        <a:pt x="16" y="3"/>
                      </a:lnTo>
                      <a:lnTo>
                        <a:pt x="13" y="0"/>
                      </a:lnTo>
                      <a:lnTo>
                        <a:pt x="8" y="0"/>
                      </a:lnTo>
                      <a:lnTo>
                        <a:pt x="5" y="0"/>
                      </a:lnTo>
                      <a:lnTo>
                        <a:pt x="2" y="3"/>
                      </a:lnTo>
                      <a:lnTo>
                        <a:pt x="0" y="7"/>
                      </a:lnTo>
                      <a:lnTo>
                        <a:pt x="2" y="10"/>
                      </a:lnTo>
                      <a:lnTo>
                        <a:pt x="3" y="13"/>
                      </a:lnTo>
                      <a:lnTo>
                        <a:pt x="6" y="16"/>
                      </a:lnTo>
                      <a:lnTo>
                        <a:pt x="647" y="453"/>
                      </a:lnTo>
                      <a:lnTo>
                        <a:pt x="656" y="438"/>
                      </a:lnTo>
                      <a:lnTo>
                        <a:pt x="16" y="3"/>
                      </a:lnTo>
                      <a:close/>
                    </a:path>
                  </a:pathLst>
                </a:custGeom>
                <a:solidFill>
                  <a:srgbClr val="66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2810" name="Freeform 3710"/>
                <p:cNvSpPr>
                  <a:spLocks noChangeArrowheads="1"/>
                </p:cNvSpPr>
                <p:nvPr/>
              </p:nvSpPr>
              <p:spPr bwMode="auto">
                <a:xfrm>
                  <a:off x="4518025" y="2957512"/>
                  <a:ext cx="522288" cy="360363"/>
                </a:xfrm>
                <a:custGeom>
                  <a:avLst/>
                  <a:gdLst>
                    <a:gd name="T0" fmla="*/ 16 w 656"/>
                    <a:gd name="T1" fmla="*/ 3 h 452"/>
                    <a:gd name="T2" fmla="*/ 16 w 656"/>
                    <a:gd name="T3" fmla="*/ 3 h 452"/>
                    <a:gd name="T4" fmla="*/ 11 w 656"/>
                    <a:gd name="T5" fmla="*/ 1 h 452"/>
                    <a:gd name="T6" fmla="*/ 8 w 656"/>
                    <a:gd name="T7" fmla="*/ 0 h 452"/>
                    <a:gd name="T8" fmla="*/ 5 w 656"/>
                    <a:gd name="T9" fmla="*/ 1 h 452"/>
                    <a:gd name="T10" fmla="*/ 1 w 656"/>
                    <a:gd name="T11" fmla="*/ 3 h 452"/>
                    <a:gd name="T12" fmla="*/ 1 w 656"/>
                    <a:gd name="T13" fmla="*/ 3 h 452"/>
                    <a:gd name="T14" fmla="*/ 0 w 656"/>
                    <a:gd name="T15" fmla="*/ 6 h 452"/>
                    <a:gd name="T16" fmla="*/ 1 w 656"/>
                    <a:gd name="T17" fmla="*/ 9 h 452"/>
                    <a:gd name="T18" fmla="*/ 3 w 656"/>
                    <a:gd name="T19" fmla="*/ 14 h 452"/>
                    <a:gd name="T20" fmla="*/ 6 w 656"/>
                    <a:gd name="T21" fmla="*/ 17 h 452"/>
                    <a:gd name="T22" fmla="*/ 6 w 656"/>
                    <a:gd name="T23" fmla="*/ 17 h 452"/>
                    <a:gd name="T24" fmla="*/ 646 w 656"/>
                    <a:gd name="T25" fmla="*/ 452 h 452"/>
                    <a:gd name="T26" fmla="*/ 656 w 656"/>
                    <a:gd name="T27" fmla="*/ 438 h 452"/>
                    <a:gd name="T28" fmla="*/ 16 w 656"/>
                    <a:gd name="T29" fmla="*/ 3 h 452"/>
                    <a:gd name="T30" fmla="*/ 16 w 656"/>
                    <a:gd name="T31" fmla="*/ 3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6" h="452">
                      <a:moveTo>
                        <a:pt x="16" y="3"/>
                      </a:moveTo>
                      <a:lnTo>
                        <a:pt x="16" y="3"/>
                      </a:lnTo>
                      <a:lnTo>
                        <a:pt x="11" y="1"/>
                      </a:lnTo>
                      <a:lnTo>
                        <a:pt x="8" y="0"/>
                      </a:lnTo>
                      <a:lnTo>
                        <a:pt x="5" y="1"/>
                      </a:lnTo>
                      <a:lnTo>
                        <a:pt x="1" y="3"/>
                      </a:lnTo>
                      <a:lnTo>
                        <a:pt x="0" y="6"/>
                      </a:lnTo>
                      <a:lnTo>
                        <a:pt x="1" y="9"/>
                      </a:lnTo>
                      <a:lnTo>
                        <a:pt x="3" y="14"/>
                      </a:lnTo>
                      <a:lnTo>
                        <a:pt x="6" y="17"/>
                      </a:lnTo>
                      <a:lnTo>
                        <a:pt x="646" y="452"/>
                      </a:lnTo>
                      <a:lnTo>
                        <a:pt x="656" y="438"/>
                      </a:lnTo>
                      <a:lnTo>
                        <a:pt x="16" y="3"/>
                      </a:lnTo>
                      <a:close/>
                    </a:path>
                  </a:pathLst>
                </a:custGeom>
                <a:solidFill>
                  <a:srgbClr val="00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85" name="Freeform 3711"/>
                <p:cNvSpPr/>
                <p:nvPr/>
              </p:nvSpPr>
              <p:spPr bwMode="auto">
                <a:xfrm>
                  <a:off x="4525556" y="2948497"/>
                  <a:ext cx="520221" cy="356337"/>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ln>
              </p:spPr>
              <p:txBody>
                <a:bodyPr/>
                <a:lstStyle/>
                <a:p>
                  <a:endParaRPr lang="en-US" altLang="en-US"/>
                </a:p>
              </p:txBody>
            </p:sp>
          </p:grpSp>
        </p:grpSp>
        <p:sp>
          <p:nvSpPr>
            <p:cNvPr id="286" name="Arc 324"/>
            <p:cNvSpPr/>
            <p:nvPr/>
          </p:nvSpPr>
          <p:spPr>
            <a:xfrm>
              <a:off x="3154212" y="1179709"/>
              <a:ext cx="1964105" cy="1498956"/>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en-US">
                <a:ea typeface="等线" panose="02010600030101010101" pitchFamily="2" charset="-122"/>
              </a:endParaRPr>
            </a:p>
          </p:txBody>
        </p:sp>
      </p:grpSp>
      <p:grpSp>
        <p:nvGrpSpPr>
          <p:cNvPr id="6" name="Group 343"/>
          <p:cNvGrpSpPr/>
          <p:nvPr/>
        </p:nvGrpSpPr>
        <p:grpSpPr bwMode="auto">
          <a:xfrm>
            <a:off x="6280150" y="1814513"/>
            <a:ext cx="4475163" cy="1096962"/>
            <a:chOff x="4571999" y="1643056"/>
            <a:chExt cx="4474457" cy="1095854"/>
          </a:xfrm>
        </p:grpSpPr>
        <p:sp>
          <p:nvSpPr>
            <p:cNvPr id="289" name="Rectangle 33"/>
            <p:cNvSpPr/>
            <p:nvPr/>
          </p:nvSpPr>
          <p:spPr>
            <a:xfrm>
              <a:off x="4571999" y="1643056"/>
              <a:ext cx="3664960" cy="399646"/>
            </a:xfrm>
            <a:prstGeom prst="rect">
              <a:avLst/>
            </a:prstGeom>
          </p:spPr>
          <p:txBody>
            <a:bodyPr wrap="none">
              <a:spAutoFit/>
            </a:bodyPr>
            <a:lstStyle/>
            <a:p>
              <a:pPr fontAlgn="auto">
                <a:spcBef>
                  <a:spcPts val="0"/>
                </a:spcBef>
                <a:spcAft>
                  <a:spcPts val="0"/>
                </a:spcAft>
                <a:buFontTx/>
                <a:buNone/>
                <a:defRPr/>
              </a:pPr>
              <a:r>
                <a:rPr lang="en-US" sz="2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How This Work ? Let Us Now !</a:t>
              </a:r>
            </a:p>
          </p:txBody>
        </p:sp>
        <p:sp>
          <p:nvSpPr>
            <p:cNvPr id="290" name="Rectangle 325"/>
            <p:cNvSpPr/>
            <p:nvPr/>
          </p:nvSpPr>
          <p:spPr>
            <a:xfrm>
              <a:off x="4571999" y="1999882"/>
              <a:ext cx="4474457" cy="739028"/>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grpSp>
      <p:grpSp>
        <p:nvGrpSpPr>
          <p:cNvPr id="22816" name="组合 290"/>
          <p:cNvGrpSpPr/>
          <p:nvPr/>
        </p:nvGrpSpPr>
        <p:grpSpPr bwMode="auto">
          <a:xfrm>
            <a:off x="6280150" y="3597275"/>
            <a:ext cx="5329238" cy="2266950"/>
            <a:chOff x="4643438" y="2786064"/>
            <a:chExt cx="3702078" cy="1574360"/>
          </a:xfrm>
        </p:grpSpPr>
        <p:grpSp>
          <p:nvGrpSpPr>
            <p:cNvPr id="22817" name="Group 344"/>
            <p:cNvGrpSpPr/>
            <p:nvPr/>
          </p:nvGrpSpPr>
          <p:grpSpPr bwMode="auto">
            <a:xfrm>
              <a:off x="4643438" y="2786064"/>
              <a:ext cx="3702078" cy="288476"/>
              <a:chOff x="4643438" y="2786064"/>
              <a:chExt cx="3702078" cy="288476"/>
            </a:xfrm>
          </p:grpSpPr>
          <p:sp>
            <p:nvSpPr>
              <p:cNvPr id="22818" name="Rectangle 330"/>
              <p:cNvSpPr>
                <a:spLocks noChangeArrowheads="1"/>
              </p:cNvSpPr>
              <p:nvPr/>
            </p:nvSpPr>
            <p:spPr bwMode="auto">
              <a:xfrm>
                <a:off x="5072066" y="2786064"/>
                <a:ext cx="3273450" cy="21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ms-MY" altLang="zh-CN" sz="1400">
                    <a:solidFill>
                      <a:srgbClr val="A6A6A6"/>
                    </a:solidFill>
                    <a:latin typeface="Source Sans Pro"/>
                  </a:rPr>
                  <a:t>Praesent sodales odio sit amet odio tristique quis tempus</a:t>
                </a:r>
                <a:endParaRPr lang="en-US" altLang="zh-CN" sz="1400">
                  <a:solidFill>
                    <a:srgbClr val="A6A6A6"/>
                  </a:solidFill>
                  <a:latin typeface="Open Sans" panose="020B0606030504020204"/>
                  <a:ea typeface="Open Sans" panose="020B0606030504020204"/>
                  <a:cs typeface="Open Sans" panose="020B0606030504020204"/>
                </a:endParaRPr>
              </a:p>
            </p:txBody>
          </p:sp>
          <p:grpSp>
            <p:nvGrpSpPr>
              <p:cNvPr id="22819" name="Group 332"/>
              <p:cNvGrpSpPr/>
              <p:nvPr/>
            </p:nvGrpSpPr>
            <p:grpSpPr bwMode="auto">
              <a:xfrm>
                <a:off x="4643438" y="2786064"/>
                <a:ext cx="288476" cy="288476"/>
                <a:chOff x="4643438" y="2786064"/>
                <a:chExt cx="288476" cy="288476"/>
              </a:xfrm>
            </p:grpSpPr>
            <p:sp>
              <p:nvSpPr>
                <p:cNvPr id="310" name="Oval 326"/>
                <p:cNvSpPr/>
                <p:nvPr/>
              </p:nvSpPr>
              <p:spPr>
                <a:xfrm>
                  <a:off x="4643438" y="2786064"/>
                  <a:ext cx="288932" cy="288853"/>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821" name="Freeform 26"/>
                <p:cNvSpPr>
                  <a:spLocks noChangeArrowheads="1"/>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grpSp>
        </p:grpSp>
        <p:grpSp>
          <p:nvGrpSpPr>
            <p:cNvPr id="22822" name="Group 347"/>
            <p:cNvGrpSpPr/>
            <p:nvPr/>
          </p:nvGrpSpPr>
          <p:grpSpPr bwMode="auto">
            <a:xfrm>
              <a:off x="4643438" y="4071948"/>
              <a:ext cx="2789941" cy="288476"/>
              <a:chOff x="4643438" y="4071948"/>
              <a:chExt cx="2789941" cy="288476"/>
            </a:xfrm>
          </p:grpSpPr>
          <p:sp>
            <p:nvSpPr>
              <p:cNvPr id="22823" name="Rectangle 336"/>
              <p:cNvSpPr>
                <a:spLocks noChangeArrowheads="1"/>
              </p:cNvSpPr>
              <p:nvPr/>
            </p:nvSpPr>
            <p:spPr bwMode="auto">
              <a:xfrm>
                <a:off x="5072066" y="4071948"/>
                <a:ext cx="2361313" cy="21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ms-MY" altLang="zh-CN" sz="1400">
                    <a:solidFill>
                      <a:srgbClr val="A6A6A6"/>
                    </a:solidFill>
                    <a:latin typeface="Source Sans Pro"/>
                  </a:rPr>
                  <a:t>Praesent sodales odio sit amet odio tristi</a:t>
                </a:r>
                <a:endParaRPr lang="en-US" altLang="zh-CN" sz="1400">
                  <a:solidFill>
                    <a:srgbClr val="A6A6A6"/>
                  </a:solidFill>
                  <a:latin typeface="Open Sans" panose="020B0606030504020204"/>
                  <a:ea typeface="Open Sans" panose="020B0606030504020204"/>
                  <a:cs typeface="Open Sans" panose="020B0606030504020204"/>
                </a:endParaRPr>
              </a:p>
            </p:txBody>
          </p:sp>
          <p:grpSp>
            <p:nvGrpSpPr>
              <p:cNvPr id="22824" name="Group 342"/>
              <p:cNvGrpSpPr/>
              <p:nvPr/>
            </p:nvGrpSpPr>
            <p:grpSpPr bwMode="auto">
              <a:xfrm>
                <a:off x="4643438" y="4071948"/>
                <a:ext cx="288476" cy="288476"/>
                <a:chOff x="4643438" y="4071948"/>
                <a:chExt cx="288476" cy="288476"/>
              </a:xfrm>
            </p:grpSpPr>
            <p:sp>
              <p:nvSpPr>
                <p:cNvPr id="306" name="Oval 329"/>
                <p:cNvSpPr/>
                <p:nvPr/>
              </p:nvSpPr>
              <p:spPr>
                <a:xfrm>
                  <a:off x="4643438" y="4071571"/>
                  <a:ext cx="288932" cy="288853"/>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826" name="Freeform 105"/>
                <p:cNvSpPr>
                  <a:spLocks noChangeArrowheads="1"/>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grpSp>
        </p:grpSp>
        <p:grpSp>
          <p:nvGrpSpPr>
            <p:cNvPr id="22827" name="Group 346"/>
            <p:cNvGrpSpPr/>
            <p:nvPr/>
          </p:nvGrpSpPr>
          <p:grpSpPr bwMode="auto">
            <a:xfrm>
              <a:off x="4643438" y="3643320"/>
              <a:ext cx="3259932" cy="288476"/>
              <a:chOff x="4643438" y="3643320"/>
              <a:chExt cx="3259932" cy="288476"/>
            </a:xfrm>
          </p:grpSpPr>
          <p:sp>
            <p:nvSpPr>
              <p:cNvPr id="22828" name="Rectangle 335"/>
              <p:cNvSpPr>
                <a:spLocks noChangeArrowheads="1"/>
              </p:cNvSpPr>
              <p:nvPr/>
            </p:nvSpPr>
            <p:spPr bwMode="auto">
              <a:xfrm>
                <a:off x="5072066" y="3643320"/>
                <a:ext cx="2831304" cy="21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ms-MY" altLang="zh-CN" sz="1400">
                    <a:solidFill>
                      <a:srgbClr val="A6A6A6"/>
                    </a:solidFill>
                    <a:latin typeface="Source Sans Pro"/>
                  </a:rPr>
                  <a:t>Praesent sodales odio sit amet odio tristique quis</a:t>
                </a:r>
                <a:endParaRPr lang="en-US" altLang="zh-CN" sz="1400">
                  <a:solidFill>
                    <a:srgbClr val="A6A6A6"/>
                  </a:solidFill>
                  <a:latin typeface="Open Sans" panose="020B0606030504020204"/>
                  <a:ea typeface="Open Sans" panose="020B0606030504020204"/>
                  <a:cs typeface="Open Sans" panose="020B0606030504020204"/>
                </a:endParaRPr>
              </a:p>
            </p:txBody>
          </p:sp>
          <p:grpSp>
            <p:nvGrpSpPr>
              <p:cNvPr id="22829" name="Group 341"/>
              <p:cNvGrpSpPr/>
              <p:nvPr/>
            </p:nvGrpSpPr>
            <p:grpSpPr bwMode="auto">
              <a:xfrm>
                <a:off x="4643438" y="3643320"/>
                <a:ext cx="288476" cy="288476"/>
                <a:chOff x="4643438" y="3643320"/>
                <a:chExt cx="288476" cy="288476"/>
              </a:xfrm>
            </p:grpSpPr>
            <p:sp>
              <p:nvSpPr>
                <p:cNvPr id="302" name="Oval 328"/>
                <p:cNvSpPr/>
                <p:nvPr/>
              </p:nvSpPr>
              <p:spPr>
                <a:xfrm>
                  <a:off x="4643438" y="3643803"/>
                  <a:ext cx="288932" cy="287751"/>
                </a:xfrm>
                <a:prstGeom prst="ellips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831" name="Freeform 26"/>
                <p:cNvSpPr>
                  <a:spLocks noChangeArrowheads="1"/>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grpSp>
        </p:grpSp>
        <p:grpSp>
          <p:nvGrpSpPr>
            <p:cNvPr id="22832" name="Group 345"/>
            <p:cNvGrpSpPr/>
            <p:nvPr/>
          </p:nvGrpSpPr>
          <p:grpSpPr bwMode="auto">
            <a:xfrm>
              <a:off x="4643438" y="3214692"/>
              <a:ext cx="2257582" cy="288476"/>
              <a:chOff x="4643438" y="3214692"/>
              <a:chExt cx="2257582" cy="288476"/>
            </a:xfrm>
          </p:grpSpPr>
          <p:sp>
            <p:nvSpPr>
              <p:cNvPr id="22833" name="Rectangle 334"/>
              <p:cNvSpPr>
                <a:spLocks noChangeArrowheads="1"/>
              </p:cNvSpPr>
              <p:nvPr/>
            </p:nvSpPr>
            <p:spPr bwMode="auto">
              <a:xfrm>
                <a:off x="5072066" y="3214692"/>
                <a:ext cx="1828954" cy="21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ms-MY" altLang="zh-CN" sz="1400">
                    <a:solidFill>
                      <a:srgbClr val="A6A6A6"/>
                    </a:solidFill>
                    <a:latin typeface="Source Sans Pro"/>
                  </a:rPr>
                  <a:t>Praesent sodales odio sit amet</a:t>
                </a:r>
                <a:endParaRPr lang="en-US" altLang="zh-CN" sz="1400">
                  <a:solidFill>
                    <a:srgbClr val="A6A6A6"/>
                  </a:solidFill>
                  <a:latin typeface="Open Sans" panose="020B0606030504020204"/>
                  <a:ea typeface="Open Sans" panose="020B0606030504020204"/>
                  <a:cs typeface="Open Sans" panose="020B0606030504020204"/>
                </a:endParaRPr>
              </a:p>
            </p:txBody>
          </p:sp>
          <p:grpSp>
            <p:nvGrpSpPr>
              <p:cNvPr id="22834" name="Group 333"/>
              <p:cNvGrpSpPr/>
              <p:nvPr/>
            </p:nvGrpSpPr>
            <p:grpSpPr bwMode="auto">
              <a:xfrm>
                <a:off x="4643438" y="3214692"/>
                <a:ext cx="288476" cy="288476"/>
                <a:chOff x="4643438" y="3214692"/>
                <a:chExt cx="288476" cy="288476"/>
              </a:xfrm>
            </p:grpSpPr>
            <p:sp>
              <p:nvSpPr>
                <p:cNvPr id="298" name="Oval 327"/>
                <p:cNvSpPr/>
                <p:nvPr/>
              </p:nvSpPr>
              <p:spPr>
                <a:xfrm>
                  <a:off x="4643438" y="3214934"/>
                  <a:ext cx="288932" cy="287750"/>
                </a:xfrm>
                <a:prstGeom prst="ellips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2836" name="Freeform 105"/>
                <p:cNvSpPr>
                  <a:spLocks noChangeArrowheads="1"/>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grpSp>
        </p:grpSp>
      </p:grpSp>
      <p:grpSp>
        <p:nvGrpSpPr>
          <p:cNvPr id="22837" name="组合 311"/>
          <p:cNvGrpSpPr/>
          <p:nvPr/>
        </p:nvGrpSpPr>
        <p:grpSpPr bwMode="auto">
          <a:xfrm>
            <a:off x="2733675" y="409575"/>
            <a:ext cx="6724650" cy="1096963"/>
            <a:chOff x="2318533" y="409996"/>
            <a:chExt cx="6724650" cy="1095930"/>
          </a:xfrm>
        </p:grpSpPr>
        <p:sp>
          <p:nvSpPr>
            <p:cNvPr id="22838" name="文本框 312"/>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22839" name="文本框 313"/>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3" name="组合 39"/>
          <p:cNvGrpSpPr/>
          <p:nvPr/>
        </p:nvGrpSpPr>
        <p:grpSpPr bwMode="auto">
          <a:xfrm>
            <a:off x="1457325" y="2325688"/>
            <a:ext cx="9277350" cy="3632200"/>
            <a:chOff x="213147" y="2325227"/>
            <a:chExt cx="9278104" cy="3633348"/>
          </a:xfrm>
        </p:grpSpPr>
        <p:grpSp>
          <p:nvGrpSpPr>
            <p:cNvPr id="23554" name="Group 42"/>
            <p:cNvGrpSpPr/>
            <p:nvPr/>
          </p:nvGrpSpPr>
          <p:grpSpPr bwMode="auto">
            <a:xfrm>
              <a:off x="5145838" y="2325227"/>
              <a:ext cx="4345413" cy="1512282"/>
              <a:chOff x="3286116" y="1643056"/>
              <a:chExt cx="2643174" cy="967746"/>
            </a:xfrm>
          </p:grpSpPr>
          <p:sp>
            <p:nvSpPr>
              <p:cNvPr id="5" name="Rectangle 11"/>
              <p:cNvSpPr/>
              <p:nvPr/>
            </p:nvSpPr>
            <p:spPr>
              <a:xfrm>
                <a:off x="3500547" y="1643056"/>
                <a:ext cx="2030874" cy="231694"/>
              </a:xfrm>
              <a:prstGeom prst="rect">
                <a:avLst/>
              </a:prstGeom>
            </p:spPr>
            <p:txBody>
              <a:bodyPr wrap="none">
                <a:spAutoFit/>
              </a:bodyPr>
              <a:lstStyle/>
              <a:p>
                <a:pP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How This Work ? Let Us Now !</a:t>
                </a:r>
              </a:p>
            </p:txBody>
          </p:sp>
          <p:sp>
            <p:nvSpPr>
              <p:cNvPr id="6" name="Rectangle 12"/>
              <p:cNvSpPr/>
              <p:nvPr/>
            </p:nvSpPr>
            <p:spPr>
              <a:xfrm>
                <a:off x="3500547" y="1999742"/>
                <a:ext cx="2428743" cy="610737"/>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t>
                </a:r>
              </a:p>
            </p:txBody>
          </p:sp>
          <p:sp>
            <p:nvSpPr>
              <p:cNvPr id="7" name="Freeform 69"/>
              <p:cNvSpPr>
                <a:spLocks noEditPoints="1"/>
              </p:cNvSpPr>
              <p:nvPr/>
            </p:nvSpPr>
            <p:spPr bwMode="auto">
              <a:xfrm>
                <a:off x="3286160" y="1643056"/>
                <a:ext cx="163204" cy="239823"/>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lumMod val="65000"/>
                </a:schemeClr>
              </a:solidFill>
              <a:ln w="9525">
                <a:noFill/>
                <a:round/>
              </a:ln>
            </p:spPr>
            <p:txBody>
              <a:bodyPr/>
              <a:lstStyle/>
              <a:p>
                <a:endParaRPr lang="en-US" altLang="en-US"/>
              </a:p>
            </p:txBody>
          </p:sp>
        </p:grpSp>
        <p:grpSp>
          <p:nvGrpSpPr>
            <p:cNvPr id="23558" name="Group 43"/>
            <p:cNvGrpSpPr/>
            <p:nvPr/>
          </p:nvGrpSpPr>
          <p:grpSpPr bwMode="auto">
            <a:xfrm>
              <a:off x="213147" y="2325227"/>
              <a:ext cx="4462911" cy="1512282"/>
              <a:chOff x="285720" y="1643056"/>
              <a:chExt cx="2714644" cy="967746"/>
            </a:xfrm>
          </p:grpSpPr>
          <p:sp>
            <p:nvSpPr>
              <p:cNvPr id="9" name="Rectangle 7"/>
              <p:cNvSpPr/>
              <p:nvPr/>
            </p:nvSpPr>
            <p:spPr>
              <a:xfrm>
                <a:off x="571568" y="1643056"/>
                <a:ext cx="2030874" cy="231694"/>
              </a:xfrm>
              <a:prstGeom prst="rect">
                <a:avLst/>
              </a:prstGeom>
            </p:spPr>
            <p:txBody>
              <a:bodyPr wrap="none">
                <a:spAutoFit/>
              </a:bodyPr>
              <a:lstStyle/>
              <a:p>
                <a:pP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How This Work ? Let Us Now !</a:t>
                </a:r>
              </a:p>
            </p:txBody>
          </p:sp>
          <p:sp>
            <p:nvSpPr>
              <p:cNvPr id="10" name="Rectangle 8"/>
              <p:cNvSpPr/>
              <p:nvPr/>
            </p:nvSpPr>
            <p:spPr>
              <a:xfrm>
                <a:off x="571568" y="1999742"/>
                <a:ext cx="2428744" cy="610737"/>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t>
                </a:r>
              </a:p>
            </p:txBody>
          </p:sp>
          <p:sp>
            <p:nvSpPr>
              <p:cNvPr id="11" name="Freeform 95"/>
              <p:cNvSpPr>
                <a:spLocks noEditPoints="1"/>
              </p:cNvSpPr>
              <p:nvPr/>
            </p:nvSpPr>
            <p:spPr bwMode="auto">
              <a:xfrm>
                <a:off x="285720" y="1643056"/>
                <a:ext cx="260740" cy="229661"/>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bg1">
                  <a:lumMod val="65000"/>
                </a:schemeClr>
              </a:solidFill>
              <a:ln w="9525">
                <a:noFill/>
                <a:round/>
              </a:ln>
            </p:spPr>
            <p:txBody>
              <a:bodyPr/>
              <a:lstStyle/>
              <a:p>
                <a:endParaRPr lang="en-US" altLang="en-US"/>
              </a:p>
            </p:txBody>
          </p:sp>
        </p:grpSp>
        <p:grpSp>
          <p:nvGrpSpPr>
            <p:cNvPr id="23562" name="Group 38"/>
            <p:cNvGrpSpPr/>
            <p:nvPr/>
          </p:nvGrpSpPr>
          <p:grpSpPr bwMode="auto">
            <a:xfrm>
              <a:off x="213147" y="4446293"/>
              <a:ext cx="4462911" cy="1512282"/>
              <a:chOff x="285720" y="3000378"/>
              <a:chExt cx="2714644" cy="967746"/>
            </a:xfrm>
          </p:grpSpPr>
          <p:sp>
            <p:nvSpPr>
              <p:cNvPr id="20" name="Freeform 100"/>
              <p:cNvSpPr/>
              <p:nvPr/>
            </p:nvSpPr>
            <p:spPr bwMode="auto">
              <a:xfrm>
                <a:off x="285720" y="3000701"/>
                <a:ext cx="225009" cy="254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lumMod val="65000"/>
                </a:schemeClr>
              </a:solidFill>
              <a:ln w="9525">
                <a:noFill/>
                <a:round/>
              </a:ln>
            </p:spPr>
            <p:txBody>
              <a:bodyPr/>
              <a:lstStyle/>
              <a:p>
                <a:endParaRPr lang="en-US" altLang="en-US"/>
              </a:p>
            </p:txBody>
          </p:sp>
          <p:sp>
            <p:nvSpPr>
              <p:cNvPr id="21" name="Rectangle 32"/>
              <p:cNvSpPr/>
              <p:nvPr/>
            </p:nvSpPr>
            <p:spPr>
              <a:xfrm>
                <a:off x="571568" y="3000701"/>
                <a:ext cx="2030874" cy="231694"/>
              </a:xfrm>
              <a:prstGeom prst="rect">
                <a:avLst/>
              </a:prstGeom>
            </p:spPr>
            <p:txBody>
              <a:bodyPr wrap="none">
                <a:spAutoFit/>
              </a:bodyPr>
              <a:lstStyle/>
              <a:p>
                <a:pP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How This Work ? Let Us Now !</a:t>
                </a:r>
              </a:p>
            </p:txBody>
          </p:sp>
          <p:sp>
            <p:nvSpPr>
              <p:cNvPr id="22" name="Rectangle 33"/>
              <p:cNvSpPr/>
              <p:nvPr/>
            </p:nvSpPr>
            <p:spPr>
              <a:xfrm>
                <a:off x="571568" y="3357387"/>
                <a:ext cx="2428744" cy="610737"/>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t>
                </a:r>
              </a:p>
            </p:txBody>
          </p:sp>
        </p:grpSp>
        <p:grpSp>
          <p:nvGrpSpPr>
            <p:cNvPr id="23566" name="Group 39"/>
            <p:cNvGrpSpPr/>
            <p:nvPr/>
          </p:nvGrpSpPr>
          <p:grpSpPr bwMode="auto">
            <a:xfrm>
              <a:off x="5145838" y="4446293"/>
              <a:ext cx="4345413" cy="1512282"/>
              <a:chOff x="3286116" y="3000378"/>
              <a:chExt cx="2643174" cy="967746"/>
            </a:xfrm>
          </p:grpSpPr>
          <p:grpSp>
            <p:nvGrpSpPr>
              <p:cNvPr id="13" name="Group 30"/>
              <p:cNvGrpSpPr/>
              <p:nvPr/>
            </p:nvGrpSpPr>
            <p:grpSpPr>
              <a:xfrm>
                <a:off x="3286116" y="3000378"/>
                <a:ext cx="195263" cy="260351"/>
                <a:chOff x="5081588" y="3365500"/>
                <a:chExt cx="195263" cy="260351"/>
              </a:xfrm>
              <a:solidFill>
                <a:schemeClr val="bg1">
                  <a:lumMod val="65000"/>
                </a:schemeClr>
              </a:solidFill>
            </p:grpSpPr>
            <p:sp>
              <p:nvSpPr>
                <p:cNvPr id="27" name="Freeform 41"/>
                <p:cNvSpPr>
                  <a:spLocks noEditPoints="1"/>
                </p:cNvSpPr>
                <p:nvPr/>
              </p:nvSpPr>
              <p:spPr bwMode="auto">
                <a:xfrm>
                  <a:off x="5081588" y="3365500"/>
                  <a:ext cx="195263" cy="260350"/>
                </a:xfrm>
                <a:custGeom>
                  <a:avLst/>
                  <a:gdLst/>
                  <a:ahLst/>
                  <a:cxnLst>
                    <a:cxn ang="0">
                      <a:pos x="31" y="42"/>
                    </a:cxn>
                    <a:cxn ang="0">
                      <a:pos x="26" y="42"/>
                    </a:cxn>
                    <a:cxn ang="0">
                      <a:pos x="15" y="47"/>
                    </a:cxn>
                    <a:cxn ang="0">
                      <a:pos x="6" y="54"/>
                    </a:cxn>
                    <a:cxn ang="0">
                      <a:pos x="2" y="65"/>
                    </a:cxn>
                    <a:cxn ang="0">
                      <a:pos x="0" y="82"/>
                    </a:cxn>
                    <a:cxn ang="0">
                      <a:pos x="247" y="73"/>
                    </a:cxn>
                    <a:cxn ang="0">
                      <a:pos x="245" y="65"/>
                    </a:cxn>
                    <a:cxn ang="0">
                      <a:pos x="241" y="54"/>
                    </a:cxn>
                    <a:cxn ang="0">
                      <a:pos x="232" y="47"/>
                    </a:cxn>
                    <a:cxn ang="0">
                      <a:pos x="221" y="42"/>
                    </a:cxn>
                    <a:cxn ang="0">
                      <a:pos x="216" y="42"/>
                    </a:cxn>
                    <a:cxn ang="0">
                      <a:pos x="167" y="53"/>
                    </a:cxn>
                    <a:cxn ang="0">
                      <a:pos x="86" y="22"/>
                    </a:cxn>
                    <a:cxn ang="0">
                      <a:pos x="163" y="0"/>
                    </a:cxn>
                    <a:cxn ang="0">
                      <a:pos x="82" y="0"/>
                    </a:cxn>
                    <a:cxn ang="0">
                      <a:pos x="71" y="6"/>
                    </a:cxn>
                    <a:cxn ang="0">
                      <a:pos x="66" y="16"/>
                    </a:cxn>
                    <a:cxn ang="0">
                      <a:pos x="58" y="58"/>
                    </a:cxn>
                    <a:cxn ang="0">
                      <a:pos x="62" y="69"/>
                    </a:cxn>
                    <a:cxn ang="0">
                      <a:pos x="73" y="74"/>
                    </a:cxn>
                    <a:cxn ang="0">
                      <a:pos x="174" y="74"/>
                    </a:cxn>
                    <a:cxn ang="0">
                      <a:pos x="185" y="69"/>
                    </a:cxn>
                    <a:cxn ang="0">
                      <a:pos x="187" y="58"/>
                    </a:cxn>
                    <a:cxn ang="0">
                      <a:pos x="182" y="16"/>
                    </a:cxn>
                    <a:cxn ang="0">
                      <a:pos x="176" y="6"/>
                    </a:cxn>
                    <a:cxn ang="0">
                      <a:pos x="163" y="0"/>
                    </a:cxn>
                    <a:cxn ang="0">
                      <a:pos x="220" y="103"/>
                    </a:cxn>
                    <a:cxn ang="0">
                      <a:pos x="26" y="103"/>
                    </a:cxn>
                    <a:cxn ang="0">
                      <a:pos x="13" y="109"/>
                    </a:cxn>
                    <a:cxn ang="0">
                      <a:pos x="8" y="123"/>
                    </a:cxn>
                    <a:cxn ang="0">
                      <a:pos x="24" y="306"/>
                    </a:cxn>
                    <a:cxn ang="0">
                      <a:pos x="31" y="321"/>
                    </a:cxn>
                    <a:cxn ang="0">
                      <a:pos x="47" y="328"/>
                    </a:cxn>
                    <a:cxn ang="0">
                      <a:pos x="200" y="328"/>
                    </a:cxn>
                    <a:cxn ang="0">
                      <a:pos x="214" y="321"/>
                    </a:cxn>
                    <a:cxn ang="0">
                      <a:pos x="221" y="306"/>
                    </a:cxn>
                    <a:cxn ang="0">
                      <a:pos x="240" y="123"/>
                    </a:cxn>
                    <a:cxn ang="0">
                      <a:pos x="234" y="109"/>
                    </a:cxn>
                    <a:cxn ang="0">
                      <a:pos x="220" y="103"/>
                    </a:cxn>
                    <a:cxn ang="0">
                      <a:pos x="82" y="287"/>
                    </a:cxn>
                    <a:cxn ang="0">
                      <a:pos x="42" y="143"/>
                    </a:cxn>
                    <a:cxn ang="0">
                      <a:pos x="82" y="287"/>
                    </a:cxn>
                    <a:cxn ang="0">
                      <a:pos x="104" y="287"/>
                    </a:cxn>
                    <a:cxn ang="0">
                      <a:pos x="144" y="143"/>
                    </a:cxn>
                    <a:cxn ang="0">
                      <a:pos x="194" y="287"/>
                    </a:cxn>
                    <a:cxn ang="0">
                      <a:pos x="163" y="143"/>
                    </a:cxn>
                    <a:cxn ang="0">
                      <a:pos x="194" y="287"/>
                    </a:cxn>
                  </a:cxnLst>
                  <a:rect l="0" t="0" r="r" b="b"/>
                  <a:pathLst>
                    <a:path w="247" h="328">
                      <a:moveTo>
                        <a:pt x="216" y="42"/>
                      </a:moveTo>
                      <a:lnTo>
                        <a:pt x="31" y="42"/>
                      </a:lnTo>
                      <a:lnTo>
                        <a:pt x="31" y="42"/>
                      </a:lnTo>
                      <a:lnTo>
                        <a:pt x="26" y="42"/>
                      </a:lnTo>
                      <a:lnTo>
                        <a:pt x="20" y="44"/>
                      </a:lnTo>
                      <a:lnTo>
                        <a:pt x="15" y="47"/>
                      </a:lnTo>
                      <a:lnTo>
                        <a:pt x="9" y="51"/>
                      </a:lnTo>
                      <a:lnTo>
                        <a:pt x="6" y="54"/>
                      </a:lnTo>
                      <a:lnTo>
                        <a:pt x="4" y="60"/>
                      </a:lnTo>
                      <a:lnTo>
                        <a:pt x="2" y="65"/>
                      </a:lnTo>
                      <a:lnTo>
                        <a:pt x="0" y="73"/>
                      </a:lnTo>
                      <a:lnTo>
                        <a:pt x="0" y="82"/>
                      </a:lnTo>
                      <a:lnTo>
                        <a:pt x="247" y="82"/>
                      </a:lnTo>
                      <a:lnTo>
                        <a:pt x="247" y="73"/>
                      </a:lnTo>
                      <a:lnTo>
                        <a:pt x="247" y="73"/>
                      </a:lnTo>
                      <a:lnTo>
                        <a:pt x="245" y="65"/>
                      </a:lnTo>
                      <a:lnTo>
                        <a:pt x="243" y="60"/>
                      </a:lnTo>
                      <a:lnTo>
                        <a:pt x="241" y="54"/>
                      </a:lnTo>
                      <a:lnTo>
                        <a:pt x="238" y="51"/>
                      </a:lnTo>
                      <a:lnTo>
                        <a:pt x="232" y="47"/>
                      </a:lnTo>
                      <a:lnTo>
                        <a:pt x="227" y="44"/>
                      </a:lnTo>
                      <a:lnTo>
                        <a:pt x="221" y="42"/>
                      </a:lnTo>
                      <a:lnTo>
                        <a:pt x="216" y="42"/>
                      </a:lnTo>
                      <a:lnTo>
                        <a:pt x="216" y="42"/>
                      </a:lnTo>
                      <a:close/>
                      <a:moveTo>
                        <a:pt x="162" y="22"/>
                      </a:moveTo>
                      <a:lnTo>
                        <a:pt x="167" y="53"/>
                      </a:lnTo>
                      <a:lnTo>
                        <a:pt x="80" y="53"/>
                      </a:lnTo>
                      <a:lnTo>
                        <a:pt x="86" y="22"/>
                      </a:lnTo>
                      <a:lnTo>
                        <a:pt x="162" y="22"/>
                      </a:lnTo>
                      <a:close/>
                      <a:moveTo>
                        <a:pt x="163" y="0"/>
                      </a:moveTo>
                      <a:lnTo>
                        <a:pt x="82" y="0"/>
                      </a:lnTo>
                      <a:lnTo>
                        <a:pt x="82" y="0"/>
                      </a:lnTo>
                      <a:lnTo>
                        <a:pt x="76" y="2"/>
                      </a:lnTo>
                      <a:lnTo>
                        <a:pt x="71" y="6"/>
                      </a:lnTo>
                      <a:lnTo>
                        <a:pt x="67" y="9"/>
                      </a:lnTo>
                      <a:lnTo>
                        <a:pt x="66" y="16"/>
                      </a:lnTo>
                      <a:lnTo>
                        <a:pt x="58" y="58"/>
                      </a:lnTo>
                      <a:lnTo>
                        <a:pt x="58" y="58"/>
                      </a:lnTo>
                      <a:lnTo>
                        <a:pt x="60" y="65"/>
                      </a:lnTo>
                      <a:lnTo>
                        <a:pt x="62" y="69"/>
                      </a:lnTo>
                      <a:lnTo>
                        <a:pt x="67" y="73"/>
                      </a:lnTo>
                      <a:lnTo>
                        <a:pt x="73" y="74"/>
                      </a:lnTo>
                      <a:lnTo>
                        <a:pt x="174" y="74"/>
                      </a:lnTo>
                      <a:lnTo>
                        <a:pt x="174" y="74"/>
                      </a:lnTo>
                      <a:lnTo>
                        <a:pt x="180" y="73"/>
                      </a:lnTo>
                      <a:lnTo>
                        <a:pt x="185" y="69"/>
                      </a:lnTo>
                      <a:lnTo>
                        <a:pt x="187" y="65"/>
                      </a:lnTo>
                      <a:lnTo>
                        <a:pt x="187" y="58"/>
                      </a:lnTo>
                      <a:lnTo>
                        <a:pt x="182" y="16"/>
                      </a:lnTo>
                      <a:lnTo>
                        <a:pt x="182" y="16"/>
                      </a:lnTo>
                      <a:lnTo>
                        <a:pt x="180" y="9"/>
                      </a:lnTo>
                      <a:lnTo>
                        <a:pt x="176" y="6"/>
                      </a:lnTo>
                      <a:lnTo>
                        <a:pt x="171" y="2"/>
                      </a:lnTo>
                      <a:lnTo>
                        <a:pt x="163" y="0"/>
                      </a:lnTo>
                      <a:lnTo>
                        <a:pt x="163" y="0"/>
                      </a:lnTo>
                      <a:close/>
                      <a:moveTo>
                        <a:pt x="220" y="103"/>
                      </a:moveTo>
                      <a:lnTo>
                        <a:pt x="26" y="103"/>
                      </a:lnTo>
                      <a:lnTo>
                        <a:pt x="26" y="103"/>
                      </a:lnTo>
                      <a:lnTo>
                        <a:pt x="18" y="105"/>
                      </a:lnTo>
                      <a:lnTo>
                        <a:pt x="13" y="109"/>
                      </a:lnTo>
                      <a:lnTo>
                        <a:pt x="9" y="116"/>
                      </a:lnTo>
                      <a:lnTo>
                        <a:pt x="8" y="123"/>
                      </a:lnTo>
                      <a:lnTo>
                        <a:pt x="24" y="306"/>
                      </a:lnTo>
                      <a:lnTo>
                        <a:pt x="24" y="306"/>
                      </a:lnTo>
                      <a:lnTo>
                        <a:pt x="28" y="316"/>
                      </a:lnTo>
                      <a:lnTo>
                        <a:pt x="31" y="321"/>
                      </a:lnTo>
                      <a:lnTo>
                        <a:pt x="38" y="326"/>
                      </a:lnTo>
                      <a:lnTo>
                        <a:pt x="47" y="328"/>
                      </a:lnTo>
                      <a:lnTo>
                        <a:pt x="200" y="328"/>
                      </a:lnTo>
                      <a:lnTo>
                        <a:pt x="200" y="328"/>
                      </a:lnTo>
                      <a:lnTo>
                        <a:pt x="209" y="326"/>
                      </a:lnTo>
                      <a:lnTo>
                        <a:pt x="214" y="321"/>
                      </a:lnTo>
                      <a:lnTo>
                        <a:pt x="220" y="316"/>
                      </a:lnTo>
                      <a:lnTo>
                        <a:pt x="221" y="306"/>
                      </a:lnTo>
                      <a:lnTo>
                        <a:pt x="240" y="123"/>
                      </a:lnTo>
                      <a:lnTo>
                        <a:pt x="240" y="123"/>
                      </a:lnTo>
                      <a:lnTo>
                        <a:pt x="238" y="116"/>
                      </a:lnTo>
                      <a:lnTo>
                        <a:pt x="234" y="109"/>
                      </a:lnTo>
                      <a:lnTo>
                        <a:pt x="229" y="105"/>
                      </a:lnTo>
                      <a:lnTo>
                        <a:pt x="220" y="103"/>
                      </a:lnTo>
                      <a:lnTo>
                        <a:pt x="220" y="103"/>
                      </a:lnTo>
                      <a:close/>
                      <a:moveTo>
                        <a:pt x="82" y="287"/>
                      </a:moveTo>
                      <a:lnTo>
                        <a:pt x="51" y="287"/>
                      </a:lnTo>
                      <a:lnTo>
                        <a:pt x="42" y="143"/>
                      </a:lnTo>
                      <a:lnTo>
                        <a:pt x="82" y="143"/>
                      </a:lnTo>
                      <a:lnTo>
                        <a:pt x="82" y="287"/>
                      </a:lnTo>
                      <a:close/>
                      <a:moveTo>
                        <a:pt x="144" y="287"/>
                      </a:moveTo>
                      <a:lnTo>
                        <a:pt x="104" y="287"/>
                      </a:lnTo>
                      <a:lnTo>
                        <a:pt x="104" y="143"/>
                      </a:lnTo>
                      <a:lnTo>
                        <a:pt x="144" y="143"/>
                      </a:lnTo>
                      <a:lnTo>
                        <a:pt x="144" y="287"/>
                      </a:lnTo>
                      <a:close/>
                      <a:moveTo>
                        <a:pt x="194" y="287"/>
                      </a:moveTo>
                      <a:lnTo>
                        <a:pt x="163" y="287"/>
                      </a:lnTo>
                      <a:lnTo>
                        <a:pt x="163" y="143"/>
                      </a:lnTo>
                      <a:lnTo>
                        <a:pt x="205" y="143"/>
                      </a:lnTo>
                      <a:lnTo>
                        <a:pt x="194" y="287"/>
                      </a:lnTo>
                      <a:close/>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28" name="Freeform 42"/>
                <p:cNvSpPr/>
                <p:nvPr/>
              </p:nvSpPr>
              <p:spPr bwMode="auto">
                <a:xfrm>
                  <a:off x="5081588" y="3397250"/>
                  <a:ext cx="195263" cy="31750"/>
                </a:xfrm>
                <a:custGeom>
                  <a:avLst/>
                  <a:gdLst/>
                  <a:ahLst/>
                  <a:cxnLst>
                    <a:cxn ang="0">
                      <a:pos x="216" y="0"/>
                    </a:cxn>
                    <a:cxn ang="0">
                      <a:pos x="31" y="0"/>
                    </a:cxn>
                    <a:cxn ang="0">
                      <a:pos x="31" y="0"/>
                    </a:cxn>
                    <a:cxn ang="0">
                      <a:pos x="26" y="0"/>
                    </a:cxn>
                    <a:cxn ang="0">
                      <a:pos x="20" y="2"/>
                    </a:cxn>
                    <a:cxn ang="0">
                      <a:pos x="15" y="5"/>
                    </a:cxn>
                    <a:cxn ang="0">
                      <a:pos x="9" y="9"/>
                    </a:cxn>
                    <a:cxn ang="0">
                      <a:pos x="6" y="12"/>
                    </a:cxn>
                    <a:cxn ang="0">
                      <a:pos x="4" y="18"/>
                    </a:cxn>
                    <a:cxn ang="0">
                      <a:pos x="2" y="23"/>
                    </a:cxn>
                    <a:cxn ang="0">
                      <a:pos x="0" y="31"/>
                    </a:cxn>
                    <a:cxn ang="0">
                      <a:pos x="0" y="40"/>
                    </a:cxn>
                    <a:cxn ang="0">
                      <a:pos x="247" y="40"/>
                    </a:cxn>
                    <a:cxn ang="0">
                      <a:pos x="247" y="31"/>
                    </a:cxn>
                    <a:cxn ang="0">
                      <a:pos x="247" y="31"/>
                    </a:cxn>
                    <a:cxn ang="0">
                      <a:pos x="245" y="23"/>
                    </a:cxn>
                    <a:cxn ang="0">
                      <a:pos x="243" y="18"/>
                    </a:cxn>
                    <a:cxn ang="0">
                      <a:pos x="241" y="12"/>
                    </a:cxn>
                    <a:cxn ang="0">
                      <a:pos x="238" y="9"/>
                    </a:cxn>
                    <a:cxn ang="0">
                      <a:pos x="232" y="5"/>
                    </a:cxn>
                    <a:cxn ang="0">
                      <a:pos x="227" y="2"/>
                    </a:cxn>
                    <a:cxn ang="0">
                      <a:pos x="221" y="0"/>
                    </a:cxn>
                    <a:cxn ang="0">
                      <a:pos x="216" y="0"/>
                    </a:cxn>
                    <a:cxn ang="0">
                      <a:pos x="216" y="0"/>
                    </a:cxn>
                  </a:cxnLst>
                  <a:rect l="0" t="0" r="r" b="b"/>
                  <a:pathLst>
                    <a:path w="247" h="40">
                      <a:moveTo>
                        <a:pt x="216" y="0"/>
                      </a:moveTo>
                      <a:lnTo>
                        <a:pt x="31" y="0"/>
                      </a:lnTo>
                      <a:lnTo>
                        <a:pt x="31" y="0"/>
                      </a:lnTo>
                      <a:lnTo>
                        <a:pt x="26" y="0"/>
                      </a:lnTo>
                      <a:lnTo>
                        <a:pt x="20" y="2"/>
                      </a:lnTo>
                      <a:lnTo>
                        <a:pt x="15" y="5"/>
                      </a:lnTo>
                      <a:lnTo>
                        <a:pt x="9" y="9"/>
                      </a:lnTo>
                      <a:lnTo>
                        <a:pt x="6" y="12"/>
                      </a:lnTo>
                      <a:lnTo>
                        <a:pt x="4" y="18"/>
                      </a:lnTo>
                      <a:lnTo>
                        <a:pt x="2" y="23"/>
                      </a:lnTo>
                      <a:lnTo>
                        <a:pt x="0" y="31"/>
                      </a:lnTo>
                      <a:lnTo>
                        <a:pt x="0" y="40"/>
                      </a:lnTo>
                      <a:lnTo>
                        <a:pt x="247" y="40"/>
                      </a:lnTo>
                      <a:lnTo>
                        <a:pt x="247" y="31"/>
                      </a:lnTo>
                      <a:lnTo>
                        <a:pt x="247" y="31"/>
                      </a:lnTo>
                      <a:lnTo>
                        <a:pt x="245" y="23"/>
                      </a:lnTo>
                      <a:lnTo>
                        <a:pt x="243" y="18"/>
                      </a:lnTo>
                      <a:lnTo>
                        <a:pt x="241" y="12"/>
                      </a:lnTo>
                      <a:lnTo>
                        <a:pt x="238" y="9"/>
                      </a:lnTo>
                      <a:lnTo>
                        <a:pt x="232" y="5"/>
                      </a:lnTo>
                      <a:lnTo>
                        <a:pt x="227" y="2"/>
                      </a:lnTo>
                      <a:lnTo>
                        <a:pt x="221" y="0"/>
                      </a:lnTo>
                      <a:lnTo>
                        <a:pt x="216" y="0"/>
                      </a:lnTo>
                      <a:lnTo>
                        <a:pt x="216" y="0"/>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29" name="Freeform 43"/>
                <p:cNvSpPr/>
                <p:nvPr/>
              </p:nvSpPr>
              <p:spPr bwMode="auto">
                <a:xfrm>
                  <a:off x="5145088" y="3381375"/>
                  <a:ext cx="68263" cy="25400"/>
                </a:xfrm>
                <a:custGeom>
                  <a:avLst/>
                  <a:gdLst/>
                  <a:ahLst/>
                  <a:cxnLst>
                    <a:cxn ang="0">
                      <a:pos x="82" y="0"/>
                    </a:cxn>
                    <a:cxn ang="0">
                      <a:pos x="87" y="31"/>
                    </a:cxn>
                    <a:cxn ang="0">
                      <a:pos x="0" y="31"/>
                    </a:cxn>
                    <a:cxn ang="0">
                      <a:pos x="6" y="0"/>
                    </a:cxn>
                    <a:cxn ang="0">
                      <a:pos x="82" y="0"/>
                    </a:cxn>
                  </a:cxnLst>
                  <a:rect l="0" t="0" r="r" b="b"/>
                  <a:pathLst>
                    <a:path w="87" h="31">
                      <a:moveTo>
                        <a:pt x="82" y="0"/>
                      </a:moveTo>
                      <a:lnTo>
                        <a:pt x="87" y="31"/>
                      </a:lnTo>
                      <a:lnTo>
                        <a:pt x="0" y="31"/>
                      </a:lnTo>
                      <a:lnTo>
                        <a:pt x="6" y="0"/>
                      </a:lnTo>
                      <a:lnTo>
                        <a:pt x="82" y="0"/>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30" name="Freeform 44"/>
                <p:cNvSpPr/>
                <p:nvPr/>
              </p:nvSpPr>
              <p:spPr bwMode="auto">
                <a:xfrm>
                  <a:off x="5127625" y="3365500"/>
                  <a:ext cx="101600" cy="58738"/>
                </a:xfrm>
                <a:custGeom>
                  <a:avLst/>
                  <a:gdLst/>
                  <a:ahLst/>
                  <a:cxnLst>
                    <a:cxn ang="0">
                      <a:pos x="105" y="0"/>
                    </a:cxn>
                    <a:cxn ang="0">
                      <a:pos x="24" y="0"/>
                    </a:cxn>
                    <a:cxn ang="0">
                      <a:pos x="24" y="0"/>
                    </a:cxn>
                    <a:cxn ang="0">
                      <a:pos x="18" y="2"/>
                    </a:cxn>
                    <a:cxn ang="0">
                      <a:pos x="13" y="6"/>
                    </a:cxn>
                    <a:cxn ang="0">
                      <a:pos x="9" y="9"/>
                    </a:cxn>
                    <a:cxn ang="0">
                      <a:pos x="8" y="16"/>
                    </a:cxn>
                    <a:cxn ang="0">
                      <a:pos x="0" y="58"/>
                    </a:cxn>
                    <a:cxn ang="0">
                      <a:pos x="0" y="58"/>
                    </a:cxn>
                    <a:cxn ang="0">
                      <a:pos x="2" y="65"/>
                    </a:cxn>
                    <a:cxn ang="0">
                      <a:pos x="4" y="69"/>
                    </a:cxn>
                    <a:cxn ang="0">
                      <a:pos x="9" y="73"/>
                    </a:cxn>
                    <a:cxn ang="0">
                      <a:pos x="15" y="74"/>
                    </a:cxn>
                    <a:cxn ang="0">
                      <a:pos x="116" y="74"/>
                    </a:cxn>
                    <a:cxn ang="0">
                      <a:pos x="116" y="74"/>
                    </a:cxn>
                    <a:cxn ang="0">
                      <a:pos x="122" y="73"/>
                    </a:cxn>
                    <a:cxn ang="0">
                      <a:pos x="127" y="69"/>
                    </a:cxn>
                    <a:cxn ang="0">
                      <a:pos x="129" y="65"/>
                    </a:cxn>
                    <a:cxn ang="0">
                      <a:pos x="129" y="58"/>
                    </a:cxn>
                    <a:cxn ang="0">
                      <a:pos x="124" y="16"/>
                    </a:cxn>
                    <a:cxn ang="0">
                      <a:pos x="124" y="16"/>
                    </a:cxn>
                    <a:cxn ang="0">
                      <a:pos x="122" y="9"/>
                    </a:cxn>
                    <a:cxn ang="0">
                      <a:pos x="118" y="6"/>
                    </a:cxn>
                    <a:cxn ang="0">
                      <a:pos x="113" y="2"/>
                    </a:cxn>
                    <a:cxn ang="0">
                      <a:pos x="105" y="0"/>
                    </a:cxn>
                    <a:cxn ang="0">
                      <a:pos x="105" y="0"/>
                    </a:cxn>
                  </a:cxnLst>
                  <a:rect l="0" t="0" r="r" b="b"/>
                  <a:pathLst>
                    <a:path w="129" h="74">
                      <a:moveTo>
                        <a:pt x="105" y="0"/>
                      </a:moveTo>
                      <a:lnTo>
                        <a:pt x="24" y="0"/>
                      </a:lnTo>
                      <a:lnTo>
                        <a:pt x="24" y="0"/>
                      </a:lnTo>
                      <a:lnTo>
                        <a:pt x="18" y="2"/>
                      </a:lnTo>
                      <a:lnTo>
                        <a:pt x="13" y="6"/>
                      </a:lnTo>
                      <a:lnTo>
                        <a:pt x="9" y="9"/>
                      </a:lnTo>
                      <a:lnTo>
                        <a:pt x="8" y="16"/>
                      </a:lnTo>
                      <a:lnTo>
                        <a:pt x="0" y="58"/>
                      </a:lnTo>
                      <a:lnTo>
                        <a:pt x="0" y="58"/>
                      </a:lnTo>
                      <a:lnTo>
                        <a:pt x="2" y="65"/>
                      </a:lnTo>
                      <a:lnTo>
                        <a:pt x="4" y="69"/>
                      </a:lnTo>
                      <a:lnTo>
                        <a:pt x="9" y="73"/>
                      </a:lnTo>
                      <a:lnTo>
                        <a:pt x="15" y="74"/>
                      </a:lnTo>
                      <a:lnTo>
                        <a:pt x="116" y="74"/>
                      </a:lnTo>
                      <a:lnTo>
                        <a:pt x="116" y="74"/>
                      </a:lnTo>
                      <a:lnTo>
                        <a:pt x="122" y="73"/>
                      </a:lnTo>
                      <a:lnTo>
                        <a:pt x="127" y="69"/>
                      </a:lnTo>
                      <a:lnTo>
                        <a:pt x="129" y="65"/>
                      </a:lnTo>
                      <a:lnTo>
                        <a:pt x="129" y="58"/>
                      </a:lnTo>
                      <a:lnTo>
                        <a:pt x="124" y="16"/>
                      </a:lnTo>
                      <a:lnTo>
                        <a:pt x="124" y="16"/>
                      </a:lnTo>
                      <a:lnTo>
                        <a:pt x="122" y="9"/>
                      </a:lnTo>
                      <a:lnTo>
                        <a:pt x="118" y="6"/>
                      </a:lnTo>
                      <a:lnTo>
                        <a:pt x="113" y="2"/>
                      </a:lnTo>
                      <a:lnTo>
                        <a:pt x="105" y="0"/>
                      </a:lnTo>
                      <a:lnTo>
                        <a:pt x="105" y="0"/>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31" name="Freeform 45"/>
                <p:cNvSpPr/>
                <p:nvPr/>
              </p:nvSpPr>
              <p:spPr bwMode="auto">
                <a:xfrm>
                  <a:off x="5086350" y="3446463"/>
                  <a:ext cx="184150" cy="179388"/>
                </a:xfrm>
                <a:custGeom>
                  <a:avLst/>
                  <a:gdLst/>
                  <a:ahLst/>
                  <a:cxnLst>
                    <a:cxn ang="0">
                      <a:pos x="212" y="0"/>
                    </a:cxn>
                    <a:cxn ang="0">
                      <a:pos x="18" y="0"/>
                    </a:cxn>
                    <a:cxn ang="0">
                      <a:pos x="18" y="0"/>
                    </a:cxn>
                    <a:cxn ang="0">
                      <a:pos x="10" y="2"/>
                    </a:cxn>
                    <a:cxn ang="0">
                      <a:pos x="5" y="6"/>
                    </a:cxn>
                    <a:cxn ang="0">
                      <a:pos x="1" y="13"/>
                    </a:cxn>
                    <a:cxn ang="0">
                      <a:pos x="0" y="20"/>
                    </a:cxn>
                    <a:cxn ang="0">
                      <a:pos x="16" y="203"/>
                    </a:cxn>
                    <a:cxn ang="0">
                      <a:pos x="16" y="203"/>
                    </a:cxn>
                    <a:cxn ang="0">
                      <a:pos x="20" y="213"/>
                    </a:cxn>
                    <a:cxn ang="0">
                      <a:pos x="23" y="218"/>
                    </a:cxn>
                    <a:cxn ang="0">
                      <a:pos x="30" y="223"/>
                    </a:cxn>
                    <a:cxn ang="0">
                      <a:pos x="39" y="225"/>
                    </a:cxn>
                    <a:cxn ang="0">
                      <a:pos x="192" y="225"/>
                    </a:cxn>
                    <a:cxn ang="0">
                      <a:pos x="192" y="225"/>
                    </a:cxn>
                    <a:cxn ang="0">
                      <a:pos x="201" y="223"/>
                    </a:cxn>
                    <a:cxn ang="0">
                      <a:pos x="206" y="218"/>
                    </a:cxn>
                    <a:cxn ang="0">
                      <a:pos x="212" y="213"/>
                    </a:cxn>
                    <a:cxn ang="0">
                      <a:pos x="213" y="203"/>
                    </a:cxn>
                    <a:cxn ang="0">
                      <a:pos x="232" y="20"/>
                    </a:cxn>
                    <a:cxn ang="0">
                      <a:pos x="232" y="20"/>
                    </a:cxn>
                    <a:cxn ang="0">
                      <a:pos x="230" y="13"/>
                    </a:cxn>
                    <a:cxn ang="0">
                      <a:pos x="226" y="6"/>
                    </a:cxn>
                    <a:cxn ang="0">
                      <a:pos x="221" y="2"/>
                    </a:cxn>
                    <a:cxn ang="0">
                      <a:pos x="212" y="0"/>
                    </a:cxn>
                    <a:cxn ang="0">
                      <a:pos x="212" y="0"/>
                    </a:cxn>
                  </a:cxnLst>
                  <a:rect l="0" t="0" r="r" b="b"/>
                  <a:pathLst>
                    <a:path w="232" h="225">
                      <a:moveTo>
                        <a:pt x="212" y="0"/>
                      </a:moveTo>
                      <a:lnTo>
                        <a:pt x="18" y="0"/>
                      </a:lnTo>
                      <a:lnTo>
                        <a:pt x="18" y="0"/>
                      </a:lnTo>
                      <a:lnTo>
                        <a:pt x="10" y="2"/>
                      </a:lnTo>
                      <a:lnTo>
                        <a:pt x="5" y="6"/>
                      </a:lnTo>
                      <a:lnTo>
                        <a:pt x="1" y="13"/>
                      </a:lnTo>
                      <a:lnTo>
                        <a:pt x="0" y="20"/>
                      </a:lnTo>
                      <a:lnTo>
                        <a:pt x="16" y="203"/>
                      </a:lnTo>
                      <a:lnTo>
                        <a:pt x="16" y="203"/>
                      </a:lnTo>
                      <a:lnTo>
                        <a:pt x="20" y="213"/>
                      </a:lnTo>
                      <a:lnTo>
                        <a:pt x="23" y="218"/>
                      </a:lnTo>
                      <a:lnTo>
                        <a:pt x="30" y="223"/>
                      </a:lnTo>
                      <a:lnTo>
                        <a:pt x="39" y="225"/>
                      </a:lnTo>
                      <a:lnTo>
                        <a:pt x="192" y="225"/>
                      </a:lnTo>
                      <a:lnTo>
                        <a:pt x="192" y="225"/>
                      </a:lnTo>
                      <a:lnTo>
                        <a:pt x="201" y="223"/>
                      </a:lnTo>
                      <a:lnTo>
                        <a:pt x="206" y="218"/>
                      </a:lnTo>
                      <a:lnTo>
                        <a:pt x="212" y="213"/>
                      </a:lnTo>
                      <a:lnTo>
                        <a:pt x="213" y="203"/>
                      </a:lnTo>
                      <a:lnTo>
                        <a:pt x="232" y="20"/>
                      </a:lnTo>
                      <a:lnTo>
                        <a:pt x="232" y="20"/>
                      </a:lnTo>
                      <a:lnTo>
                        <a:pt x="230" y="13"/>
                      </a:lnTo>
                      <a:lnTo>
                        <a:pt x="226" y="6"/>
                      </a:lnTo>
                      <a:lnTo>
                        <a:pt x="221" y="2"/>
                      </a:lnTo>
                      <a:lnTo>
                        <a:pt x="212" y="0"/>
                      </a:lnTo>
                      <a:lnTo>
                        <a:pt x="212" y="0"/>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32" name="Freeform 46"/>
                <p:cNvSpPr/>
                <p:nvPr/>
              </p:nvSpPr>
              <p:spPr bwMode="auto">
                <a:xfrm>
                  <a:off x="5114925" y="3478213"/>
                  <a:ext cx="30163" cy="114300"/>
                </a:xfrm>
                <a:custGeom>
                  <a:avLst/>
                  <a:gdLst/>
                  <a:ahLst/>
                  <a:cxnLst>
                    <a:cxn ang="0">
                      <a:pos x="40" y="144"/>
                    </a:cxn>
                    <a:cxn ang="0">
                      <a:pos x="9" y="144"/>
                    </a:cxn>
                    <a:cxn ang="0">
                      <a:pos x="0" y="0"/>
                    </a:cxn>
                    <a:cxn ang="0">
                      <a:pos x="40" y="0"/>
                    </a:cxn>
                    <a:cxn ang="0">
                      <a:pos x="40" y="144"/>
                    </a:cxn>
                  </a:cxnLst>
                  <a:rect l="0" t="0" r="r" b="b"/>
                  <a:pathLst>
                    <a:path w="40" h="144">
                      <a:moveTo>
                        <a:pt x="40" y="144"/>
                      </a:moveTo>
                      <a:lnTo>
                        <a:pt x="9" y="144"/>
                      </a:lnTo>
                      <a:lnTo>
                        <a:pt x="0" y="0"/>
                      </a:lnTo>
                      <a:lnTo>
                        <a:pt x="40" y="0"/>
                      </a:lnTo>
                      <a:lnTo>
                        <a:pt x="40" y="144"/>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sp>
              <p:nvSpPr>
                <p:cNvPr id="33" name="Rectangle 47"/>
                <p:cNvSpPr>
                  <a:spLocks noChangeArrowheads="1"/>
                </p:cNvSpPr>
                <p:nvPr/>
              </p:nvSpPr>
              <p:spPr bwMode="auto">
                <a:xfrm>
                  <a:off x="5162550" y="3478213"/>
                  <a:ext cx="31750" cy="114300"/>
                </a:xfrm>
                <a:prstGeom prst="rect">
                  <a:avLst/>
                </a:prstGeom>
                <a:grpFill/>
                <a:ln w="9525">
                  <a:noFill/>
                  <a:miter lim="800000"/>
                </a:ln>
              </p:spPr>
              <p:txBody>
                <a:bodyPr/>
                <a:lstStyle/>
                <a:p>
                  <a:pPr fontAlgn="auto">
                    <a:spcBef>
                      <a:spcPts val="0"/>
                    </a:spcBef>
                    <a:spcAft>
                      <a:spcPts val="0"/>
                    </a:spcAft>
                    <a:buFontTx/>
                    <a:buNone/>
                    <a:defRPr/>
                  </a:pPr>
                  <a:endParaRPr lang="en-US">
                    <a:latin typeface="+mn-lt"/>
                    <a:ea typeface="+mn-ea"/>
                  </a:endParaRPr>
                </a:p>
              </p:txBody>
            </p:sp>
            <p:sp>
              <p:nvSpPr>
                <p:cNvPr id="34" name="Freeform 48"/>
                <p:cNvSpPr/>
                <p:nvPr/>
              </p:nvSpPr>
              <p:spPr bwMode="auto">
                <a:xfrm>
                  <a:off x="5210175" y="3478213"/>
                  <a:ext cx="33338" cy="114300"/>
                </a:xfrm>
                <a:custGeom>
                  <a:avLst/>
                  <a:gdLst/>
                  <a:ahLst/>
                  <a:cxnLst>
                    <a:cxn ang="0">
                      <a:pos x="31" y="144"/>
                    </a:cxn>
                    <a:cxn ang="0">
                      <a:pos x="0" y="144"/>
                    </a:cxn>
                    <a:cxn ang="0">
                      <a:pos x="0" y="0"/>
                    </a:cxn>
                    <a:cxn ang="0">
                      <a:pos x="42" y="0"/>
                    </a:cxn>
                    <a:cxn ang="0">
                      <a:pos x="31" y="144"/>
                    </a:cxn>
                  </a:cxnLst>
                  <a:rect l="0" t="0" r="r" b="b"/>
                  <a:pathLst>
                    <a:path w="42" h="144">
                      <a:moveTo>
                        <a:pt x="31" y="144"/>
                      </a:moveTo>
                      <a:lnTo>
                        <a:pt x="0" y="144"/>
                      </a:lnTo>
                      <a:lnTo>
                        <a:pt x="0" y="0"/>
                      </a:lnTo>
                      <a:lnTo>
                        <a:pt x="42" y="0"/>
                      </a:lnTo>
                      <a:lnTo>
                        <a:pt x="31" y="144"/>
                      </a:lnTo>
                    </a:path>
                  </a:pathLst>
                </a:custGeom>
                <a:grpFill/>
                <a:ln w="9525">
                  <a:noFill/>
                  <a:round/>
                </a:ln>
              </p:spPr>
              <p:txBody>
                <a:bodyPr/>
                <a:lstStyle/>
                <a:p>
                  <a:pPr fontAlgn="auto">
                    <a:spcBef>
                      <a:spcPts val="0"/>
                    </a:spcBef>
                    <a:spcAft>
                      <a:spcPts val="0"/>
                    </a:spcAft>
                    <a:buFontTx/>
                    <a:buNone/>
                    <a:defRPr/>
                  </a:pPr>
                  <a:endParaRPr lang="en-US">
                    <a:latin typeface="+mn-lt"/>
                    <a:ea typeface="+mn-ea"/>
                  </a:endParaRPr>
                </a:p>
              </p:txBody>
            </p:sp>
          </p:grpSp>
          <p:sp>
            <p:nvSpPr>
              <p:cNvPr id="25" name="Rectangle 34"/>
              <p:cNvSpPr/>
              <p:nvPr/>
            </p:nvSpPr>
            <p:spPr>
              <a:xfrm>
                <a:off x="3500547" y="3000701"/>
                <a:ext cx="2030874" cy="231694"/>
              </a:xfrm>
              <a:prstGeom prst="rect">
                <a:avLst/>
              </a:prstGeom>
            </p:spPr>
            <p:txBody>
              <a:bodyPr wrap="none">
                <a:spAutoFit/>
              </a:bodyPr>
              <a:lstStyle/>
              <a:p>
                <a:pP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How This Work ? Let Us Now !</a:t>
                </a:r>
              </a:p>
            </p:txBody>
          </p:sp>
          <p:sp>
            <p:nvSpPr>
              <p:cNvPr id="26" name="Rectangle 35"/>
              <p:cNvSpPr/>
              <p:nvPr/>
            </p:nvSpPr>
            <p:spPr>
              <a:xfrm>
                <a:off x="3500547" y="3357387"/>
                <a:ext cx="2428743" cy="610737"/>
              </a:xfrm>
              <a:prstGeom prst="rect">
                <a:avLst/>
              </a:prstGeom>
            </p:spPr>
            <p:txBody>
              <a:bodyPr>
                <a:spAutoFit/>
              </a:bodyPr>
              <a:lstStyle/>
              <a:p>
                <a:pPr fontAlgn="auto">
                  <a:spcBef>
                    <a:spcPts val="0"/>
                  </a:spcBef>
                  <a:spcAft>
                    <a:spcPts val="0"/>
                  </a:spcAft>
                  <a:buFontTx/>
                  <a:buNone/>
                  <a:defRPr/>
                </a:pPr>
                <a:r>
                  <a:rPr lang="ms-MY" sz="14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a:t>
                </a:r>
              </a:p>
            </p:txBody>
          </p:sp>
        </p:grpSp>
      </p:grpSp>
      <p:grpSp>
        <p:nvGrpSpPr>
          <p:cNvPr id="23570" name="组合 40"/>
          <p:cNvGrpSpPr/>
          <p:nvPr/>
        </p:nvGrpSpPr>
        <p:grpSpPr bwMode="auto">
          <a:xfrm>
            <a:off x="2733675" y="409575"/>
            <a:ext cx="6724650" cy="1096963"/>
            <a:chOff x="2318533" y="409996"/>
            <a:chExt cx="6724650" cy="1095930"/>
          </a:xfrm>
        </p:grpSpPr>
        <p:sp>
          <p:nvSpPr>
            <p:cNvPr id="23571" name="文本框 41"/>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23572" name="文本框 42"/>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组合 27"/>
          <p:cNvGrpSpPr/>
          <p:nvPr/>
        </p:nvGrpSpPr>
        <p:grpSpPr bwMode="auto">
          <a:xfrm>
            <a:off x="0" y="1919288"/>
            <a:ext cx="12192000" cy="3022600"/>
            <a:chOff x="0" y="1643056"/>
            <a:chExt cx="9144000" cy="2143140"/>
          </a:xfrm>
        </p:grpSpPr>
        <p:sp>
          <p:nvSpPr>
            <p:cNvPr id="4" name="Rectangle 3"/>
            <p:cNvSpPr/>
            <p:nvPr/>
          </p:nvSpPr>
          <p:spPr>
            <a:xfrm>
              <a:off x="0" y="1643056"/>
              <a:ext cx="9144000" cy="2143140"/>
            </a:xfrm>
            <a:prstGeom prst="rect">
              <a:avLst/>
            </a:prstGeom>
            <a:solidFill>
              <a:srgbClr val="524F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24579" name="Group 30"/>
            <p:cNvGrpSpPr/>
            <p:nvPr/>
          </p:nvGrpSpPr>
          <p:grpSpPr bwMode="auto">
            <a:xfrm>
              <a:off x="320500" y="1785932"/>
              <a:ext cx="2648564" cy="1706111"/>
              <a:chOff x="320500" y="1785932"/>
              <a:chExt cx="2648564" cy="1706111"/>
            </a:xfrm>
          </p:grpSpPr>
          <p:sp>
            <p:nvSpPr>
              <p:cNvPr id="24580" name="Freeform 128"/>
              <p:cNvSpPr>
                <a:spLocks noChangeArrowheads="1"/>
              </p:cNvSpPr>
              <p:nvPr/>
            </p:nvSpPr>
            <p:spPr bwMode="auto">
              <a:xfrm>
                <a:off x="320500" y="1785932"/>
                <a:ext cx="586080" cy="337060"/>
              </a:xfrm>
              <a:custGeom>
                <a:avLst/>
                <a:gdLst>
                  <a:gd name="T0" fmla="*/ 76 w 466"/>
                  <a:gd name="T1" fmla="*/ 269 h 269"/>
                  <a:gd name="T2" fmla="*/ 46 w 466"/>
                  <a:gd name="T3" fmla="*/ 263 h 269"/>
                  <a:gd name="T4" fmla="*/ 22 w 466"/>
                  <a:gd name="T5" fmla="*/ 249 h 269"/>
                  <a:gd name="T6" fmla="*/ 6 w 466"/>
                  <a:gd name="T7" fmla="*/ 229 h 269"/>
                  <a:gd name="T8" fmla="*/ 0 w 466"/>
                  <a:gd name="T9" fmla="*/ 208 h 269"/>
                  <a:gd name="T10" fmla="*/ 0 w 466"/>
                  <a:gd name="T11" fmla="*/ 199 h 269"/>
                  <a:gd name="T12" fmla="*/ 4 w 466"/>
                  <a:gd name="T13" fmla="*/ 184 h 269"/>
                  <a:gd name="T14" fmla="*/ 12 w 466"/>
                  <a:gd name="T15" fmla="*/ 174 h 269"/>
                  <a:gd name="T16" fmla="*/ 30 w 466"/>
                  <a:gd name="T17" fmla="*/ 160 h 269"/>
                  <a:gd name="T18" fmla="*/ 29 w 466"/>
                  <a:gd name="T19" fmla="*/ 148 h 269"/>
                  <a:gd name="T20" fmla="*/ 29 w 466"/>
                  <a:gd name="T21" fmla="*/ 139 h 269"/>
                  <a:gd name="T22" fmla="*/ 33 w 466"/>
                  <a:gd name="T23" fmla="*/ 126 h 269"/>
                  <a:gd name="T24" fmla="*/ 45 w 466"/>
                  <a:gd name="T25" fmla="*/ 107 h 269"/>
                  <a:gd name="T26" fmla="*/ 70 w 466"/>
                  <a:gd name="T27" fmla="*/ 88 h 269"/>
                  <a:gd name="T28" fmla="*/ 102 w 466"/>
                  <a:gd name="T29" fmla="*/ 77 h 269"/>
                  <a:gd name="T30" fmla="*/ 120 w 466"/>
                  <a:gd name="T31" fmla="*/ 75 h 269"/>
                  <a:gd name="T32" fmla="*/ 145 w 466"/>
                  <a:gd name="T33" fmla="*/ 78 h 269"/>
                  <a:gd name="T34" fmla="*/ 145 w 466"/>
                  <a:gd name="T35" fmla="*/ 73 h 269"/>
                  <a:gd name="T36" fmla="*/ 145 w 466"/>
                  <a:gd name="T37" fmla="*/ 65 h 269"/>
                  <a:gd name="T38" fmla="*/ 149 w 466"/>
                  <a:gd name="T39" fmla="*/ 51 h 269"/>
                  <a:gd name="T40" fmla="*/ 160 w 466"/>
                  <a:gd name="T41" fmla="*/ 32 h 269"/>
                  <a:gd name="T42" fmla="*/ 184 w 466"/>
                  <a:gd name="T43" fmla="*/ 13 h 269"/>
                  <a:gd name="T44" fmla="*/ 217 w 466"/>
                  <a:gd name="T45" fmla="*/ 2 h 269"/>
                  <a:gd name="T46" fmla="*/ 236 w 466"/>
                  <a:gd name="T47" fmla="*/ 0 h 269"/>
                  <a:gd name="T48" fmla="*/ 271 w 466"/>
                  <a:gd name="T49" fmla="*/ 6 h 269"/>
                  <a:gd name="T50" fmla="*/ 300 w 466"/>
                  <a:gd name="T51" fmla="*/ 21 h 269"/>
                  <a:gd name="T52" fmla="*/ 319 w 466"/>
                  <a:gd name="T53" fmla="*/ 44 h 269"/>
                  <a:gd name="T54" fmla="*/ 324 w 466"/>
                  <a:gd name="T55" fmla="*/ 58 h 269"/>
                  <a:gd name="T56" fmla="*/ 327 w 466"/>
                  <a:gd name="T57" fmla="*/ 73 h 269"/>
                  <a:gd name="T58" fmla="*/ 326 w 466"/>
                  <a:gd name="T59" fmla="*/ 77 h 269"/>
                  <a:gd name="T60" fmla="*/ 337 w 466"/>
                  <a:gd name="T61" fmla="*/ 75 h 269"/>
                  <a:gd name="T62" fmla="*/ 346 w 466"/>
                  <a:gd name="T63" fmla="*/ 75 h 269"/>
                  <a:gd name="T64" fmla="*/ 382 w 466"/>
                  <a:gd name="T65" fmla="*/ 81 h 269"/>
                  <a:gd name="T66" fmla="*/ 410 w 466"/>
                  <a:gd name="T67" fmla="*/ 96 h 269"/>
                  <a:gd name="T68" fmla="*/ 431 w 466"/>
                  <a:gd name="T69" fmla="*/ 119 h 269"/>
                  <a:gd name="T70" fmla="*/ 436 w 466"/>
                  <a:gd name="T71" fmla="*/ 133 h 269"/>
                  <a:gd name="T72" fmla="*/ 437 w 466"/>
                  <a:gd name="T73" fmla="*/ 148 h 269"/>
                  <a:gd name="T74" fmla="*/ 436 w 466"/>
                  <a:gd name="T75" fmla="*/ 160 h 269"/>
                  <a:gd name="T76" fmla="*/ 448 w 466"/>
                  <a:gd name="T77" fmla="*/ 168 h 269"/>
                  <a:gd name="T78" fmla="*/ 458 w 466"/>
                  <a:gd name="T79" fmla="*/ 178 h 269"/>
                  <a:gd name="T80" fmla="*/ 465 w 466"/>
                  <a:gd name="T81" fmla="*/ 191 h 269"/>
                  <a:gd name="T82" fmla="*/ 466 w 466"/>
                  <a:gd name="T83" fmla="*/ 208 h 269"/>
                  <a:gd name="T84" fmla="*/ 465 w 466"/>
                  <a:gd name="T85" fmla="*/ 219 h 269"/>
                  <a:gd name="T86" fmla="*/ 454 w 466"/>
                  <a:gd name="T87" fmla="*/ 239 h 269"/>
                  <a:gd name="T88" fmla="*/ 433 w 466"/>
                  <a:gd name="T89" fmla="*/ 257 h 269"/>
                  <a:gd name="T90" fmla="*/ 406 w 466"/>
                  <a:gd name="T91" fmla="*/ 268 h 269"/>
                  <a:gd name="T92" fmla="*/ 270 w 466"/>
                  <a:gd name="T93" fmla="*/ 269 h 269"/>
                  <a:gd name="T94" fmla="*/ 319 w 466"/>
                  <a:gd name="T95" fmla="*/ 164 h 269"/>
                  <a:gd name="T96" fmla="*/ 149 w 466"/>
                  <a:gd name="T97" fmla="*/ 164 h 269"/>
                  <a:gd name="T98" fmla="*/ 196 w 466"/>
                  <a:gd name="T99"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199"/>
                    </a:lnTo>
                    <a:lnTo>
                      <a:pt x="1" y="191"/>
                    </a:lnTo>
                    <a:lnTo>
                      <a:pt x="4" y="184"/>
                    </a:lnTo>
                    <a:lnTo>
                      <a:pt x="8" y="178"/>
                    </a:lnTo>
                    <a:lnTo>
                      <a:pt x="12" y="174"/>
                    </a:lnTo>
                    <a:lnTo>
                      <a:pt x="18" y="168"/>
                    </a:lnTo>
                    <a:lnTo>
                      <a:pt x="30" y="160"/>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32" y="75"/>
                    </a:lnTo>
                    <a:lnTo>
                      <a:pt x="145" y="78"/>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6" y="77"/>
                    </a:lnTo>
                    <a:lnTo>
                      <a:pt x="337"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6" y="160"/>
                    </a:lnTo>
                    <a:lnTo>
                      <a:pt x="448" y="168"/>
                    </a:lnTo>
                    <a:lnTo>
                      <a:pt x="454" y="174"/>
                    </a:lnTo>
                    <a:lnTo>
                      <a:pt x="458" y="178"/>
                    </a:lnTo>
                    <a:lnTo>
                      <a:pt x="462" y="184"/>
                    </a:lnTo>
                    <a:lnTo>
                      <a:pt x="465" y="191"/>
                    </a:lnTo>
                    <a:lnTo>
                      <a:pt x="466" y="199"/>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4581" name="Rectangle 14"/>
              <p:cNvSpPr>
                <a:spLocks noChangeArrowheads="1"/>
              </p:cNvSpPr>
              <p:nvPr/>
            </p:nvSpPr>
            <p:spPr bwMode="auto">
              <a:xfrm>
                <a:off x="428596" y="2357436"/>
                <a:ext cx="2540468" cy="113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 odio sit amet odio tristique quis tempus odio Lorem ipsum dolor sit amet Lorem ipsum dolor sit amet, consectetur adipiscing elit. Praesent sodales odio sit amet odio tristique quis tempus odio</a:t>
                </a:r>
              </a:p>
            </p:txBody>
          </p:sp>
        </p:grpSp>
        <p:grpSp>
          <p:nvGrpSpPr>
            <p:cNvPr id="24582" name="Group 25"/>
            <p:cNvGrpSpPr/>
            <p:nvPr/>
          </p:nvGrpSpPr>
          <p:grpSpPr bwMode="auto">
            <a:xfrm>
              <a:off x="6000760" y="1785932"/>
              <a:ext cx="2683344" cy="1706111"/>
              <a:chOff x="6000760" y="1785932"/>
              <a:chExt cx="2683344" cy="1706111"/>
            </a:xfrm>
          </p:grpSpPr>
          <p:sp>
            <p:nvSpPr>
              <p:cNvPr id="24583" name="Freeform 127"/>
              <p:cNvSpPr>
                <a:spLocks noChangeArrowheads="1"/>
              </p:cNvSpPr>
              <p:nvPr/>
            </p:nvSpPr>
            <p:spPr bwMode="auto">
              <a:xfrm>
                <a:off x="6000760" y="1785932"/>
                <a:ext cx="588596" cy="329512"/>
              </a:xfrm>
              <a:custGeom>
                <a:avLst/>
                <a:gdLst>
                  <a:gd name="T0" fmla="*/ 76 w 467"/>
                  <a:gd name="T1" fmla="*/ 263 h 263"/>
                  <a:gd name="T2" fmla="*/ 46 w 467"/>
                  <a:gd name="T3" fmla="*/ 257 h 263"/>
                  <a:gd name="T4" fmla="*/ 22 w 467"/>
                  <a:gd name="T5" fmla="*/ 243 h 263"/>
                  <a:gd name="T6" fmla="*/ 5 w 467"/>
                  <a:gd name="T7" fmla="*/ 223 h 263"/>
                  <a:gd name="T8" fmla="*/ 0 w 467"/>
                  <a:gd name="T9" fmla="*/ 202 h 263"/>
                  <a:gd name="T10" fmla="*/ 0 w 467"/>
                  <a:gd name="T11" fmla="*/ 193 h 263"/>
                  <a:gd name="T12" fmla="*/ 4 w 467"/>
                  <a:gd name="T13" fmla="*/ 178 h 263"/>
                  <a:gd name="T14" fmla="*/ 12 w 467"/>
                  <a:gd name="T15" fmla="*/ 168 h 263"/>
                  <a:gd name="T16" fmla="*/ 30 w 467"/>
                  <a:gd name="T17" fmla="*/ 154 h 263"/>
                  <a:gd name="T18" fmla="*/ 28 w 467"/>
                  <a:gd name="T19" fmla="*/ 142 h 263"/>
                  <a:gd name="T20" fmla="*/ 30 w 467"/>
                  <a:gd name="T21" fmla="*/ 133 h 263"/>
                  <a:gd name="T22" fmla="*/ 32 w 467"/>
                  <a:gd name="T23" fmla="*/ 120 h 263"/>
                  <a:gd name="T24" fmla="*/ 45 w 467"/>
                  <a:gd name="T25" fmla="*/ 101 h 263"/>
                  <a:gd name="T26" fmla="*/ 69 w 467"/>
                  <a:gd name="T27" fmla="*/ 82 h 263"/>
                  <a:gd name="T28" fmla="*/ 102 w 467"/>
                  <a:gd name="T29" fmla="*/ 71 h 263"/>
                  <a:gd name="T30" fmla="*/ 120 w 467"/>
                  <a:gd name="T31" fmla="*/ 69 h 263"/>
                  <a:gd name="T32" fmla="*/ 144 w 467"/>
                  <a:gd name="T33" fmla="*/ 72 h 263"/>
                  <a:gd name="T34" fmla="*/ 144 w 467"/>
                  <a:gd name="T35" fmla="*/ 67 h 263"/>
                  <a:gd name="T36" fmla="*/ 146 w 467"/>
                  <a:gd name="T37" fmla="*/ 56 h 263"/>
                  <a:gd name="T38" fmla="*/ 152 w 467"/>
                  <a:gd name="T39" fmla="*/ 35 h 263"/>
                  <a:gd name="T40" fmla="*/ 166 w 467"/>
                  <a:gd name="T41" fmla="*/ 19 h 263"/>
                  <a:gd name="T42" fmla="*/ 185 w 467"/>
                  <a:gd name="T43" fmla="*/ 7 h 263"/>
                  <a:gd name="T44" fmla="*/ 197 w 467"/>
                  <a:gd name="T45" fmla="*/ 121 h 263"/>
                  <a:gd name="T46" fmla="*/ 233 w 467"/>
                  <a:gd name="T47" fmla="*/ 228 h 263"/>
                  <a:gd name="T48" fmla="*/ 270 w 467"/>
                  <a:gd name="T49" fmla="*/ 121 h 263"/>
                  <a:gd name="T50" fmla="*/ 270 w 467"/>
                  <a:gd name="T51" fmla="*/ 0 h 263"/>
                  <a:gd name="T52" fmla="*/ 293 w 467"/>
                  <a:gd name="T53" fmla="*/ 11 h 263"/>
                  <a:gd name="T54" fmla="*/ 310 w 467"/>
                  <a:gd name="T55" fmla="*/ 26 h 263"/>
                  <a:gd name="T56" fmla="*/ 323 w 467"/>
                  <a:gd name="T57" fmla="*/ 45 h 263"/>
                  <a:gd name="T58" fmla="*/ 327 w 467"/>
                  <a:gd name="T59" fmla="*/ 67 h 263"/>
                  <a:gd name="T60" fmla="*/ 327 w 467"/>
                  <a:gd name="T61" fmla="*/ 71 h 263"/>
                  <a:gd name="T62" fmla="*/ 336 w 467"/>
                  <a:gd name="T63" fmla="*/ 69 h 263"/>
                  <a:gd name="T64" fmla="*/ 346 w 467"/>
                  <a:gd name="T65" fmla="*/ 69 h 263"/>
                  <a:gd name="T66" fmla="*/ 381 w 467"/>
                  <a:gd name="T67" fmla="*/ 75 h 263"/>
                  <a:gd name="T68" fmla="*/ 411 w 467"/>
                  <a:gd name="T69" fmla="*/ 90 h 263"/>
                  <a:gd name="T70" fmla="*/ 430 w 467"/>
                  <a:gd name="T71" fmla="*/ 113 h 263"/>
                  <a:gd name="T72" fmla="*/ 436 w 467"/>
                  <a:gd name="T73" fmla="*/ 127 h 263"/>
                  <a:gd name="T74" fmla="*/ 437 w 467"/>
                  <a:gd name="T75" fmla="*/ 142 h 263"/>
                  <a:gd name="T76" fmla="*/ 436 w 467"/>
                  <a:gd name="T77" fmla="*/ 154 h 263"/>
                  <a:gd name="T78" fmla="*/ 448 w 467"/>
                  <a:gd name="T79" fmla="*/ 162 h 263"/>
                  <a:gd name="T80" fmla="*/ 459 w 467"/>
                  <a:gd name="T81" fmla="*/ 172 h 263"/>
                  <a:gd name="T82" fmla="*/ 464 w 467"/>
                  <a:gd name="T83" fmla="*/ 185 h 263"/>
                  <a:gd name="T84" fmla="*/ 467 w 467"/>
                  <a:gd name="T85" fmla="*/ 202 h 263"/>
                  <a:gd name="T86" fmla="*/ 466 w 467"/>
                  <a:gd name="T87" fmla="*/ 213 h 263"/>
                  <a:gd name="T88" fmla="*/ 454 w 467"/>
                  <a:gd name="T89" fmla="*/ 233 h 263"/>
                  <a:gd name="T90" fmla="*/ 433 w 467"/>
                  <a:gd name="T91" fmla="*/ 251 h 263"/>
                  <a:gd name="T92" fmla="*/ 406 w 467"/>
                  <a:gd name="T93" fmla="*/ 262 h 263"/>
                  <a:gd name="T94" fmla="*/ 76 w 467"/>
                  <a:gd name="T95"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193"/>
                    </a:lnTo>
                    <a:lnTo>
                      <a:pt x="1" y="185"/>
                    </a:lnTo>
                    <a:lnTo>
                      <a:pt x="4" y="178"/>
                    </a:lnTo>
                    <a:lnTo>
                      <a:pt x="8" y="172"/>
                    </a:lnTo>
                    <a:lnTo>
                      <a:pt x="12" y="168"/>
                    </a:lnTo>
                    <a:lnTo>
                      <a:pt x="18" y="162"/>
                    </a:lnTo>
                    <a:lnTo>
                      <a:pt x="30" y="154"/>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32" y="69"/>
                    </a:lnTo>
                    <a:lnTo>
                      <a:pt x="144" y="72"/>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82" y="4"/>
                    </a:lnTo>
                    <a:lnTo>
                      <a:pt x="293" y="11"/>
                    </a:lnTo>
                    <a:lnTo>
                      <a:pt x="302" y="18"/>
                    </a:lnTo>
                    <a:lnTo>
                      <a:pt x="310" y="26"/>
                    </a:lnTo>
                    <a:lnTo>
                      <a:pt x="317" y="34"/>
                    </a:lnTo>
                    <a:lnTo>
                      <a:pt x="323" y="45"/>
                    </a:lnTo>
                    <a:lnTo>
                      <a:pt x="325" y="54"/>
                    </a:lnTo>
                    <a:lnTo>
                      <a:pt x="327" y="67"/>
                    </a:lnTo>
                    <a:lnTo>
                      <a:pt x="327" y="71"/>
                    </a:lnTo>
                    <a:lnTo>
                      <a:pt x="33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6" y="154"/>
                    </a:lnTo>
                    <a:lnTo>
                      <a:pt x="448" y="162"/>
                    </a:lnTo>
                    <a:lnTo>
                      <a:pt x="454" y="168"/>
                    </a:lnTo>
                    <a:lnTo>
                      <a:pt x="459" y="172"/>
                    </a:lnTo>
                    <a:lnTo>
                      <a:pt x="462" y="178"/>
                    </a:lnTo>
                    <a:lnTo>
                      <a:pt x="464" y="185"/>
                    </a:lnTo>
                    <a:lnTo>
                      <a:pt x="466" y="193"/>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ltLang="zh-CN"/>
              </a:p>
            </p:txBody>
          </p:sp>
          <p:sp>
            <p:nvSpPr>
              <p:cNvPr id="24584" name="Rectangle 15"/>
              <p:cNvSpPr>
                <a:spLocks noChangeArrowheads="1"/>
              </p:cNvSpPr>
              <p:nvPr/>
            </p:nvSpPr>
            <p:spPr bwMode="auto">
              <a:xfrm>
                <a:off x="6143636" y="2357436"/>
                <a:ext cx="2540468" cy="113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400">
                    <a:solidFill>
                      <a:schemeClr val="bg1"/>
                    </a:solidFill>
                    <a:latin typeface="Open Sans Light" panose="020B0306030504020204"/>
                    <a:ea typeface="Open Sans Light" panose="020B0306030504020204"/>
                    <a:cs typeface="Open Sans Light" panose="020B0306030504020204"/>
                  </a:rPr>
                  <a:t>Lorem ipsum dolor sit amet, consectetur adipiscing elit. Praesent sodales odio sit amet odio tristique quis tempus odio Lorem ipsum dolor sit amet Lorem ipsum dolor sit amet, consectetur adipiscing elit. Praesent sodales odio sit amet odio tristique quis tempus odio</a:t>
                </a:r>
              </a:p>
            </p:txBody>
          </p:sp>
        </p:grpSp>
        <p:grpSp>
          <p:nvGrpSpPr>
            <p:cNvPr id="24585" name="Group 27"/>
            <p:cNvGrpSpPr/>
            <p:nvPr/>
          </p:nvGrpSpPr>
          <p:grpSpPr bwMode="auto">
            <a:xfrm>
              <a:off x="4572000" y="2714626"/>
              <a:ext cx="1143008" cy="1071570"/>
              <a:chOff x="4572000" y="2714626"/>
              <a:chExt cx="1143008" cy="1071570"/>
            </a:xfrm>
          </p:grpSpPr>
          <p:sp>
            <p:nvSpPr>
              <p:cNvPr id="12" name="Rectangle 13"/>
              <p:cNvSpPr/>
              <p:nvPr/>
            </p:nvSpPr>
            <p:spPr>
              <a:xfrm>
                <a:off x="4572000" y="2714626"/>
                <a:ext cx="1143000" cy="107157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11" name="Group 23"/>
              <p:cNvGrpSpPr/>
              <p:nvPr/>
            </p:nvGrpSpPr>
            <p:grpSpPr>
              <a:xfrm>
                <a:off x="4984817" y="3056006"/>
                <a:ext cx="397674" cy="397670"/>
                <a:chOff x="4870563" y="3884444"/>
                <a:chExt cx="366051" cy="366050"/>
              </a:xfrm>
              <a:solidFill>
                <a:schemeClr val="bg1"/>
              </a:solidFill>
            </p:grpSpPr>
            <p:sp>
              <p:nvSpPr>
                <p:cNvPr id="14" name="AutoShape 56"/>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5" name="AutoShape 57"/>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16" name="AutoShape 58"/>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24588" name="Group 28"/>
            <p:cNvGrpSpPr/>
            <p:nvPr/>
          </p:nvGrpSpPr>
          <p:grpSpPr bwMode="auto">
            <a:xfrm>
              <a:off x="3428992" y="2714626"/>
              <a:ext cx="1143008" cy="1071570"/>
              <a:chOff x="3428992" y="2714626"/>
              <a:chExt cx="1143008" cy="1071570"/>
            </a:xfrm>
          </p:grpSpPr>
          <p:sp>
            <p:nvSpPr>
              <p:cNvPr id="18" name="Rectangle 11"/>
              <p:cNvSpPr/>
              <p:nvPr/>
            </p:nvSpPr>
            <p:spPr>
              <a:xfrm>
                <a:off x="3429000" y="2714626"/>
                <a:ext cx="1143000" cy="107157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19" name="AutoShape 59"/>
              <p:cNvSpPr/>
              <p:nvPr/>
            </p:nvSpPr>
            <p:spPr bwMode="auto">
              <a:xfrm>
                <a:off x="3770710" y="3055682"/>
                <a:ext cx="397669" cy="39846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grpSp>
        <p:grpSp>
          <p:nvGrpSpPr>
            <p:cNvPr id="24591" name="Group 26"/>
            <p:cNvGrpSpPr/>
            <p:nvPr/>
          </p:nvGrpSpPr>
          <p:grpSpPr bwMode="auto">
            <a:xfrm>
              <a:off x="4572000" y="1643056"/>
              <a:ext cx="1143008" cy="1071570"/>
              <a:chOff x="4572000" y="1643056"/>
              <a:chExt cx="1143008" cy="1071570"/>
            </a:xfrm>
          </p:grpSpPr>
          <p:sp>
            <p:nvSpPr>
              <p:cNvPr id="21" name="Rectangle 12"/>
              <p:cNvSpPr/>
              <p:nvPr/>
            </p:nvSpPr>
            <p:spPr>
              <a:xfrm>
                <a:off x="4572000" y="1643056"/>
                <a:ext cx="1143000" cy="107157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grpSp>
            <p:nvGrpSpPr>
              <p:cNvPr id="20" name="Group 24"/>
              <p:cNvGrpSpPr/>
              <p:nvPr/>
            </p:nvGrpSpPr>
            <p:grpSpPr>
              <a:xfrm>
                <a:off x="4984790" y="1965928"/>
                <a:ext cx="398352" cy="373200"/>
                <a:chOff x="3357554" y="4643452"/>
                <a:chExt cx="366676" cy="343525"/>
              </a:xfrm>
              <a:solidFill>
                <a:schemeClr val="bg1"/>
              </a:solidFill>
            </p:grpSpPr>
            <p:sp>
              <p:nvSpPr>
                <p:cNvPr id="23" name="AutoShape 110"/>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sp>
              <p:nvSpPr>
                <p:cNvPr id="24" name="AutoShape 111"/>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38100" tIns="38100" rIns="38100" bIns="38100" anchor="ctr"/>
                <a:lstStyle/>
                <a:p>
                  <a:pPr defTabSz="457200" fontAlgn="auto">
                    <a:spcBef>
                      <a:spcPts val="0"/>
                    </a:spcBef>
                    <a:spcAft>
                      <a:spcPts val="0"/>
                    </a:spcAft>
                    <a:buFontTx/>
                    <a:buNone/>
                    <a:defRPr/>
                  </a:pPr>
                  <a:endParaRPr lang="en-US" sz="3000">
                    <a:solidFill>
                      <a:srgbClr val="FFFFFF"/>
                    </a:solidFill>
                    <a:effectLst>
                      <a:outerShdw blurRad="38100" dist="38100" dir="2700000" algn="tl">
                        <a:srgbClr val="000000"/>
                      </a:outerShdw>
                    </a:effectLst>
                    <a:latin typeface="+mn-lt"/>
                    <a:ea typeface="+mn-ea"/>
                  </a:endParaRPr>
                </a:p>
              </p:txBody>
            </p:sp>
          </p:grpSp>
        </p:grpSp>
        <p:grpSp>
          <p:nvGrpSpPr>
            <p:cNvPr id="24594" name="Group 29"/>
            <p:cNvGrpSpPr/>
            <p:nvPr/>
          </p:nvGrpSpPr>
          <p:grpSpPr bwMode="auto">
            <a:xfrm>
              <a:off x="3428992" y="1643056"/>
              <a:ext cx="1143008" cy="1071570"/>
              <a:chOff x="3428992" y="1643056"/>
              <a:chExt cx="1143008" cy="1071570"/>
            </a:xfrm>
          </p:grpSpPr>
          <p:sp>
            <p:nvSpPr>
              <p:cNvPr id="26" name="Rectangle 10"/>
              <p:cNvSpPr/>
              <p:nvPr/>
            </p:nvSpPr>
            <p:spPr>
              <a:xfrm>
                <a:off x="3429000" y="1643056"/>
                <a:ext cx="1143000" cy="107157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a:solidFill>
                    <a:srgbClr val="FFFFFF"/>
                  </a:solidFill>
                  <a:ea typeface="等线" panose="02010600030101010101" pitchFamily="2" charset="-122"/>
                </a:endParaRPr>
              </a:p>
            </p:txBody>
          </p:sp>
          <p:sp>
            <p:nvSpPr>
              <p:cNvPr id="27" name="AutoShape 112"/>
              <p:cNvSpPr/>
              <p:nvPr/>
            </p:nvSpPr>
            <p:spPr bwMode="auto">
              <a:xfrm>
                <a:off x="3770710" y="1964977"/>
                <a:ext cx="397669" cy="39846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38100" tIns="38100" rIns="38100" bIns="38100" anchor="ctr"/>
              <a:lstStyle/>
              <a:p>
                <a:pPr defTabSz="457200"/>
                <a:endParaRPr lang="en-US" altLang="en-US" sz="3000">
                  <a:solidFill>
                    <a:srgbClr val="FFFFFF"/>
                  </a:solidFill>
                  <a:effectLst>
                    <a:outerShdw blurRad="38100" dist="38100" dir="2700000" algn="tl">
                      <a:srgbClr val="C0C0C0"/>
                    </a:outerShdw>
                  </a:effectLst>
                </a:endParaRPr>
              </a:p>
            </p:txBody>
          </p:sp>
        </p:grpSp>
      </p:grpSp>
      <p:grpSp>
        <p:nvGrpSpPr>
          <p:cNvPr id="24597" name="组合 28"/>
          <p:cNvGrpSpPr/>
          <p:nvPr/>
        </p:nvGrpSpPr>
        <p:grpSpPr bwMode="auto">
          <a:xfrm>
            <a:off x="2733675" y="409575"/>
            <a:ext cx="6724650" cy="1096963"/>
            <a:chOff x="2318533" y="409996"/>
            <a:chExt cx="6724650" cy="1095930"/>
          </a:xfrm>
        </p:grpSpPr>
        <p:sp>
          <p:nvSpPr>
            <p:cNvPr id="24598" name="文本框 29"/>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24599" name="文本框 30"/>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bwMode="auto">
          <a:xfrm>
            <a:off x="720725" y="1333500"/>
            <a:ext cx="2095500" cy="4505325"/>
            <a:chOff x="540204" y="1000114"/>
            <a:chExt cx="1571636" cy="3378694"/>
          </a:xfrm>
        </p:grpSpPr>
        <p:sp>
          <p:nvSpPr>
            <p:cNvPr id="21" name="Rectangle 32"/>
            <p:cNvSpPr/>
            <p:nvPr/>
          </p:nvSpPr>
          <p:spPr>
            <a:xfrm>
              <a:off x="571160" y="2785893"/>
              <a:ext cx="1540680" cy="1592915"/>
            </a:xfrm>
            <a:prstGeom prst="rect">
              <a:avLst/>
            </a:prstGeom>
          </p:spPr>
          <p:txBody>
            <a:bodyPr>
              <a:spAutoFit/>
            </a:bodyPr>
            <a:lstStyle/>
            <a:p>
              <a:pPr fontAlgn="auto">
                <a:spcBef>
                  <a:spcPts val="0"/>
                </a:spcBef>
                <a:spcAft>
                  <a:spcPts val="0"/>
                </a:spcAft>
                <a:buFontTx/>
                <a:buNone/>
                <a:defRPr/>
              </a:pPr>
              <a:r>
                <a:rPr lang="ms-MY" sz="12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603" name="Rectangle 33"/>
            <p:cNvSpPr>
              <a:spLocks noChangeArrowheads="1"/>
            </p:cNvSpPr>
            <p:nvPr/>
          </p:nvSpPr>
          <p:spPr bwMode="auto">
            <a:xfrm>
              <a:off x="540204" y="2357436"/>
              <a:ext cx="1357322"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600">
                  <a:solidFill>
                    <a:srgbClr val="A5779E"/>
                  </a:solidFill>
                  <a:latin typeface="Open Sans" panose="020B0606030504020204"/>
                  <a:ea typeface="Open Sans" panose="020B0606030504020204"/>
                  <a:cs typeface="Open Sans" panose="020B0606030504020204"/>
                </a:rPr>
                <a:t>Step1</a:t>
              </a:r>
              <a:endParaRPr lang="en-US" altLang="zh-CN" sz="2600">
                <a:solidFill>
                  <a:srgbClr val="A5779E"/>
                </a:solidFill>
                <a:latin typeface="Open Sans Light" panose="020B0306030504020204"/>
                <a:ea typeface="Open Sans Light" panose="020B0306030504020204"/>
                <a:cs typeface="Open Sans Light" panose="020B0306030504020204"/>
              </a:endParaRPr>
            </a:p>
          </p:txBody>
        </p:sp>
        <p:sp>
          <p:nvSpPr>
            <p:cNvPr id="25604" name="Rectangle 34"/>
            <p:cNvSpPr>
              <a:spLocks noChangeArrowheads="1"/>
            </p:cNvSpPr>
            <p:nvPr/>
          </p:nvSpPr>
          <p:spPr bwMode="auto">
            <a:xfrm>
              <a:off x="611642" y="1000114"/>
              <a:ext cx="570374"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800">
                  <a:solidFill>
                    <a:srgbClr val="A5779E"/>
                  </a:solidFill>
                  <a:latin typeface="Open Sans Light" panose="020B0306030504020204"/>
                  <a:ea typeface="Open Sans Light" panose="020B0306030504020204"/>
                  <a:cs typeface="Open Sans Light" panose="020B0306030504020204"/>
                </a:rPr>
                <a:t>1</a:t>
              </a:r>
            </a:p>
          </p:txBody>
        </p:sp>
      </p:grpSp>
      <p:grpSp>
        <p:nvGrpSpPr>
          <p:cNvPr id="3" name="Group 48"/>
          <p:cNvGrpSpPr/>
          <p:nvPr/>
        </p:nvGrpSpPr>
        <p:grpSpPr bwMode="auto">
          <a:xfrm>
            <a:off x="3619500" y="1333500"/>
            <a:ext cx="2095500" cy="4505325"/>
            <a:chOff x="2714612" y="1000114"/>
            <a:chExt cx="1571636" cy="3378694"/>
          </a:xfrm>
        </p:grpSpPr>
        <p:sp>
          <p:nvSpPr>
            <p:cNvPr id="25" name="Rectangle 38"/>
            <p:cNvSpPr/>
            <p:nvPr/>
          </p:nvSpPr>
          <p:spPr>
            <a:xfrm>
              <a:off x="2745568" y="2785893"/>
              <a:ext cx="1540680" cy="1592915"/>
            </a:xfrm>
            <a:prstGeom prst="rect">
              <a:avLst/>
            </a:prstGeom>
          </p:spPr>
          <p:txBody>
            <a:bodyPr>
              <a:spAutoFit/>
            </a:bodyPr>
            <a:lstStyle/>
            <a:p>
              <a:pPr fontAlgn="auto">
                <a:spcBef>
                  <a:spcPts val="0"/>
                </a:spcBef>
                <a:spcAft>
                  <a:spcPts val="0"/>
                </a:spcAft>
                <a:buFontTx/>
                <a:buNone/>
                <a:defRPr/>
              </a:pPr>
              <a:r>
                <a:rPr lang="ms-MY" sz="12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607" name="Rectangle 39"/>
            <p:cNvSpPr>
              <a:spLocks noChangeArrowheads="1"/>
            </p:cNvSpPr>
            <p:nvPr/>
          </p:nvSpPr>
          <p:spPr bwMode="auto">
            <a:xfrm>
              <a:off x="2714612" y="2357436"/>
              <a:ext cx="1357322"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600">
                  <a:solidFill>
                    <a:srgbClr val="FF6E55"/>
                  </a:solidFill>
                  <a:latin typeface="Open Sans" panose="020B0606030504020204"/>
                  <a:ea typeface="Open Sans Light" panose="020B0306030504020204"/>
                  <a:cs typeface="Open Sans Light" panose="020B0306030504020204"/>
                </a:rPr>
                <a:t>Step2</a:t>
              </a:r>
              <a:endParaRPr lang="en-US" altLang="zh-CN" sz="2600">
                <a:solidFill>
                  <a:srgbClr val="FF6E55"/>
                </a:solidFill>
                <a:latin typeface="Open Sans Light" panose="020B0306030504020204"/>
                <a:ea typeface="Open Sans Light" panose="020B0306030504020204"/>
                <a:cs typeface="Open Sans Light" panose="020B0306030504020204"/>
              </a:endParaRPr>
            </a:p>
          </p:txBody>
        </p:sp>
        <p:sp>
          <p:nvSpPr>
            <p:cNvPr id="25608" name="Rectangle 40"/>
            <p:cNvSpPr>
              <a:spLocks noChangeArrowheads="1"/>
            </p:cNvSpPr>
            <p:nvPr/>
          </p:nvSpPr>
          <p:spPr bwMode="auto">
            <a:xfrm>
              <a:off x="2786050" y="1000114"/>
              <a:ext cx="570374"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800">
                  <a:solidFill>
                    <a:srgbClr val="FF6E55"/>
                  </a:solidFill>
                  <a:latin typeface="Open Sans Light" panose="020B0306030504020204"/>
                  <a:ea typeface="Open Sans Light" panose="020B0306030504020204"/>
                  <a:cs typeface="Open Sans Light" panose="020B0306030504020204"/>
                </a:rPr>
                <a:t>2</a:t>
              </a:r>
            </a:p>
          </p:txBody>
        </p:sp>
      </p:grpSp>
      <p:grpSp>
        <p:nvGrpSpPr>
          <p:cNvPr id="4" name="Group 49"/>
          <p:cNvGrpSpPr/>
          <p:nvPr/>
        </p:nvGrpSpPr>
        <p:grpSpPr bwMode="auto">
          <a:xfrm>
            <a:off x="6572250" y="1333500"/>
            <a:ext cx="2095500" cy="4505325"/>
            <a:chOff x="4929190" y="1000114"/>
            <a:chExt cx="1571636" cy="3378694"/>
          </a:xfrm>
        </p:grpSpPr>
        <p:sp>
          <p:nvSpPr>
            <p:cNvPr id="29" name="Rectangle 41"/>
            <p:cNvSpPr/>
            <p:nvPr/>
          </p:nvSpPr>
          <p:spPr>
            <a:xfrm>
              <a:off x="4960146" y="2785893"/>
              <a:ext cx="1540680" cy="1592915"/>
            </a:xfrm>
            <a:prstGeom prst="rect">
              <a:avLst/>
            </a:prstGeom>
          </p:spPr>
          <p:txBody>
            <a:bodyPr>
              <a:spAutoFit/>
            </a:bodyPr>
            <a:lstStyle/>
            <a:p>
              <a:pPr fontAlgn="auto">
                <a:spcBef>
                  <a:spcPts val="0"/>
                </a:spcBef>
                <a:spcAft>
                  <a:spcPts val="0"/>
                </a:spcAft>
                <a:buFontTx/>
                <a:buNone/>
                <a:defRPr/>
              </a:pPr>
              <a:r>
                <a:rPr lang="ms-MY" sz="12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611" name="Rectangle 42"/>
            <p:cNvSpPr>
              <a:spLocks noChangeArrowheads="1"/>
            </p:cNvSpPr>
            <p:nvPr/>
          </p:nvSpPr>
          <p:spPr bwMode="auto">
            <a:xfrm>
              <a:off x="4929190" y="2357436"/>
              <a:ext cx="1357322"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600">
                  <a:solidFill>
                    <a:srgbClr val="FFC353"/>
                  </a:solidFill>
                  <a:latin typeface="Open Sans" panose="020B0606030504020204"/>
                  <a:ea typeface="Open Sans Light" panose="020B0306030504020204"/>
                  <a:cs typeface="Open Sans Light" panose="020B0306030504020204"/>
                </a:rPr>
                <a:t>Step3</a:t>
              </a:r>
              <a:endParaRPr lang="en-US" altLang="zh-CN" sz="2600">
                <a:solidFill>
                  <a:srgbClr val="FFC353"/>
                </a:solidFill>
                <a:latin typeface="Open Sans Light" panose="020B0306030504020204"/>
                <a:ea typeface="Open Sans Light" panose="020B0306030504020204"/>
                <a:cs typeface="Open Sans Light" panose="020B0306030504020204"/>
              </a:endParaRPr>
            </a:p>
          </p:txBody>
        </p:sp>
        <p:sp>
          <p:nvSpPr>
            <p:cNvPr id="25612" name="Rectangle 43"/>
            <p:cNvSpPr>
              <a:spLocks noChangeArrowheads="1"/>
            </p:cNvSpPr>
            <p:nvPr/>
          </p:nvSpPr>
          <p:spPr bwMode="auto">
            <a:xfrm>
              <a:off x="5000628" y="1000114"/>
              <a:ext cx="570374"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800">
                  <a:solidFill>
                    <a:srgbClr val="FFC353"/>
                  </a:solidFill>
                  <a:latin typeface="Open Sans Light" panose="020B0306030504020204"/>
                  <a:ea typeface="Open Sans Light" panose="020B0306030504020204"/>
                  <a:cs typeface="Open Sans Light" panose="020B0306030504020204"/>
                </a:rPr>
                <a:t>3</a:t>
              </a:r>
            </a:p>
          </p:txBody>
        </p:sp>
      </p:grpSp>
      <p:grpSp>
        <p:nvGrpSpPr>
          <p:cNvPr id="5" name="Group 50"/>
          <p:cNvGrpSpPr/>
          <p:nvPr/>
        </p:nvGrpSpPr>
        <p:grpSpPr bwMode="auto">
          <a:xfrm>
            <a:off x="9525000" y="1333500"/>
            <a:ext cx="2095500" cy="4505325"/>
            <a:chOff x="7143768" y="1000114"/>
            <a:chExt cx="1571636" cy="3378694"/>
          </a:xfrm>
        </p:grpSpPr>
        <p:sp>
          <p:nvSpPr>
            <p:cNvPr id="33" name="Rectangle 44"/>
            <p:cNvSpPr/>
            <p:nvPr/>
          </p:nvSpPr>
          <p:spPr>
            <a:xfrm>
              <a:off x="7174724" y="2785893"/>
              <a:ext cx="1540680" cy="1592915"/>
            </a:xfrm>
            <a:prstGeom prst="rect">
              <a:avLst/>
            </a:prstGeom>
          </p:spPr>
          <p:txBody>
            <a:bodyPr>
              <a:spAutoFit/>
            </a:bodyPr>
            <a:lstStyle/>
            <a:p>
              <a:pPr fontAlgn="auto">
                <a:spcBef>
                  <a:spcPts val="0"/>
                </a:spcBef>
                <a:spcAft>
                  <a:spcPts val="0"/>
                </a:spcAft>
                <a:buFontTx/>
                <a:buNone/>
                <a:defRPr/>
              </a:pPr>
              <a:r>
                <a:rPr lang="ms-MY" sz="12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615" name="Rectangle 45"/>
            <p:cNvSpPr>
              <a:spLocks noChangeArrowheads="1"/>
            </p:cNvSpPr>
            <p:nvPr/>
          </p:nvSpPr>
          <p:spPr bwMode="auto">
            <a:xfrm>
              <a:off x="7143768" y="2357436"/>
              <a:ext cx="1357322"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600">
                  <a:solidFill>
                    <a:srgbClr val="48B49C"/>
                  </a:solidFill>
                  <a:latin typeface="Open Sans" panose="020B0606030504020204"/>
                  <a:ea typeface="Open Sans" panose="020B0606030504020204"/>
                  <a:cs typeface="Open Sans" panose="020B0606030504020204"/>
                </a:rPr>
                <a:t>Step4</a:t>
              </a:r>
              <a:endParaRPr lang="en-US" altLang="zh-CN" sz="2600">
                <a:solidFill>
                  <a:srgbClr val="48B49C"/>
                </a:solidFill>
                <a:latin typeface="Open Sans Light" panose="020B0306030504020204"/>
                <a:ea typeface="Open Sans Light" panose="020B0306030504020204"/>
                <a:cs typeface="Open Sans Light" panose="020B0306030504020204"/>
              </a:endParaRPr>
            </a:p>
          </p:txBody>
        </p:sp>
        <p:sp>
          <p:nvSpPr>
            <p:cNvPr id="25616" name="Rectangle 46"/>
            <p:cNvSpPr>
              <a:spLocks noChangeArrowheads="1"/>
            </p:cNvSpPr>
            <p:nvPr/>
          </p:nvSpPr>
          <p:spPr bwMode="auto">
            <a:xfrm>
              <a:off x="7215206" y="1000114"/>
              <a:ext cx="570374"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800">
                  <a:solidFill>
                    <a:srgbClr val="48B49C"/>
                  </a:solidFill>
                  <a:latin typeface="Open Sans Light" panose="020B0306030504020204"/>
                  <a:ea typeface="Open Sans Light" panose="020B0306030504020204"/>
                  <a:cs typeface="Open Sans Light" panose="020B0306030504020204"/>
                </a:rPr>
                <a:t>4</a:t>
              </a:r>
            </a:p>
          </p:txBody>
        </p:sp>
      </p:grpSp>
      <p:grpSp>
        <p:nvGrpSpPr>
          <p:cNvPr id="25617" name="组合 35"/>
          <p:cNvGrpSpPr/>
          <p:nvPr/>
        </p:nvGrpSpPr>
        <p:grpSpPr bwMode="auto">
          <a:xfrm>
            <a:off x="2733675" y="409575"/>
            <a:ext cx="6724650" cy="1096963"/>
            <a:chOff x="2318533" y="409996"/>
            <a:chExt cx="6724650" cy="1095930"/>
          </a:xfrm>
        </p:grpSpPr>
        <p:sp>
          <p:nvSpPr>
            <p:cNvPr id="25618" name="文本框 36"/>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步骤流程</a:t>
              </a:r>
            </a:p>
          </p:txBody>
        </p:sp>
        <p:sp>
          <p:nvSpPr>
            <p:cNvPr id="25619" name="文本框 37"/>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To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p:nvPr/>
        </p:nvGrpSpPr>
        <p:grpSpPr bwMode="auto">
          <a:xfrm>
            <a:off x="3046413" y="2667000"/>
            <a:ext cx="2860675" cy="2471738"/>
            <a:chOff x="2285015" y="2000246"/>
            <a:chExt cx="2145078" cy="1853297"/>
          </a:xfrm>
        </p:grpSpPr>
        <p:cxnSp>
          <p:nvCxnSpPr>
            <p:cNvPr id="10" name="Straight Connector 34"/>
            <p:cNvCxnSpPr>
              <a:stCxn id="12" idx="0"/>
            </p:cNvCxnSpPr>
            <p:nvPr/>
          </p:nvCxnSpPr>
          <p:spPr>
            <a:xfrm rot="16200000" flipV="1">
              <a:off x="2820093" y="1466358"/>
              <a:ext cx="3571" cy="1071349"/>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6627" name="Group 33"/>
            <p:cNvGrpSpPr/>
            <p:nvPr/>
          </p:nvGrpSpPr>
          <p:grpSpPr bwMode="auto">
            <a:xfrm>
              <a:off x="2285015" y="2004337"/>
              <a:ext cx="2145078" cy="1849206"/>
              <a:chOff x="2285015" y="2004337"/>
              <a:chExt cx="2145078" cy="1849206"/>
            </a:xfrm>
          </p:grpSpPr>
          <p:sp>
            <p:nvSpPr>
              <p:cNvPr id="12" name="Isosceles Triangle 7"/>
              <p:cNvSpPr/>
              <p:nvPr/>
            </p:nvSpPr>
            <p:spPr>
              <a:xfrm>
                <a:off x="2285015" y="2003817"/>
                <a:ext cx="2145078" cy="184972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3" name="AutoShape 112"/>
              <p:cNvSpPr/>
              <p:nvPr/>
            </p:nvSpPr>
            <p:spPr bwMode="auto">
              <a:xfrm>
                <a:off x="3143284" y="2857262"/>
                <a:ext cx="365449" cy="3666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50800" tIns="50800" rIns="50800" bIns="50800" anchor="ctr"/>
              <a:lstStyle/>
              <a:p>
                <a:pPr defTabSz="609600"/>
                <a:endParaRPr lang="en-US" altLang="en-US" sz="4000">
                  <a:solidFill>
                    <a:srgbClr val="FFFFFF"/>
                  </a:solidFill>
                  <a:effectLst>
                    <a:outerShdw blurRad="38100" dist="38100" dir="2700000" algn="tl">
                      <a:srgbClr val="C0C0C0"/>
                    </a:outerShdw>
                  </a:effectLst>
                </a:endParaRPr>
              </a:p>
            </p:txBody>
          </p:sp>
          <p:sp>
            <p:nvSpPr>
              <p:cNvPr id="26630" name="Rectangle 39"/>
              <p:cNvSpPr>
                <a:spLocks noChangeArrowheads="1"/>
              </p:cNvSpPr>
              <p:nvPr/>
            </p:nvSpPr>
            <p:spPr bwMode="auto">
              <a:xfrm>
                <a:off x="2827568" y="3429006"/>
                <a:ext cx="89832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chemeClr val="bg1"/>
                    </a:solidFill>
                    <a:latin typeface="Open Sans" panose="020B0606030504020204"/>
                    <a:ea typeface="Open Sans" panose="020B0606030504020204"/>
                    <a:cs typeface="Open Sans" panose="020B0606030504020204"/>
                  </a:rPr>
                  <a:t>Personality</a:t>
                </a:r>
              </a:p>
            </p:txBody>
          </p:sp>
        </p:grpSp>
      </p:grpSp>
      <p:grpSp>
        <p:nvGrpSpPr>
          <p:cNvPr id="4" name="Group 46"/>
          <p:cNvGrpSpPr/>
          <p:nvPr/>
        </p:nvGrpSpPr>
        <p:grpSpPr bwMode="auto">
          <a:xfrm>
            <a:off x="6096000" y="2667000"/>
            <a:ext cx="2860675" cy="2471738"/>
            <a:chOff x="4572000" y="2000247"/>
            <a:chExt cx="2145078" cy="1853296"/>
          </a:xfrm>
        </p:grpSpPr>
        <p:cxnSp>
          <p:nvCxnSpPr>
            <p:cNvPr id="16" name="Straight Connector 38"/>
            <p:cNvCxnSpPr>
              <a:stCxn id="18" idx="0"/>
            </p:cNvCxnSpPr>
            <p:nvPr/>
          </p:nvCxnSpPr>
          <p:spPr>
            <a:xfrm rot="5400000" flipH="1" flipV="1">
              <a:off x="6142121" y="1502666"/>
              <a:ext cx="3571" cy="99873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6633" name="Group 31"/>
            <p:cNvGrpSpPr/>
            <p:nvPr/>
          </p:nvGrpSpPr>
          <p:grpSpPr bwMode="auto">
            <a:xfrm>
              <a:off x="4572000" y="2004337"/>
              <a:ext cx="2145078" cy="1849206"/>
              <a:chOff x="4572000" y="2004337"/>
              <a:chExt cx="2145078" cy="1849206"/>
            </a:xfrm>
          </p:grpSpPr>
          <p:sp>
            <p:nvSpPr>
              <p:cNvPr id="18" name="Isosceles Triangle 9"/>
              <p:cNvSpPr/>
              <p:nvPr/>
            </p:nvSpPr>
            <p:spPr>
              <a:xfrm>
                <a:off x="4572000" y="2003818"/>
                <a:ext cx="2145078" cy="1849725"/>
              </a:xfrm>
              <a:prstGeom prst="triangle">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9" name="AutoShape 59"/>
              <p:cNvSpPr/>
              <p:nvPr/>
            </p:nvSpPr>
            <p:spPr bwMode="auto">
              <a:xfrm>
                <a:off x="5429079" y="2785844"/>
                <a:ext cx="366639" cy="36661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50800" tIns="50800" rIns="50800" bIns="50800" anchor="ctr"/>
              <a:lstStyle/>
              <a:p>
                <a:pPr defTabSz="609600"/>
                <a:endParaRPr lang="en-US" altLang="en-US" sz="4000">
                  <a:solidFill>
                    <a:srgbClr val="FFFFFF"/>
                  </a:solidFill>
                  <a:effectLst>
                    <a:outerShdw blurRad="38100" dist="38100" dir="2700000" algn="tl">
                      <a:srgbClr val="C0C0C0"/>
                    </a:outerShdw>
                  </a:effectLst>
                </a:endParaRPr>
              </a:p>
            </p:txBody>
          </p:sp>
          <p:sp>
            <p:nvSpPr>
              <p:cNvPr id="26636" name="Rectangle 40"/>
              <p:cNvSpPr>
                <a:spLocks noChangeArrowheads="1"/>
              </p:cNvSpPr>
              <p:nvPr/>
            </p:nvSpPr>
            <p:spPr bwMode="auto">
              <a:xfrm>
                <a:off x="5332907" y="3429006"/>
                <a:ext cx="635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chemeClr val="bg1"/>
                    </a:solidFill>
                    <a:latin typeface="Open Sans" panose="020B0606030504020204"/>
                    <a:ea typeface="Open Sans" panose="020B0606030504020204"/>
                    <a:cs typeface="Open Sans" panose="020B0606030504020204"/>
                  </a:rPr>
                  <a:t>Identity</a:t>
                </a:r>
              </a:p>
            </p:txBody>
          </p:sp>
        </p:grpSp>
      </p:grpSp>
      <p:grpSp>
        <p:nvGrpSpPr>
          <p:cNvPr id="6" name="Group 36"/>
          <p:cNvGrpSpPr/>
          <p:nvPr/>
        </p:nvGrpSpPr>
        <p:grpSpPr bwMode="auto">
          <a:xfrm>
            <a:off x="5238750" y="2000250"/>
            <a:ext cx="1501775" cy="3140075"/>
            <a:chOff x="3929058" y="1500180"/>
            <a:chExt cx="1126100" cy="2355078"/>
          </a:xfrm>
        </p:grpSpPr>
        <p:grpSp>
          <p:nvGrpSpPr>
            <p:cNvPr id="26638" name="Group 32"/>
            <p:cNvGrpSpPr/>
            <p:nvPr/>
          </p:nvGrpSpPr>
          <p:grpSpPr bwMode="auto">
            <a:xfrm>
              <a:off x="3929058" y="2884482"/>
              <a:ext cx="1126100" cy="970776"/>
              <a:chOff x="3929058" y="2884482"/>
              <a:chExt cx="1126100" cy="970776"/>
            </a:xfrm>
          </p:grpSpPr>
          <p:sp>
            <p:nvSpPr>
              <p:cNvPr id="25" name="Isosceles Triangle 8"/>
              <p:cNvSpPr/>
              <p:nvPr/>
            </p:nvSpPr>
            <p:spPr>
              <a:xfrm>
                <a:off x="3929058" y="2884890"/>
                <a:ext cx="1126100" cy="970368"/>
              </a:xfrm>
              <a:prstGeom prst="triangle">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grpSp>
            <p:nvGrpSpPr>
              <p:cNvPr id="8" name="Group 26"/>
              <p:cNvGrpSpPr/>
              <p:nvPr/>
            </p:nvGrpSpPr>
            <p:grpSpPr>
              <a:xfrm>
                <a:off x="4286248" y="3429006"/>
                <a:ext cx="366051" cy="297846"/>
                <a:chOff x="7730164" y="3530664"/>
                <a:chExt cx="366051" cy="297846"/>
              </a:xfrm>
              <a:solidFill>
                <a:schemeClr val="bg1"/>
              </a:solidFill>
            </p:grpSpPr>
            <p:sp>
              <p:nvSpPr>
                <p:cNvPr id="27"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8"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grpSp>
        </p:grpSp>
        <p:cxnSp>
          <p:nvCxnSpPr>
            <p:cNvPr id="23" name="Straight Connector 28"/>
            <p:cNvCxnSpPr>
              <a:stCxn id="25" idx="0"/>
            </p:cNvCxnSpPr>
            <p:nvPr/>
          </p:nvCxnSpPr>
          <p:spPr>
            <a:xfrm rot="5400000" flipH="1" flipV="1">
              <a:off x="4053953" y="2438403"/>
              <a:ext cx="884643" cy="8332"/>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4" name="Rectangle 41"/>
            <p:cNvSpPr/>
            <p:nvPr/>
          </p:nvSpPr>
          <p:spPr>
            <a:xfrm>
              <a:off x="4111187" y="1500180"/>
              <a:ext cx="720180" cy="253606"/>
            </a:xfrm>
            <a:prstGeom prst="rect">
              <a:avLst/>
            </a:prstGeom>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Actuality</a:t>
              </a:r>
            </a:p>
          </p:txBody>
        </p:sp>
      </p:grpSp>
      <p:grpSp>
        <p:nvGrpSpPr>
          <p:cNvPr id="9" name="Group 29"/>
          <p:cNvGrpSpPr/>
          <p:nvPr/>
        </p:nvGrpSpPr>
        <p:grpSpPr bwMode="auto">
          <a:xfrm>
            <a:off x="762000" y="2286000"/>
            <a:ext cx="2190750" cy="1293813"/>
            <a:chOff x="571472" y="1714494"/>
            <a:chExt cx="1643074" cy="970796"/>
          </a:xfrm>
        </p:grpSpPr>
        <p:sp>
          <p:nvSpPr>
            <p:cNvPr id="30" name="Rectangle 42"/>
            <p:cNvSpPr/>
            <p:nvPr/>
          </p:nvSpPr>
          <p:spPr>
            <a:xfrm>
              <a:off x="613145" y="1714494"/>
              <a:ext cx="897738" cy="253718"/>
            </a:xfrm>
            <a:prstGeom prst="rect">
              <a:avLst/>
            </a:prstGeom>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Personality</a:t>
              </a:r>
            </a:p>
          </p:txBody>
        </p:sp>
        <p:sp>
          <p:nvSpPr>
            <p:cNvPr id="31" name="Rectangle 43"/>
            <p:cNvSpPr/>
            <p:nvPr/>
          </p:nvSpPr>
          <p:spPr>
            <a:xfrm>
              <a:off x="571472" y="2000372"/>
              <a:ext cx="1643074" cy="684918"/>
            </a:xfrm>
            <a:prstGeom prst="rect">
              <a:avLst/>
            </a:prstGeom>
          </p:spPr>
          <p:txBody>
            <a:bodyPr>
              <a:spAutoFit/>
            </a:bodyPr>
            <a:lstStyle/>
            <a:p>
              <a:pPr fontAlgn="auto">
                <a:spcBef>
                  <a:spcPts val="0"/>
                </a:spcBef>
                <a:spcAft>
                  <a:spcPts val="0"/>
                </a:spcAft>
                <a:buFontTx/>
                <a:buNone/>
                <a:defRPr/>
              </a:pPr>
              <a:r>
                <a:rPr lang="ms-MY" sz="106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grpSp>
      <p:grpSp>
        <p:nvGrpSpPr>
          <p:cNvPr id="11" name="Group 30"/>
          <p:cNvGrpSpPr/>
          <p:nvPr/>
        </p:nvGrpSpPr>
        <p:grpSpPr bwMode="auto">
          <a:xfrm>
            <a:off x="8953500" y="2286000"/>
            <a:ext cx="2190750" cy="1293813"/>
            <a:chOff x="6715140" y="1714494"/>
            <a:chExt cx="1643074" cy="970796"/>
          </a:xfrm>
        </p:grpSpPr>
        <p:sp>
          <p:nvSpPr>
            <p:cNvPr id="33" name="Rectangle 44"/>
            <p:cNvSpPr/>
            <p:nvPr/>
          </p:nvSpPr>
          <p:spPr>
            <a:xfrm>
              <a:off x="7286644" y="1714494"/>
              <a:ext cx="897738" cy="253718"/>
            </a:xfrm>
            <a:prstGeom prst="rect">
              <a:avLst/>
            </a:prstGeom>
          </p:spPr>
          <p:txBody>
            <a:bodyPr wrap="none">
              <a:spAutoFit/>
            </a:bodyPr>
            <a:lstStyle/>
            <a:p>
              <a:pP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Personality</a:t>
              </a:r>
            </a:p>
          </p:txBody>
        </p:sp>
        <p:sp>
          <p:nvSpPr>
            <p:cNvPr id="34" name="Rectangle 45"/>
            <p:cNvSpPr/>
            <p:nvPr/>
          </p:nvSpPr>
          <p:spPr>
            <a:xfrm>
              <a:off x="6715140" y="2000372"/>
              <a:ext cx="1643074" cy="684918"/>
            </a:xfrm>
            <a:prstGeom prst="rect">
              <a:avLst/>
            </a:prstGeom>
          </p:spPr>
          <p:txBody>
            <a:bodyPr>
              <a:spAutoFit/>
            </a:bodyPr>
            <a:lstStyle/>
            <a:p>
              <a:pPr algn="r" fontAlgn="auto">
                <a:spcBef>
                  <a:spcPts val="0"/>
                </a:spcBef>
                <a:spcAft>
                  <a:spcPts val="0"/>
                </a:spcAft>
                <a:buFontTx/>
                <a:buNone/>
                <a:defRPr/>
              </a:pPr>
              <a:r>
                <a:rPr lang="ms-MY" sz="106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grpSp>
      <p:sp>
        <p:nvSpPr>
          <p:cNvPr id="35" name="Rectangle 27"/>
          <p:cNvSpPr/>
          <p:nvPr/>
        </p:nvSpPr>
        <p:spPr>
          <a:xfrm>
            <a:off x="857250" y="5619750"/>
            <a:ext cx="10363200" cy="708025"/>
          </a:xfrm>
          <a:prstGeom prst="rect">
            <a:avLst/>
          </a:prstGeom>
        </p:spPr>
        <p:txBody>
          <a:bodyPr>
            <a:spAutoFit/>
          </a:bodyPr>
          <a:lstStyle/>
          <a:p>
            <a:pPr fontAlgn="auto">
              <a:spcBef>
                <a:spcPts val="0"/>
              </a:spcBef>
              <a:spcAft>
                <a:spcPts val="0"/>
              </a:spcAft>
              <a:buFontTx/>
              <a:buNone/>
              <a:defRPr/>
            </a:pPr>
            <a:r>
              <a:rPr lang="ms-MY" sz="13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26650" name="组合 35"/>
          <p:cNvGrpSpPr/>
          <p:nvPr/>
        </p:nvGrpSpPr>
        <p:grpSpPr bwMode="auto">
          <a:xfrm>
            <a:off x="2733675" y="409575"/>
            <a:ext cx="6724650" cy="1096963"/>
            <a:chOff x="2318533" y="409996"/>
            <a:chExt cx="6724650" cy="1095930"/>
          </a:xfrm>
        </p:grpSpPr>
        <p:sp>
          <p:nvSpPr>
            <p:cNvPr id="26651" name="文本框 36"/>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我们的项目</a:t>
              </a:r>
            </a:p>
          </p:txBody>
        </p:sp>
        <p:sp>
          <p:nvSpPr>
            <p:cNvPr id="26652" name="文本框 37"/>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Right)">
                                      <p:cBhvr>
                                        <p:cTn id="11" dur="500"/>
                                        <p:tgtEl>
                                          <p:spTgt spid="9"/>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Bottom)">
                                      <p:cBhvr>
                                        <p:cTn id="15" dur="500"/>
                                        <p:tgtEl>
                                          <p:spTgt spid="6"/>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Bottom)">
                                      <p:cBhvr>
                                        <p:cTn id="19" dur="500"/>
                                        <p:tgtEl>
                                          <p:spTgt spid="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Left)">
                                      <p:cBhvr>
                                        <p:cTn id="23" dur="500"/>
                                        <p:tgtEl>
                                          <p:spTgt spid="11"/>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slide(fromLeft)">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38250" y="2647950"/>
            <a:ext cx="2000250" cy="203835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矩形 5"/>
          <p:cNvSpPr/>
          <p:nvPr/>
        </p:nvSpPr>
        <p:spPr>
          <a:xfrm>
            <a:off x="3800475" y="2647950"/>
            <a:ext cx="2000250" cy="2052638"/>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7" name="矩形 6"/>
          <p:cNvSpPr/>
          <p:nvPr/>
        </p:nvSpPr>
        <p:spPr>
          <a:xfrm>
            <a:off x="6362700" y="2647950"/>
            <a:ext cx="2000250" cy="201295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矩形 7"/>
          <p:cNvSpPr/>
          <p:nvPr/>
        </p:nvSpPr>
        <p:spPr>
          <a:xfrm>
            <a:off x="8924925" y="2647950"/>
            <a:ext cx="2000250" cy="203835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2" name="Group 4"/>
          <p:cNvGrpSpPr>
            <a:grpSpLocks noChangeAspect="1"/>
          </p:cNvGrpSpPr>
          <p:nvPr/>
        </p:nvGrpSpPr>
        <p:grpSpPr bwMode="auto">
          <a:xfrm>
            <a:off x="2085122" y="3079412"/>
            <a:ext cx="306503" cy="380940"/>
            <a:chOff x="1177" y="1818"/>
            <a:chExt cx="280" cy="348"/>
          </a:xfrm>
          <a:solidFill>
            <a:schemeClr val="bg1"/>
          </a:solidFill>
        </p:grpSpPr>
        <p:sp>
          <p:nvSpPr>
            <p:cNvPr id="10" name="Freeform 5"/>
            <p:cNvSpPr>
              <a:spLocks noEditPoints="1"/>
            </p:cNvSpPr>
            <p:nvPr/>
          </p:nvSpPr>
          <p:spPr bwMode="auto">
            <a:xfrm>
              <a:off x="1177" y="1818"/>
              <a:ext cx="47" cy="348"/>
            </a:xfrm>
            <a:custGeom>
              <a:avLst/>
              <a:gdLst>
                <a:gd name="T0" fmla="*/ 12 w 24"/>
                <a:gd name="T1" fmla="*/ 0 h 180"/>
                <a:gd name="T2" fmla="*/ 0 w 24"/>
                <a:gd name="T3" fmla="*/ 12 h 180"/>
                <a:gd name="T4" fmla="*/ 0 w 24"/>
                <a:gd name="T5" fmla="*/ 168 h 180"/>
                <a:gd name="T6" fmla="*/ 12 w 24"/>
                <a:gd name="T7" fmla="*/ 180 h 180"/>
                <a:gd name="T8" fmla="*/ 24 w 24"/>
                <a:gd name="T9" fmla="*/ 168 h 180"/>
                <a:gd name="T10" fmla="*/ 24 w 24"/>
                <a:gd name="T11" fmla="*/ 12 h 180"/>
                <a:gd name="T12" fmla="*/ 12 w 24"/>
                <a:gd name="T13" fmla="*/ 0 h 180"/>
                <a:gd name="T14" fmla="*/ 16 w 24"/>
                <a:gd name="T15" fmla="*/ 168 h 180"/>
                <a:gd name="T16" fmla="*/ 12 w 24"/>
                <a:gd name="T17" fmla="*/ 172 h 180"/>
                <a:gd name="T18" fmla="*/ 8 w 24"/>
                <a:gd name="T19" fmla="*/ 168 h 180"/>
                <a:gd name="T20" fmla="*/ 8 w 24"/>
                <a:gd name="T21" fmla="*/ 12 h 180"/>
                <a:gd name="T22" fmla="*/ 12 w 24"/>
                <a:gd name="T23" fmla="*/ 8 h 180"/>
                <a:gd name="T24" fmla="*/ 16 w 24"/>
                <a:gd name="T25" fmla="*/ 12 h 180"/>
                <a:gd name="T26" fmla="*/ 16 w 24"/>
                <a:gd name="T27" fmla="*/ 16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180">
                  <a:moveTo>
                    <a:pt x="12" y="0"/>
                  </a:moveTo>
                  <a:cubicBezTo>
                    <a:pt x="5" y="0"/>
                    <a:pt x="0" y="5"/>
                    <a:pt x="0" y="12"/>
                  </a:cubicBezTo>
                  <a:cubicBezTo>
                    <a:pt x="0" y="168"/>
                    <a:pt x="0" y="168"/>
                    <a:pt x="0" y="168"/>
                  </a:cubicBezTo>
                  <a:cubicBezTo>
                    <a:pt x="0" y="175"/>
                    <a:pt x="5" y="180"/>
                    <a:pt x="12" y="180"/>
                  </a:cubicBezTo>
                  <a:cubicBezTo>
                    <a:pt x="19" y="180"/>
                    <a:pt x="24" y="175"/>
                    <a:pt x="24" y="168"/>
                  </a:cubicBezTo>
                  <a:cubicBezTo>
                    <a:pt x="24" y="12"/>
                    <a:pt x="24" y="12"/>
                    <a:pt x="24" y="12"/>
                  </a:cubicBezTo>
                  <a:cubicBezTo>
                    <a:pt x="24" y="5"/>
                    <a:pt x="19" y="0"/>
                    <a:pt x="12" y="0"/>
                  </a:cubicBezTo>
                  <a:close/>
                  <a:moveTo>
                    <a:pt x="16" y="168"/>
                  </a:moveTo>
                  <a:cubicBezTo>
                    <a:pt x="16" y="170"/>
                    <a:pt x="14" y="172"/>
                    <a:pt x="12" y="172"/>
                  </a:cubicBezTo>
                  <a:cubicBezTo>
                    <a:pt x="10" y="172"/>
                    <a:pt x="8" y="170"/>
                    <a:pt x="8" y="168"/>
                  </a:cubicBezTo>
                  <a:cubicBezTo>
                    <a:pt x="8" y="12"/>
                    <a:pt x="8" y="12"/>
                    <a:pt x="8" y="12"/>
                  </a:cubicBezTo>
                  <a:cubicBezTo>
                    <a:pt x="8" y="10"/>
                    <a:pt x="10" y="8"/>
                    <a:pt x="12" y="8"/>
                  </a:cubicBezTo>
                  <a:cubicBezTo>
                    <a:pt x="14" y="8"/>
                    <a:pt x="16" y="10"/>
                    <a:pt x="16" y="12"/>
                  </a:cubicBezTo>
                  <a:lnTo>
                    <a:pt x="16" y="168"/>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11" name="Freeform 6"/>
            <p:cNvSpPr>
              <a:spLocks noEditPoints="1"/>
            </p:cNvSpPr>
            <p:nvPr/>
          </p:nvSpPr>
          <p:spPr bwMode="auto">
            <a:xfrm>
              <a:off x="1239" y="1818"/>
              <a:ext cx="218" cy="186"/>
            </a:xfrm>
            <a:custGeom>
              <a:avLst/>
              <a:gdLst>
                <a:gd name="T0" fmla="*/ 109 w 112"/>
                <a:gd name="T1" fmla="*/ 6 h 96"/>
                <a:gd name="T2" fmla="*/ 105 w 112"/>
                <a:gd name="T3" fmla="*/ 7 h 96"/>
                <a:gd name="T4" fmla="*/ 84 w 112"/>
                <a:gd name="T5" fmla="*/ 16 h 96"/>
                <a:gd name="T6" fmla="*/ 61 w 112"/>
                <a:gd name="T7" fmla="*/ 10 h 96"/>
                <a:gd name="T8" fmla="*/ 20 w 112"/>
                <a:gd name="T9" fmla="*/ 0 h 96"/>
                <a:gd name="T10" fmla="*/ 3 w 112"/>
                <a:gd name="T11" fmla="*/ 3 h 96"/>
                <a:gd name="T12" fmla="*/ 0 w 112"/>
                <a:gd name="T13" fmla="*/ 7 h 96"/>
                <a:gd name="T14" fmla="*/ 0 w 112"/>
                <a:gd name="T15" fmla="*/ 79 h 96"/>
                <a:gd name="T16" fmla="*/ 2 w 112"/>
                <a:gd name="T17" fmla="*/ 82 h 96"/>
                <a:gd name="T18" fmla="*/ 5 w 112"/>
                <a:gd name="T19" fmla="*/ 83 h 96"/>
                <a:gd name="T20" fmla="*/ 20 w 112"/>
                <a:gd name="T21" fmla="*/ 80 h 96"/>
                <a:gd name="T22" fmla="*/ 58 w 112"/>
                <a:gd name="T23" fmla="*/ 90 h 96"/>
                <a:gd name="T24" fmla="*/ 84 w 112"/>
                <a:gd name="T25" fmla="*/ 96 h 96"/>
                <a:gd name="T26" fmla="*/ 111 w 112"/>
                <a:gd name="T27" fmla="*/ 85 h 96"/>
                <a:gd name="T28" fmla="*/ 112 w 112"/>
                <a:gd name="T29" fmla="*/ 82 h 96"/>
                <a:gd name="T30" fmla="*/ 112 w 112"/>
                <a:gd name="T31" fmla="*/ 10 h 96"/>
                <a:gd name="T32" fmla="*/ 109 w 112"/>
                <a:gd name="T33" fmla="*/ 6 h 96"/>
                <a:gd name="T34" fmla="*/ 104 w 112"/>
                <a:gd name="T35" fmla="*/ 80 h 96"/>
                <a:gd name="T36" fmla="*/ 92 w 112"/>
                <a:gd name="T37" fmla="*/ 87 h 96"/>
                <a:gd name="T38" fmla="*/ 92 w 112"/>
                <a:gd name="T39" fmla="*/ 80 h 96"/>
                <a:gd name="T40" fmla="*/ 90 w 112"/>
                <a:gd name="T41" fmla="*/ 78 h 96"/>
                <a:gd name="T42" fmla="*/ 88 w 112"/>
                <a:gd name="T43" fmla="*/ 80 h 96"/>
                <a:gd name="T44" fmla="*/ 88 w 112"/>
                <a:gd name="T45" fmla="*/ 87 h 96"/>
                <a:gd name="T46" fmla="*/ 84 w 112"/>
                <a:gd name="T47" fmla="*/ 88 h 96"/>
                <a:gd name="T48" fmla="*/ 84 w 112"/>
                <a:gd name="T49" fmla="*/ 36 h 96"/>
                <a:gd name="T50" fmla="*/ 82 w 112"/>
                <a:gd name="T51" fmla="*/ 34 h 96"/>
                <a:gd name="T52" fmla="*/ 80 w 112"/>
                <a:gd name="T53" fmla="*/ 36 h 96"/>
                <a:gd name="T54" fmla="*/ 80 w 112"/>
                <a:gd name="T55" fmla="*/ 87 h 96"/>
                <a:gd name="T56" fmla="*/ 76 w 112"/>
                <a:gd name="T57" fmla="*/ 87 h 96"/>
                <a:gd name="T58" fmla="*/ 76 w 112"/>
                <a:gd name="T59" fmla="*/ 68 h 96"/>
                <a:gd name="T60" fmla="*/ 74 w 112"/>
                <a:gd name="T61" fmla="*/ 66 h 96"/>
                <a:gd name="T62" fmla="*/ 72 w 112"/>
                <a:gd name="T63" fmla="*/ 68 h 96"/>
                <a:gd name="T64" fmla="*/ 72 w 112"/>
                <a:gd name="T65" fmla="*/ 86 h 96"/>
                <a:gd name="T66" fmla="*/ 61 w 112"/>
                <a:gd name="T67" fmla="*/ 82 h 96"/>
                <a:gd name="T68" fmla="*/ 20 w 112"/>
                <a:gd name="T69" fmla="*/ 72 h 96"/>
                <a:gd name="T70" fmla="*/ 8 w 112"/>
                <a:gd name="T71" fmla="*/ 74 h 96"/>
                <a:gd name="T72" fmla="*/ 8 w 112"/>
                <a:gd name="T73" fmla="*/ 10 h 96"/>
                <a:gd name="T74" fmla="*/ 20 w 112"/>
                <a:gd name="T75" fmla="*/ 8 h 96"/>
                <a:gd name="T76" fmla="*/ 58 w 112"/>
                <a:gd name="T77" fmla="*/ 18 h 96"/>
                <a:gd name="T78" fmla="*/ 84 w 112"/>
                <a:gd name="T79" fmla="*/ 24 h 96"/>
                <a:gd name="T80" fmla="*/ 104 w 112"/>
                <a:gd name="T81" fmla="*/ 18 h 96"/>
                <a:gd name="T82" fmla="*/ 104 w 112"/>
                <a:gd name="T83"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96">
                  <a:moveTo>
                    <a:pt x="109" y="6"/>
                  </a:moveTo>
                  <a:cubicBezTo>
                    <a:pt x="108" y="6"/>
                    <a:pt x="106" y="6"/>
                    <a:pt x="105" y="7"/>
                  </a:cubicBezTo>
                  <a:cubicBezTo>
                    <a:pt x="101" y="11"/>
                    <a:pt x="95" y="16"/>
                    <a:pt x="84" y="16"/>
                  </a:cubicBezTo>
                  <a:cubicBezTo>
                    <a:pt x="77" y="16"/>
                    <a:pt x="70" y="14"/>
                    <a:pt x="61" y="10"/>
                  </a:cubicBezTo>
                  <a:cubicBezTo>
                    <a:pt x="46" y="4"/>
                    <a:pt x="32" y="0"/>
                    <a:pt x="20" y="0"/>
                  </a:cubicBezTo>
                  <a:cubicBezTo>
                    <a:pt x="12" y="0"/>
                    <a:pt x="6" y="2"/>
                    <a:pt x="3" y="3"/>
                  </a:cubicBezTo>
                  <a:cubicBezTo>
                    <a:pt x="1" y="4"/>
                    <a:pt x="0" y="5"/>
                    <a:pt x="0" y="7"/>
                  </a:cubicBezTo>
                  <a:cubicBezTo>
                    <a:pt x="0" y="79"/>
                    <a:pt x="0" y="79"/>
                    <a:pt x="0" y="79"/>
                  </a:cubicBezTo>
                  <a:cubicBezTo>
                    <a:pt x="0" y="80"/>
                    <a:pt x="1" y="82"/>
                    <a:pt x="2" y="82"/>
                  </a:cubicBezTo>
                  <a:cubicBezTo>
                    <a:pt x="3" y="83"/>
                    <a:pt x="4" y="83"/>
                    <a:pt x="5" y="83"/>
                  </a:cubicBezTo>
                  <a:cubicBezTo>
                    <a:pt x="8" y="82"/>
                    <a:pt x="12" y="80"/>
                    <a:pt x="20" y="80"/>
                  </a:cubicBezTo>
                  <a:cubicBezTo>
                    <a:pt x="31" y="80"/>
                    <a:pt x="44" y="84"/>
                    <a:pt x="58" y="90"/>
                  </a:cubicBezTo>
                  <a:cubicBezTo>
                    <a:pt x="67" y="94"/>
                    <a:pt x="76" y="96"/>
                    <a:pt x="84" y="96"/>
                  </a:cubicBezTo>
                  <a:cubicBezTo>
                    <a:pt x="98" y="96"/>
                    <a:pt x="106" y="90"/>
                    <a:pt x="111" y="85"/>
                  </a:cubicBezTo>
                  <a:cubicBezTo>
                    <a:pt x="112" y="84"/>
                    <a:pt x="112" y="83"/>
                    <a:pt x="112" y="82"/>
                  </a:cubicBezTo>
                  <a:cubicBezTo>
                    <a:pt x="112" y="10"/>
                    <a:pt x="112" y="10"/>
                    <a:pt x="112" y="10"/>
                  </a:cubicBezTo>
                  <a:cubicBezTo>
                    <a:pt x="112" y="8"/>
                    <a:pt x="111" y="7"/>
                    <a:pt x="109" y="6"/>
                  </a:cubicBezTo>
                  <a:close/>
                  <a:moveTo>
                    <a:pt x="104" y="80"/>
                  </a:moveTo>
                  <a:cubicBezTo>
                    <a:pt x="101" y="83"/>
                    <a:pt x="97" y="85"/>
                    <a:pt x="92" y="87"/>
                  </a:cubicBezTo>
                  <a:cubicBezTo>
                    <a:pt x="92" y="80"/>
                    <a:pt x="92" y="80"/>
                    <a:pt x="92" y="80"/>
                  </a:cubicBezTo>
                  <a:cubicBezTo>
                    <a:pt x="92" y="79"/>
                    <a:pt x="91" y="78"/>
                    <a:pt x="90" y="78"/>
                  </a:cubicBezTo>
                  <a:cubicBezTo>
                    <a:pt x="89" y="78"/>
                    <a:pt x="88" y="79"/>
                    <a:pt x="88" y="80"/>
                  </a:cubicBezTo>
                  <a:cubicBezTo>
                    <a:pt x="88" y="87"/>
                    <a:pt x="88" y="87"/>
                    <a:pt x="88" y="87"/>
                  </a:cubicBezTo>
                  <a:cubicBezTo>
                    <a:pt x="87" y="88"/>
                    <a:pt x="85" y="88"/>
                    <a:pt x="84" y="88"/>
                  </a:cubicBezTo>
                  <a:cubicBezTo>
                    <a:pt x="84" y="36"/>
                    <a:pt x="84" y="36"/>
                    <a:pt x="84" y="36"/>
                  </a:cubicBezTo>
                  <a:cubicBezTo>
                    <a:pt x="84" y="35"/>
                    <a:pt x="83" y="34"/>
                    <a:pt x="82" y="34"/>
                  </a:cubicBezTo>
                  <a:cubicBezTo>
                    <a:pt x="81" y="34"/>
                    <a:pt x="80" y="35"/>
                    <a:pt x="80" y="36"/>
                  </a:cubicBezTo>
                  <a:cubicBezTo>
                    <a:pt x="80" y="87"/>
                    <a:pt x="80" y="87"/>
                    <a:pt x="80" y="87"/>
                  </a:cubicBezTo>
                  <a:cubicBezTo>
                    <a:pt x="79" y="87"/>
                    <a:pt x="77" y="87"/>
                    <a:pt x="76" y="87"/>
                  </a:cubicBezTo>
                  <a:cubicBezTo>
                    <a:pt x="76" y="68"/>
                    <a:pt x="76" y="68"/>
                    <a:pt x="76" y="68"/>
                  </a:cubicBezTo>
                  <a:cubicBezTo>
                    <a:pt x="76" y="67"/>
                    <a:pt x="75" y="66"/>
                    <a:pt x="74" y="66"/>
                  </a:cubicBezTo>
                  <a:cubicBezTo>
                    <a:pt x="73" y="66"/>
                    <a:pt x="72" y="67"/>
                    <a:pt x="72" y="68"/>
                  </a:cubicBezTo>
                  <a:cubicBezTo>
                    <a:pt x="72" y="86"/>
                    <a:pt x="72" y="86"/>
                    <a:pt x="72" y="86"/>
                  </a:cubicBezTo>
                  <a:cubicBezTo>
                    <a:pt x="69" y="85"/>
                    <a:pt x="65" y="84"/>
                    <a:pt x="61" y="82"/>
                  </a:cubicBezTo>
                  <a:cubicBezTo>
                    <a:pt x="46" y="76"/>
                    <a:pt x="32" y="72"/>
                    <a:pt x="20" y="72"/>
                  </a:cubicBezTo>
                  <a:cubicBezTo>
                    <a:pt x="15" y="72"/>
                    <a:pt x="11" y="73"/>
                    <a:pt x="8" y="74"/>
                  </a:cubicBezTo>
                  <a:cubicBezTo>
                    <a:pt x="8" y="10"/>
                    <a:pt x="8" y="10"/>
                    <a:pt x="8" y="10"/>
                  </a:cubicBezTo>
                  <a:cubicBezTo>
                    <a:pt x="11" y="9"/>
                    <a:pt x="15" y="8"/>
                    <a:pt x="20" y="8"/>
                  </a:cubicBezTo>
                  <a:cubicBezTo>
                    <a:pt x="31" y="8"/>
                    <a:pt x="44" y="12"/>
                    <a:pt x="58" y="18"/>
                  </a:cubicBezTo>
                  <a:cubicBezTo>
                    <a:pt x="67" y="22"/>
                    <a:pt x="76" y="24"/>
                    <a:pt x="84" y="24"/>
                  </a:cubicBezTo>
                  <a:cubicBezTo>
                    <a:pt x="93" y="24"/>
                    <a:pt x="99" y="21"/>
                    <a:pt x="104" y="18"/>
                  </a:cubicBezTo>
                  <a:lnTo>
                    <a:pt x="104" y="80"/>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grpSp>
      <p:sp>
        <p:nvSpPr>
          <p:cNvPr id="27654" name="Freeform 10"/>
          <p:cNvSpPr>
            <a:spLocks noEditPoints="1" noChangeArrowheads="1"/>
          </p:cNvSpPr>
          <p:nvPr/>
        </p:nvSpPr>
        <p:spPr bwMode="auto">
          <a:xfrm>
            <a:off x="4645025" y="3073400"/>
            <a:ext cx="311150" cy="376238"/>
          </a:xfrm>
          <a:custGeom>
            <a:avLst/>
            <a:gdLst>
              <a:gd name="T0" fmla="*/ 142 w 142"/>
              <a:gd name="T1" fmla="*/ 1 h 172"/>
              <a:gd name="T2" fmla="*/ 141 w 142"/>
              <a:gd name="T3" fmla="*/ 0 h 172"/>
              <a:gd name="T4" fmla="*/ 141 w 142"/>
              <a:gd name="T5" fmla="*/ 0 h 172"/>
              <a:gd name="T6" fmla="*/ 140 w 142"/>
              <a:gd name="T7" fmla="*/ 0 h 172"/>
              <a:gd name="T8" fmla="*/ 139 w 142"/>
              <a:gd name="T9" fmla="*/ 0 h 172"/>
              <a:gd name="T10" fmla="*/ 138 w 142"/>
              <a:gd name="T11" fmla="*/ 0 h 172"/>
              <a:gd name="T12" fmla="*/ 137 w 142"/>
              <a:gd name="T13" fmla="*/ 0 h 172"/>
              <a:gd name="T14" fmla="*/ 1 w 142"/>
              <a:gd name="T15" fmla="*/ 104 h 172"/>
              <a:gd name="T16" fmla="*/ 2 w 142"/>
              <a:gd name="T17" fmla="*/ 105 h 172"/>
              <a:gd name="T18" fmla="*/ 4 w 142"/>
              <a:gd name="T19" fmla="*/ 106 h 172"/>
              <a:gd name="T20" fmla="*/ 54 w 142"/>
              <a:gd name="T21" fmla="*/ 136 h 172"/>
              <a:gd name="T22" fmla="*/ 54 w 142"/>
              <a:gd name="T23" fmla="*/ 137 h 172"/>
              <a:gd name="T24" fmla="*/ 55 w 142"/>
              <a:gd name="T25" fmla="*/ 137 h 172"/>
              <a:gd name="T26" fmla="*/ 55 w 142"/>
              <a:gd name="T27" fmla="*/ 138 h 172"/>
              <a:gd name="T28" fmla="*/ 55 w 142"/>
              <a:gd name="T29" fmla="*/ 138 h 172"/>
              <a:gd name="T30" fmla="*/ 57 w 142"/>
              <a:gd name="T31" fmla="*/ 139 h 172"/>
              <a:gd name="T32" fmla="*/ 57 w 142"/>
              <a:gd name="T33" fmla="*/ 139 h 172"/>
              <a:gd name="T34" fmla="*/ 58 w 142"/>
              <a:gd name="T35" fmla="*/ 139 h 172"/>
              <a:gd name="T36" fmla="*/ 108 w 142"/>
              <a:gd name="T37" fmla="*/ 170 h 172"/>
              <a:gd name="T38" fmla="*/ 109 w 142"/>
              <a:gd name="T39" fmla="*/ 171 h 172"/>
              <a:gd name="T40" fmla="*/ 110 w 142"/>
              <a:gd name="T41" fmla="*/ 172 h 172"/>
              <a:gd name="T42" fmla="*/ 142 w 142"/>
              <a:gd name="T43" fmla="*/ 3 h 172"/>
              <a:gd name="T44" fmla="*/ 142 w 142"/>
              <a:gd name="T45" fmla="*/ 2 h 172"/>
              <a:gd name="T46" fmla="*/ 16 w 142"/>
              <a:gd name="T47" fmla="*/ 97 h 172"/>
              <a:gd name="T48" fmla="*/ 50 w 142"/>
              <a:gd name="T49" fmla="*/ 91 h 172"/>
              <a:gd name="T50" fmla="*/ 16 w 142"/>
              <a:gd name="T51" fmla="*/ 97 h 172"/>
              <a:gd name="T52" fmla="*/ 123 w 142"/>
              <a:gd name="T53" fmla="*/ 23 h 172"/>
              <a:gd name="T54" fmla="*/ 53 w 142"/>
              <a:gd name="T55" fmla="*/ 94 h 172"/>
              <a:gd name="T56" fmla="*/ 128 w 142"/>
              <a:gd name="T57" fmla="*/ 27 h 172"/>
              <a:gd name="T58" fmla="*/ 97 w 142"/>
              <a:gd name="T59" fmla="*/ 121 h 172"/>
              <a:gd name="T60" fmla="*/ 110 w 142"/>
              <a:gd name="T61" fmla="*/ 154 h 172"/>
              <a:gd name="T62" fmla="*/ 131 w 142"/>
              <a:gd name="T63" fmla="*/ 3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172">
                <a:moveTo>
                  <a:pt x="142" y="2"/>
                </a:moveTo>
                <a:cubicBezTo>
                  <a:pt x="142" y="1"/>
                  <a:pt x="142" y="1"/>
                  <a:pt x="142" y="1"/>
                </a:cubicBezTo>
                <a:cubicBezTo>
                  <a:pt x="142" y="1"/>
                  <a:pt x="141" y="1"/>
                  <a:pt x="141" y="1"/>
                </a:cubicBezTo>
                <a:cubicBezTo>
                  <a:pt x="141" y="1"/>
                  <a:pt x="141" y="0"/>
                  <a:pt x="141" y="0"/>
                </a:cubicBezTo>
                <a:cubicBezTo>
                  <a:pt x="141" y="0"/>
                  <a:pt x="141" y="0"/>
                  <a:pt x="141" y="0"/>
                </a:cubicBezTo>
                <a:cubicBezTo>
                  <a:pt x="141" y="0"/>
                  <a:pt x="141" y="0"/>
                  <a:pt x="141" y="0"/>
                </a:cubicBezTo>
                <a:cubicBezTo>
                  <a:pt x="140" y="0"/>
                  <a:pt x="140" y="0"/>
                  <a:pt x="140" y="0"/>
                </a:cubicBezTo>
                <a:cubicBezTo>
                  <a:pt x="140" y="0"/>
                  <a:pt x="140" y="0"/>
                  <a:pt x="140" y="0"/>
                </a:cubicBezTo>
                <a:cubicBezTo>
                  <a:pt x="140" y="0"/>
                  <a:pt x="140" y="0"/>
                  <a:pt x="140" y="0"/>
                </a:cubicBezTo>
                <a:cubicBezTo>
                  <a:pt x="139" y="0"/>
                  <a:pt x="139" y="0"/>
                  <a:pt x="139" y="0"/>
                </a:cubicBezTo>
                <a:cubicBezTo>
                  <a:pt x="139" y="0"/>
                  <a:pt x="139" y="0"/>
                  <a:pt x="138" y="0"/>
                </a:cubicBezTo>
                <a:cubicBezTo>
                  <a:pt x="138" y="0"/>
                  <a:pt x="138" y="0"/>
                  <a:pt x="138" y="0"/>
                </a:cubicBezTo>
                <a:cubicBezTo>
                  <a:pt x="138" y="0"/>
                  <a:pt x="138" y="0"/>
                  <a:pt x="137" y="0"/>
                </a:cubicBezTo>
                <a:cubicBezTo>
                  <a:pt x="137" y="0"/>
                  <a:pt x="137" y="0"/>
                  <a:pt x="137" y="0"/>
                </a:cubicBezTo>
                <a:cubicBezTo>
                  <a:pt x="2" y="99"/>
                  <a:pt x="2" y="99"/>
                  <a:pt x="2" y="99"/>
                </a:cubicBezTo>
                <a:cubicBezTo>
                  <a:pt x="0" y="100"/>
                  <a:pt x="0" y="103"/>
                  <a:pt x="1" y="104"/>
                </a:cubicBezTo>
                <a:cubicBezTo>
                  <a:pt x="1" y="105"/>
                  <a:pt x="1" y="105"/>
                  <a:pt x="2" y="105"/>
                </a:cubicBezTo>
                <a:cubicBezTo>
                  <a:pt x="2" y="105"/>
                  <a:pt x="2" y="105"/>
                  <a:pt x="2" y="105"/>
                </a:cubicBezTo>
                <a:cubicBezTo>
                  <a:pt x="2" y="105"/>
                  <a:pt x="2" y="105"/>
                  <a:pt x="2" y="105"/>
                </a:cubicBezTo>
                <a:cubicBezTo>
                  <a:pt x="2" y="106"/>
                  <a:pt x="3" y="106"/>
                  <a:pt x="4" y="106"/>
                </a:cubicBezTo>
                <a:cubicBezTo>
                  <a:pt x="47" y="99"/>
                  <a:pt x="47" y="99"/>
                  <a:pt x="47" y="99"/>
                </a:cubicBezTo>
                <a:cubicBezTo>
                  <a:pt x="54" y="136"/>
                  <a:pt x="54" y="136"/>
                  <a:pt x="54" y="136"/>
                </a:cubicBezTo>
                <a:cubicBezTo>
                  <a:pt x="54" y="136"/>
                  <a:pt x="54" y="137"/>
                  <a:pt x="54" y="137"/>
                </a:cubicBezTo>
                <a:cubicBezTo>
                  <a:pt x="54" y="137"/>
                  <a:pt x="54" y="137"/>
                  <a:pt x="54" y="137"/>
                </a:cubicBezTo>
                <a:cubicBezTo>
                  <a:pt x="54" y="137"/>
                  <a:pt x="54" y="137"/>
                  <a:pt x="54" y="137"/>
                </a:cubicBezTo>
                <a:cubicBezTo>
                  <a:pt x="54" y="137"/>
                  <a:pt x="55" y="137"/>
                  <a:pt x="55" y="137"/>
                </a:cubicBezTo>
                <a:cubicBezTo>
                  <a:pt x="55" y="138"/>
                  <a:pt x="55" y="138"/>
                  <a:pt x="55" y="138"/>
                </a:cubicBezTo>
                <a:cubicBezTo>
                  <a:pt x="55" y="138"/>
                  <a:pt x="55" y="138"/>
                  <a:pt x="55" y="138"/>
                </a:cubicBezTo>
                <a:cubicBezTo>
                  <a:pt x="55" y="138"/>
                  <a:pt x="55" y="138"/>
                  <a:pt x="55" y="138"/>
                </a:cubicBezTo>
                <a:cubicBezTo>
                  <a:pt x="55" y="138"/>
                  <a:pt x="55" y="138"/>
                  <a:pt x="55" y="138"/>
                </a:cubicBezTo>
                <a:cubicBezTo>
                  <a:pt x="56" y="138"/>
                  <a:pt x="56" y="138"/>
                  <a:pt x="56" y="138"/>
                </a:cubicBezTo>
                <a:cubicBezTo>
                  <a:pt x="56" y="139"/>
                  <a:pt x="56" y="139"/>
                  <a:pt x="57" y="139"/>
                </a:cubicBezTo>
                <a:cubicBezTo>
                  <a:pt x="57" y="139"/>
                  <a:pt x="57" y="139"/>
                  <a:pt x="57" y="139"/>
                </a:cubicBezTo>
                <a:cubicBezTo>
                  <a:pt x="57" y="139"/>
                  <a:pt x="57" y="139"/>
                  <a:pt x="57" y="139"/>
                </a:cubicBezTo>
                <a:cubicBezTo>
                  <a:pt x="57" y="139"/>
                  <a:pt x="57" y="139"/>
                  <a:pt x="57" y="139"/>
                </a:cubicBezTo>
                <a:cubicBezTo>
                  <a:pt x="57" y="139"/>
                  <a:pt x="58" y="139"/>
                  <a:pt x="58" y="139"/>
                </a:cubicBezTo>
                <a:cubicBezTo>
                  <a:pt x="95" y="128"/>
                  <a:pt x="95" y="128"/>
                  <a:pt x="95" y="128"/>
                </a:cubicBezTo>
                <a:cubicBezTo>
                  <a:pt x="108" y="170"/>
                  <a:pt x="108" y="170"/>
                  <a:pt x="108" y="170"/>
                </a:cubicBezTo>
                <a:cubicBezTo>
                  <a:pt x="108" y="170"/>
                  <a:pt x="108" y="171"/>
                  <a:pt x="109" y="171"/>
                </a:cubicBezTo>
                <a:cubicBezTo>
                  <a:pt x="109" y="171"/>
                  <a:pt x="109" y="171"/>
                  <a:pt x="109" y="171"/>
                </a:cubicBezTo>
                <a:cubicBezTo>
                  <a:pt x="109" y="171"/>
                  <a:pt x="109" y="171"/>
                  <a:pt x="109" y="171"/>
                </a:cubicBezTo>
                <a:cubicBezTo>
                  <a:pt x="109" y="172"/>
                  <a:pt x="110" y="172"/>
                  <a:pt x="110" y="172"/>
                </a:cubicBezTo>
                <a:cubicBezTo>
                  <a:pt x="112" y="172"/>
                  <a:pt x="114" y="170"/>
                  <a:pt x="114" y="168"/>
                </a:cubicBezTo>
                <a:cubicBezTo>
                  <a:pt x="142" y="3"/>
                  <a:pt x="142" y="3"/>
                  <a:pt x="142" y="3"/>
                </a:cubicBezTo>
                <a:cubicBezTo>
                  <a:pt x="142" y="3"/>
                  <a:pt x="142" y="3"/>
                  <a:pt x="142" y="3"/>
                </a:cubicBezTo>
                <a:cubicBezTo>
                  <a:pt x="142" y="3"/>
                  <a:pt x="142" y="2"/>
                  <a:pt x="142" y="2"/>
                </a:cubicBezTo>
                <a:cubicBezTo>
                  <a:pt x="142" y="2"/>
                  <a:pt x="142" y="2"/>
                  <a:pt x="142" y="2"/>
                </a:cubicBezTo>
                <a:close/>
                <a:moveTo>
                  <a:pt x="16" y="97"/>
                </a:moveTo>
                <a:cubicBezTo>
                  <a:pt x="117" y="23"/>
                  <a:pt x="117" y="23"/>
                  <a:pt x="117" y="23"/>
                </a:cubicBezTo>
                <a:cubicBezTo>
                  <a:pt x="50" y="91"/>
                  <a:pt x="50" y="91"/>
                  <a:pt x="50" y="91"/>
                </a:cubicBezTo>
                <a:cubicBezTo>
                  <a:pt x="50" y="91"/>
                  <a:pt x="49" y="91"/>
                  <a:pt x="49" y="91"/>
                </a:cubicBezTo>
                <a:lnTo>
                  <a:pt x="16" y="97"/>
                </a:lnTo>
                <a:close/>
                <a:moveTo>
                  <a:pt x="53" y="94"/>
                </a:moveTo>
                <a:cubicBezTo>
                  <a:pt x="123" y="23"/>
                  <a:pt x="123" y="23"/>
                  <a:pt x="123" y="23"/>
                </a:cubicBezTo>
                <a:cubicBezTo>
                  <a:pt x="59" y="126"/>
                  <a:pt x="59" y="126"/>
                  <a:pt x="59" y="126"/>
                </a:cubicBezTo>
                <a:lnTo>
                  <a:pt x="53" y="94"/>
                </a:lnTo>
                <a:close/>
                <a:moveTo>
                  <a:pt x="64" y="130"/>
                </a:moveTo>
                <a:cubicBezTo>
                  <a:pt x="128" y="27"/>
                  <a:pt x="128" y="27"/>
                  <a:pt x="128" y="27"/>
                </a:cubicBezTo>
                <a:cubicBezTo>
                  <a:pt x="97" y="120"/>
                  <a:pt x="97" y="120"/>
                  <a:pt x="97" y="120"/>
                </a:cubicBezTo>
                <a:cubicBezTo>
                  <a:pt x="97" y="121"/>
                  <a:pt x="97" y="120"/>
                  <a:pt x="97" y="121"/>
                </a:cubicBezTo>
                <a:lnTo>
                  <a:pt x="64" y="130"/>
                </a:lnTo>
                <a:close/>
                <a:moveTo>
                  <a:pt x="110" y="154"/>
                </a:moveTo>
                <a:cubicBezTo>
                  <a:pt x="100" y="123"/>
                  <a:pt x="100" y="123"/>
                  <a:pt x="100" y="123"/>
                </a:cubicBezTo>
                <a:cubicBezTo>
                  <a:pt x="131" y="30"/>
                  <a:pt x="131" y="30"/>
                  <a:pt x="131" y="30"/>
                </a:cubicBezTo>
                <a:lnTo>
                  <a:pt x="110"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 name="Group 13"/>
          <p:cNvGrpSpPr>
            <a:grpSpLocks noChangeAspect="1"/>
          </p:cNvGrpSpPr>
          <p:nvPr/>
        </p:nvGrpSpPr>
        <p:grpSpPr bwMode="auto">
          <a:xfrm>
            <a:off x="7156900" y="3061712"/>
            <a:ext cx="411841" cy="398641"/>
            <a:chOff x="3683" y="2009"/>
            <a:chExt cx="312" cy="302"/>
          </a:xfrm>
          <a:solidFill>
            <a:schemeClr val="bg1"/>
          </a:solidFill>
        </p:grpSpPr>
        <p:sp>
          <p:nvSpPr>
            <p:cNvPr id="14" name="Freeform 14"/>
            <p:cNvSpPr>
              <a:spLocks noEditPoints="1"/>
            </p:cNvSpPr>
            <p:nvPr/>
          </p:nvSpPr>
          <p:spPr bwMode="auto">
            <a:xfrm>
              <a:off x="3791" y="2108"/>
              <a:ext cx="105" cy="104"/>
            </a:xfrm>
            <a:custGeom>
              <a:avLst/>
              <a:gdLst>
                <a:gd name="T0" fmla="*/ 27 w 54"/>
                <a:gd name="T1" fmla="*/ 0 h 54"/>
                <a:gd name="T2" fmla="*/ 0 w 54"/>
                <a:gd name="T3" fmla="*/ 27 h 54"/>
                <a:gd name="T4" fmla="*/ 27 w 54"/>
                <a:gd name="T5" fmla="*/ 54 h 54"/>
                <a:gd name="T6" fmla="*/ 54 w 54"/>
                <a:gd name="T7" fmla="*/ 27 h 54"/>
                <a:gd name="T8" fmla="*/ 27 w 54"/>
                <a:gd name="T9" fmla="*/ 0 h 54"/>
                <a:gd name="T10" fmla="*/ 27 w 54"/>
                <a:gd name="T11" fmla="*/ 50 h 54"/>
                <a:gd name="T12" fmla="*/ 4 w 54"/>
                <a:gd name="T13" fmla="*/ 27 h 54"/>
                <a:gd name="T14" fmla="*/ 27 w 54"/>
                <a:gd name="T15" fmla="*/ 4 h 54"/>
                <a:gd name="T16" fmla="*/ 50 w 54"/>
                <a:gd name="T17" fmla="*/ 27 h 54"/>
                <a:gd name="T18" fmla="*/ 27 w 54"/>
                <a:gd name="T19"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15" name="Freeform 15"/>
            <p:cNvSpPr>
              <a:spLocks noEditPoints="1"/>
            </p:cNvSpPr>
            <p:nvPr/>
          </p:nvSpPr>
          <p:spPr bwMode="auto">
            <a:xfrm>
              <a:off x="3683" y="2009"/>
              <a:ext cx="312" cy="302"/>
            </a:xfrm>
            <a:custGeom>
              <a:avLst/>
              <a:gdLst>
                <a:gd name="T0" fmla="*/ 154 w 161"/>
                <a:gd name="T1" fmla="*/ 62 h 156"/>
                <a:gd name="T2" fmla="*/ 145 w 161"/>
                <a:gd name="T3" fmla="*/ 37 h 156"/>
                <a:gd name="T4" fmla="*/ 122 w 161"/>
                <a:gd name="T5" fmla="*/ 16 h 156"/>
                <a:gd name="T6" fmla="*/ 98 w 161"/>
                <a:gd name="T7" fmla="*/ 6 h 156"/>
                <a:gd name="T8" fmla="*/ 66 w 161"/>
                <a:gd name="T9" fmla="*/ 5 h 156"/>
                <a:gd name="T10" fmla="*/ 52 w 161"/>
                <a:gd name="T11" fmla="*/ 25 h 156"/>
                <a:gd name="T12" fmla="*/ 17 w 161"/>
                <a:gd name="T13" fmla="*/ 30 h 156"/>
                <a:gd name="T14" fmla="*/ 29 w 161"/>
                <a:gd name="T15" fmla="*/ 48 h 156"/>
                <a:gd name="T16" fmla="*/ 6 w 161"/>
                <a:gd name="T17" fmla="*/ 62 h 156"/>
                <a:gd name="T18" fmla="*/ 5 w 161"/>
                <a:gd name="T19" fmla="*/ 94 h 156"/>
                <a:gd name="T20" fmla="*/ 29 w 161"/>
                <a:gd name="T21" fmla="*/ 108 h 156"/>
                <a:gd name="T22" fmla="*/ 17 w 161"/>
                <a:gd name="T23" fmla="*/ 125 h 156"/>
                <a:gd name="T24" fmla="*/ 41 w 161"/>
                <a:gd name="T25" fmla="*/ 141 h 156"/>
                <a:gd name="T26" fmla="*/ 66 w 161"/>
                <a:gd name="T27" fmla="*/ 150 h 156"/>
                <a:gd name="T28" fmla="*/ 95 w 161"/>
                <a:gd name="T29" fmla="*/ 154 h 156"/>
                <a:gd name="T30" fmla="*/ 111 w 161"/>
                <a:gd name="T31" fmla="*/ 130 h 156"/>
                <a:gd name="T32" fmla="*/ 127 w 161"/>
                <a:gd name="T33" fmla="*/ 141 h 156"/>
                <a:gd name="T34" fmla="*/ 144 w 161"/>
                <a:gd name="T35" fmla="*/ 117 h 156"/>
                <a:gd name="T36" fmla="*/ 155 w 161"/>
                <a:gd name="T37" fmla="*/ 94 h 156"/>
                <a:gd name="T38" fmla="*/ 161 w 161"/>
                <a:gd name="T39" fmla="*/ 78 h 156"/>
                <a:gd name="T40" fmla="*/ 114 w 161"/>
                <a:gd name="T41" fmla="*/ 122 h 156"/>
                <a:gd name="T42" fmla="*/ 111 w 161"/>
                <a:gd name="T43" fmla="*/ 121 h 156"/>
                <a:gd name="T44" fmla="*/ 93 w 161"/>
                <a:gd name="T45" fmla="*/ 129 h 156"/>
                <a:gd name="T46" fmla="*/ 90 w 161"/>
                <a:gd name="T47" fmla="*/ 147 h 156"/>
                <a:gd name="T48" fmla="*/ 71 w 161"/>
                <a:gd name="T49" fmla="*/ 129 h 156"/>
                <a:gd name="T50" fmla="*/ 52 w 161"/>
                <a:gd name="T51" fmla="*/ 122 h 156"/>
                <a:gd name="T52" fmla="*/ 49 w 161"/>
                <a:gd name="T53" fmla="*/ 122 h 156"/>
                <a:gd name="T54" fmla="*/ 37 w 161"/>
                <a:gd name="T55" fmla="*/ 112 h 156"/>
                <a:gd name="T56" fmla="*/ 38 w 161"/>
                <a:gd name="T57" fmla="*/ 109 h 156"/>
                <a:gd name="T58" fmla="*/ 38 w 161"/>
                <a:gd name="T59" fmla="*/ 107 h 156"/>
                <a:gd name="T60" fmla="*/ 9 w 161"/>
                <a:gd name="T61" fmla="*/ 86 h 156"/>
                <a:gd name="T62" fmla="*/ 26 w 161"/>
                <a:gd name="T63" fmla="*/ 70 h 156"/>
                <a:gd name="T64" fmla="*/ 38 w 161"/>
                <a:gd name="T65" fmla="*/ 49 h 156"/>
                <a:gd name="T66" fmla="*/ 38 w 161"/>
                <a:gd name="T67" fmla="*/ 46 h 156"/>
                <a:gd name="T68" fmla="*/ 25 w 161"/>
                <a:gd name="T69" fmla="*/ 33 h 156"/>
                <a:gd name="T70" fmla="*/ 50 w 161"/>
                <a:gd name="T71" fmla="*/ 34 h 156"/>
                <a:gd name="T72" fmla="*/ 50 w 161"/>
                <a:gd name="T73" fmla="*/ 34 h 156"/>
                <a:gd name="T74" fmla="*/ 53 w 161"/>
                <a:gd name="T75" fmla="*/ 34 h 156"/>
                <a:gd name="T76" fmla="*/ 74 w 161"/>
                <a:gd name="T77" fmla="*/ 8 h 156"/>
                <a:gd name="T78" fmla="*/ 90 w 161"/>
                <a:gd name="T79" fmla="*/ 23 h 156"/>
                <a:gd name="T80" fmla="*/ 110 w 161"/>
                <a:gd name="T81" fmla="*/ 35 h 156"/>
                <a:gd name="T82" fmla="*/ 112 w 161"/>
                <a:gd name="T83" fmla="*/ 34 h 156"/>
                <a:gd name="T84" fmla="*/ 115 w 161"/>
                <a:gd name="T85" fmla="*/ 34 h 156"/>
                <a:gd name="T86" fmla="*/ 126 w 161"/>
                <a:gd name="T87" fmla="*/ 46 h 156"/>
                <a:gd name="T88" fmla="*/ 125 w 161"/>
                <a:gd name="T89" fmla="*/ 49 h 156"/>
                <a:gd name="T90" fmla="*/ 132 w 161"/>
                <a:gd name="T91" fmla="*/ 67 h 156"/>
                <a:gd name="T92" fmla="*/ 138 w 161"/>
                <a:gd name="T93" fmla="*/ 70 h 156"/>
                <a:gd name="T94" fmla="*/ 138 w 161"/>
                <a:gd name="T95" fmla="*/ 86 h 156"/>
                <a:gd name="T96" fmla="*/ 125 w 161"/>
                <a:gd name="T97" fmla="*/ 105 h 156"/>
                <a:gd name="T98" fmla="*/ 125 w 161"/>
                <a:gd name="T99" fmla="*/ 108 h 156"/>
                <a:gd name="T100" fmla="*/ 126 w 161"/>
                <a:gd name="T101" fmla="*/ 1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1" h="156">
                  <a:moveTo>
                    <a:pt x="160" y="65"/>
                  </a:moveTo>
                  <a:cubicBezTo>
                    <a:pt x="160" y="63"/>
                    <a:pt x="158" y="62"/>
                    <a:pt x="155" y="62"/>
                  </a:cubicBezTo>
                  <a:cubicBezTo>
                    <a:pt x="155" y="62"/>
                    <a:pt x="155" y="62"/>
                    <a:pt x="155" y="62"/>
                  </a:cubicBezTo>
                  <a:cubicBezTo>
                    <a:pt x="155" y="62"/>
                    <a:pt x="154" y="62"/>
                    <a:pt x="154" y="62"/>
                  </a:cubicBezTo>
                  <a:cubicBezTo>
                    <a:pt x="139" y="62"/>
                    <a:pt x="139" y="62"/>
                    <a:pt x="139" y="62"/>
                  </a:cubicBezTo>
                  <a:cubicBezTo>
                    <a:pt x="138" y="57"/>
                    <a:pt x="136" y="53"/>
                    <a:pt x="134" y="49"/>
                  </a:cubicBezTo>
                  <a:cubicBezTo>
                    <a:pt x="144" y="39"/>
                    <a:pt x="144" y="39"/>
                    <a:pt x="144" y="39"/>
                  </a:cubicBezTo>
                  <a:cubicBezTo>
                    <a:pt x="144" y="38"/>
                    <a:pt x="145" y="38"/>
                    <a:pt x="145" y="37"/>
                  </a:cubicBezTo>
                  <a:cubicBezTo>
                    <a:pt x="146" y="36"/>
                    <a:pt x="147" y="33"/>
                    <a:pt x="145" y="32"/>
                  </a:cubicBezTo>
                  <a:cubicBezTo>
                    <a:pt x="140" y="25"/>
                    <a:pt x="134" y="19"/>
                    <a:pt x="127" y="15"/>
                  </a:cubicBezTo>
                  <a:cubicBezTo>
                    <a:pt x="126" y="13"/>
                    <a:pt x="122" y="14"/>
                    <a:pt x="122" y="16"/>
                  </a:cubicBezTo>
                  <a:cubicBezTo>
                    <a:pt x="122" y="16"/>
                    <a:pt x="122" y="16"/>
                    <a:pt x="122" y="16"/>
                  </a:cubicBezTo>
                  <a:cubicBezTo>
                    <a:pt x="122" y="16"/>
                    <a:pt x="122" y="16"/>
                    <a:pt x="122" y="16"/>
                  </a:cubicBezTo>
                  <a:cubicBezTo>
                    <a:pt x="111" y="26"/>
                    <a:pt x="111" y="26"/>
                    <a:pt x="111" y="26"/>
                  </a:cubicBezTo>
                  <a:cubicBezTo>
                    <a:pt x="107" y="24"/>
                    <a:pt x="103" y="22"/>
                    <a:pt x="98" y="21"/>
                  </a:cubicBezTo>
                  <a:cubicBezTo>
                    <a:pt x="98" y="6"/>
                    <a:pt x="98" y="6"/>
                    <a:pt x="98" y="6"/>
                  </a:cubicBezTo>
                  <a:cubicBezTo>
                    <a:pt x="98" y="6"/>
                    <a:pt x="98" y="6"/>
                    <a:pt x="98" y="6"/>
                  </a:cubicBezTo>
                  <a:cubicBezTo>
                    <a:pt x="98" y="4"/>
                    <a:pt x="97" y="2"/>
                    <a:pt x="95" y="1"/>
                  </a:cubicBezTo>
                  <a:cubicBezTo>
                    <a:pt x="86" y="0"/>
                    <a:pt x="78" y="0"/>
                    <a:pt x="69" y="1"/>
                  </a:cubicBezTo>
                  <a:cubicBezTo>
                    <a:pt x="67" y="1"/>
                    <a:pt x="66" y="3"/>
                    <a:pt x="66" y="5"/>
                  </a:cubicBezTo>
                  <a:cubicBezTo>
                    <a:pt x="66" y="5"/>
                    <a:pt x="66" y="5"/>
                    <a:pt x="66" y="5"/>
                  </a:cubicBezTo>
                  <a:cubicBezTo>
                    <a:pt x="66" y="6"/>
                    <a:pt x="66" y="6"/>
                    <a:pt x="66" y="6"/>
                  </a:cubicBezTo>
                  <a:cubicBezTo>
                    <a:pt x="66" y="20"/>
                    <a:pt x="66" y="20"/>
                    <a:pt x="66" y="20"/>
                  </a:cubicBezTo>
                  <a:cubicBezTo>
                    <a:pt x="61" y="21"/>
                    <a:pt x="57" y="23"/>
                    <a:pt x="52" y="25"/>
                  </a:cubicBezTo>
                  <a:cubicBezTo>
                    <a:pt x="41" y="14"/>
                    <a:pt x="41" y="14"/>
                    <a:pt x="41" y="14"/>
                  </a:cubicBezTo>
                  <a:cubicBezTo>
                    <a:pt x="41" y="14"/>
                    <a:pt x="41" y="14"/>
                    <a:pt x="41" y="14"/>
                  </a:cubicBezTo>
                  <a:cubicBezTo>
                    <a:pt x="39" y="13"/>
                    <a:pt x="37" y="12"/>
                    <a:pt x="35" y="13"/>
                  </a:cubicBezTo>
                  <a:cubicBezTo>
                    <a:pt x="28" y="18"/>
                    <a:pt x="22" y="24"/>
                    <a:pt x="17" y="30"/>
                  </a:cubicBezTo>
                  <a:cubicBezTo>
                    <a:pt x="15" y="32"/>
                    <a:pt x="16" y="35"/>
                    <a:pt x="17" y="36"/>
                  </a:cubicBezTo>
                  <a:cubicBezTo>
                    <a:pt x="18" y="36"/>
                    <a:pt x="18" y="36"/>
                    <a:pt x="18" y="36"/>
                  </a:cubicBezTo>
                  <a:cubicBezTo>
                    <a:pt x="18" y="36"/>
                    <a:pt x="18" y="37"/>
                    <a:pt x="18" y="37"/>
                  </a:cubicBezTo>
                  <a:cubicBezTo>
                    <a:pt x="29" y="48"/>
                    <a:pt x="29" y="48"/>
                    <a:pt x="29" y="48"/>
                  </a:cubicBezTo>
                  <a:cubicBezTo>
                    <a:pt x="27" y="52"/>
                    <a:pt x="25" y="57"/>
                    <a:pt x="23" y="62"/>
                  </a:cubicBezTo>
                  <a:cubicBezTo>
                    <a:pt x="6" y="62"/>
                    <a:pt x="6" y="62"/>
                    <a:pt x="6" y="62"/>
                  </a:cubicBezTo>
                  <a:cubicBezTo>
                    <a:pt x="6" y="62"/>
                    <a:pt x="6" y="62"/>
                    <a:pt x="6" y="62"/>
                  </a:cubicBezTo>
                  <a:cubicBezTo>
                    <a:pt x="6" y="62"/>
                    <a:pt x="6" y="62"/>
                    <a:pt x="6" y="62"/>
                  </a:cubicBezTo>
                  <a:cubicBezTo>
                    <a:pt x="3" y="62"/>
                    <a:pt x="1" y="63"/>
                    <a:pt x="1" y="65"/>
                  </a:cubicBezTo>
                  <a:cubicBezTo>
                    <a:pt x="0" y="69"/>
                    <a:pt x="0" y="74"/>
                    <a:pt x="0" y="78"/>
                  </a:cubicBezTo>
                  <a:cubicBezTo>
                    <a:pt x="0" y="82"/>
                    <a:pt x="0" y="86"/>
                    <a:pt x="1" y="91"/>
                  </a:cubicBezTo>
                  <a:cubicBezTo>
                    <a:pt x="1" y="93"/>
                    <a:pt x="3" y="94"/>
                    <a:pt x="5" y="94"/>
                  </a:cubicBezTo>
                  <a:cubicBezTo>
                    <a:pt x="5" y="94"/>
                    <a:pt x="6" y="94"/>
                    <a:pt x="6" y="94"/>
                  </a:cubicBezTo>
                  <a:cubicBezTo>
                    <a:pt x="6" y="94"/>
                    <a:pt x="6" y="94"/>
                    <a:pt x="6" y="94"/>
                  </a:cubicBezTo>
                  <a:cubicBezTo>
                    <a:pt x="23" y="94"/>
                    <a:pt x="23" y="94"/>
                    <a:pt x="23" y="94"/>
                  </a:cubicBezTo>
                  <a:cubicBezTo>
                    <a:pt x="25" y="99"/>
                    <a:pt x="27" y="104"/>
                    <a:pt x="29" y="108"/>
                  </a:cubicBezTo>
                  <a:cubicBezTo>
                    <a:pt x="18" y="119"/>
                    <a:pt x="18" y="119"/>
                    <a:pt x="18" y="119"/>
                  </a:cubicBezTo>
                  <a:cubicBezTo>
                    <a:pt x="18" y="119"/>
                    <a:pt x="18" y="119"/>
                    <a:pt x="18" y="120"/>
                  </a:cubicBezTo>
                  <a:cubicBezTo>
                    <a:pt x="18" y="120"/>
                    <a:pt x="18" y="120"/>
                    <a:pt x="18" y="120"/>
                  </a:cubicBezTo>
                  <a:cubicBezTo>
                    <a:pt x="16" y="121"/>
                    <a:pt x="16" y="124"/>
                    <a:pt x="17" y="125"/>
                  </a:cubicBezTo>
                  <a:cubicBezTo>
                    <a:pt x="22" y="132"/>
                    <a:pt x="29" y="138"/>
                    <a:pt x="36" y="142"/>
                  </a:cubicBezTo>
                  <a:cubicBezTo>
                    <a:pt x="36" y="143"/>
                    <a:pt x="37" y="143"/>
                    <a:pt x="38" y="143"/>
                  </a:cubicBezTo>
                  <a:cubicBezTo>
                    <a:pt x="39" y="143"/>
                    <a:pt x="40" y="142"/>
                    <a:pt x="41" y="142"/>
                  </a:cubicBezTo>
                  <a:cubicBezTo>
                    <a:pt x="41" y="141"/>
                    <a:pt x="41" y="141"/>
                    <a:pt x="41" y="141"/>
                  </a:cubicBezTo>
                  <a:cubicBezTo>
                    <a:pt x="52" y="131"/>
                    <a:pt x="52" y="131"/>
                    <a:pt x="52" y="131"/>
                  </a:cubicBezTo>
                  <a:cubicBezTo>
                    <a:pt x="57" y="133"/>
                    <a:pt x="61" y="135"/>
                    <a:pt x="66" y="136"/>
                  </a:cubicBezTo>
                  <a:cubicBezTo>
                    <a:pt x="66" y="150"/>
                    <a:pt x="66" y="150"/>
                    <a:pt x="66" y="150"/>
                  </a:cubicBezTo>
                  <a:cubicBezTo>
                    <a:pt x="66" y="150"/>
                    <a:pt x="66" y="150"/>
                    <a:pt x="66" y="150"/>
                  </a:cubicBezTo>
                  <a:cubicBezTo>
                    <a:pt x="66" y="150"/>
                    <a:pt x="66" y="150"/>
                    <a:pt x="66" y="150"/>
                  </a:cubicBezTo>
                  <a:cubicBezTo>
                    <a:pt x="66" y="152"/>
                    <a:pt x="67" y="154"/>
                    <a:pt x="69" y="155"/>
                  </a:cubicBezTo>
                  <a:cubicBezTo>
                    <a:pt x="73" y="155"/>
                    <a:pt x="77" y="156"/>
                    <a:pt x="80" y="156"/>
                  </a:cubicBezTo>
                  <a:cubicBezTo>
                    <a:pt x="85" y="156"/>
                    <a:pt x="90" y="155"/>
                    <a:pt x="95" y="154"/>
                  </a:cubicBezTo>
                  <a:cubicBezTo>
                    <a:pt x="97" y="154"/>
                    <a:pt x="98" y="152"/>
                    <a:pt x="98" y="150"/>
                  </a:cubicBezTo>
                  <a:cubicBezTo>
                    <a:pt x="98" y="150"/>
                    <a:pt x="98" y="150"/>
                    <a:pt x="98" y="150"/>
                  </a:cubicBezTo>
                  <a:cubicBezTo>
                    <a:pt x="98" y="136"/>
                    <a:pt x="98" y="136"/>
                    <a:pt x="98" y="136"/>
                  </a:cubicBezTo>
                  <a:cubicBezTo>
                    <a:pt x="103" y="134"/>
                    <a:pt x="107" y="132"/>
                    <a:pt x="111" y="130"/>
                  </a:cubicBezTo>
                  <a:cubicBezTo>
                    <a:pt x="121" y="140"/>
                    <a:pt x="121" y="140"/>
                    <a:pt x="121" y="140"/>
                  </a:cubicBezTo>
                  <a:cubicBezTo>
                    <a:pt x="121" y="140"/>
                    <a:pt x="122" y="140"/>
                    <a:pt x="122" y="140"/>
                  </a:cubicBezTo>
                  <a:cubicBezTo>
                    <a:pt x="122" y="141"/>
                    <a:pt x="124" y="142"/>
                    <a:pt x="125" y="142"/>
                  </a:cubicBezTo>
                  <a:cubicBezTo>
                    <a:pt x="126" y="142"/>
                    <a:pt x="126" y="142"/>
                    <a:pt x="127" y="141"/>
                  </a:cubicBezTo>
                  <a:cubicBezTo>
                    <a:pt x="134" y="136"/>
                    <a:pt x="140" y="130"/>
                    <a:pt x="145" y="124"/>
                  </a:cubicBezTo>
                  <a:cubicBezTo>
                    <a:pt x="147" y="122"/>
                    <a:pt x="146" y="119"/>
                    <a:pt x="145" y="118"/>
                  </a:cubicBezTo>
                  <a:cubicBezTo>
                    <a:pt x="145" y="118"/>
                    <a:pt x="144" y="118"/>
                    <a:pt x="144" y="118"/>
                  </a:cubicBezTo>
                  <a:cubicBezTo>
                    <a:pt x="144" y="118"/>
                    <a:pt x="144" y="117"/>
                    <a:pt x="144" y="117"/>
                  </a:cubicBezTo>
                  <a:cubicBezTo>
                    <a:pt x="134" y="107"/>
                    <a:pt x="134" y="107"/>
                    <a:pt x="134" y="107"/>
                  </a:cubicBezTo>
                  <a:cubicBezTo>
                    <a:pt x="136" y="103"/>
                    <a:pt x="138" y="99"/>
                    <a:pt x="139" y="94"/>
                  </a:cubicBezTo>
                  <a:cubicBezTo>
                    <a:pt x="154" y="94"/>
                    <a:pt x="154" y="94"/>
                    <a:pt x="154" y="94"/>
                  </a:cubicBezTo>
                  <a:cubicBezTo>
                    <a:pt x="154" y="94"/>
                    <a:pt x="155" y="94"/>
                    <a:pt x="155" y="94"/>
                  </a:cubicBezTo>
                  <a:cubicBezTo>
                    <a:pt x="155" y="94"/>
                    <a:pt x="155" y="94"/>
                    <a:pt x="155" y="94"/>
                  </a:cubicBezTo>
                  <a:cubicBezTo>
                    <a:pt x="155" y="94"/>
                    <a:pt x="156" y="94"/>
                    <a:pt x="156" y="94"/>
                  </a:cubicBezTo>
                  <a:cubicBezTo>
                    <a:pt x="158" y="94"/>
                    <a:pt x="160" y="93"/>
                    <a:pt x="160" y="91"/>
                  </a:cubicBezTo>
                  <a:cubicBezTo>
                    <a:pt x="161" y="86"/>
                    <a:pt x="161" y="82"/>
                    <a:pt x="161" y="78"/>
                  </a:cubicBezTo>
                  <a:cubicBezTo>
                    <a:pt x="161" y="74"/>
                    <a:pt x="161" y="69"/>
                    <a:pt x="160" y="65"/>
                  </a:cubicBezTo>
                  <a:close/>
                  <a:moveTo>
                    <a:pt x="125" y="133"/>
                  </a:moveTo>
                  <a:cubicBezTo>
                    <a:pt x="115" y="122"/>
                    <a:pt x="115" y="122"/>
                    <a:pt x="115" y="122"/>
                  </a:cubicBezTo>
                  <a:cubicBezTo>
                    <a:pt x="115" y="122"/>
                    <a:pt x="114" y="122"/>
                    <a:pt x="114" y="122"/>
                  </a:cubicBezTo>
                  <a:cubicBezTo>
                    <a:pt x="114" y="122"/>
                    <a:pt x="114" y="121"/>
                    <a:pt x="114" y="121"/>
                  </a:cubicBezTo>
                  <a:cubicBezTo>
                    <a:pt x="113" y="121"/>
                    <a:pt x="113" y="121"/>
                    <a:pt x="113" y="121"/>
                  </a:cubicBezTo>
                  <a:cubicBezTo>
                    <a:pt x="113" y="121"/>
                    <a:pt x="112" y="121"/>
                    <a:pt x="112" y="121"/>
                  </a:cubicBezTo>
                  <a:cubicBezTo>
                    <a:pt x="112" y="121"/>
                    <a:pt x="112" y="121"/>
                    <a:pt x="111" y="121"/>
                  </a:cubicBezTo>
                  <a:cubicBezTo>
                    <a:pt x="111" y="121"/>
                    <a:pt x="111" y="121"/>
                    <a:pt x="111" y="121"/>
                  </a:cubicBezTo>
                  <a:cubicBezTo>
                    <a:pt x="110" y="121"/>
                    <a:pt x="110" y="121"/>
                    <a:pt x="110" y="121"/>
                  </a:cubicBezTo>
                  <a:cubicBezTo>
                    <a:pt x="110" y="121"/>
                    <a:pt x="110" y="121"/>
                    <a:pt x="110" y="121"/>
                  </a:cubicBezTo>
                  <a:cubicBezTo>
                    <a:pt x="105" y="125"/>
                    <a:pt x="99" y="127"/>
                    <a:pt x="93" y="129"/>
                  </a:cubicBezTo>
                  <a:cubicBezTo>
                    <a:pt x="91" y="129"/>
                    <a:pt x="90" y="131"/>
                    <a:pt x="90" y="133"/>
                  </a:cubicBezTo>
                  <a:cubicBezTo>
                    <a:pt x="90" y="133"/>
                    <a:pt x="90" y="133"/>
                    <a:pt x="90" y="133"/>
                  </a:cubicBezTo>
                  <a:cubicBezTo>
                    <a:pt x="90" y="134"/>
                    <a:pt x="90" y="134"/>
                    <a:pt x="90" y="134"/>
                  </a:cubicBezTo>
                  <a:cubicBezTo>
                    <a:pt x="90" y="147"/>
                    <a:pt x="90" y="147"/>
                    <a:pt x="90" y="147"/>
                  </a:cubicBezTo>
                  <a:cubicBezTo>
                    <a:pt x="85" y="148"/>
                    <a:pt x="79" y="148"/>
                    <a:pt x="74" y="147"/>
                  </a:cubicBezTo>
                  <a:cubicBezTo>
                    <a:pt x="74" y="134"/>
                    <a:pt x="74" y="134"/>
                    <a:pt x="74" y="134"/>
                  </a:cubicBezTo>
                  <a:cubicBezTo>
                    <a:pt x="74" y="134"/>
                    <a:pt x="74" y="134"/>
                    <a:pt x="74" y="134"/>
                  </a:cubicBezTo>
                  <a:cubicBezTo>
                    <a:pt x="74" y="131"/>
                    <a:pt x="73" y="129"/>
                    <a:pt x="71" y="129"/>
                  </a:cubicBezTo>
                  <a:cubicBezTo>
                    <a:pt x="65" y="128"/>
                    <a:pt x="59" y="125"/>
                    <a:pt x="54" y="122"/>
                  </a:cubicBezTo>
                  <a:cubicBezTo>
                    <a:pt x="53" y="122"/>
                    <a:pt x="53" y="122"/>
                    <a:pt x="53" y="122"/>
                  </a:cubicBezTo>
                  <a:cubicBezTo>
                    <a:pt x="53" y="122"/>
                    <a:pt x="53" y="122"/>
                    <a:pt x="52" y="122"/>
                  </a:cubicBezTo>
                  <a:cubicBezTo>
                    <a:pt x="52" y="122"/>
                    <a:pt x="52" y="122"/>
                    <a:pt x="52" y="122"/>
                  </a:cubicBezTo>
                  <a:cubicBezTo>
                    <a:pt x="52" y="122"/>
                    <a:pt x="51" y="122"/>
                    <a:pt x="51" y="122"/>
                  </a:cubicBezTo>
                  <a:cubicBezTo>
                    <a:pt x="51" y="122"/>
                    <a:pt x="51" y="122"/>
                    <a:pt x="50" y="122"/>
                  </a:cubicBezTo>
                  <a:cubicBezTo>
                    <a:pt x="50" y="122"/>
                    <a:pt x="50" y="122"/>
                    <a:pt x="50" y="122"/>
                  </a:cubicBezTo>
                  <a:cubicBezTo>
                    <a:pt x="49" y="122"/>
                    <a:pt x="49" y="122"/>
                    <a:pt x="49" y="122"/>
                  </a:cubicBezTo>
                  <a:cubicBezTo>
                    <a:pt x="49" y="123"/>
                    <a:pt x="49" y="123"/>
                    <a:pt x="49" y="123"/>
                  </a:cubicBezTo>
                  <a:cubicBezTo>
                    <a:pt x="37" y="134"/>
                    <a:pt x="37" y="134"/>
                    <a:pt x="37" y="134"/>
                  </a:cubicBezTo>
                  <a:cubicBezTo>
                    <a:pt x="33" y="131"/>
                    <a:pt x="29" y="127"/>
                    <a:pt x="26" y="123"/>
                  </a:cubicBezTo>
                  <a:cubicBezTo>
                    <a:pt x="37" y="112"/>
                    <a:pt x="37" y="112"/>
                    <a:pt x="37" y="112"/>
                  </a:cubicBezTo>
                  <a:cubicBezTo>
                    <a:pt x="37" y="112"/>
                    <a:pt x="37" y="111"/>
                    <a:pt x="37" y="111"/>
                  </a:cubicBezTo>
                  <a:cubicBezTo>
                    <a:pt x="37" y="111"/>
                    <a:pt x="38" y="111"/>
                    <a:pt x="38" y="111"/>
                  </a:cubicBezTo>
                  <a:cubicBezTo>
                    <a:pt x="38" y="110"/>
                    <a:pt x="38" y="110"/>
                    <a:pt x="38" y="110"/>
                  </a:cubicBezTo>
                  <a:cubicBezTo>
                    <a:pt x="38" y="110"/>
                    <a:pt x="38" y="109"/>
                    <a:pt x="38" y="109"/>
                  </a:cubicBezTo>
                  <a:cubicBezTo>
                    <a:pt x="38" y="109"/>
                    <a:pt x="38" y="109"/>
                    <a:pt x="38" y="108"/>
                  </a:cubicBezTo>
                  <a:cubicBezTo>
                    <a:pt x="38" y="108"/>
                    <a:pt x="38" y="108"/>
                    <a:pt x="38" y="108"/>
                  </a:cubicBezTo>
                  <a:cubicBezTo>
                    <a:pt x="38" y="107"/>
                    <a:pt x="38" y="107"/>
                    <a:pt x="38" y="107"/>
                  </a:cubicBezTo>
                  <a:cubicBezTo>
                    <a:pt x="38" y="107"/>
                    <a:pt x="38" y="107"/>
                    <a:pt x="38" y="107"/>
                  </a:cubicBezTo>
                  <a:cubicBezTo>
                    <a:pt x="34" y="101"/>
                    <a:pt x="32" y="95"/>
                    <a:pt x="30" y="89"/>
                  </a:cubicBezTo>
                  <a:cubicBezTo>
                    <a:pt x="30" y="87"/>
                    <a:pt x="28" y="86"/>
                    <a:pt x="26" y="86"/>
                  </a:cubicBezTo>
                  <a:cubicBezTo>
                    <a:pt x="26" y="86"/>
                    <a:pt x="26" y="86"/>
                    <a:pt x="26" y="86"/>
                  </a:cubicBezTo>
                  <a:cubicBezTo>
                    <a:pt x="9" y="86"/>
                    <a:pt x="9" y="86"/>
                    <a:pt x="9" y="86"/>
                  </a:cubicBezTo>
                  <a:cubicBezTo>
                    <a:pt x="8" y="83"/>
                    <a:pt x="8" y="81"/>
                    <a:pt x="8" y="78"/>
                  </a:cubicBezTo>
                  <a:cubicBezTo>
                    <a:pt x="8" y="75"/>
                    <a:pt x="8" y="73"/>
                    <a:pt x="8" y="70"/>
                  </a:cubicBezTo>
                  <a:cubicBezTo>
                    <a:pt x="26" y="70"/>
                    <a:pt x="26" y="70"/>
                    <a:pt x="26" y="70"/>
                  </a:cubicBezTo>
                  <a:cubicBezTo>
                    <a:pt x="26" y="70"/>
                    <a:pt x="26" y="70"/>
                    <a:pt x="26" y="70"/>
                  </a:cubicBezTo>
                  <a:cubicBezTo>
                    <a:pt x="26" y="70"/>
                    <a:pt x="26" y="70"/>
                    <a:pt x="26" y="70"/>
                  </a:cubicBezTo>
                  <a:cubicBezTo>
                    <a:pt x="28" y="70"/>
                    <a:pt x="30" y="69"/>
                    <a:pt x="30" y="67"/>
                  </a:cubicBezTo>
                  <a:cubicBezTo>
                    <a:pt x="32" y="61"/>
                    <a:pt x="34" y="55"/>
                    <a:pt x="38" y="49"/>
                  </a:cubicBezTo>
                  <a:cubicBezTo>
                    <a:pt x="38" y="49"/>
                    <a:pt x="38" y="49"/>
                    <a:pt x="38" y="49"/>
                  </a:cubicBezTo>
                  <a:cubicBezTo>
                    <a:pt x="38" y="49"/>
                    <a:pt x="38" y="49"/>
                    <a:pt x="38" y="48"/>
                  </a:cubicBezTo>
                  <a:cubicBezTo>
                    <a:pt x="38" y="48"/>
                    <a:pt x="38" y="48"/>
                    <a:pt x="38" y="48"/>
                  </a:cubicBezTo>
                  <a:cubicBezTo>
                    <a:pt x="38" y="47"/>
                    <a:pt x="38" y="47"/>
                    <a:pt x="38" y="47"/>
                  </a:cubicBezTo>
                  <a:cubicBezTo>
                    <a:pt x="38" y="47"/>
                    <a:pt x="38" y="46"/>
                    <a:pt x="38" y="46"/>
                  </a:cubicBezTo>
                  <a:cubicBezTo>
                    <a:pt x="38" y="46"/>
                    <a:pt x="38" y="46"/>
                    <a:pt x="38" y="45"/>
                  </a:cubicBezTo>
                  <a:cubicBezTo>
                    <a:pt x="38" y="45"/>
                    <a:pt x="37" y="45"/>
                    <a:pt x="37" y="45"/>
                  </a:cubicBezTo>
                  <a:cubicBezTo>
                    <a:pt x="37" y="45"/>
                    <a:pt x="37" y="44"/>
                    <a:pt x="37" y="44"/>
                  </a:cubicBezTo>
                  <a:cubicBezTo>
                    <a:pt x="25" y="33"/>
                    <a:pt x="25" y="33"/>
                    <a:pt x="25" y="33"/>
                  </a:cubicBezTo>
                  <a:cubicBezTo>
                    <a:pt x="29" y="29"/>
                    <a:pt x="33" y="25"/>
                    <a:pt x="37" y="22"/>
                  </a:cubicBezTo>
                  <a:cubicBezTo>
                    <a:pt x="49" y="33"/>
                    <a:pt x="49" y="33"/>
                    <a:pt x="49" y="33"/>
                  </a:cubicBezTo>
                  <a:cubicBezTo>
                    <a:pt x="49" y="33"/>
                    <a:pt x="49" y="33"/>
                    <a:pt x="49" y="33"/>
                  </a:cubicBezTo>
                  <a:cubicBezTo>
                    <a:pt x="49" y="34"/>
                    <a:pt x="49" y="34"/>
                    <a:pt x="50" y="34"/>
                  </a:cubicBezTo>
                  <a:cubicBezTo>
                    <a:pt x="50" y="34"/>
                    <a:pt x="50" y="34"/>
                    <a:pt x="50" y="34"/>
                  </a:cubicBezTo>
                  <a:cubicBezTo>
                    <a:pt x="51" y="34"/>
                    <a:pt x="51" y="34"/>
                    <a:pt x="51" y="34"/>
                  </a:cubicBezTo>
                  <a:cubicBezTo>
                    <a:pt x="51" y="34"/>
                    <a:pt x="50" y="34"/>
                    <a:pt x="50" y="34"/>
                  </a:cubicBezTo>
                  <a:cubicBezTo>
                    <a:pt x="50" y="34"/>
                    <a:pt x="50" y="34"/>
                    <a:pt x="50" y="34"/>
                  </a:cubicBezTo>
                  <a:cubicBezTo>
                    <a:pt x="50" y="34"/>
                    <a:pt x="50" y="34"/>
                    <a:pt x="50" y="34"/>
                  </a:cubicBezTo>
                  <a:cubicBezTo>
                    <a:pt x="50" y="34"/>
                    <a:pt x="52" y="34"/>
                    <a:pt x="52" y="34"/>
                  </a:cubicBezTo>
                  <a:cubicBezTo>
                    <a:pt x="52" y="34"/>
                    <a:pt x="53" y="34"/>
                    <a:pt x="53" y="34"/>
                  </a:cubicBezTo>
                  <a:cubicBezTo>
                    <a:pt x="53" y="34"/>
                    <a:pt x="53" y="34"/>
                    <a:pt x="53" y="34"/>
                  </a:cubicBezTo>
                  <a:cubicBezTo>
                    <a:pt x="59" y="30"/>
                    <a:pt x="65" y="28"/>
                    <a:pt x="71" y="27"/>
                  </a:cubicBezTo>
                  <a:cubicBezTo>
                    <a:pt x="73" y="27"/>
                    <a:pt x="74" y="25"/>
                    <a:pt x="74" y="22"/>
                  </a:cubicBezTo>
                  <a:cubicBezTo>
                    <a:pt x="74" y="22"/>
                    <a:pt x="74" y="22"/>
                    <a:pt x="74" y="22"/>
                  </a:cubicBezTo>
                  <a:cubicBezTo>
                    <a:pt x="74" y="8"/>
                    <a:pt x="74" y="8"/>
                    <a:pt x="74" y="8"/>
                  </a:cubicBezTo>
                  <a:cubicBezTo>
                    <a:pt x="79" y="8"/>
                    <a:pt x="85" y="8"/>
                    <a:pt x="90" y="9"/>
                  </a:cubicBezTo>
                  <a:cubicBezTo>
                    <a:pt x="90" y="22"/>
                    <a:pt x="90" y="22"/>
                    <a:pt x="90" y="22"/>
                  </a:cubicBezTo>
                  <a:cubicBezTo>
                    <a:pt x="90" y="22"/>
                    <a:pt x="90" y="22"/>
                    <a:pt x="90" y="23"/>
                  </a:cubicBezTo>
                  <a:cubicBezTo>
                    <a:pt x="90" y="23"/>
                    <a:pt x="90" y="23"/>
                    <a:pt x="90" y="23"/>
                  </a:cubicBezTo>
                  <a:cubicBezTo>
                    <a:pt x="90" y="25"/>
                    <a:pt x="91" y="27"/>
                    <a:pt x="93" y="27"/>
                  </a:cubicBezTo>
                  <a:cubicBezTo>
                    <a:pt x="99" y="29"/>
                    <a:pt x="105" y="31"/>
                    <a:pt x="110" y="35"/>
                  </a:cubicBezTo>
                  <a:cubicBezTo>
                    <a:pt x="110" y="35"/>
                    <a:pt x="110" y="35"/>
                    <a:pt x="110" y="35"/>
                  </a:cubicBezTo>
                  <a:cubicBezTo>
                    <a:pt x="110" y="35"/>
                    <a:pt x="109" y="35"/>
                    <a:pt x="110" y="35"/>
                  </a:cubicBezTo>
                  <a:cubicBezTo>
                    <a:pt x="110" y="35"/>
                    <a:pt x="110" y="35"/>
                    <a:pt x="110" y="35"/>
                  </a:cubicBezTo>
                  <a:cubicBezTo>
                    <a:pt x="110" y="34"/>
                    <a:pt x="110" y="34"/>
                    <a:pt x="110" y="34"/>
                  </a:cubicBezTo>
                  <a:cubicBezTo>
                    <a:pt x="110" y="34"/>
                    <a:pt x="110" y="34"/>
                    <a:pt x="110" y="34"/>
                  </a:cubicBezTo>
                  <a:cubicBezTo>
                    <a:pt x="112" y="34"/>
                    <a:pt x="112" y="34"/>
                    <a:pt x="112" y="34"/>
                  </a:cubicBezTo>
                  <a:cubicBezTo>
                    <a:pt x="112" y="34"/>
                    <a:pt x="113" y="35"/>
                    <a:pt x="113" y="34"/>
                  </a:cubicBezTo>
                  <a:cubicBezTo>
                    <a:pt x="113" y="34"/>
                    <a:pt x="113" y="35"/>
                    <a:pt x="113" y="35"/>
                  </a:cubicBezTo>
                  <a:cubicBezTo>
                    <a:pt x="114" y="34"/>
                    <a:pt x="114" y="34"/>
                    <a:pt x="115" y="34"/>
                  </a:cubicBezTo>
                  <a:cubicBezTo>
                    <a:pt x="115" y="34"/>
                    <a:pt x="115" y="34"/>
                    <a:pt x="115" y="34"/>
                  </a:cubicBezTo>
                  <a:cubicBezTo>
                    <a:pt x="126" y="23"/>
                    <a:pt x="126" y="23"/>
                    <a:pt x="126" y="23"/>
                  </a:cubicBezTo>
                  <a:cubicBezTo>
                    <a:pt x="130" y="26"/>
                    <a:pt x="134" y="30"/>
                    <a:pt x="137" y="34"/>
                  </a:cubicBezTo>
                  <a:cubicBezTo>
                    <a:pt x="126" y="46"/>
                    <a:pt x="126" y="46"/>
                    <a:pt x="126" y="46"/>
                  </a:cubicBezTo>
                  <a:cubicBezTo>
                    <a:pt x="126" y="46"/>
                    <a:pt x="126" y="46"/>
                    <a:pt x="126" y="46"/>
                  </a:cubicBezTo>
                  <a:cubicBezTo>
                    <a:pt x="125" y="46"/>
                    <a:pt x="125" y="46"/>
                    <a:pt x="125" y="47"/>
                  </a:cubicBezTo>
                  <a:cubicBezTo>
                    <a:pt x="125" y="47"/>
                    <a:pt x="125" y="47"/>
                    <a:pt x="125" y="47"/>
                  </a:cubicBezTo>
                  <a:cubicBezTo>
                    <a:pt x="125" y="48"/>
                    <a:pt x="125" y="48"/>
                    <a:pt x="125" y="48"/>
                  </a:cubicBezTo>
                  <a:cubicBezTo>
                    <a:pt x="125" y="48"/>
                    <a:pt x="125" y="49"/>
                    <a:pt x="125" y="49"/>
                  </a:cubicBezTo>
                  <a:cubicBezTo>
                    <a:pt x="125" y="49"/>
                    <a:pt x="125" y="49"/>
                    <a:pt x="125" y="49"/>
                  </a:cubicBezTo>
                  <a:cubicBezTo>
                    <a:pt x="125" y="50"/>
                    <a:pt x="125" y="50"/>
                    <a:pt x="125" y="50"/>
                  </a:cubicBezTo>
                  <a:cubicBezTo>
                    <a:pt x="125" y="50"/>
                    <a:pt x="125" y="50"/>
                    <a:pt x="125" y="51"/>
                  </a:cubicBezTo>
                  <a:cubicBezTo>
                    <a:pt x="128" y="56"/>
                    <a:pt x="131" y="61"/>
                    <a:pt x="132" y="67"/>
                  </a:cubicBezTo>
                  <a:cubicBezTo>
                    <a:pt x="132" y="69"/>
                    <a:pt x="134" y="70"/>
                    <a:pt x="136" y="70"/>
                  </a:cubicBezTo>
                  <a:cubicBezTo>
                    <a:pt x="136" y="70"/>
                    <a:pt x="136" y="70"/>
                    <a:pt x="137" y="70"/>
                  </a:cubicBezTo>
                  <a:cubicBezTo>
                    <a:pt x="137" y="70"/>
                    <a:pt x="137" y="70"/>
                    <a:pt x="137" y="70"/>
                  </a:cubicBezTo>
                  <a:cubicBezTo>
                    <a:pt x="137" y="70"/>
                    <a:pt x="138" y="70"/>
                    <a:pt x="138" y="70"/>
                  </a:cubicBezTo>
                  <a:cubicBezTo>
                    <a:pt x="153" y="70"/>
                    <a:pt x="153" y="70"/>
                    <a:pt x="153" y="70"/>
                  </a:cubicBezTo>
                  <a:cubicBezTo>
                    <a:pt x="153" y="73"/>
                    <a:pt x="153" y="75"/>
                    <a:pt x="153" y="78"/>
                  </a:cubicBezTo>
                  <a:cubicBezTo>
                    <a:pt x="153" y="81"/>
                    <a:pt x="153" y="83"/>
                    <a:pt x="152" y="86"/>
                  </a:cubicBezTo>
                  <a:cubicBezTo>
                    <a:pt x="138" y="86"/>
                    <a:pt x="138" y="86"/>
                    <a:pt x="138" y="86"/>
                  </a:cubicBezTo>
                  <a:cubicBezTo>
                    <a:pt x="138" y="86"/>
                    <a:pt x="137" y="86"/>
                    <a:pt x="137" y="86"/>
                  </a:cubicBezTo>
                  <a:cubicBezTo>
                    <a:pt x="137" y="86"/>
                    <a:pt x="137" y="86"/>
                    <a:pt x="137" y="86"/>
                  </a:cubicBezTo>
                  <a:cubicBezTo>
                    <a:pt x="134" y="86"/>
                    <a:pt x="132" y="87"/>
                    <a:pt x="132" y="89"/>
                  </a:cubicBezTo>
                  <a:cubicBezTo>
                    <a:pt x="131" y="95"/>
                    <a:pt x="128" y="100"/>
                    <a:pt x="125" y="105"/>
                  </a:cubicBezTo>
                  <a:cubicBezTo>
                    <a:pt x="125" y="106"/>
                    <a:pt x="125" y="106"/>
                    <a:pt x="125" y="106"/>
                  </a:cubicBezTo>
                  <a:cubicBezTo>
                    <a:pt x="125" y="106"/>
                    <a:pt x="125" y="106"/>
                    <a:pt x="125" y="107"/>
                  </a:cubicBezTo>
                  <a:cubicBezTo>
                    <a:pt x="125" y="107"/>
                    <a:pt x="125" y="107"/>
                    <a:pt x="125" y="107"/>
                  </a:cubicBezTo>
                  <a:cubicBezTo>
                    <a:pt x="125" y="107"/>
                    <a:pt x="125" y="108"/>
                    <a:pt x="125" y="108"/>
                  </a:cubicBezTo>
                  <a:cubicBezTo>
                    <a:pt x="125" y="108"/>
                    <a:pt x="125" y="108"/>
                    <a:pt x="125" y="109"/>
                  </a:cubicBezTo>
                  <a:cubicBezTo>
                    <a:pt x="125" y="109"/>
                    <a:pt x="125" y="109"/>
                    <a:pt x="125" y="109"/>
                  </a:cubicBezTo>
                  <a:cubicBezTo>
                    <a:pt x="125" y="110"/>
                    <a:pt x="125" y="110"/>
                    <a:pt x="126" y="110"/>
                  </a:cubicBezTo>
                  <a:cubicBezTo>
                    <a:pt x="126" y="110"/>
                    <a:pt x="126" y="110"/>
                    <a:pt x="126" y="110"/>
                  </a:cubicBezTo>
                  <a:cubicBezTo>
                    <a:pt x="137" y="122"/>
                    <a:pt x="137" y="122"/>
                    <a:pt x="137" y="122"/>
                  </a:cubicBezTo>
                  <a:cubicBezTo>
                    <a:pt x="133" y="126"/>
                    <a:pt x="130" y="129"/>
                    <a:pt x="125" y="133"/>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grpSp>
      <p:sp>
        <p:nvSpPr>
          <p:cNvPr id="27656" name="Freeform 19"/>
          <p:cNvSpPr>
            <a:spLocks noEditPoints="1" noChangeArrowheads="1"/>
          </p:cNvSpPr>
          <p:nvPr/>
        </p:nvSpPr>
        <p:spPr bwMode="auto">
          <a:xfrm>
            <a:off x="9709150" y="3062288"/>
            <a:ext cx="431800" cy="381000"/>
          </a:xfrm>
          <a:custGeom>
            <a:avLst/>
            <a:gdLst>
              <a:gd name="T0" fmla="*/ 132 w 176"/>
              <a:gd name="T1" fmla="*/ 28 h 156"/>
              <a:gd name="T2" fmla="*/ 108 w 176"/>
              <a:gd name="T3" fmla="*/ 0 h 156"/>
              <a:gd name="T4" fmla="*/ 48 w 176"/>
              <a:gd name="T5" fmla="*/ 18 h 156"/>
              <a:gd name="T6" fmla="*/ 28 w 176"/>
              <a:gd name="T7" fmla="*/ 28 h 156"/>
              <a:gd name="T8" fmla="*/ 24 w 176"/>
              <a:gd name="T9" fmla="*/ 28 h 156"/>
              <a:gd name="T10" fmla="*/ 0 w 176"/>
              <a:gd name="T11" fmla="*/ 56 h 156"/>
              <a:gd name="T12" fmla="*/ 22 w 176"/>
              <a:gd name="T13" fmla="*/ 155 h 156"/>
              <a:gd name="T14" fmla="*/ 25 w 176"/>
              <a:gd name="T15" fmla="*/ 156 h 156"/>
              <a:gd name="T16" fmla="*/ 148 w 176"/>
              <a:gd name="T17" fmla="*/ 156 h 156"/>
              <a:gd name="T18" fmla="*/ 176 w 176"/>
              <a:gd name="T19" fmla="*/ 56 h 156"/>
              <a:gd name="T20" fmla="*/ 168 w 176"/>
              <a:gd name="T21" fmla="*/ 56 h 156"/>
              <a:gd name="T22" fmla="*/ 104 w 176"/>
              <a:gd name="T23" fmla="*/ 72 h 156"/>
              <a:gd name="T24" fmla="*/ 102 w 176"/>
              <a:gd name="T25" fmla="*/ 60 h 156"/>
              <a:gd name="T26" fmla="*/ 76 w 176"/>
              <a:gd name="T27" fmla="*/ 62 h 156"/>
              <a:gd name="T28" fmla="*/ 40 w 176"/>
              <a:gd name="T29" fmla="*/ 72 h 156"/>
              <a:gd name="T30" fmla="*/ 148 w 176"/>
              <a:gd name="T31" fmla="*/ 36 h 156"/>
              <a:gd name="T32" fmla="*/ 94 w 176"/>
              <a:gd name="T33" fmla="*/ 76 h 156"/>
              <a:gd name="T34" fmla="*/ 84 w 176"/>
              <a:gd name="T35" fmla="*/ 78 h 156"/>
              <a:gd name="T36" fmla="*/ 80 w 176"/>
              <a:gd name="T37" fmla="*/ 84 h 156"/>
              <a:gd name="T38" fmla="*/ 100 w 176"/>
              <a:gd name="T39" fmla="*/ 64 h 156"/>
              <a:gd name="T40" fmla="*/ 96 w 176"/>
              <a:gd name="T41" fmla="*/ 84 h 156"/>
              <a:gd name="T42" fmla="*/ 94 w 176"/>
              <a:gd name="T43" fmla="*/ 76 h 156"/>
              <a:gd name="T44" fmla="*/ 92 w 176"/>
              <a:gd name="T45" fmla="*/ 88 h 156"/>
              <a:gd name="T46" fmla="*/ 88 w 176"/>
              <a:gd name="T47" fmla="*/ 80 h 156"/>
              <a:gd name="T48" fmla="*/ 56 w 176"/>
              <a:gd name="T49" fmla="*/ 18 h 156"/>
              <a:gd name="T50" fmla="*/ 108 w 176"/>
              <a:gd name="T51" fmla="*/ 8 h 156"/>
              <a:gd name="T52" fmla="*/ 124 w 176"/>
              <a:gd name="T53" fmla="*/ 28 h 156"/>
              <a:gd name="T54" fmla="*/ 56 w 176"/>
              <a:gd name="T55" fmla="*/ 18 h 156"/>
              <a:gd name="T56" fmla="*/ 36 w 176"/>
              <a:gd name="T57" fmla="*/ 72 h 156"/>
              <a:gd name="T58" fmla="*/ 28 w 176"/>
              <a:gd name="T59" fmla="*/ 36 h 156"/>
              <a:gd name="T60" fmla="*/ 20 w 176"/>
              <a:gd name="T61" fmla="*/ 38 h 156"/>
              <a:gd name="T62" fmla="*/ 8 w 176"/>
              <a:gd name="T63" fmla="*/ 72 h 156"/>
              <a:gd name="T64" fmla="*/ 20 w 176"/>
              <a:gd name="T65" fmla="*/ 38 h 156"/>
              <a:gd name="T66" fmla="*/ 8 w 176"/>
              <a:gd name="T67" fmla="*/ 76 h 156"/>
              <a:gd name="T68" fmla="*/ 20 w 176"/>
              <a:gd name="T69" fmla="*/ 146 h 156"/>
              <a:gd name="T70" fmla="*/ 28 w 176"/>
              <a:gd name="T71" fmla="*/ 76 h 156"/>
              <a:gd name="T72" fmla="*/ 36 w 176"/>
              <a:gd name="T73" fmla="*/ 148 h 156"/>
              <a:gd name="T74" fmla="*/ 28 w 176"/>
              <a:gd name="T75" fmla="*/ 76 h 156"/>
              <a:gd name="T76" fmla="*/ 40 w 176"/>
              <a:gd name="T77" fmla="*/ 148 h 156"/>
              <a:gd name="T78" fmla="*/ 76 w 176"/>
              <a:gd name="T79" fmla="*/ 76 h 156"/>
              <a:gd name="T80" fmla="*/ 78 w 176"/>
              <a:gd name="T81" fmla="*/ 88 h 156"/>
              <a:gd name="T82" fmla="*/ 84 w 176"/>
              <a:gd name="T83" fmla="*/ 90 h 156"/>
              <a:gd name="T84" fmla="*/ 94 w 176"/>
              <a:gd name="T85" fmla="*/ 92 h 156"/>
              <a:gd name="T86" fmla="*/ 96 w 176"/>
              <a:gd name="T87" fmla="*/ 88 h 156"/>
              <a:gd name="T88" fmla="*/ 104 w 176"/>
              <a:gd name="T89" fmla="*/ 86 h 156"/>
              <a:gd name="T90" fmla="*/ 168 w 176"/>
              <a:gd name="T91" fmla="*/ 76 h 156"/>
              <a:gd name="T92" fmla="*/ 148 w 176"/>
              <a:gd name="T93" fmla="*/ 14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56">
                <a:moveTo>
                  <a:pt x="148" y="28"/>
                </a:moveTo>
                <a:cubicBezTo>
                  <a:pt x="132" y="28"/>
                  <a:pt x="132" y="28"/>
                  <a:pt x="132" y="28"/>
                </a:cubicBezTo>
                <a:cubicBezTo>
                  <a:pt x="132" y="18"/>
                  <a:pt x="132" y="18"/>
                  <a:pt x="132" y="18"/>
                </a:cubicBezTo>
                <a:cubicBezTo>
                  <a:pt x="132" y="8"/>
                  <a:pt x="121" y="0"/>
                  <a:pt x="108" y="0"/>
                </a:cubicBezTo>
                <a:cubicBezTo>
                  <a:pt x="72" y="0"/>
                  <a:pt x="72" y="0"/>
                  <a:pt x="72" y="0"/>
                </a:cubicBezTo>
                <a:cubicBezTo>
                  <a:pt x="59" y="0"/>
                  <a:pt x="48" y="8"/>
                  <a:pt x="48" y="18"/>
                </a:cubicBezTo>
                <a:cubicBezTo>
                  <a:pt x="48" y="28"/>
                  <a:pt x="48" y="28"/>
                  <a:pt x="48" y="28"/>
                </a:cubicBezTo>
                <a:cubicBezTo>
                  <a:pt x="28" y="28"/>
                  <a:pt x="28" y="28"/>
                  <a:pt x="28" y="28"/>
                </a:cubicBezTo>
                <a:cubicBezTo>
                  <a:pt x="27" y="28"/>
                  <a:pt x="26" y="28"/>
                  <a:pt x="25" y="28"/>
                </a:cubicBezTo>
                <a:cubicBezTo>
                  <a:pt x="25" y="28"/>
                  <a:pt x="24" y="28"/>
                  <a:pt x="24" y="28"/>
                </a:cubicBezTo>
                <a:cubicBezTo>
                  <a:pt x="23" y="28"/>
                  <a:pt x="23" y="28"/>
                  <a:pt x="22" y="29"/>
                </a:cubicBezTo>
                <a:cubicBezTo>
                  <a:pt x="9" y="31"/>
                  <a:pt x="0" y="43"/>
                  <a:pt x="0" y="56"/>
                </a:cubicBezTo>
                <a:cubicBezTo>
                  <a:pt x="0" y="128"/>
                  <a:pt x="0" y="128"/>
                  <a:pt x="0" y="128"/>
                </a:cubicBezTo>
                <a:cubicBezTo>
                  <a:pt x="0" y="141"/>
                  <a:pt x="9" y="153"/>
                  <a:pt x="22" y="155"/>
                </a:cubicBezTo>
                <a:cubicBezTo>
                  <a:pt x="23" y="156"/>
                  <a:pt x="23" y="156"/>
                  <a:pt x="24" y="156"/>
                </a:cubicBezTo>
                <a:cubicBezTo>
                  <a:pt x="24" y="156"/>
                  <a:pt x="25" y="156"/>
                  <a:pt x="25" y="156"/>
                </a:cubicBezTo>
                <a:cubicBezTo>
                  <a:pt x="26" y="156"/>
                  <a:pt x="27" y="156"/>
                  <a:pt x="28" y="156"/>
                </a:cubicBezTo>
                <a:cubicBezTo>
                  <a:pt x="148" y="156"/>
                  <a:pt x="148" y="156"/>
                  <a:pt x="148" y="156"/>
                </a:cubicBezTo>
                <a:cubicBezTo>
                  <a:pt x="163" y="156"/>
                  <a:pt x="176" y="143"/>
                  <a:pt x="176" y="128"/>
                </a:cubicBezTo>
                <a:cubicBezTo>
                  <a:pt x="176" y="56"/>
                  <a:pt x="176" y="56"/>
                  <a:pt x="176" y="56"/>
                </a:cubicBezTo>
                <a:cubicBezTo>
                  <a:pt x="176" y="41"/>
                  <a:pt x="163" y="28"/>
                  <a:pt x="148" y="28"/>
                </a:cubicBezTo>
                <a:close/>
                <a:moveTo>
                  <a:pt x="168" y="56"/>
                </a:moveTo>
                <a:cubicBezTo>
                  <a:pt x="168" y="72"/>
                  <a:pt x="168" y="72"/>
                  <a:pt x="168" y="72"/>
                </a:cubicBezTo>
                <a:cubicBezTo>
                  <a:pt x="104" y="72"/>
                  <a:pt x="104" y="72"/>
                  <a:pt x="104" y="72"/>
                </a:cubicBezTo>
                <a:cubicBezTo>
                  <a:pt x="104" y="62"/>
                  <a:pt x="104" y="62"/>
                  <a:pt x="104" y="62"/>
                </a:cubicBezTo>
                <a:cubicBezTo>
                  <a:pt x="104" y="61"/>
                  <a:pt x="103" y="60"/>
                  <a:pt x="102" y="60"/>
                </a:cubicBezTo>
                <a:cubicBezTo>
                  <a:pt x="78" y="60"/>
                  <a:pt x="78" y="60"/>
                  <a:pt x="78" y="60"/>
                </a:cubicBezTo>
                <a:cubicBezTo>
                  <a:pt x="77" y="60"/>
                  <a:pt x="76" y="61"/>
                  <a:pt x="76" y="62"/>
                </a:cubicBezTo>
                <a:cubicBezTo>
                  <a:pt x="76" y="72"/>
                  <a:pt x="76" y="72"/>
                  <a:pt x="76" y="72"/>
                </a:cubicBezTo>
                <a:cubicBezTo>
                  <a:pt x="40" y="72"/>
                  <a:pt x="40" y="72"/>
                  <a:pt x="40" y="72"/>
                </a:cubicBezTo>
                <a:cubicBezTo>
                  <a:pt x="40" y="36"/>
                  <a:pt x="40" y="36"/>
                  <a:pt x="40" y="36"/>
                </a:cubicBezTo>
                <a:cubicBezTo>
                  <a:pt x="148" y="36"/>
                  <a:pt x="148" y="36"/>
                  <a:pt x="148" y="36"/>
                </a:cubicBezTo>
                <a:cubicBezTo>
                  <a:pt x="159" y="36"/>
                  <a:pt x="168" y="45"/>
                  <a:pt x="168" y="56"/>
                </a:cubicBezTo>
                <a:close/>
                <a:moveTo>
                  <a:pt x="94" y="76"/>
                </a:moveTo>
                <a:cubicBezTo>
                  <a:pt x="86" y="76"/>
                  <a:pt x="86" y="76"/>
                  <a:pt x="86" y="76"/>
                </a:cubicBezTo>
                <a:cubicBezTo>
                  <a:pt x="85" y="76"/>
                  <a:pt x="84" y="77"/>
                  <a:pt x="84" y="78"/>
                </a:cubicBezTo>
                <a:cubicBezTo>
                  <a:pt x="84" y="84"/>
                  <a:pt x="84" y="84"/>
                  <a:pt x="84" y="84"/>
                </a:cubicBezTo>
                <a:cubicBezTo>
                  <a:pt x="80" y="84"/>
                  <a:pt x="80" y="84"/>
                  <a:pt x="80" y="84"/>
                </a:cubicBezTo>
                <a:cubicBezTo>
                  <a:pt x="80" y="64"/>
                  <a:pt x="80" y="64"/>
                  <a:pt x="80" y="64"/>
                </a:cubicBezTo>
                <a:cubicBezTo>
                  <a:pt x="100" y="64"/>
                  <a:pt x="100" y="64"/>
                  <a:pt x="100" y="64"/>
                </a:cubicBezTo>
                <a:cubicBezTo>
                  <a:pt x="100" y="84"/>
                  <a:pt x="100" y="84"/>
                  <a:pt x="100" y="84"/>
                </a:cubicBezTo>
                <a:cubicBezTo>
                  <a:pt x="96" y="84"/>
                  <a:pt x="96" y="84"/>
                  <a:pt x="96" y="84"/>
                </a:cubicBezTo>
                <a:cubicBezTo>
                  <a:pt x="96" y="78"/>
                  <a:pt x="96" y="78"/>
                  <a:pt x="96" y="78"/>
                </a:cubicBezTo>
                <a:cubicBezTo>
                  <a:pt x="96" y="77"/>
                  <a:pt x="95" y="76"/>
                  <a:pt x="94" y="76"/>
                </a:cubicBezTo>
                <a:close/>
                <a:moveTo>
                  <a:pt x="92" y="80"/>
                </a:moveTo>
                <a:cubicBezTo>
                  <a:pt x="92" y="88"/>
                  <a:pt x="92" y="88"/>
                  <a:pt x="92" y="88"/>
                </a:cubicBezTo>
                <a:cubicBezTo>
                  <a:pt x="88" y="88"/>
                  <a:pt x="88" y="88"/>
                  <a:pt x="88" y="88"/>
                </a:cubicBezTo>
                <a:cubicBezTo>
                  <a:pt x="88" y="80"/>
                  <a:pt x="88" y="80"/>
                  <a:pt x="88" y="80"/>
                </a:cubicBezTo>
                <a:lnTo>
                  <a:pt x="92" y="80"/>
                </a:lnTo>
                <a:close/>
                <a:moveTo>
                  <a:pt x="56" y="18"/>
                </a:moveTo>
                <a:cubicBezTo>
                  <a:pt x="56" y="13"/>
                  <a:pt x="63" y="8"/>
                  <a:pt x="72" y="8"/>
                </a:cubicBezTo>
                <a:cubicBezTo>
                  <a:pt x="108" y="8"/>
                  <a:pt x="108" y="8"/>
                  <a:pt x="108" y="8"/>
                </a:cubicBezTo>
                <a:cubicBezTo>
                  <a:pt x="117" y="8"/>
                  <a:pt x="124" y="13"/>
                  <a:pt x="124" y="18"/>
                </a:cubicBezTo>
                <a:cubicBezTo>
                  <a:pt x="124" y="28"/>
                  <a:pt x="124" y="28"/>
                  <a:pt x="124" y="28"/>
                </a:cubicBezTo>
                <a:cubicBezTo>
                  <a:pt x="56" y="28"/>
                  <a:pt x="56" y="28"/>
                  <a:pt x="56" y="28"/>
                </a:cubicBezTo>
                <a:lnTo>
                  <a:pt x="56" y="18"/>
                </a:lnTo>
                <a:close/>
                <a:moveTo>
                  <a:pt x="36" y="36"/>
                </a:moveTo>
                <a:cubicBezTo>
                  <a:pt x="36" y="72"/>
                  <a:pt x="36" y="72"/>
                  <a:pt x="36" y="72"/>
                </a:cubicBezTo>
                <a:cubicBezTo>
                  <a:pt x="28" y="72"/>
                  <a:pt x="28" y="72"/>
                  <a:pt x="28" y="72"/>
                </a:cubicBezTo>
                <a:cubicBezTo>
                  <a:pt x="28" y="36"/>
                  <a:pt x="28" y="36"/>
                  <a:pt x="28" y="36"/>
                </a:cubicBezTo>
                <a:lnTo>
                  <a:pt x="36" y="36"/>
                </a:lnTo>
                <a:close/>
                <a:moveTo>
                  <a:pt x="20" y="38"/>
                </a:moveTo>
                <a:cubicBezTo>
                  <a:pt x="20" y="72"/>
                  <a:pt x="20" y="72"/>
                  <a:pt x="20" y="72"/>
                </a:cubicBezTo>
                <a:cubicBezTo>
                  <a:pt x="8" y="72"/>
                  <a:pt x="8" y="72"/>
                  <a:pt x="8" y="72"/>
                </a:cubicBezTo>
                <a:cubicBezTo>
                  <a:pt x="8" y="56"/>
                  <a:pt x="8" y="56"/>
                  <a:pt x="8" y="56"/>
                </a:cubicBezTo>
                <a:cubicBezTo>
                  <a:pt x="8" y="48"/>
                  <a:pt x="13" y="41"/>
                  <a:pt x="20" y="38"/>
                </a:cubicBezTo>
                <a:close/>
                <a:moveTo>
                  <a:pt x="8" y="128"/>
                </a:moveTo>
                <a:cubicBezTo>
                  <a:pt x="8" y="76"/>
                  <a:pt x="8" y="76"/>
                  <a:pt x="8" y="76"/>
                </a:cubicBezTo>
                <a:cubicBezTo>
                  <a:pt x="20" y="76"/>
                  <a:pt x="20" y="76"/>
                  <a:pt x="20" y="76"/>
                </a:cubicBezTo>
                <a:cubicBezTo>
                  <a:pt x="20" y="146"/>
                  <a:pt x="20" y="146"/>
                  <a:pt x="20" y="146"/>
                </a:cubicBezTo>
                <a:cubicBezTo>
                  <a:pt x="13" y="143"/>
                  <a:pt x="8" y="136"/>
                  <a:pt x="8" y="128"/>
                </a:cubicBezTo>
                <a:close/>
                <a:moveTo>
                  <a:pt x="28" y="76"/>
                </a:moveTo>
                <a:cubicBezTo>
                  <a:pt x="36" y="76"/>
                  <a:pt x="36" y="76"/>
                  <a:pt x="36" y="76"/>
                </a:cubicBezTo>
                <a:cubicBezTo>
                  <a:pt x="36" y="148"/>
                  <a:pt x="36" y="148"/>
                  <a:pt x="36" y="148"/>
                </a:cubicBezTo>
                <a:cubicBezTo>
                  <a:pt x="28" y="148"/>
                  <a:pt x="28" y="148"/>
                  <a:pt x="28" y="148"/>
                </a:cubicBezTo>
                <a:lnTo>
                  <a:pt x="28" y="76"/>
                </a:lnTo>
                <a:close/>
                <a:moveTo>
                  <a:pt x="148" y="148"/>
                </a:moveTo>
                <a:cubicBezTo>
                  <a:pt x="40" y="148"/>
                  <a:pt x="40" y="148"/>
                  <a:pt x="40" y="148"/>
                </a:cubicBezTo>
                <a:cubicBezTo>
                  <a:pt x="40" y="76"/>
                  <a:pt x="40" y="76"/>
                  <a:pt x="40" y="76"/>
                </a:cubicBezTo>
                <a:cubicBezTo>
                  <a:pt x="76" y="76"/>
                  <a:pt x="76" y="76"/>
                  <a:pt x="76" y="76"/>
                </a:cubicBezTo>
                <a:cubicBezTo>
                  <a:pt x="76" y="86"/>
                  <a:pt x="76" y="86"/>
                  <a:pt x="76" y="86"/>
                </a:cubicBezTo>
                <a:cubicBezTo>
                  <a:pt x="76" y="87"/>
                  <a:pt x="77" y="88"/>
                  <a:pt x="78" y="88"/>
                </a:cubicBezTo>
                <a:cubicBezTo>
                  <a:pt x="84" y="88"/>
                  <a:pt x="84" y="88"/>
                  <a:pt x="84" y="88"/>
                </a:cubicBezTo>
                <a:cubicBezTo>
                  <a:pt x="84" y="90"/>
                  <a:pt x="84" y="90"/>
                  <a:pt x="84" y="90"/>
                </a:cubicBezTo>
                <a:cubicBezTo>
                  <a:pt x="84" y="91"/>
                  <a:pt x="85" y="92"/>
                  <a:pt x="86" y="92"/>
                </a:cubicBezTo>
                <a:cubicBezTo>
                  <a:pt x="94" y="92"/>
                  <a:pt x="94" y="92"/>
                  <a:pt x="94" y="92"/>
                </a:cubicBezTo>
                <a:cubicBezTo>
                  <a:pt x="95" y="92"/>
                  <a:pt x="96" y="91"/>
                  <a:pt x="96" y="90"/>
                </a:cubicBezTo>
                <a:cubicBezTo>
                  <a:pt x="96" y="88"/>
                  <a:pt x="96" y="88"/>
                  <a:pt x="96" y="88"/>
                </a:cubicBezTo>
                <a:cubicBezTo>
                  <a:pt x="102" y="88"/>
                  <a:pt x="102" y="88"/>
                  <a:pt x="102" y="88"/>
                </a:cubicBezTo>
                <a:cubicBezTo>
                  <a:pt x="103" y="88"/>
                  <a:pt x="104" y="87"/>
                  <a:pt x="104" y="86"/>
                </a:cubicBezTo>
                <a:cubicBezTo>
                  <a:pt x="104" y="76"/>
                  <a:pt x="104" y="76"/>
                  <a:pt x="104" y="76"/>
                </a:cubicBezTo>
                <a:cubicBezTo>
                  <a:pt x="168" y="76"/>
                  <a:pt x="168" y="76"/>
                  <a:pt x="168" y="76"/>
                </a:cubicBezTo>
                <a:cubicBezTo>
                  <a:pt x="168" y="128"/>
                  <a:pt x="168" y="128"/>
                  <a:pt x="168" y="128"/>
                </a:cubicBezTo>
                <a:cubicBezTo>
                  <a:pt x="168" y="139"/>
                  <a:pt x="159" y="148"/>
                  <a:pt x="148" y="1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57" name="文本框 16"/>
          <p:cNvSpPr txBox="1">
            <a:spLocks noChangeArrowheads="1"/>
          </p:cNvSpPr>
          <p:nvPr/>
        </p:nvSpPr>
        <p:spPr bwMode="auto">
          <a:xfrm>
            <a:off x="1271588" y="3768725"/>
            <a:ext cx="20018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400">
                <a:solidFill>
                  <a:schemeClr val="bg1"/>
                </a:solidFill>
                <a:latin typeface="微软雅黑" panose="020B0503020204020204" pitchFamily="34" charset="-122"/>
                <a:ea typeface="微软雅黑" panose="020B0503020204020204" pitchFamily="34" charset="-122"/>
              </a:rPr>
              <a:t>Double-click the input speech information.</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7658" name="文本框 17"/>
          <p:cNvSpPr txBox="1">
            <a:spLocks noChangeArrowheads="1"/>
          </p:cNvSpPr>
          <p:nvPr/>
        </p:nvSpPr>
        <p:spPr bwMode="auto">
          <a:xfrm>
            <a:off x="3798888" y="3768725"/>
            <a:ext cx="20034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400">
                <a:solidFill>
                  <a:schemeClr val="bg1"/>
                </a:solidFill>
                <a:latin typeface="微软雅黑" panose="020B0503020204020204" pitchFamily="34" charset="-122"/>
                <a:ea typeface="微软雅黑" panose="020B0503020204020204" pitchFamily="34" charset="-122"/>
              </a:rPr>
              <a:t>Double-click the input speech information.</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7659" name="文本框 18"/>
          <p:cNvSpPr txBox="1">
            <a:spLocks noChangeArrowheads="1"/>
          </p:cNvSpPr>
          <p:nvPr/>
        </p:nvSpPr>
        <p:spPr bwMode="auto">
          <a:xfrm>
            <a:off x="6327775" y="3768725"/>
            <a:ext cx="200183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400">
                <a:solidFill>
                  <a:schemeClr val="bg1"/>
                </a:solidFill>
                <a:latin typeface="微软雅黑" panose="020B0503020204020204" pitchFamily="34" charset="-122"/>
                <a:ea typeface="微软雅黑" panose="020B0503020204020204" pitchFamily="34" charset="-122"/>
              </a:rPr>
              <a:t>Double-click the input speech information.</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7660" name="文本框 19"/>
          <p:cNvSpPr txBox="1">
            <a:spLocks noChangeArrowheads="1"/>
          </p:cNvSpPr>
          <p:nvPr/>
        </p:nvSpPr>
        <p:spPr bwMode="auto">
          <a:xfrm>
            <a:off x="8923338" y="3768725"/>
            <a:ext cx="20034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1400">
                <a:solidFill>
                  <a:schemeClr val="bg1"/>
                </a:solidFill>
                <a:latin typeface="微软雅黑" panose="020B0503020204020204" pitchFamily="34" charset="-122"/>
                <a:ea typeface="微软雅黑" panose="020B0503020204020204" pitchFamily="34" charset="-122"/>
              </a:rPr>
              <a:t>Double-click the input speech information.</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7661" name="文本框 20"/>
          <p:cNvSpPr txBox="1">
            <a:spLocks noChangeArrowheads="1"/>
          </p:cNvSpPr>
          <p:nvPr/>
        </p:nvSpPr>
        <p:spPr bwMode="auto">
          <a:xfrm>
            <a:off x="1162050" y="5634038"/>
            <a:ext cx="6473825"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nSpc>
                <a:spcPts val="2200"/>
              </a:lnSpc>
            </a:pPr>
            <a:r>
              <a:rPr lang="en-US" altLang="zh-CN" sz="1600">
                <a:solidFill>
                  <a:srgbClr val="77748A"/>
                </a:solidFill>
              </a:rPr>
              <a:t>Flattening of the concept of the core meaning is: remove redundancy, messiness and multifarious adornment effect. </a:t>
            </a:r>
            <a:endParaRPr lang="zh-CN" altLang="en-US" sz="1600">
              <a:solidFill>
                <a:srgbClr val="77748A"/>
              </a:solidFill>
            </a:endParaRPr>
          </a:p>
        </p:txBody>
      </p:sp>
      <p:grpSp>
        <p:nvGrpSpPr>
          <p:cNvPr id="27662" name="组合 21"/>
          <p:cNvGrpSpPr/>
          <p:nvPr/>
        </p:nvGrpSpPr>
        <p:grpSpPr bwMode="auto">
          <a:xfrm>
            <a:off x="2733675" y="409575"/>
            <a:ext cx="6724650" cy="1096963"/>
            <a:chOff x="2318533" y="409996"/>
            <a:chExt cx="6724650" cy="1095930"/>
          </a:xfrm>
        </p:grpSpPr>
        <p:sp>
          <p:nvSpPr>
            <p:cNvPr id="27663" name="文本框 22"/>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我们的项目</a:t>
              </a:r>
            </a:p>
          </p:txBody>
        </p:sp>
        <p:sp>
          <p:nvSpPr>
            <p:cNvPr id="27664" name="文本框 23"/>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49"/>
          <p:cNvGrpSpPr/>
          <p:nvPr/>
        </p:nvGrpSpPr>
        <p:grpSpPr bwMode="auto">
          <a:xfrm>
            <a:off x="9144000" y="4476750"/>
            <a:ext cx="2190750" cy="1397000"/>
            <a:chOff x="6858016" y="3357568"/>
            <a:chExt cx="1643074" cy="1047499"/>
          </a:xfrm>
        </p:grpSpPr>
        <p:sp>
          <p:nvSpPr>
            <p:cNvPr id="28674" name="Rectangle 22"/>
            <p:cNvSpPr>
              <a:spLocks noChangeArrowheads="1"/>
            </p:cNvSpPr>
            <p:nvPr/>
          </p:nvSpPr>
          <p:spPr bwMode="auto">
            <a:xfrm>
              <a:off x="6858016" y="3643320"/>
              <a:ext cx="1643074"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12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200">
                <a:solidFill>
                  <a:srgbClr val="A6A6A6"/>
                </a:solidFill>
                <a:latin typeface="Open Sans Light" panose="020B0306030504020204"/>
                <a:ea typeface="Open Sans Light" panose="020B0306030504020204"/>
                <a:cs typeface="Open Sans Light" panose="020B0306030504020204"/>
              </a:endParaRPr>
            </a:p>
          </p:txBody>
        </p:sp>
        <p:sp>
          <p:nvSpPr>
            <p:cNvPr id="12" name="Rectangle 23"/>
            <p:cNvSpPr/>
            <p:nvPr/>
          </p:nvSpPr>
          <p:spPr>
            <a:xfrm>
              <a:off x="7117574" y="3357568"/>
              <a:ext cx="1129911" cy="253543"/>
            </a:xfrm>
            <a:prstGeom prst="rect">
              <a:avLst/>
            </a:prstGeom>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Document File</a:t>
              </a:r>
            </a:p>
          </p:txBody>
        </p:sp>
      </p:grpSp>
      <p:sp>
        <p:nvSpPr>
          <p:cNvPr id="6" name="Rectangle 10"/>
          <p:cNvSpPr/>
          <p:nvPr/>
        </p:nvSpPr>
        <p:spPr>
          <a:xfrm rot="2700000">
            <a:off x="9451975" y="2212975"/>
            <a:ext cx="1484313" cy="1484313"/>
          </a:xfrm>
          <a:prstGeom prst="rect">
            <a:avLst/>
          </a:prstGeom>
          <a:solidFill>
            <a:schemeClr val="bg1"/>
          </a:solidFill>
          <a:ln>
            <a:solidFill>
              <a:srgbClr val="1B6A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7" name="Rectangle 15"/>
          <p:cNvSpPr/>
          <p:nvPr/>
        </p:nvSpPr>
        <p:spPr>
          <a:xfrm rot="13500000">
            <a:off x="10037763" y="3452813"/>
            <a:ext cx="1485900" cy="127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grpSp>
        <p:nvGrpSpPr>
          <p:cNvPr id="3" name="Group 39"/>
          <p:cNvGrpSpPr/>
          <p:nvPr/>
        </p:nvGrpSpPr>
        <p:grpSpPr>
          <a:xfrm>
            <a:off x="9906026" y="2666994"/>
            <a:ext cx="488067" cy="473884"/>
            <a:chOff x="6251143" y="1082816"/>
            <a:chExt cx="366050" cy="355413"/>
          </a:xfrm>
          <a:solidFill>
            <a:srgbClr val="1B6AA2"/>
          </a:solidFill>
        </p:grpSpPr>
        <p:sp>
          <p:nvSpPr>
            <p:cNvPr id="9"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10"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grpSp>
      <p:grpSp>
        <p:nvGrpSpPr>
          <p:cNvPr id="28679" name="Group 48"/>
          <p:cNvGrpSpPr/>
          <p:nvPr/>
        </p:nvGrpSpPr>
        <p:grpSpPr bwMode="auto">
          <a:xfrm>
            <a:off x="6381750" y="4476750"/>
            <a:ext cx="2190750" cy="1397000"/>
            <a:chOff x="4786314" y="3357568"/>
            <a:chExt cx="1643074" cy="1047499"/>
          </a:xfrm>
        </p:grpSpPr>
        <p:sp>
          <p:nvSpPr>
            <p:cNvPr id="28" name="Rectangle 20"/>
            <p:cNvSpPr/>
            <p:nvPr/>
          </p:nvSpPr>
          <p:spPr>
            <a:xfrm>
              <a:off x="4786314" y="3643250"/>
              <a:ext cx="1643074" cy="761817"/>
            </a:xfrm>
            <a:prstGeom prst="rect">
              <a:avLst/>
            </a:prstGeom>
            <a:noFill/>
          </p:spPr>
          <p:txBody>
            <a:bodyPr>
              <a:spAutoFit/>
            </a:bodyPr>
            <a:lstStyle/>
            <a:p>
              <a:pPr algn="ctr"/>
              <a:r>
                <a:rPr lang="ms-MY" altLang="en-US" sz="12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en-US" sz="1200">
                <a:solidFill>
                  <a:srgbClr val="A6A6A6"/>
                </a:solidFill>
                <a:latin typeface="Open Sans Light" panose="020B0306030504020204"/>
                <a:ea typeface="Open Sans Light" panose="020B0306030504020204"/>
                <a:cs typeface="Open Sans Light" panose="020B0306030504020204"/>
              </a:endParaRPr>
            </a:p>
          </p:txBody>
        </p:sp>
        <p:sp>
          <p:nvSpPr>
            <p:cNvPr id="29" name="Rectangle 21"/>
            <p:cNvSpPr/>
            <p:nvPr/>
          </p:nvSpPr>
          <p:spPr>
            <a:xfrm>
              <a:off x="5107785" y="3357568"/>
              <a:ext cx="1044186" cy="253543"/>
            </a:xfrm>
            <a:prstGeom prst="rect">
              <a:avLst/>
            </a:prstGeom>
            <a:noFill/>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Calendar List</a:t>
              </a:r>
            </a:p>
          </p:txBody>
        </p:sp>
      </p:grpSp>
      <p:sp>
        <p:nvSpPr>
          <p:cNvPr id="15" name="Rectangle 9"/>
          <p:cNvSpPr/>
          <p:nvPr/>
        </p:nvSpPr>
        <p:spPr>
          <a:xfrm rot="2700000">
            <a:off x="6689725" y="2212975"/>
            <a:ext cx="1484313" cy="1484313"/>
          </a:xfrm>
          <a:prstGeom prst="rect">
            <a:avLst/>
          </a:prstGeom>
          <a:solidFill>
            <a:schemeClr val="bg1"/>
          </a:solidFill>
          <a:ln>
            <a:solidFill>
              <a:srgbClr val="48B4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6" name="Rectangle 14"/>
          <p:cNvSpPr/>
          <p:nvPr/>
        </p:nvSpPr>
        <p:spPr>
          <a:xfrm rot="8100000">
            <a:off x="7939088" y="1636713"/>
            <a:ext cx="127000" cy="1484312"/>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grpSp>
        <p:nvGrpSpPr>
          <p:cNvPr id="5" name="Group 38"/>
          <p:cNvGrpSpPr/>
          <p:nvPr/>
        </p:nvGrpSpPr>
        <p:grpSpPr>
          <a:xfrm>
            <a:off x="7143757" y="2666996"/>
            <a:ext cx="488067" cy="488901"/>
            <a:chOff x="5519041" y="1071552"/>
            <a:chExt cx="366050" cy="366676"/>
          </a:xfrm>
          <a:solidFill>
            <a:srgbClr val="48B49C"/>
          </a:solidFill>
        </p:grpSpPr>
        <p:sp>
          <p:nvSpPr>
            <p:cNvPr id="18"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19"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0"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1"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2"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3"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4"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5"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6"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sp>
          <p:nvSpPr>
            <p:cNvPr id="27"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fontAlgn="auto">
                <a:spcBef>
                  <a:spcPts val="0"/>
                </a:spcBef>
                <a:spcAft>
                  <a:spcPts val="0"/>
                </a:spcAft>
                <a:buFontTx/>
                <a:buNone/>
                <a:defRPr/>
              </a:pPr>
              <a:endParaRPr lang="en-US" sz="4000">
                <a:solidFill>
                  <a:srgbClr val="FFFFFF"/>
                </a:solidFill>
                <a:effectLst>
                  <a:outerShdw blurRad="38100" dist="38100" dir="2700000" algn="tl">
                    <a:srgbClr val="000000"/>
                  </a:outerShdw>
                </a:effectLst>
                <a:latin typeface="+mn-lt"/>
                <a:ea typeface="+mn-ea"/>
              </a:endParaRPr>
            </a:p>
          </p:txBody>
        </p:sp>
      </p:grpSp>
      <p:grpSp>
        <p:nvGrpSpPr>
          <p:cNvPr id="8" name="Group 56"/>
          <p:cNvGrpSpPr/>
          <p:nvPr/>
        </p:nvGrpSpPr>
        <p:grpSpPr bwMode="auto">
          <a:xfrm>
            <a:off x="762000" y="2212975"/>
            <a:ext cx="2190750" cy="3660775"/>
            <a:chOff x="571472" y="1659313"/>
            <a:chExt cx="1643074" cy="2745754"/>
          </a:xfrm>
        </p:grpSpPr>
        <p:grpSp>
          <p:nvGrpSpPr>
            <p:cNvPr id="28686" name="Group 46"/>
            <p:cNvGrpSpPr/>
            <p:nvPr/>
          </p:nvGrpSpPr>
          <p:grpSpPr bwMode="auto">
            <a:xfrm>
              <a:off x="571472" y="3357568"/>
              <a:ext cx="1643074" cy="1047499"/>
              <a:chOff x="571472" y="3357568"/>
              <a:chExt cx="1643074" cy="1047499"/>
            </a:xfrm>
          </p:grpSpPr>
          <p:sp>
            <p:nvSpPr>
              <p:cNvPr id="28687" name="Rectangle 16"/>
              <p:cNvSpPr>
                <a:spLocks noChangeArrowheads="1"/>
              </p:cNvSpPr>
              <p:nvPr/>
            </p:nvSpPr>
            <p:spPr bwMode="auto">
              <a:xfrm>
                <a:off x="571472" y="3643320"/>
                <a:ext cx="1643074"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12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200">
                  <a:solidFill>
                    <a:srgbClr val="A6A6A6"/>
                  </a:solidFill>
                  <a:latin typeface="Open Sans Light" panose="020B0306030504020204"/>
                  <a:ea typeface="Open Sans Light" panose="020B0306030504020204"/>
                  <a:cs typeface="Open Sans Light" panose="020B0306030504020204"/>
                </a:endParaRPr>
              </a:p>
            </p:txBody>
          </p:sp>
          <p:sp>
            <p:nvSpPr>
              <p:cNvPr id="36" name="Rectangle 17"/>
              <p:cNvSpPr/>
              <p:nvPr/>
            </p:nvSpPr>
            <p:spPr>
              <a:xfrm>
                <a:off x="897706" y="3357251"/>
                <a:ext cx="983463" cy="253620"/>
              </a:xfrm>
              <a:prstGeom prst="rect">
                <a:avLst/>
              </a:prstGeom>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Shop Online</a:t>
                </a:r>
              </a:p>
            </p:txBody>
          </p:sp>
        </p:grpSp>
        <p:sp>
          <p:nvSpPr>
            <p:cNvPr id="32" name="Rectangle 7"/>
            <p:cNvSpPr/>
            <p:nvPr/>
          </p:nvSpPr>
          <p:spPr>
            <a:xfrm rot="2700000">
              <a:off x="945300" y="1659344"/>
              <a:ext cx="1113305" cy="1113243"/>
            </a:xfrm>
            <a:prstGeom prst="rect">
              <a:avLst/>
            </a:prstGeom>
            <a:solidFill>
              <a:schemeClr val="bg1"/>
            </a:solidFill>
            <a:ln>
              <a:solidFill>
                <a:srgbClr val="FF6E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3" name="Rectangle 12"/>
            <p:cNvSpPr/>
            <p:nvPr/>
          </p:nvSpPr>
          <p:spPr>
            <a:xfrm rot="2700000">
              <a:off x="506552" y="2604136"/>
              <a:ext cx="1113304" cy="102394"/>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4" name="AutoShape 28"/>
            <p:cNvSpPr/>
            <p:nvPr/>
          </p:nvSpPr>
          <p:spPr bwMode="auto">
            <a:xfrm>
              <a:off x="1285852" y="1999853"/>
              <a:ext cx="366715" cy="3667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FF6E55"/>
            </a:solidFill>
            <a:ln>
              <a:noFill/>
            </a:ln>
            <a:effectLst/>
          </p:spPr>
          <p:txBody>
            <a:bodyPr lIns="50800" tIns="50800" rIns="50800" bIns="50800" anchor="ctr"/>
            <a:lstStyle/>
            <a:p>
              <a:pPr defTabSz="609600"/>
              <a:endParaRPr lang="en-US" altLang="en-US" sz="4000">
                <a:solidFill>
                  <a:srgbClr val="FFFFFF"/>
                </a:solidFill>
                <a:effectLst>
                  <a:outerShdw blurRad="38100" dist="38100" dir="2700000" algn="tl">
                    <a:srgbClr val="000000"/>
                  </a:outerShdw>
                </a:effectLst>
              </a:endParaRPr>
            </a:p>
          </p:txBody>
        </p:sp>
      </p:grpSp>
      <p:grpSp>
        <p:nvGrpSpPr>
          <p:cNvPr id="28692" name="Group 47"/>
          <p:cNvGrpSpPr/>
          <p:nvPr/>
        </p:nvGrpSpPr>
        <p:grpSpPr bwMode="auto">
          <a:xfrm>
            <a:off x="3524250" y="4476750"/>
            <a:ext cx="2190750" cy="1397000"/>
            <a:chOff x="2643174" y="3357568"/>
            <a:chExt cx="1643074" cy="1047499"/>
          </a:xfrm>
        </p:grpSpPr>
        <p:sp>
          <p:nvSpPr>
            <p:cNvPr id="28693" name="Rectangle 18"/>
            <p:cNvSpPr>
              <a:spLocks noChangeArrowheads="1"/>
            </p:cNvSpPr>
            <p:nvPr/>
          </p:nvSpPr>
          <p:spPr bwMode="auto">
            <a:xfrm>
              <a:off x="2643174" y="3643320"/>
              <a:ext cx="1643074"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12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200">
                <a:solidFill>
                  <a:srgbClr val="A6A6A6"/>
                </a:solidFill>
                <a:latin typeface="Open Sans Light" panose="020B0306030504020204"/>
                <a:ea typeface="Open Sans Light" panose="020B0306030504020204"/>
                <a:cs typeface="Open Sans Light" panose="020B0306030504020204"/>
              </a:endParaRPr>
            </a:p>
          </p:txBody>
        </p:sp>
        <p:sp>
          <p:nvSpPr>
            <p:cNvPr id="43" name="Rectangle 19"/>
            <p:cNvSpPr/>
            <p:nvPr/>
          </p:nvSpPr>
          <p:spPr>
            <a:xfrm>
              <a:off x="2820579" y="3357568"/>
              <a:ext cx="1282312" cy="253543"/>
            </a:xfrm>
            <a:prstGeom prst="rect">
              <a:avLst/>
            </a:prstGeom>
          </p:spPr>
          <p:txBody>
            <a:bodyPr wrap="none">
              <a:spAutoFit/>
            </a:bodyPr>
            <a:lstStyle/>
            <a:p>
              <a:pPr algn="ctr" fontAlgn="auto">
                <a:spcBef>
                  <a:spcPts val="0"/>
                </a:spcBef>
                <a:spcAft>
                  <a:spcPts val="0"/>
                </a:spcAft>
                <a:buFontTx/>
                <a:buNone/>
                <a:defRPr/>
              </a:pPr>
              <a:r>
                <a:rPr lang="en-US" sz="16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Research Online</a:t>
              </a:r>
            </a:p>
          </p:txBody>
        </p:sp>
      </p:grpSp>
      <p:sp>
        <p:nvSpPr>
          <p:cNvPr id="39" name="Rectangle 8"/>
          <p:cNvSpPr/>
          <p:nvPr/>
        </p:nvSpPr>
        <p:spPr>
          <a:xfrm rot="2700000">
            <a:off x="3982243" y="2212182"/>
            <a:ext cx="1484313" cy="1485900"/>
          </a:xfrm>
          <a:prstGeom prst="rect">
            <a:avLst/>
          </a:prstGeom>
          <a:solidFill>
            <a:schemeClr val="bg1"/>
          </a:solidFill>
          <a:ln>
            <a:solidFill>
              <a:srgbClr val="FFC3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40" name="Rectangle 13"/>
          <p:cNvSpPr/>
          <p:nvPr/>
        </p:nvSpPr>
        <p:spPr>
          <a:xfrm rot="2700000">
            <a:off x="4084637" y="1641476"/>
            <a:ext cx="125413" cy="1484312"/>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41" name="AutoShape 100"/>
          <p:cNvSpPr/>
          <p:nvPr/>
        </p:nvSpPr>
        <p:spPr bwMode="auto">
          <a:xfrm>
            <a:off x="4476750" y="2667000"/>
            <a:ext cx="427038"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FFC353"/>
          </a:solidFill>
          <a:ln>
            <a:noFill/>
          </a:ln>
          <a:effectLst/>
        </p:spPr>
        <p:txBody>
          <a:bodyPr lIns="50800" tIns="50800" rIns="50800" bIns="50800" anchor="ctr"/>
          <a:lstStyle/>
          <a:p>
            <a:pPr defTabSz="609600"/>
            <a:endParaRPr lang="en-US" altLang="en-US" sz="4000">
              <a:solidFill>
                <a:srgbClr val="FFFFFF"/>
              </a:solidFill>
              <a:effectLst>
                <a:outerShdw blurRad="38100" dist="38100" dir="2700000" algn="tl">
                  <a:srgbClr val="000000"/>
                </a:outerShdw>
              </a:effectLst>
            </a:endParaRPr>
          </a:p>
        </p:txBody>
      </p:sp>
      <p:grpSp>
        <p:nvGrpSpPr>
          <p:cNvPr id="28698" name="组合 43"/>
          <p:cNvGrpSpPr/>
          <p:nvPr/>
        </p:nvGrpSpPr>
        <p:grpSpPr bwMode="auto">
          <a:xfrm>
            <a:off x="2733675" y="409575"/>
            <a:ext cx="6724650" cy="1096963"/>
            <a:chOff x="2318533" y="409996"/>
            <a:chExt cx="6724650" cy="1095930"/>
          </a:xfrm>
        </p:grpSpPr>
        <p:sp>
          <p:nvSpPr>
            <p:cNvPr id="28699" name="文本框 44"/>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我们的项目</a:t>
              </a:r>
            </a:p>
          </p:txBody>
        </p:sp>
        <p:sp>
          <p:nvSpPr>
            <p:cNvPr id="28700" name="文本框 45"/>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p:cNvGrpSpPr/>
          <p:nvPr/>
        </p:nvGrpSpPr>
        <p:grpSpPr bwMode="auto">
          <a:xfrm>
            <a:off x="6000750" y="2190750"/>
            <a:ext cx="5143500" cy="1593850"/>
            <a:chOff x="4500562" y="1643056"/>
            <a:chExt cx="3857652" cy="1195641"/>
          </a:xfrm>
        </p:grpSpPr>
        <p:sp>
          <p:nvSpPr>
            <p:cNvPr id="5" name="Rectangle 14"/>
            <p:cNvSpPr/>
            <p:nvPr/>
          </p:nvSpPr>
          <p:spPr>
            <a:xfrm>
              <a:off x="4500562" y="1643056"/>
              <a:ext cx="1674030" cy="284620"/>
            </a:xfrm>
            <a:prstGeom prst="rect">
              <a:avLst/>
            </a:prstGeom>
          </p:spPr>
          <p:txBody>
            <a:bodyPr wrap="none">
              <a:spAutoFit/>
            </a:bodyPr>
            <a:lstStyle/>
            <a:p>
              <a:pPr fontAlgn="auto">
                <a:spcBef>
                  <a:spcPts val="0"/>
                </a:spcBef>
                <a:spcAft>
                  <a:spcPts val="0"/>
                </a:spcAft>
                <a:buFontTx/>
                <a:buNone/>
                <a:defRPr/>
              </a:pPr>
              <a:r>
                <a:rPr lang="en-US" sz="186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Teamwork Strategy</a:t>
              </a:r>
            </a:p>
          </p:txBody>
        </p:sp>
        <p:sp>
          <p:nvSpPr>
            <p:cNvPr id="6" name="Rectangle 15"/>
            <p:cNvSpPr/>
            <p:nvPr/>
          </p:nvSpPr>
          <p:spPr>
            <a:xfrm>
              <a:off x="4500562" y="2000319"/>
              <a:ext cx="3857652" cy="838378"/>
            </a:xfrm>
            <a:prstGeom prst="rect">
              <a:avLst/>
            </a:prstGeom>
          </p:spPr>
          <p:txBody>
            <a:bodyPr>
              <a:spAutoFit/>
            </a:bodyPr>
            <a:lstStyle/>
            <a:p>
              <a:pPr fontAlgn="auto">
                <a:spcBef>
                  <a:spcPts val="0"/>
                </a:spcBef>
                <a:spcAft>
                  <a:spcPts val="0"/>
                </a:spcAft>
                <a:buFontTx/>
                <a:buNone/>
                <a:defRPr/>
              </a:pPr>
              <a:r>
                <a:rPr lang="ms-MY" sz="13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p:txBody>
        </p:sp>
      </p:grpSp>
      <p:sp>
        <p:nvSpPr>
          <p:cNvPr id="29700" name="Freeform 26"/>
          <p:cNvSpPr>
            <a:spLocks noChangeArrowheads="1"/>
          </p:cNvSpPr>
          <p:nvPr/>
        </p:nvSpPr>
        <p:spPr bwMode="auto">
          <a:xfrm>
            <a:off x="6313488" y="3829050"/>
            <a:ext cx="153987" cy="15875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grpSp>
        <p:nvGrpSpPr>
          <p:cNvPr id="3" name="Group 98"/>
          <p:cNvGrpSpPr/>
          <p:nvPr/>
        </p:nvGrpSpPr>
        <p:grpSpPr bwMode="auto">
          <a:xfrm>
            <a:off x="571500" y="1809750"/>
            <a:ext cx="4041775" cy="404177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0" name="Rectangle 18"/>
            <p:cNvSpPr/>
            <p:nvPr/>
          </p:nvSpPr>
          <p:spPr>
            <a:xfrm>
              <a:off x="928715" y="1714532"/>
              <a:ext cx="1110980" cy="438200"/>
            </a:xfrm>
            <a:prstGeom prst="rect">
              <a:avLst/>
            </a:prstGeom>
          </p:spPr>
          <p:txBody>
            <a:bodyPr wrap="none">
              <a:spAutoFit/>
            </a:bodyPr>
            <a:lstStyle/>
            <a:p>
              <a:pPr fontAlgn="auto">
                <a:spcBef>
                  <a:spcPts val="0"/>
                </a:spcBef>
                <a:spcAft>
                  <a:spcPts val="0"/>
                </a:spcAft>
                <a:buFontTx/>
                <a:buNone/>
                <a:defRPr/>
              </a:pPr>
              <a:r>
                <a:rPr lang="en-US"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Idea..?</a:t>
              </a:r>
            </a:p>
          </p:txBody>
        </p:sp>
        <p:grpSp>
          <p:nvGrpSpPr>
            <p:cNvPr id="29704" name="Group 19"/>
            <p:cNvGrpSpPr/>
            <p:nvPr/>
          </p:nvGrpSpPr>
          <p:grpSpPr bwMode="auto">
            <a:xfrm>
              <a:off x="543090" y="2405823"/>
              <a:ext cx="2329721" cy="1766692"/>
              <a:chOff x="543090" y="2405823"/>
              <a:chExt cx="2329721" cy="1766692"/>
            </a:xfrm>
          </p:grpSpPr>
          <p:sp>
            <p:nvSpPr>
              <p:cNvPr id="29705" name="Freeform 7"/>
              <p:cNvSpPr>
                <a:spLocks noChangeArrowheads="1"/>
              </p:cNvSpPr>
              <p:nvPr/>
            </p:nvSpPr>
            <p:spPr bwMode="auto">
              <a:xfrm rot="1800000">
                <a:off x="1513918" y="2733611"/>
                <a:ext cx="25758" cy="24587"/>
              </a:xfrm>
              <a:custGeom>
                <a:avLst/>
                <a:gdLst>
                  <a:gd name="T0" fmla="*/ 0 w 43"/>
                  <a:gd name="T1" fmla="*/ 44 h 44"/>
                  <a:gd name="T2" fmla="*/ 7 w 43"/>
                  <a:gd name="T3" fmla="*/ 0 h 44"/>
                  <a:gd name="T4" fmla="*/ 7 w 43"/>
                  <a:gd name="T5" fmla="*/ 0 h 44"/>
                  <a:gd name="T6" fmla="*/ 19 w 43"/>
                  <a:gd name="T7" fmla="*/ 7 h 44"/>
                  <a:gd name="T8" fmla="*/ 31 w 43"/>
                  <a:gd name="T9" fmla="*/ 11 h 44"/>
                  <a:gd name="T10" fmla="*/ 38 w 43"/>
                  <a:gd name="T11" fmla="*/ 14 h 44"/>
                  <a:gd name="T12" fmla="*/ 43 w 43"/>
                  <a:gd name="T13" fmla="*/ 14 h 44"/>
                  <a:gd name="T14" fmla="*/ 43 w 43"/>
                  <a:gd name="T15" fmla="*/ 14 h 44"/>
                  <a:gd name="T16" fmla="*/ 0 w 43"/>
                  <a:gd name="T17" fmla="*/ 44 h 44"/>
                  <a:gd name="T18" fmla="*/ 0 w 43"/>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4">
                    <a:moveTo>
                      <a:pt x="0" y="44"/>
                    </a:moveTo>
                    <a:lnTo>
                      <a:pt x="7" y="0"/>
                    </a:lnTo>
                    <a:lnTo>
                      <a:pt x="19" y="7"/>
                    </a:lnTo>
                    <a:lnTo>
                      <a:pt x="31" y="11"/>
                    </a:lnTo>
                    <a:lnTo>
                      <a:pt x="38" y="14"/>
                    </a:lnTo>
                    <a:lnTo>
                      <a:pt x="43" y="14"/>
                    </a:lnTo>
                    <a:lnTo>
                      <a:pt x="0" y="44"/>
                    </a:lnTo>
                    <a:close/>
                  </a:path>
                </a:pathLst>
              </a:custGeom>
              <a:noFill/>
              <a:ln w="1">
                <a:solidFill>
                  <a:srgbClr val="000000"/>
                </a:solidFill>
                <a:round/>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en-US" altLang="zh-CN" sz="3200"/>
              </a:p>
            </p:txBody>
          </p:sp>
          <p:sp>
            <p:nvSpPr>
              <p:cNvPr id="29706" name="Freeform 8"/>
              <p:cNvSpPr>
                <a:spLocks noChangeArrowheads="1"/>
              </p:cNvSpPr>
              <p:nvPr/>
            </p:nvSpPr>
            <p:spPr bwMode="auto">
              <a:xfrm rot="1800000">
                <a:off x="695193" y="2407120"/>
                <a:ext cx="899178" cy="909715"/>
              </a:xfrm>
              <a:custGeom>
                <a:avLst/>
                <a:gdLst>
                  <a:gd name="T0" fmla="*/ 436 w 1537"/>
                  <a:gd name="T1" fmla="*/ 1512 h 1553"/>
                  <a:gd name="T2" fmla="*/ 500 w 1537"/>
                  <a:gd name="T3" fmla="*/ 1451 h 1553"/>
                  <a:gd name="T4" fmla="*/ 553 w 1537"/>
                  <a:gd name="T5" fmla="*/ 1387 h 1553"/>
                  <a:gd name="T6" fmla="*/ 604 w 1537"/>
                  <a:gd name="T7" fmla="*/ 1324 h 1553"/>
                  <a:gd name="T8" fmla="*/ 699 w 1537"/>
                  <a:gd name="T9" fmla="*/ 1217 h 1553"/>
                  <a:gd name="T10" fmla="*/ 894 w 1537"/>
                  <a:gd name="T11" fmla="*/ 1018 h 1553"/>
                  <a:gd name="T12" fmla="*/ 955 w 1537"/>
                  <a:gd name="T13" fmla="*/ 948 h 1553"/>
                  <a:gd name="T14" fmla="*/ 987 w 1537"/>
                  <a:gd name="T15" fmla="*/ 884 h 1553"/>
                  <a:gd name="T16" fmla="*/ 1018 w 1537"/>
                  <a:gd name="T17" fmla="*/ 787 h 1553"/>
                  <a:gd name="T18" fmla="*/ 1026 w 1537"/>
                  <a:gd name="T19" fmla="*/ 804 h 1553"/>
                  <a:gd name="T20" fmla="*/ 1047 w 1537"/>
                  <a:gd name="T21" fmla="*/ 823 h 1553"/>
                  <a:gd name="T22" fmla="*/ 1067 w 1537"/>
                  <a:gd name="T23" fmla="*/ 824 h 1553"/>
                  <a:gd name="T24" fmla="*/ 1083 w 1537"/>
                  <a:gd name="T25" fmla="*/ 819 h 1553"/>
                  <a:gd name="T26" fmla="*/ 1106 w 1537"/>
                  <a:gd name="T27" fmla="*/ 800 h 1553"/>
                  <a:gd name="T28" fmla="*/ 1134 w 1537"/>
                  <a:gd name="T29" fmla="*/ 757 h 1553"/>
                  <a:gd name="T30" fmla="*/ 1147 w 1537"/>
                  <a:gd name="T31" fmla="*/ 715 h 1553"/>
                  <a:gd name="T32" fmla="*/ 1168 w 1537"/>
                  <a:gd name="T33" fmla="*/ 725 h 1553"/>
                  <a:gd name="T34" fmla="*/ 1201 w 1537"/>
                  <a:gd name="T35" fmla="*/ 729 h 1553"/>
                  <a:gd name="T36" fmla="*/ 1220 w 1537"/>
                  <a:gd name="T37" fmla="*/ 722 h 1553"/>
                  <a:gd name="T38" fmla="*/ 1232 w 1537"/>
                  <a:gd name="T39" fmla="*/ 710 h 1553"/>
                  <a:gd name="T40" fmla="*/ 1248 w 1537"/>
                  <a:gd name="T41" fmla="*/ 668 h 1553"/>
                  <a:gd name="T42" fmla="*/ 1262 w 1537"/>
                  <a:gd name="T43" fmla="*/ 571 h 1553"/>
                  <a:gd name="T44" fmla="*/ 1304 w 1537"/>
                  <a:gd name="T45" fmla="*/ 519 h 1553"/>
                  <a:gd name="T46" fmla="*/ 1387 w 1537"/>
                  <a:gd name="T47" fmla="*/ 447 h 1553"/>
                  <a:gd name="T48" fmla="*/ 1446 w 1537"/>
                  <a:gd name="T49" fmla="*/ 384 h 1553"/>
                  <a:gd name="T50" fmla="*/ 1462 w 1537"/>
                  <a:gd name="T51" fmla="*/ 361 h 1553"/>
                  <a:gd name="T52" fmla="*/ 1500 w 1537"/>
                  <a:gd name="T53" fmla="*/ 350 h 1553"/>
                  <a:gd name="T54" fmla="*/ 1526 w 1537"/>
                  <a:gd name="T55" fmla="*/ 335 h 1553"/>
                  <a:gd name="T56" fmla="*/ 1537 w 1537"/>
                  <a:gd name="T57" fmla="*/ 317 h 1553"/>
                  <a:gd name="T58" fmla="*/ 1536 w 1537"/>
                  <a:gd name="T59" fmla="*/ 302 h 1553"/>
                  <a:gd name="T60" fmla="*/ 1525 w 1537"/>
                  <a:gd name="T61" fmla="*/ 278 h 1553"/>
                  <a:gd name="T62" fmla="*/ 1461 w 1537"/>
                  <a:gd name="T63" fmla="*/ 216 h 1553"/>
                  <a:gd name="T64" fmla="*/ 1429 w 1537"/>
                  <a:gd name="T65" fmla="*/ 189 h 1553"/>
                  <a:gd name="T66" fmla="*/ 1379 w 1537"/>
                  <a:gd name="T67" fmla="*/ 148 h 1553"/>
                  <a:gd name="T68" fmla="*/ 1308 w 1537"/>
                  <a:gd name="T69" fmla="*/ 109 h 1553"/>
                  <a:gd name="T70" fmla="*/ 1251 w 1537"/>
                  <a:gd name="T71" fmla="*/ 84 h 1553"/>
                  <a:gd name="T72" fmla="*/ 1136 w 1537"/>
                  <a:gd name="T73" fmla="*/ 30 h 1553"/>
                  <a:gd name="T74" fmla="*/ 1081 w 1537"/>
                  <a:gd name="T75" fmla="*/ 4 h 1553"/>
                  <a:gd name="T76" fmla="*/ 1055 w 1537"/>
                  <a:gd name="T77" fmla="*/ 0 h 1553"/>
                  <a:gd name="T78" fmla="*/ 1008 w 1537"/>
                  <a:gd name="T79" fmla="*/ 9 h 1553"/>
                  <a:gd name="T80" fmla="*/ 815 w 1537"/>
                  <a:gd name="T81" fmla="*/ 67 h 1553"/>
                  <a:gd name="T82" fmla="*/ 747 w 1537"/>
                  <a:gd name="T83" fmla="*/ 83 h 1553"/>
                  <a:gd name="T84" fmla="*/ 568 w 1537"/>
                  <a:gd name="T85" fmla="*/ 127 h 1553"/>
                  <a:gd name="T86" fmla="*/ 525 w 1537"/>
                  <a:gd name="T87" fmla="*/ 147 h 1553"/>
                  <a:gd name="T88" fmla="*/ 492 w 1537"/>
                  <a:gd name="T89" fmla="*/ 182 h 1553"/>
                  <a:gd name="T90" fmla="*/ 463 w 1537"/>
                  <a:gd name="T91" fmla="*/ 230 h 1553"/>
                  <a:gd name="T92" fmla="*/ 442 w 1537"/>
                  <a:gd name="T93" fmla="*/ 316 h 1553"/>
                  <a:gd name="T94" fmla="*/ 409 w 1537"/>
                  <a:gd name="T95" fmla="*/ 512 h 1553"/>
                  <a:gd name="T96" fmla="*/ 356 w 1537"/>
                  <a:gd name="T97" fmla="*/ 770 h 1553"/>
                  <a:gd name="T98" fmla="*/ 326 w 1537"/>
                  <a:gd name="T99" fmla="*/ 877 h 1553"/>
                  <a:gd name="T100" fmla="*/ 305 w 1537"/>
                  <a:gd name="T101" fmla="*/ 933 h 1553"/>
                  <a:gd name="T102" fmla="*/ 263 w 1537"/>
                  <a:gd name="T103" fmla="*/ 1016 h 1553"/>
                  <a:gd name="T104" fmla="*/ 150 w 1537"/>
                  <a:gd name="T105" fmla="*/ 1200 h 1553"/>
                  <a:gd name="T106" fmla="*/ 44 w 1537"/>
                  <a:gd name="T107" fmla="*/ 1553 h 1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55" y="948"/>
                    </a:lnTo>
                    <a:lnTo>
                      <a:pt x="962" y="939"/>
                    </a:lnTo>
                    <a:lnTo>
                      <a:pt x="974" y="913"/>
                    </a:lnTo>
                    <a:lnTo>
                      <a:pt x="987" y="884"/>
                    </a:lnTo>
                    <a:lnTo>
                      <a:pt x="997" y="857"/>
                    </a:lnTo>
                    <a:lnTo>
                      <a:pt x="1012" y="808"/>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6" y="700"/>
                    </a:lnTo>
                    <a:lnTo>
                      <a:pt x="1240" y="691"/>
                    </a:lnTo>
                    <a:lnTo>
                      <a:pt x="1248" y="668"/>
                    </a:lnTo>
                    <a:lnTo>
                      <a:pt x="1254" y="642"/>
                    </a:lnTo>
                    <a:lnTo>
                      <a:pt x="1258" y="616"/>
                    </a:lnTo>
                    <a:lnTo>
                      <a:pt x="1262" y="571"/>
                    </a:lnTo>
                    <a:lnTo>
                      <a:pt x="1263" y="553"/>
                    </a:lnTo>
                    <a:lnTo>
                      <a:pt x="1304" y="519"/>
                    </a:lnTo>
                    <a:lnTo>
                      <a:pt x="1344" y="486"/>
                    </a:lnTo>
                    <a:lnTo>
                      <a:pt x="1387" y="447"/>
                    </a:lnTo>
                    <a:lnTo>
                      <a:pt x="1406" y="428"/>
                    </a:lnTo>
                    <a:lnTo>
                      <a:pt x="1423" y="411"/>
                    </a:lnTo>
                    <a:lnTo>
                      <a:pt x="1446" y="384"/>
                    </a:lnTo>
                    <a:lnTo>
                      <a:pt x="1458" y="366"/>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16" y="176"/>
                    </a:lnTo>
                    <a:lnTo>
                      <a:pt x="1398" y="162"/>
                    </a:lnTo>
                    <a:lnTo>
                      <a:pt x="1379" y="148"/>
                    </a:lnTo>
                    <a:lnTo>
                      <a:pt x="1357" y="135"/>
                    </a:lnTo>
                    <a:lnTo>
                      <a:pt x="1334" y="121"/>
                    </a:lnTo>
                    <a:lnTo>
                      <a:pt x="1308" y="109"/>
                    </a:lnTo>
                    <a:lnTo>
                      <a:pt x="1280" y="97"/>
                    </a:lnTo>
                    <a:lnTo>
                      <a:pt x="1251" y="84"/>
                    </a:lnTo>
                    <a:lnTo>
                      <a:pt x="1221" y="72"/>
                    </a:lnTo>
                    <a:lnTo>
                      <a:pt x="1191" y="58"/>
                    </a:lnTo>
                    <a:lnTo>
                      <a:pt x="1136" y="30"/>
                    </a:lnTo>
                    <a:lnTo>
                      <a:pt x="1113" y="18"/>
                    </a:lnTo>
                    <a:lnTo>
                      <a:pt x="1090" y="8"/>
                    </a:lnTo>
                    <a:lnTo>
                      <a:pt x="1081" y="4"/>
                    </a:lnTo>
                    <a:lnTo>
                      <a:pt x="1071" y="1"/>
                    </a:lnTo>
                    <a:lnTo>
                      <a:pt x="1062" y="0"/>
                    </a:lnTo>
                    <a:lnTo>
                      <a:pt x="1055" y="0"/>
                    </a:lnTo>
                    <a:lnTo>
                      <a:pt x="1036" y="4"/>
                    </a:lnTo>
                    <a:lnTo>
                      <a:pt x="1008" y="9"/>
                    </a:lnTo>
                    <a:lnTo>
                      <a:pt x="944" y="27"/>
                    </a:lnTo>
                    <a:lnTo>
                      <a:pt x="875" y="47"/>
                    </a:lnTo>
                    <a:lnTo>
                      <a:pt x="815" y="67"/>
                    </a:lnTo>
                    <a:lnTo>
                      <a:pt x="785" y="75"/>
                    </a:lnTo>
                    <a:lnTo>
                      <a:pt x="747" y="83"/>
                    </a:lnTo>
                    <a:lnTo>
                      <a:pt x="654" y="103"/>
                    </a:lnTo>
                    <a:lnTo>
                      <a:pt x="609" y="114"/>
                    </a:lnTo>
                    <a:lnTo>
                      <a:pt x="568" y="127"/>
                    </a:lnTo>
                    <a:lnTo>
                      <a:pt x="551" y="133"/>
                    </a:lnTo>
                    <a:lnTo>
                      <a:pt x="536" y="140"/>
                    </a:lnTo>
                    <a:lnTo>
                      <a:pt x="525" y="147"/>
                    </a:lnTo>
                    <a:lnTo>
                      <a:pt x="517" y="155"/>
                    </a:lnTo>
                    <a:lnTo>
                      <a:pt x="492" y="182"/>
                    </a:lnTo>
                    <a:lnTo>
                      <a:pt x="482" y="196"/>
                    </a:lnTo>
                    <a:lnTo>
                      <a:pt x="473" y="211"/>
                    </a:lnTo>
                    <a:lnTo>
                      <a:pt x="463" y="230"/>
                    </a:lnTo>
                    <a:lnTo>
                      <a:pt x="455" y="252"/>
                    </a:lnTo>
                    <a:lnTo>
                      <a:pt x="448" y="281"/>
                    </a:lnTo>
                    <a:lnTo>
                      <a:pt x="442" y="316"/>
                    </a:lnTo>
                    <a:lnTo>
                      <a:pt x="423" y="433"/>
                    </a:lnTo>
                    <a:lnTo>
                      <a:pt x="409" y="512"/>
                    </a:lnTo>
                    <a:lnTo>
                      <a:pt x="393" y="598"/>
                    </a:lnTo>
                    <a:lnTo>
                      <a:pt x="375" y="685"/>
                    </a:lnTo>
                    <a:lnTo>
                      <a:pt x="356" y="770"/>
                    </a:lnTo>
                    <a:lnTo>
                      <a:pt x="346" y="809"/>
                    </a:lnTo>
                    <a:lnTo>
                      <a:pt x="337" y="845"/>
                    </a:lnTo>
                    <a:lnTo>
                      <a:pt x="326" y="877"/>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07" name="Freeform 9"/>
              <p:cNvSpPr>
                <a:spLocks noChangeArrowheads="1"/>
              </p:cNvSpPr>
              <p:nvPr/>
            </p:nvSpPr>
            <p:spPr bwMode="auto">
              <a:xfrm rot="1800000">
                <a:off x="1286622" y="2846927"/>
                <a:ext cx="144009" cy="158058"/>
              </a:xfrm>
              <a:custGeom>
                <a:avLst/>
                <a:gdLst>
                  <a:gd name="T0" fmla="*/ 0 w 245"/>
                  <a:gd name="T1" fmla="*/ 234 h 271"/>
                  <a:gd name="T2" fmla="*/ 0 w 245"/>
                  <a:gd name="T3" fmla="*/ 234 h 271"/>
                  <a:gd name="T4" fmla="*/ 4 w 245"/>
                  <a:gd name="T5" fmla="*/ 243 h 271"/>
                  <a:gd name="T6" fmla="*/ 8 w 245"/>
                  <a:gd name="T7" fmla="*/ 251 h 271"/>
                  <a:gd name="T8" fmla="*/ 15 w 245"/>
                  <a:gd name="T9" fmla="*/ 259 h 271"/>
                  <a:gd name="T10" fmla="*/ 24 w 245"/>
                  <a:gd name="T11" fmla="*/ 267 h 271"/>
                  <a:gd name="T12" fmla="*/ 29 w 245"/>
                  <a:gd name="T13" fmla="*/ 270 h 271"/>
                  <a:gd name="T14" fmla="*/ 35 w 245"/>
                  <a:gd name="T15" fmla="*/ 271 h 271"/>
                  <a:gd name="T16" fmla="*/ 42 w 245"/>
                  <a:gd name="T17" fmla="*/ 271 h 271"/>
                  <a:gd name="T18" fmla="*/ 49 w 245"/>
                  <a:gd name="T19" fmla="*/ 271 h 271"/>
                  <a:gd name="T20" fmla="*/ 57 w 245"/>
                  <a:gd name="T21" fmla="*/ 269 h 271"/>
                  <a:gd name="T22" fmla="*/ 65 w 245"/>
                  <a:gd name="T23" fmla="*/ 266 h 271"/>
                  <a:gd name="T24" fmla="*/ 65 w 245"/>
                  <a:gd name="T25" fmla="*/ 266 h 271"/>
                  <a:gd name="T26" fmla="*/ 74 w 245"/>
                  <a:gd name="T27" fmla="*/ 260 h 271"/>
                  <a:gd name="T28" fmla="*/ 82 w 245"/>
                  <a:gd name="T29" fmla="*/ 254 h 271"/>
                  <a:gd name="T30" fmla="*/ 88 w 245"/>
                  <a:gd name="T31" fmla="*/ 247 h 271"/>
                  <a:gd name="T32" fmla="*/ 95 w 245"/>
                  <a:gd name="T33" fmla="*/ 239 h 271"/>
                  <a:gd name="T34" fmla="*/ 106 w 245"/>
                  <a:gd name="T35" fmla="*/ 222 h 271"/>
                  <a:gd name="T36" fmla="*/ 116 w 245"/>
                  <a:gd name="T37" fmla="*/ 204 h 271"/>
                  <a:gd name="T38" fmla="*/ 121 w 245"/>
                  <a:gd name="T39" fmla="*/ 188 h 271"/>
                  <a:gd name="T40" fmla="*/ 127 w 245"/>
                  <a:gd name="T41" fmla="*/ 176 h 271"/>
                  <a:gd name="T42" fmla="*/ 129 w 245"/>
                  <a:gd name="T43" fmla="*/ 162 h 271"/>
                  <a:gd name="T44" fmla="*/ 129 w 245"/>
                  <a:gd name="T45" fmla="*/ 162 h 271"/>
                  <a:gd name="T46" fmla="*/ 139 w 245"/>
                  <a:gd name="T47" fmla="*/ 168 h 271"/>
                  <a:gd name="T48" fmla="*/ 150 w 245"/>
                  <a:gd name="T49" fmla="*/ 172 h 271"/>
                  <a:gd name="T50" fmla="*/ 162 w 245"/>
                  <a:gd name="T51" fmla="*/ 176 h 271"/>
                  <a:gd name="T52" fmla="*/ 176 w 245"/>
                  <a:gd name="T53" fmla="*/ 177 h 271"/>
                  <a:gd name="T54" fmla="*/ 183 w 245"/>
                  <a:gd name="T55" fmla="*/ 176 h 271"/>
                  <a:gd name="T56" fmla="*/ 189 w 245"/>
                  <a:gd name="T57" fmla="*/ 174 h 271"/>
                  <a:gd name="T58" fmla="*/ 196 w 245"/>
                  <a:gd name="T59" fmla="*/ 173 h 271"/>
                  <a:gd name="T60" fmla="*/ 202 w 245"/>
                  <a:gd name="T61" fmla="*/ 169 h 271"/>
                  <a:gd name="T62" fmla="*/ 208 w 245"/>
                  <a:gd name="T63" fmla="*/ 164 h 271"/>
                  <a:gd name="T64" fmla="*/ 214 w 245"/>
                  <a:gd name="T65" fmla="*/ 157 h 271"/>
                  <a:gd name="T66" fmla="*/ 214 w 245"/>
                  <a:gd name="T67" fmla="*/ 157 h 271"/>
                  <a:gd name="T68" fmla="*/ 218 w 245"/>
                  <a:gd name="T69" fmla="*/ 147 h 271"/>
                  <a:gd name="T70" fmla="*/ 222 w 245"/>
                  <a:gd name="T71" fmla="*/ 138 h 271"/>
                  <a:gd name="T72" fmla="*/ 230 w 245"/>
                  <a:gd name="T73" fmla="*/ 115 h 271"/>
                  <a:gd name="T74" fmla="*/ 236 w 245"/>
                  <a:gd name="T75" fmla="*/ 89 h 271"/>
                  <a:gd name="T76" fmla="*/ 240 w 245"/>
                  <a:gd name="T77" fmla="*/ 63 h 271"/>
                  <a:gd name="T78" fmla="*/ 244 w 245"/>
                  <a:gd name="T79" fmla="*/ 18 h 271"/>
                  <a:gd name="T80" fmla="*/ 245 w 245"/>
                  <a:gd name="T81" fmla="*/ 0 h 271"/>
                  <a:gd name="T82" fmla="*/ 245 w 245"/>
                  <a:gd name="T83" fmla="*/ 0 h 271"/>
                  <a:gd name="T84" fmla="*/ 192 w 245"/>
                  <a:gd name="T85" fmla="*/ 42 h 271"/>
                  <a:gd name="T86" fmla="*/ 158 w 245"/>
                  <a:gd name="T87" fmla="*/ 71 h 271"/>
                  <a:gd name="T88" fmla="*/ 121 w 245"/>
                  <a:gd name="T89" fmla="*/ 102 h 271"/>
                  <a:gd name="T90" fmla="*/ 84 w 245"/>
                  <a:gd name="T91" fmla="*/ 136 h 271"/>
                  <a:gd name="T92" fmla="*/ 50 w 245"/>
                  <a:gd name="T93" fmla="*/ 170 h 271"/>
                  <a:gd name="T94" fmla="*/ 35 w 245"/>
                  <a:gd name="T95" fmla="*/ 187 h 271"/>
                  <a:gd name="T96" fmla="*/ 22 w 245"/>
                  <a:gd name="T97" fmla="*/ 204 h 271"/>
                  <a:gd name="T98" fmla="*/ 9 w 245"/>
                  <a:gd name="T99" fmla="*/ 219 h 271"/>
                  <a:gd name="T100" fmla="*/ 0 w 245"/>
                  <a:gd name="T101" fmla="*/ 234 h 271"/>
                  <a:gd name="T102" fmla="*/ 0 w 245"/>
                  <a:gd name="T103" fmla="*/ 23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74" y="260"/>
                    </a:lnTo>
                    <a:lnTo>
                      <a:pt x="82" y="254"/>
                    </a:lnTo>
                    <a:lnTo>
                      <a:pt x="88" y="247"/>
                    </a:lnTo>
                    <a:lnTo>
                      <a:pt x="95" y="239"/>
                    </a:lnTo>
                    <a:lnTo>
                      <a:pt x="106" y="222"/>
                    </a:lnTo>
                    <a:lnTo>
                      <a:pt x="116" y="204"/>
                    </a:lnTo>
                    <a:lnTo>
                      <a:pt x="121" y="188"/>
                    </a:lnTo>
                    <a:lnTo>
                      <a:pt x="127" y="176"/>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8" y="147"/>
                    </a:lnTo>
                    <a:lnTo>
                      <a:pt x="222" y="138"/>
                    </a:lnTo>
                    <a:lnTo>
                      <a:pt x="230" y="115"/>
                    </a:lnTo>
                    <a:lnTo>
                      <a:pt x="236" y="89"/>
                    </a:lnTo>
                    <a:lnTo>
                      <a:pt x="240" y="63"/>
                    </a:lnTo>
                    <a:lnTo>
                      <a:pt x="244" y="18"/>
                    </a:lnTo>
                    <a:lnTo>
                      <a:pt x="245" y="0"/>
                    </a:lnTo>
                    <a:lnTo>
                      <a:pt x="192" y="42"/>
                    </a:lnTo>
                    <a:lnTo>
                      <a:pt x="158" y="71"/>
                    </a:lnTo>
                    <a:lnTo>
                      <a:pt x="121" y="102"/>
                    </a:lnTo>
                    <a:lnTo>
                      <a:pt x="84" y="136"/>
                    </a:lnTo>
                    <a:lnTo>
                      <a:pt x="50" y="170"/>
                    </a:lnTo>
                    <a:lnTo>
                      <a:pt x="35" y="187"/>
                    </a:lnTo>
                    <a:lnTo>
                      <a:pt x="22" y="204"/>
                    </a:lnTo>
                    <a:lnTo>
                      <a:pt x="9" y="219"/>
                    </a:lnTo>
                    <a:lnTo>
                      <a:pt x="0" y="234"/>
                    </a:lnTo>
                    <a:close/>
                  </a:path>
                </a:pathLst>
              </a:custGeom>
              <a:solidFill>
                <a:srgbClr val="AB826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08" name="Freeform 10"/>
              <p:cNvSpPr>
                <a:spLocks noChangeArrowheads="1"/>
              </p:cNvSpPr>
              <p:nvPr/>
            </p:nvSpPr>
            <p:spPr bwMode="auto">
              <a:xfrm rot="1800000">
                <a:off x="1175785" y="2591544"/>
                <a:ext cx="457785" cy="270456"/>
              </a:xfrm>
              <a:custGeom>
                <a:avLst/>
                <a:gdLst>
                  <a:gd name="T0" fmla="*/ 184 w 782"/>
                  <a:gd name="T1" fmla="*/ 449 h 462"/>
                  <a:gd name="T2" fmla="*/ 186 w 782"/>
                  <a:gd name="T3" fmla="*/ 435 h 462"/>
                  <a:gd name="T4" fmla="*/ 177 w 782"/>
                  <a:gd name="T5" fmla="*/ 424 h 462"/>
                  <a:gd name="T6" fmla="*/ 141 w 782"/>
                  <a:gd name="T7" fmla="*/ 414 h 462"/>
                  <a:gd name="T8" fmla="*/ 105 w 782"/>
                  <a:gd name="T9" fmla="*/ 415 h 462"/>
                  <a:gd name="T10" fmla="*/ 82 w 782"/>
                  <a:gd name="T11" fmla="*/ 410 h 462"/>
                  <a:gd name="T12" fmla="*/ 83 w 782"/>
                  <a:gd name="T13" fmla="*/ 403 h 462"/>
                  <a:gd name="T14" fmla="*/ 118 w 782"/>
                  <a:gd name="T15" fmla="*/ 388 h 462"/>
                  <a:gd name="T16" fmla="*/ 138 w 782"/>
                  <a:gd name="T17" fmla="*/ 385 h 462"/>
                  <a:gd name="T18" fmla="*/ 179 w 782"/>
                  <a:gd name="T19" fmla="*/ 392 h 462"/>
                  <a:gd name="T20" fmla="*/ 214 w 782"/>
                  <a:gd name="T21" fmla="*/ 399 h 462"/>
                  <a:gd name="T22" fmla="*/ 214 w 782"/>
                  <a:gd name="T23" fmla="*/ 394 h 462"/>
                  <a:gd name="T24" fmla="*/ 141 w 782"/>
                  <a:gd name="T25" fmla="*/ 332 h 462"/>
                  <a:gd name="T26" fmla="*/ 9 w 782"/>
                  <a:gd name="T27" fmla="*/ 218 h 462"/>
                  <a:gd name="T28" fmla="*/ 0 w 782"/>
                  <a:gd name="T29" fmla="*/ 206 h 462"/>
                  <a:gd name="T30" fmla="*/ 11 w 782"/>
                  <a:gd name="T31" fmla="*/ 210 h 462"/>
                  <a:gd name="T32" fmla="*/ 75 w 782"/>
                  <a:gd name="T33" fmla="*/ 249 h 462"/>
                  <a:gd name="T34" fmla="*/ 115 w 782"/>
                  <a:gd name="T35" fmla="*/ 270 h 462"/>
                  <a:gd name="T36" fmla="*/ 143 w 782"/>
                  <a:gd name="T37" fmla="*/ 271 h 462"/>
                  <a:gd name="T38" fmla="*/ 172 w 782"/>
                  <a:gd name="T39" fmla="*/ 255 h 462"/>
                  <a:gd name="T40" fmla="*/ 188 w 782"/>
                  <a:gd name="T41" fmla="*/ 236 h 462"/>
                  <a:gd name="T42" fmla="*/ 198 w 782"/>
                  <a:gd name="T43" fmla="*/ 208 h 462"/>
                  <a:gd name="T44" fmla="*/ 197 w 782"/>
                  <a:gd name="T45" fmla="*/ 181 h 462"/>
                  <a:gd name="T46" fmla="*/ 177 w 782"/>
                  <a:gd name="T47" fmla="*/ 148 h 462"/>
                  <a:gd name="T48" fmla="*/ 150 w 782"/>
                  <a:gd name="T49" fmla="*/ 121 h 462"/>
                  <a:gd name="T50" fmla="*/ 131 w 782"/>
                  <a:gd name="T51" fmla="*/ 102 h 462"/>
                  <a:gd name="T52" fmla="*/ 135 w 782"/>
                  <a:gd name="T53" fmla="*/ 99 h 462"/>
                  <a:gd name="T54" fmla="*/ 188 w 782"/>
                  <a:gd name="T55" fmla="*/ 116 h 462"/>
                  <a:gd name="T56" fmla="*/ 209 w 782"/>
                  <a:gd name="T57" fmla="*/ 121 h 462"/>
                  <a:gd name="T58" fmla="*/ 280 w 782"/>
                  <a:gd name="T59" fmla="*/ 120 h 462"/>
                  <a:gd name="T60" fmla="*/ 346 w 782"/>
                  <a:gd name="T61" fmla="*/ 103 h 462"/>
                  <a:gd name="T62" fmla="*/ 370 w 782"/>
                  <a:gd name="T63" fmla="*/ 92 h 462"/>
                  <a:gd name="T64" fmla="*/ 385 w 782"/>
                  <a:gd name="T65" fmla="*/ 72 h 462"/>
                  <a:gd name="T66" fmla="*/ 400 w 782"/>
                  <a:gd name="T67" fmla="*/ 18 h 462"/>
                  <a:gd name="T68" fmla="*/ 406 w 782"/>
                  <a:gd name="T69" fmla="*/ 0 h 462"/>
                  <a:gd name="T70" fmla="*/ 410 w 782"/>
                  <a:gd name="T71" fmla="*/ 5 h 462"/>
                  <a:gd name="T72" fmla="*/ 424 w 782"/>
                  <a:gd name="T73" fmla="*/ 42 h 462"/>
                  <a:gd name="T74" fmla="*/ 443 w 782"/>
                  <a:gd name="T75" fmla="*/ 67 h 462"/>
                  <a:gd name="T76" fmla="*/ 468 w 782"/>
                  <a:gd name="T77" fmla="*/ 79 h 462"/>
                  <a:gd name="T78" fmla="*/ 549 w 782"/>
                  <a:gd name="T79" fmla="*/ 101 h 462"/>
                  <a:gd name="T80" fmla="*/ 577 w 782"/>
                  <a:gd name="T81" fmla="*/ 103 h 462"/>
                  <a:gd name="T82" fmla="*/ 604 w 782"/>
                  <a:gd name="T83" fmla="*/ 98 h 462"/>
                  <a:gd name="T84" fmla="*/ 627 w 782"/>
                  <a:gd name="T85" fmla="*/ 69 h 462"/>
                  <a:gd name="T86" fmla="*/ 634 w 782"/>
                  <a:gd name="T87" fmla="*/ 62 h 462"/>
                  <a:gd name="T88" fmla="*/ 630 w 782"/>
                  <a:gd name="T89" fmla="*/ 88 h 462"/>
                  <a:gd name="T90" fmla="*/ 633 w 782"/>
                  <a:gd name="T91" fmla="*/ 98 h 462"/>
                  <a:gd name="T92" fmla="*/ 646 w 782"/>
                  <a:gd name="T93" fmla="*/ 97 h 462"/>
                  <a:gd name="T94" fmla="*/ 679 w 782"/>
                  <a:gd name="T95" fmla="*/ 86 h 462"/>
                  <a:gd name="T96" fmla="*/ 782 w 782"/>
                  <a:gd name="T97" fmla="*/ 65 h 462"/>
                  <a:gd name="T98" fmla="*/ 742 w 782"/>
                  <a:gd name="T99" fmla="*/ 80 h 462"/>
                  <a:gd name="T100" fmla="*/ 657 w 782"/>
                  <a:gd name="T101" fmla="*/ 118 h 462"/>
                  <a:gd name="T102" fmla="*/ 509 w 782"/>
                  <a:gd name="T103" fmla="*/ 218 h 462"/>
                  <a:gd name="T104" fmla="*/ 461 w 782"/>
                  <a:gd name="T105" fmla="*/ 256 h 462"/>
                  <a:gd name="T106" fmla="*/ 365 w 782"/>
                  <a:gd name="T107" fmla="*/ 336 h 462"/>
                  <a:gd name="T108" fmla="*/ 325 w 782"/>
                  <a:gd name="T109" fmla="*/ 365 h 462"/>
                  <a:gd name="T110" fmla="*/ 239 w 782"/>
                  <a:gd name="T111" fmla="*/ 417 h 462"/>
                  <a:gd name="T112" fmla="*/ 180 w 782"/>
                  <a:gd name="T113"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141" y="332"/>
                    </a:lnTo>
                    <a:lnTo>
                      <a:pt x="64" y="268"/>
                    </a:lnTo>
                    <a:lnTo>
                      <a:pt x="32" y="240"/>
                    </a:lnTo>
                    <a:lnTo>
                      <a:pt x="9" y="218"/>
                    </a:lnTo>
                    <a:lnTo>
                      <a:pt x="2" y="211"/>
                    </a:lnTo>
                    <a:lnTo>
                      <a:pt x="0" y="207"/>
                    </a:lnTo>
                    <a:lnTo>
                      <a:pt x="0" y="206"/>
                    </a:lnTo>
                    <a:lnTo>
                      <a:pt x="3" y="206"/>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38" y="110"/>
                    </a:lnTo>
                    <a:lnTo>
                      <a:pt x="131" y="103"/>
                    </a:lnTo>
                    <a:lnTo>
                      <a:pt x="131" y="102"/>
                    </a:lnTo>
                    <a:lnTo>
                      <a:pt x="131" y="101"/>
                    </a:lnTo>
                    <a:lnTo>
                      <a:pt x="132" y="99"/>
                    </a:lnTo>
                    <a:lnTo>
                      <a:pt x="135" y="99"/>
                    </a:lnTo>
                    <a:lnTo>
                      <a:pt x="143" y="101"/>
                    </a:lnTo>
                    <a:lnTo>
                      <a:pt x="156" y="103"/>
                    </a:lnTo>
                    <a:lnTo>
                      <a:pt x="188" y="116"/>
                    </a:lnTo>
                    <a:lnTo>
                      <a:pt x="198" y="118"/>
                    </a:lnTo>
                    <a:lnTo>
                      <a:pt x="209" y="121"/>
                    </a:lnTo>
                    <a:lnTo>
                      <a:pt x="231" y="124"/>
                    </a:lnTo>
                    <a:lnTo>
                      <a:pt x="255" y="122"/>
                    </a:lnTo>
                    <a:lnTo>
                      <a:pt x="280" y="120"/>
                    </a:lnTo>
                    <a:lnTo>
                      <a:pt x="304" y="116"/>
                    </a:lnTo>
                    <a:lnTo>
                      <a:pt x="326" y="110"/>
                    </a:lnTo>
                    <a:lnTo>
                      <a:pt x="346" y="103"/>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5" y="15"/>
                    </a:lnTo>
                    <a:lnTo>
                      <a:pt x="419" y="24"/>
                    </a:lnTo>
                    <a:lnTo>
                      <a:pt x="424" y="42"/>
                    </a:lnTo>
                    <a:lnTo>
                      <a:pt x="428" y="52"/>
                    </a:lnTo>
                    <a:lnTo>
                      <a:pt x="435" y="60"/>
                    </a:lnTo>
                    <a:lnTo>
                      <a:pt x="443" y="67"/>
                    </a:lnTo>
                    <a:lnTo>
                      <a:pt x="454" y="73"/>
                    </a:lnTo>
                    <a:lnTo>
                      <a:pt x="468" y="79"/>
                    </a:lnTo>
                    <a:lnTo>
                      <a:pt x="483" y="84"/>
                    </a:lnTo>
                    <a:lnTo>
                      <a:pt x="517" y="94"/>
                    </a:lnTo>
                    <a:lnTo>
                      <a:pt x="549" y="101"/>
                    </a:lnTo>
                    <a:lnTo>
                      <a:pt x="563" y="102"/>
                    </a:lnTo>
                    <a:lnTo>
                      <a:pt x="577" y="103"/>
                    </a:lnTo>
                    <a:lnTo>
                      <a:pt x="593" y="102"/>
                    </a:lnTo>
                    <a:lnTo>
                      <a:pt x="600" y="101"/>
                    </a:lnTo>
                    <a:lnTo>
                      <a:pt x="604" y="98"/>
                    </a:lnTo>
                    <a:lnTo>
                      <a:pt x="609" y="94"/>
                    </a:lnTo>
                    <a:lnTo>
                      <a:pt x="613" y="88"/>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63" y="91"/>
                    </a:lnTo>
                    <a:lnTo>
                      <a:pt x="679" y="86"/>
                    </a:lnTo>
                    <a:lnTo>
                      <a:pt x="716" y="76"/>
                    </a:lnTo>
                    <a:lnTo>
                      <a:pt x="752" y="69"/>
                    </a:lnTo>
                    <a:lnTo>
                      <a:pt x="782" y="65"/>
                    </a:lnTo>
                    <a:lnTo>
                      <a:pt x="763" y="72"/>
                    </a:lnTo>
                    <a:lnTo>
                      <a:pt x="742" y="80"/>
                    </a:lnTo>
                    <a:lnTo>
                      <a:pt x="718" y="90"/>
                    </a:lnTo>
                    <a:lnTo>
                      <a:pt x="690" y="102"/>
                    </a:lnTo>
                    <a:lnTo>
                      <a:pt x="657" y="118"/>
                    </a:lnTo>
                    <a:lnTo>
                      <a:pt x="616" y="143"/>
                    </a:lnTo>
                    <a:lnTo>
                      <a:pt x="567" y="176"/>
                    </a:lnTo>
                    <a:lnTo>
                      <a:pt x="509" y="218"/>
                    </a:lnTo>
                    <a:lnTo>
                      <a:pt x="484" y="237"/>
                    </a:lnTo>
                    <a:lnTo>
                      <a:pt x="461" y="256"/>
                    </a:lnTo>
                    <a:lnTo>
                      <a:pt x="419" y="291"/>
                    </a:lnTo>
                    <a:lnTo>
                      <a:pt x="382" y="323"/>
                    </a:lnTo>
                    <a:lnTo>
                      <a:pt x="365" y="336"/>
                    </a:lnTo>
                    <a:lnTo>
                      <a:pt x="349" y="349"/>
                    </a:lnTo>
                    <a:lnTo>
                      <a:pt x="325" y="365"/>
                    </a:lnTo>
                    <a:lnTo>
                      <a:pt x="301" y="380"/>
                    </a:lnTo>
                    <a:lnTo>
                      <a:pt x="259" y="405"/>
                    </a:lnTo>
                    <a:lnTo>
                      <a:pt x="239" y="417"/>
                    </a:lnTo>
                    <a:lnTo>
                      <a:pt x="220" y="430"/>
                    </a:lnTo>
                    <a:lnTo>
                      <a:pt x="199" y="445"/>
                    </a:lnTo>
                    <a:lnTo>
                      <a:pt x="180" y="462"/>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09" name="Freeform 12"/>
              <p:cNvSpPr>
                <a:spLocks noChangeArrowheads="1"/>
              </p:cNvSpPr>
              <p:nvPr/>
            </p:nvSpPr>
            <p:spPr bwMode="auto">
              <a:xfrm rot="1800000">
                <a:off x="1405169" y="2895940"/>
                <a:ext cx="28099" cy="77273"/>
              </a:xfrm>
              <a:custGeom>
                <a:avLst/>
                <a:gdLst>
                  <a:gd name="T0" fmla="*/ 12 w 47"/>
                  <a:gd name="T1" fmla="*/ 133 h 133"/>
                  <a:gd name="T2" fmla="*/ 12 w 47"/>
                  <a:gd name="T3" fmla="*/ 133 h 133"/>
                  <a:gd name="T4" fmla="*/ 19 w 47"/>
                  <a:gd name="T5" fmla="*/ 126 h 133"/>
                  <a:gd name="T6" fmla="*/ 19 w 47"/>
                  <a:gd name="T7" fmla="*/ 126 h 133"/>
                  <a:gd name="T8" fmla="*/ 24 w 47"/>
                  <a:gd name="T9" fmla="*/ 113 h 133"/>
                  <a:gd name="T10" fmla="*/ 30 w 47"/>
                  <a:gd name="T11" fmla="*/ 100 h 133"/>
                  <a:gd name="T12" fmla="*/ 35 w 47"/>
                  <a:gd name="T13" fmla="*/ 84 h 133"/>
                  <a:gd name="T14" fmla="*/ 38 w 47"/>
                  <a:gd name="T15" fmla="*/ 67 h 133"/>
                  <a:gd name="T16" fmla="*/ 45 w 47"/>
                  <a:gd name="T17" fmla="*/ 33 h 133"/>
                  <a:gd name="T18" fmla="*/ 47 w 47"/>
                  <a:gd name="T19" fmla="*/ 2 h 133"/>
                  <a:gd name="T20" fmla="*/ 47 w 47"/>
                  <a:gd name="T21" fmla="*/ 2 h 133"/>
                  <a:gd name="T22" fmla="*/ 41 w 47"/>
                  <a:gd name="T23" fmla="*/ 0 h 133"/>
                  <a:gd name="T24" fmla="*/ 34 w 47"/>
                  <a:gd name="T25" fmla="*/ 0 h 133"/>
                  <a:gd name="T26" fmla="*/ 30 w 47"/>
                  <a:gd name="T27" fmla="*/ 3 h 133"/>
                  <a:gd name="T28" fmla="*/ 24 w 47"/>
                  <a:gd name="T29" fmla="*/ 6 h 133"/>
                  <a:gd name="T30" fmla="*/ 20 w 47"/>
                  <a:gd name="T31" fmla="*/ 9 h 133"/>
                  <a:gd name="T32" fmla="*/ 17 w 47"/>
                  <a:gd name="T33" fmla="*/ 14 h 133"/>
                  <a:gd name="T34" fmla="*/ 12 w 47"/>
                  <a:gd name="T35" fmla="*/ 24 h 133"/>
                  <a:gd name="T36" fmla="*/ 8 w 47"/>
                  <a:gd name="T37" fmla="*/ 34 h 133"/>
                  <a:gd name="T38" fmla="*/ 5 w 47"/>
                  <a:gd name="T39" fmla="*/ 45 h 133"/>
                  <a:gd name="T40" fmla="*/ 2 w 47"/>
                  <a:gd name="T41" fmla="*/ 55 h 133"/>
                  <a:gd name="T42" fmla="*/ 1 w 47"/>
                  <a:gd name="T43" fmla="*/ 62 h 133"/>
                  <a:gd name="T44" fmla="*/ 1 w 47"/>
                  <a:gd name="T45" fmla="*/ 62 h 133"/>
                  <a:gd name="T46" fmla="*/ 0 w 47"/>
                  <a:gd name="T47" fmla="*/ 67 h 133"/>
                  <a:gd name="T48" fmla="*/ 0 w 47"/>
                  <a:gd name="T49" fmla="*/ 74 h 133"/>
                  <a:gd name="T50" fmla="*/ 1 w 47"/>
                  <a:gd name="T51" fmla="*/ 92 h 133"/>
                  <a:gd name="T52" fmla="*/ 7 w 47"/>
                  <a:gd name="T53" fmla="*/ 113 h 133"/>
                  <a:gd name="T54" fmla="*/ 12 w 47"/>
                  <a:gd name="T55" fmla="*/ 133 h 133"/>
                  <a:gd name="T56" fmla="*/ 12 w 47"/>
                  <a:gd name="T5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133">
                    <a:moveTo>
                      <a:pt x="12" y="133"/>
                    </a:moveTo>
                    <a:lnTo>
                      <a:pt x="12" y="133"/>
                    </a:lnTo>
                    <a:lnTo>
                      <a:pt x="19" y="126"/>
                    </a:lnTo>
                    <a:lnTo>
                      <a:pt x="24" y="113"/>
                    </a:lnTo>
                    <a:lnTo>
                      <a:pt x="30" y="100"/>
                    </a:lnTo>
                    <a:lnTo>
                      <a:pt x="35" y="84"/>
                    </a:lnTo>
                    <a:lnTo>
                      <a:pt x="38" y="67"/>
                    </a:lnTo>
                    <a:lnTo>
                      <a:pt x="45" y="33"/>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0" y="67"/>
                    </a:lnTo>
                    <a:lnTo>
                      <a:pt x="0" y="74"/>
                    </a:lnTo>
                    <a:lnTo>
                      <a:pt x="1" y="92"/>
                    </a:lnTo>
                    <a:lnTo>
                      <a:pt x="7" y="113"/>
                    </a:lnTo>
                    <a:lnTo>
                      <a:pt x="12" y="133"/>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0" name="Freeform 13"/>
              <p:cNvSpPr>
                <a:spLocks noChangeArrowheads="1"/>
              </p:cNvSpPr>
              <p:nvPr/>
            </p:nvSpPr>
            <p:spPr bwMode="auto">
              <a:xfrm rot="1800000">
                <a:off x="1300390" y="2919061"/>
                <a:ext cx="43320" cy="70248"/>
              </a:xfrm>
              <a:custGeom>
                <a:avLst/>
                <a:gdLst>
                  <a:gd name="T0" fmla="*/ 1 w 72"/>
                  <a:gd name="T1" fmla="*/ 120 h 120"/>
                  <a:gd name="T2" fmla="*/ 1 w 72"/>
                  <a:gd name="T3" fmla="*/ 120 h 120"/>
                  <a:gd name="T4" fmla="*/ 9 w 72"/>
                  <a:gd name="T5" fmla="*/ 117 h 120"/>
                  <a:gd name="T6" fmla="*/ 9 w 72"/>
                  <a:gd name="T7" fmla="*/ 117 h 120"/>
                  <a:gd name="T8" fmla="*/ 16 w 72"/>
                  <a:gd name="T9" fmla="*/ 111 h 120"/>
                  <a:gd name="T10" fmla="*/ 23 w 72"/>
                  <a:gd name="T11" fmla="*/ 107 h 120"/>
                  <a:gd name="T12" fmla="*/ 35 w 72"/>
                  <a:gd name="T13" fmla="*/ 95 h 120"/>
                  <a:gd name="T14" fmla="*/ 45 w 72"/>
                  <a:gd name="T15" fmla="*/ 81 h 120"/>
                  <a:gd name="T16" fmla="*/ 54 w 72"/>
                  <a:gd name="T17" fmla="*/ 66 h 120"/>
                  <a:gd name="T18" fmla="*/ 61 w 72"/>
                  <a:gd name="T19" fmla="*/ 51 h 120"/>
                  <a:gd name="T20" fmla="*/ 67 w 72"/>
                  <a:gd name="T21" fmla="*/ 39 h 120"/>
                  <a:gd name="T22" fmla="*/ 72 w 72"/>
                  <a:gd name="T23" fmla="*/ 19 h 120"/>
                  <a:gd name="T24" fmla="*/ 72 w 72"/>
                  <a:gd name="T25" fmla="*/ 19 h 120"/>
                  <a:gd name="T26" fmla="*/ 64 w 72"/>
                  <a:gd name="T27" fmla="*/ 10 h 120"/>
                  <a:gd name="T28" fmla="*/ 54 w 72"/>
                  <a:gd name="T29" fmla="*/ 1 h 120"/>
                  <a:gd name="T30" fmla="*/ 54 w 72"/>
                  <a:gd name="T31" fmla="*/ 1 h 120"/>
                  <a:gd name="T32" fmla="*/ 52 w 72"/>
                  <a:gd name="T33" fmla="*/ 0 h 120"/>
                  <a:gd name="T34" fmla="*/ 49 w 72"/>
                  <a:gd name="T35" fmla="*/ 0 h 120"/>
                  <a:gd name="T36" fmla="*/ 46 w 72"/>
                  <a:gd name="T37" fmla="*/ 1 h 120"/>
                  <a:gd name="T38" fmla="*/ 43 w 72"/>
                  <a:gd name="T39" fmla="*/ 2 h 120"/>
                  <a:gd name="T40" fmla="*/ 37 w 72"/>
                  <a:gd name="T41" fmla="*/ 9 h 120"/>
                  <a:gd name="T42" fmla="*/ 30 w 72"/>
                  <a:gd name="T43" fmla="*/ 19 h 120"/>
                  <a:gd name="T44" fmla="*/ 18 w 72"/>
                  <a:gd name="T45" fmla="*/ 38 h 120"/>
                  <a:gd name="T46" fmla="*/ 8 w 72"/>
                  <a:gd name="T47" fmla="*/ 54 h 120"/>
                  <a:gd name="T48" fmla="*/ 8 w 72"/>
                  <a:gd name="T49" fmla="*/ 54 h 120"/>
                  <a:gd name="T50" fmla="*/ 5 w 72"/>
                  <a:gd name="T51" fmla="*/ 60 h 120"/>
                  <a:gd name="T52" fmla="*/ 4 w 72"/>
                  <a:gd name="T53" fmla="*/ 66 h 120"/>
                  <a:gd name="T54" fmla="*/ 1 w 72"/>
                  <a:gd name="T55" fmla="*/ 83 h 120"/>
                  <a:gd name="T56" fmla="*/ 0 w 72"/>
                  <a:gd name="T57" fmla="*/ 102 h 120"/>
                  <a:gd name="T58" fmla="*/ 1 w 72"/>
                  <a:gd name="T59" fmla="*/ 120 h 120"/>
                  <a:gd name="T60" fmla="*/ 1 w 72"/>
                  <a:gd name="T6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120">
                    <a:moveTo>
                      <a:pt x="1" y="120"/>
                    </a:moveTo>
                    <a:lnTo>
                      <a:pt x="1" y="120"/>
                    </a:lnTo>
                    <a:lnTo>
                      <a:pt x="9" y="117"/>
                    </a:lnTo>
                    <a:lnTo>
                      <a:pt x="16" y="111"/>
                    </a:lnTo>
                    <a:lnTo>
                      <a:pt x="23" y="107"/>
                    </a:lnTo>
                    <a:lnTo>
                      <a:pt x="35" y="95"/>
                    </a:lnTo>
                    <a:lnTo>
                      <a:pt x="45" y="81"/>
                    </a:lnTo>
                    <a:lnTo>
                      <a:pt x="54" y="66"/>
                    </a:lnTo>
                    <a:lnTo>
                      <a:pt x="61" y="51"/>
                    </a:lnTo>
                    <a:lnTo>
                      <a:pt x="67" y="39"/>
                    </a:lnTo>
                    <a:lnTo>
                      <a:pt x="72" y="19"/>
                    </a:lnTo>
                    <a:lnTo>
                      <a:pt x="64" y="10"/>
                    </a:lnTo>
                    <a:lnTo>
                      <a:pt x="54" y="1"/>
                    </a:lnTo>
                    <a:lnTo>
                      <a:pt x="52" y="0"/>
                    </a:lnTo>
                    <a:lnTo>
                      <a:pt x="49" y="0"/>
                    </a:lnTo>
                    <a:lnTo>
                      <a:pt x="46" y="1"/>
                    </a:lnTo>
                    <a:lnTo>
                      <a:pt x="43" y="2"/>
                    </a:lnTo>
                    <a:lnTo>
                      <a:pt x="37" y="9"/>
                    </a:lnTo>
                    <a:lnTo>
                      <a:pt x="30" y="19"/>
                    </a:lnTo>
                    <a:lnTo>
                      <a:pt x="18" y="38"/>
                    </a:lnTo>
                    <a:lnTo>
                      <a:pt x="8" y="54"/>
                    </a:lnTo>
                    <a:lnTo>
                      <a:pt x="5" y="60"/>
                    </a:lnTo>
                    <a:lnTo>
                      <a:pt x="4" y="66"/>
                    </a:lnTo>
                    <a:lnTo>
                      <a:pt x="1" y="83"/>
                    </a:lnTo>
                    <a:lnTo>
                      <a:pt x="0" y="102"/>
                    </a:lnTo>
                    <a:lnTo>
                      <a:pt x="1" y="120"/>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1" name="Freeform 14"/>
              <p:cNvSpPr>
                <a:spLocks noChangeArrowheads="1"/>
              </p:cNvSpPr>
              <p:nvPr/>
            </p:nvSpPr>
            <p:spPr bwMode="auto">
              <a:xfrm rot="1800000">
                <a:off x="708419" y="2405823"/>
                <a:ext cx="763365" cy="881616"/>
              </a:xfrm>
              <a:custGeom>
                <a:avLst/>
                <a:gdLst>
                  <a:gd name="T0" fmla="*/ 423 w 1304"/>
                  <a:gd name="T1" fmla="*/ 1374 h 1506"/>
                  <a:gd name="T2" fmla="*/ 543 w 1304"/>
                  <a:gd name="T3" fmla="*/ 1238 h 1506"/>
                  <a:gd name="T4" fmla="*/ 747 w 1304"/>
                  <a:gd name="T5" fmla="*/ 1005 h 1506"/>
                  <a:gd name="T6" fmla="*/ 831 w 1304"/>
                  <a:gd name="T7" fmla="*/ 874 h 1506"/>
                  <a:gd name="T8" fmla="*/ 950 w 1304"/>
                  <a:gd name="T9" fmla="*/ 672 h 1506"/>
                  <a:gd name="T10" fmla="*/ 1028 w 1304"/>
                  <a:gd name="T11" fmla="*/ 591 h 1506"/>
                  <a:gd name="T12" fmla="*/ 1119 w 1304"/>
                  <a:gd name="T13" fmla="*/ 526 h 1506"/>
                  <a:gd name="T14" fmla="*/ 1168 w 1304"/>
                  <a:gd name="T15" fmla="*/ 482 h 1506"/>
                  <a:gd name="T16" fmla="*/ 1158 w 1304"/>
                  <a:gd name="T17" fmla="*/ 453 h 1506"/>
                  <a:gd name="T18" fmla="*/ 1120 w 1304"/>
                  <a:gd name="T19" fmla="*/ 416 h 1506"/>
                  <a:gd name="T20" fmla="*/ 1078 w 1304"/>
                  <a:gd name="T21" fmla="*/ 409 h 1506"/>
                  <a:gd name="T22" fmla="*/ 1021 w 1304"/>
                  <a:gd name="T23" fmla="*/ 438 h 1506"/>
                  <a:gd name="T24" fmla="*/ 910 w 1304"/>
                  <a:gd name="T25" fmla="*/ 521 h 1506"/>
                  <a:gd name="T26" fmla="*/ 834 w 1304"/>
                  <a:gd name="T27" fmla="*/ 555 h 1506"/>
                  <a:gd name="T28" fmla="*/ 781 w 1304"/>
                  <a:gd name="T29" fmla="*/ 547 h 1506"/>
                  <a:gd name="T30" fmla="*/ 735 w 1304"/>
                  <a:gd name="T31" fmla="*/ 507 h 1506"/>
                  <a:gd name="T32" fmla="*/ 680 w 1304"/>
                  <a:gd name="T33" fmla="*/ 502 h 1506"/>
                  <a:gd name="T34" fmla="*/ 673 w 1304"/>
                  <a:gd name="T35" fmla="*/ 484 h 1506"/>
                  <a:gd name="T36" fmla="*/ 702 w 1304"/>
                  <a:gd name="T37" fmla="*/ 432 h 1506"/>
                  <a:gd name="T38" fmla="*/ 679 w 1304"/>
                  <a:gd name="T39" fmla="*/ 392 h 1506"/>
                  <a:gd name="T40" fmla="*/ 597 w 1304"/>
                  <a:gd name="T41" fmla="*/ 273 h 1506"/>
                  <a:gd name="T42" fmla="*/ 590 w 1304"/>
                  <a:gd name="T43" fmla="*/ 239 h 1506"/>
                  <a:gd name="T44" fmla="*/ 612 w 1304"/>
                  <a:gd name="T45" fmla="*/ 238 h 1506"/>
                  <a:gd name="T46" fmla="*/ 709 w 1304"/>
                  <a:gd name="T47" fmla="*/ 281 h 1506"/>
                  <a:gd name="T48" fmla="*/ 737 w 1304"/>
                  <a:gd name="T49" fmla="*/ 269 h 1506"/>
                  <a:gd name="T50" fmla="*/ 746 w 1304"/>
                  <a:gd name="T51" fmla="*/ 234 h 1506"/>
                  <a:gd name="T52" fmla="*/ 729 w 1304"/>
                  <a:gd name="T53" fmla="*/ 152 h 1506"/>
                  <a:gd name="T54" fmla="*/ 754 w 1304"/>
                  <a:gd name="T55" fmla="*/ 144 h 1506"/>
                  <a:gd name="T56" fmla="*/ 842 w 1304"/>
                  <a:gd name="T57" fmla="*/ 163 h 1506"/>
                  <a:gd name="T58" fmla="*/ 917 w 1304"/>
                  <a:gd name="T59" fmla="*/ 144 h 1506"/>
                  <a:gd name="T60" fmla="*/ 988 w 1304"/>
                  <a:gd name="T61" fmla="*/ 84 h 1506"/>
                  <a:gd name="T62" fmla="*/ 1029 w 1304"/>
                  <a:gd name="T63" fmla="*/ 52 h 1506"/>
                  <a:gd name="T64" fmla="*/ 1060 w 1304"/>
                  <a:gd name="T65" fmla="*/ 73 h 1506"/>
                  <a:gd name="T66" fmla="*/ 1146 w 1304"/>
                  <a:gd name="T67" fmla="*/ 120 h 1506"/>
                  <a:gd name="T68" fmla="*/ 1201 w 1304"/>
                  <a:gd name="T69" fmla="*/ 115 h 1506"/>
                  <a:gd name="T70" fmla="*/ 1232 w 1304"/>
                  <a:gd name="T71" fmla="*/ 107 h 1506"/>
                  <a:gd name="T72" fmla="*/ 1278 w 1304"/>
                  <a:gd name="T73" fmla="*/ 131 h 1506"/>
                  <a:gd name="T74" fmla="*/ 1299 w 1304"/>
                  <a:gd name="T75" fmla="*/ 129 h 1506"/>
                  <a:gd name="T76" fmla="*/ 1291 w 1304"/>
                  <a:gd name="T77" fmla="*/ 108 h 1506"/>
                  <a:gd name="T78" fmla="*/ 1165 w 1304"/>
                  <a:gd name="T79" fmla="*/ 43 h 1506"/>
                  <a:gd name="T80" fmla="*/ 1101 w 1304"/>
                  <a:gd name="T81" fmla="*/ 11 h 1506"/>
                  <a:gd name="T82" fmla="*/ 1018 w 1304"/>
                  <a:gd name="T83" fmla="*/ 0 h 1506"/>
                  <a:gd name="T84" fmla="*/ 894 w 1304"/>
                  <a:gd name="T85" fmla="*/ 22 h 1506"/>
                  <a:gd name="T86" fmla="*/ 631 w 1304"/>
                  <a:gd name="T87" fmla="*/ 97 h 1506"/>
                  <a:gd name="T88" fmla="*/ 513 w 1304"/>
                  <a:gd name="T89" fmla="*/ 152 h 1506"/>
                  <a:gd name="T90" fmla="*/ 492 w 1304"/>
                  <a:gd name="T91" fmla="*/ 183 h 1506"/>
                  <a:gd name="T92" fmla="*/ 491 w 1304"/>
                  <a:gd name="T93" fmla="*/ 257 h 1506"/>
                  <a:gd name="T94" fmla="*/ 446 w 1304"/>
                  <a:gd name="T95" fmla="*/ 490 h 1506"/>
                  <a:gd name="T96" fmla="*/ 378 w 1304"/>
                  <a:gd name="T97" fmla="*/ 732 h 1506"/>
                  <a:gd name="T98" fmla="*/ 333 w 1304"/>
                  <a:gd name="T99" fmla="*/ 879 h 1506"/>
                  <a:gd name="T100" fmla="*/ 115 w 1304"/>
                  <a:gd name="T101" fmla="*/ 1254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506">
                    <a:moveTo>
                      <a:pt x="303" y="1506"/>
                    </a:moveTo>
                    <a:lnTo>
                      <a:pt x="303" y="1506"/>
                    </a:lnTo>
                    <a:lnTo>
                      <a:pt x="345" y="1461"/>
                    </a:lnTo>
                    <a:lnTo>
                      <a:pt x="386" y="1418"/>
                    </a:lnTo>
                    <a:lnTo>
                      <a:pt x="423" y="1374"/>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59" y="525"/>
                    </a:lnTo>
                    <a:lnTo>
                      <a:pt x="752" y="517"/>
                    </a:lnTo>
                    <a:lnTo>
                      <a:pt x="744" y="512"/>
                    </a:lnTo>
                    <a:lnTo>
                      <a:pt x="735" y="507"/>
                    </a:lnTo>
                    <a:lnTo>
                      <a:pt x="724" y="505"/>
                    </a:lnTo>
                    <a:lnTo>
                      <a:pt x="709"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95" y="154"/>
                    </a:lnTo>
                    <a:lnTo>
                      <a:pt x="811" y="159"/>
                    </a:lnTo>
                    <a:lnTo>
                      <a:pt x="826" y="161"/>
                    </a:lnTo>
                    <a:lnTo>
                      <a:pt x="842" y="163"/>
                    </a:lnTo>
                    <a:lnTo>
                      <a:pt x="859" y="160"/>
                    </a:lnTo>
                    <a:lnTo>
                      <a:pt x="879" y="156"/>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51" y="66"/>
                    </a:lnTo>
                    <a:lnTo>
                      <a:pt x="1060" y="73"/>
                    </a:lnTo>
                    <a:lnTo>
                      <a:pt x="1079" y="85"/>
                    </a:lnTo>
                    <a:lnTo>
                      <a:pt x="1103" y="96"/>
                    </a:lnTo>
                    <a:lnTo>
                      <a:pt x="1131" y="112"/>
                    </a:lnTo>
                    <a:lnTo>
                      <a:pt x="1146" y="120"/>
                    </a:lnTo>
                    <a:lnTo>
                      <a:pt x="1160" y="124"/>
                    </a:lnTo>
                    <a:lnTo>
                      <a:pt x="1172" y="124"/>
                    </a:lnTo>
                    <a:lnTo>
                      <a:pt x="1182" y="123"/>
                    </a:lnTo>
                    <a:lnTo>
                      <a:pt x="1192" y="119"/>
                    </a:lnTo>
                    <a:lnTo>
                      <a:pt x="1201" y="115"/>
                    </a:lnTo>
                    <a:lnTo>
                      <a:pt x="1210" y="111"/>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4" y="204"/>
                    </a:lnTo>
                    <a:lnTo>
                      <a:pt x="494" y="220"/>
                    </a:lnTo>
                    <a:lnTo>
                      <a:pt x="491" y="257"/>
                    </a:lnTo>
                    <a:lnTo>
                      <a:pt x="487" y="299"/>
                    </a:lnTo>
                    <a:lnTo>
                      <a:pt x="480" y="344"/>
                    </a:lnTo>
                    <a:lnTo>
                      <a:pt x="470" y="392"/>
                    </a:lnTo>
                    <a:lnTo>
                      <a:pt x="459" y="441"/>
                    </a:lnTo>
                    <a:lnTo>
                      <a:pt x="446" y="490"/>
                    </a:lnTo>
                    <a:lnTo>
                      <a:pt x="431" y="537"/>
                    </a:lnTo>
                    <a:lnTo>
                      <a:pt x="417" y="584"/>
                    </a:lnTo>
                    <a:lnTo>
                      <a:pt x="404" y="633"/>
                    </a:lnTo>
                    <a:lnTo>
                      <a:pt x="378" y="732"/>
                    </a:lnTo>
                    <a:lnTo>
                      <a:pt x="365" y="777"/>
                    </a:lnTo>
                    <a:lnTo>
                      <a:pt x="355" y="818"/>
                    </a:lnTo>
                    <a:lnTo>
                      <a:pt x="344" y="854"/>
                    </a:lnTo>
                    <a:lnTo>
                      <a:pt x="338" y="86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2" name="Freeform 15"/>
              <p:cNvSpPr>
                <a:spLocks noChangeArrowheads="1"/>
              </p:cNvSpPr>
              <p:nvPr/>
            </p:nvSpPr>
            <p:spPr bwMode="auto">
              <a:xfrm rot="1800000">
                <a:off x="1418689" y="2711871"/>
                <a:ext cx="244699" cy="161571"/>
              </a:xfrm>
              <a:custGeom>
                <a:avLst/>
                <a:gdLst>
                  <a:gd name="T0" fmla="*/ 0 w 420"/>
                  <a:gd name="T1" fmla="*/ 197 h 275"/>
                  <a:gd name="T2" fmla="*/ 0 w 420"/>
                  <a:gd name="T3" fmla="*/ 197 h 275"/>
                  <a:gd name="T4" fmla="*/ 48 w 420"/>
                  <a:gd name="T5" fmla="*/ 159 h 275"/>
                  <a:gd name="T6" fmla="*/ 102 w 420"/>
                  <a:gd name="T7" fmla="*/ 118 h 275"/>
                  <a:gd name="T8" fmla="*/ 129 w 420"/>
                  <a:gd name="T9" fmla="*/ 98 h 275"/>
                  <a:gd name="T10" fmla="*/ 158 w 420"/>
                  <a:gd name="T11" fmla="*/ 79 h 275"/>
                  <a:gd name="T12" fmla="*/ 187 w 420"/>
                  <a:gd name="T13" fmla="*/ 61 h 275"/>
                  <a:gd name="T14" fmla="*/ 215 w 420"/>
                  <a:gd name="T15" fmla="*/ 45 h 275"/>
                  <a:gd name="T16" fmla="*/ 244 w 420"/>
                  <a:gd name="T17" fmla="*/ 30 h 275"/>
                  <a:gd name="T18" fmla="*/ 270 w 420"/>
                  <a:gd name="T19" fmla="*/ 17 h 275"/>
                  <a:gd name="T20" fmla="*/ 296 w 420"/>
                  <a:gd name="T21" fmla="*/ 8 h 275"/>
                  <a:gd name="T22" fmla="*/ 320 w 420"/>
                  <a:gd name="T23" fmla="*/ 2 h 275"/>
                  <a:gd name="T24" fmla="*/ 333 w 420"/>
                  <a:gd name="T25" fmla="*/ 1 h 275"/>
                  <a:gd name="T26" fmla="*/ 343 w 420"/>
                  <a:gd name="T27" fmla="*/ 0 h 275"/>
                  <a:gd name="T28" fmla="*/ 353 w 420"/>
                  <a:gd name="T29" fmla="*/ 0 h 275"/>
                  <a:gd name="T30" fmla="*/ 364 w 420"/>
                  <a:gd name="T31" fmla="*/ 1 h 275"/>
                  <a:gd name="T32" fmla="*/ 372 w 420"/>
                  <a:gd name="T33" fmla="*/ 4 h 275"/>
                  <a:gd name="T34" fmla="*/ 382 w 420"/>
                  <a:gd name="T35" fmla="*/ 7 h 275"/>
                  <a:gd name="T36" fmla="*/ 388 w 420"/>
                  <a:gd name="T37" fmla="*/ 12 h 275"/>
                  <a:gd name="T38" fmla="*/ 397 w 420"/>
                  <a:gd name="T39" fmla="*/ 17 h 275"/>
                  <a:gd name="T40" fmla="*/ 397 w 420"/>
                  <a:gd name="T41" fmla="*/ 17 h 275"/>
                  <a:gd name="T42" fmla="*/ 402 w 420"/>
                  <a:gd name="T43" fmla="*/ 24 h 275"/>
                  <a:gd name="T44" fmla="*/ 407 w 420"/>
                  <a:gd name="T45" fmla="*/ 31 h 275"/>
                  <a:gd name="T46" fmla="*/ 412 w 420"/>
                  <a:gd name="T47" fmla="*/ 38 h 275"/>
                  <a:gd name="T48" fmla="*/ 414 w 420"/>
                  <a:gd name="T49" fmla="*/ 45 h 275"/>
                  <a:gd name="T50" fmla="*/ 417 w 420"/>
                  <a:gd name="T51" fmla="*/ 53 h 275"/>
                  <a:gd name="T52" fmla="*/ 418 w 420"/>
                  <a:gd name="T53" fmla="*/ 60 h 275"/>
                  <a:gd name="T54" fmla="*/ 420 w 420"/>
                  <a:gd name="T55" fmla="*/ 68 h 275"/>
                  <a:gd name="T56" fmla="*/ 418 w 420"/>
                  <a:gd name="T57" fmla="*/ 76 h 275"/>
                  <a:gd name="T58" fmla="*/ 416 w 420"/>
                  <a:gd name="T59" fmla="*/ 92 h 275"/>
                  <a:gd name="T60" fmla="*/ 410 w 420"/>
                  <a:gd name="T61" fmla="*/ 109 h 275"/>
                  <a:gd name="T62" fmla="*/ 402 w 420"/>
                  <a:gd name="T63" fmla="*/ 125 h 275"/>
                  <a:gd name="T64" fmla="*/ 391 w 420"/>
                  <a:gd name="T65" fmla="*/ 143 h 275"/>
                  <a:gd name="T66" fmla="*/ 380 w 420"/>
                  <a:gd name="T67" fmla="*/ 161 h 275"/>
                  <a:gd name="T68" fmla="*/ 367 w 420"/>
                  <a:gd name="T69" fmla="*/ 177 h 275"/>
                  <a:gd name="T70" fmla="*/ 352 w 420"/>
                  <a:gd name="T71" fmla="*/ 195 h 275"/>
                  <a:gd name="T72" fmla="*/ 335 w 420"/>
                  <a:gd name="T73" fmla="*/ 211 h 275"/>
                  <a:gd name="T74" fmla="*/ 304 w 420"/>
                  <a:gd name="T75" fmla="*/ 244 h 275"/>
                  <a:gd name="T76" fmla="*/ 271 w 420"/>
                  <a:gd name="T77" fmla="*/ 275 h 275"/>
                  <a:gd name="T78" fmla="*/ 271 w 420"/>
                  <a:gd name="T79" fmla="*/ 275 h 275"/>
                  <a:gd name="T80" fmla="*/ 264 w 420"/>
                  <a:gd name="T81" fmla="*/ 268 h 275"/>
                  <a:gd name="T82" fmla="*/ 256 w 420"/>
                  <a:gd name="T83" fmla="*/ 260 h 275"/>
                  <a:gd name="T84" fmla="*/ 247 w 420"/>
                  <a:gd name="T85" fmla="*/ 253 h 275"/>
                  <a:gd name="T86" fmla="*/ 238 w 420"/>
                  <a:gd name="T87" fmla="*/ 249 h 275"/>
                  <a:gd name="T88" fmla="*/ 238 w 420"/>
                  <a:gd name="T89" fmla="*/ 249 h 275"/>
                  <a:gd name="T90" fmla="*/ 213 w 420"/>
                  <a:gd name="T91" fmla="*/ 234 h 275"/>
                  <a:gd name="T92" fmla="*/ 187 w 420"/>
                  <a:gd name="T93" fmla="*/ 221 h 275"/>
                  <a:gd name="T94" fmla="*/ 158 w 420"/>
                  <a:gd name="T95" fmla="*/ 210 h 275"/>
                  <a:gd name="T96" fmla="*/ 128 w 420"/>
                  <a:gd name="T97" fmla="*/ 199 h 275"/>
                  <a:gd name="T98" fmla="*/ 113 w 420"/>
                  <a:gd name="T99" fmla="*/ 195 h 275"/>
                  <a:gd name="T100" fmla="*/ 98 w 420"/>
                  <a:gd name="T101" fmla="*/ 192 h 275"/>
                  <a:gd name="T102" fmla="*/ 82 w 420"/>
                  <a:gd name="T103" fmla="*/ 189 h 275"/>
                  <a:gd name="T104" fmla="*/ 67 w 420"/>
                  <a:gd name="T105" fmla="*/ 189 h 275"/>
                  <a:gd name="T106" fmla="*/ 50 w 420"/>
                  <a:gd name="T107" fmla="*/ 189 h 275"/>
                  <a:gd name="T108" fmla="*/ 34 w 420"/>
                  <a:gd name="T109" fmla="*/ 191 h 275"/>
                  <a:gd name="T110" fmla="*/ 16 w 420"/>
                  <a:gd name="T111" fmla="*/ 193 h 275"/>
                  <a:gd name="T112" fmla="*/ 0 w 420"/>
                  <a:gd name="T113" fmla="*/ 197 h 275"/>
                  <a:gd name="T114" fmla="*/ 0 w 420"/>
                  <a:gd name="T115" fmla="*/ 19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64" y="268"/>
                    </a:lnTo>
                    <a:lnTo>
                      <a:pt x="256" y="260"/>
                    </a:lnTo>
                    <a:lnTo>
                      <a:pt x="247" y="253"/>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3" name="Freeform 16"/>
              <p:cNvSpPr>
                <a:spLocks noChangeArrowheads="1"/>
              </p:cNvSpPr>
              <p:nvPr/>
            </p:nvSpPr>
            <p:spPr bwMode="auto">
              <a:xfrm rot="1800000">
                <a:off x="1556412" y="2754230"/>
                <a:ext cx="104202" cy="100689"/>
              </a:xfrm>
              <a:custGeom>
                <a:avLst/>
                <a:gdLst>
                  <a:gd name="T0" fmla="*/ 38 w 179"/>
                  <a:gd name="T1" fmla="*/ 143 h 171"/>
                  <a:gd name="T2" fmla="*/ 38 w 179"/>
                  <a:gd name="T3" fmla="*/ 143 h 171"/>
                  <a:gd name="T4" fmla="*/ 21 w 179"/>
                  <a:gd name="T5" fmla="*/ 117 h 171"/>
                  <a:gd name="T6" fmla="*/ 13 w 179"/>
                  <a:gd name="T7" fmla="*/ 105 h 171"/>
                  <a:gd name="T8" fmla="*/ 6 w 179"/>
                  <a:gd name="T9" fmla="*/ 92 h 171"/>
                  <a:gd name="T10" fmla="*/ 2 w 179"/>
                  <a:gd name="T11" fmla="*/ 80 h 171"/>
                  <a:gd name="T12" fmla="*/ 0 w 179"/>
                  <a:gd name="T13" fmla="*/ 69 h 171"/>
                  <a:gd name="T14" fmla="*/ 2 w 179"/>
                  <a:gd name="T15" fmla="*/ 65 h 171"/>
                  <a:gd name="T16" fmla="*/ 3 w 179"/>
                  <a:gd name="T17" fmla="*/ 60 h 171"/>
                  <a:gd name="T18" fmla="*/ 6 w 179"/>
                  <a:gd name="T19" fmla="*/ 56 h 171"/>
                  <a:gd name="T20" fmla="*/ 10 w 179"/>
                  <a:gd name="T21" fmla="*/ 50 h 171"/>
                  <a:gd name="T22" fmla="*/ 10 w 179"/>
                  <a:gd name="T23" fmla="*/ 50 h 171"/>
                  <a:gd name="T24" fmla="*/ 21 w 179"/>
                  <a:gd name="T25" fmla="*/ 41 h 171"/>
                  <a:gd name="T26" fmla="*/ 36 w 179"/>
                  <a:gd name="T27" fmla="*/ 30 h 171"/>
                  <a:gd name="T28" fmla="*/ 53 w 179"/>
                  <a:gd name="T29" fmla="*/ 17 h 171"/>
                  <a:gd name="T30" fmla="*/ 74 w 179"/>
                  <a:gd name="T31" fmla="*/ 8 h 171"/>
                  <a:gd name="T32" fmla="*/ 85 w 179"/>
                  <a:gd name="T33" fmla="*/ 4 h 171"/>
                  <a:gd name="T34" fmla="*/ 96 w 179"/>
                  <a:gd name="T35" fmla="*/ 1 h 171"/>
                  <a:gd name="T36" fmla="*/ 107 w 179"/>
                  <a:gd name="T37" fmla="*/ 0 h 171"/>
                  <a:gd name="T38" fmla="*/ 117 w 179"/>
                  <a:gd name="T39" fmla="*/ 0 h 171"/>
                  <a:gd name="T40" fmla="*/ 128 w 179"/>
                  <a:gd name="T41" fmla="*/ 1 h 171"/>
                  <a:gd name="T42" fmla="*/ 138 w 179"/>
                  <a:gd name="T43" fmla="*/ 5 h 171"/>
                  <a:gd name="T44" fmla="*/ 149 w 179"/>
                  <a:gd name="T45" fmla="*/ 11 h 171"/>
                  <a:gd name="T46" fmla="*/ 158 w 179"/>
                  <a:gd name="T47" fmla="*/ 17 h 171"/>
                  <a:gd name="T48" fmla="*/ 158 w 179"/>
                  <a:gd name="T49" fmla="*/ 17 h 171"/>
                  <a:gd name="T50" fmla="*/ 167 w 179"/>
                  <a:gd name="T51" fmla="*/ 27 h 171"/>
                  <a:gd name="T52" fmla="*/ 172 w 179"/>
                  <a:gd name="T53" fmla="*/ 36 h 171"/>
                  <a:gd name="T54" fmla="*/ 176 w 179"/>
                  <a:gd name="T55" fmla="*/ 46 h 171"/>
                  <a:gd name="T56" fmla="*/ 179 w 179"/>
                  <a:gd name="T57" fmla="*/ 56 h 171"/>
                  <a:gd name="T58" fmla="*/ 179 w 179"/>
                  <a:gd name="T59" fmla="*/ 65 h 171"/>
                  <a:gd name="T60" fmla="*/ 177 w 179"/>
                  <a:gd name="T61" fmla="*/ 73 h 171"/>
                  <a:gd name="T62" fmla="*/ 176 w 179"/>
                  <a:gd name="T63" fmla="*/ 83 h 171"/>
                  <a:gd name="T64" fmla="*/ 172 w 179"/>
                  <a:gd name="T65" fmla="*/ 92 h 171"/>
                  <a:gd name="T66" fmla="*/ 168 w 179"/>
                  <a:gd name="T67" fmla="*/ 102 h 171"/>
                  <a:gd name="T68" fmla="*/ 161 w 179"/>
                  <a:gd name="T69" fmla="*/ 110 h 171"/>
                  <a:gd name="T70" fmla="*/ 149 w 179"/>
                  <a:gd name="T71" fmla="*/ 126 h 171"/>
                  <a:gd name="T72" fmla="*/ 132 w 179"/>
                  <a:gd name="T73" fmla="*/ 141 h 171"/>
                  <a:gd name="T74" fmla="*/ 117 w 179"/>
                  <a:gd name="T75" fmla="*/ 154 h 171"/>
                  <a:gd name="T76" fmla="*/ 117 w 179"/>
                  <a:gd name="T77" fmla="*/ 154 h 171"/>
                  <a:gd name="T78" fmla="*/ 103 w 179"/>
                  <a:gd name="T79" fmla="*/ 163 h 171"/>
                  <a:gd name="T80" fmla="*/ 90 w 179"/>
                  <a:gd name="T81" fmla="*/ 169 h 171"/>
                  <a:gd name="T82" fmla="*/ 81 w 179"/>
                  <a:gd name="T83" fmla="*/ 171 h 171"/>
                  <a:gd name="T84" fmla="*/ 71 w 179"/>
                  <a:gd name="T85" fmla="*/ 171 h 171"/>
                  <a:gd name="T86" fmla="*/ 64 w 179"/>
                  <a:gd name="T87" fmla="*/ 169 h 171"/>
                  <a:gd name="T88" fmla="*/ 56 w 179"/>
                  <a:gd name="T89" fmla="*/ 162 h 171"/>
                  <a:gd name="T90" fmla="*/ 48 w 179"/>
                  <a:gd name="T91" fmla="*/ 154 h 171"/>
                  <a:gd name="T92" fmla="*/ 38 w 179"/>
                  <a:gd name="T93" fmla="*/ 143 h 171"/>
                  <a:gd name="T94" fmla="*/ 38 w 179"/>
                  <a:gd name="T9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03" y="163"/>
                    </a:lnTo>
                    <a:lnTo>
                      <a:pt x="90" y="169"/>
                    </a:lnTo>
                    <a:lnTo>
                      <a:pt x="81" y="171"/>
                    </a:lnTo>
                    <a:lnTo>
                      <a:pt x="71" y="171"/>
                    </a:lnTo>
                    <a:lnTo>
                      <a:pt x="64" y="169"/>
                    </a:lnTo>
                    <a:lnTo>
                      <a:pt x="56" y="162"/>
                    </a:lnTo>
                    <a:lnTo>
                      <a:pt x="48" y="154"/>
                    </a:lnTo>
                    <a:lnTo>
                      <a:pt x="38" y="143"/>
                    </a:ln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4" name="Freeform 17"/>
              <p:cNvSpPr>
                <a:spLocks noEditPoints="1" noChangeArrowheads="1"/>
              </p:cNvSpPr>
              <p:nvPr/>
            </p:nvSpPr>
            <p:spPr bwMode="auto">
              <a:xfrm rot="1800000">
                <a:off x="1436237" y="2776753"/>
                <a:ext cx="81956" cy="96006"/>
              </a:xfrm>
              <a:custGeom>
                <a:avLst/>
                <a:gdLst>
                  <a:gd name="T0" fmla="*/ 62 w 139"/>
                  <a:gd name="T1" fmla="*/ 148 h 163"/>
                  <a:gd name="T2" fmla="*/ 62 w 139"/>
                  <a:gd name="T3" fmla="*/ 148 h 163"/>
                  <a:gd name="T4" fmla="*/ 73 w 139"/>
                  <a:gd name="T5" fmla="*/ 157 h 163"/>
                  <a:gd name="T6" fmla="*/ 83 w 139"/>
                  <a:gd name="T7" fmla="*/ 163 h 163"/>
                  <a:gd name="T8" fmla="*/ 83 w 139"/>
                  <a:gd name="T9" fmla="*/ 163 h 163"/>
                  <a:gd name="T10" fmla="*/ 62 w 139"/>
                  <a:gd name="T11" fmla="*/ 139 h 163"/>
                  <a:gd name="T12" fmla="*/ 62 w 139"/>
                  <a:gd name="T13" fmla="*/ 148 h 163"/>
                  <a:gd name="T14" fmla="*/ 62 w 139"/>
                  <a:gd name="T15" fmla="*/ 148 h 163"/>
                  <a:gd name="T16" fmla="*/ 62 w 139"/>
                  <a:gd name="T17" fmla="*/ 20 h 163"/>
                  <a:gd name="T18" fmla="*/ 62 w 139"/>
                  <a:gd name="T19" fmla="*/ 12 h 163"/>
                  <a:gd name="T20" fmla="*/ 62 w 139"/>
                  <a:gd name="T21" fmla="*/ 12 h 163"/>
                  <a:gd name="T22" fmla="*/ 75 w 139"/>
                  <a:gd name="T23" fmla="*/ 22 h 163"/>
                  <a:gd name="T24" fmla="*/ 87 w 139"/>
                  <a:gd name="T25" fmla="*/ 33 h 163"/>
                  <a:gd name="T26" fmla="*/ 98 w 139"/>
                  <a:gd name="T27" fmla="*/ 46 h 163"/>
                  <a:gd name="T28" fmla="*/ 109 w 139"/>
                  <a:gd name="T29" fmla="*/ 60 h 163"/>
                  <a:gd name="T30" fmla="*/ 118 w 139"/>
                  <a:gd name="T31" fmla="*/ 73 h 163"/>
                  <a:gd name="T32" fmla="*/ 126 w 139"/>
                  <a:gd name="T33" fmla="*/ 88 h 163"/>
                  <a:gd name="T34" fmla="*/ 133 w 139"/>
                  <a:gd name="T35" fmla="*/ 105 h 163"/>
                  <a:gd name="T36" fmla="*/ 139 w 139"/>
                  <a:gd name="T37" fmla="*/ 120 h 163"/>
                  <a:gd name="T38" fmla="*/ 139 w 139"/>
                  <a:gd name="T39" fmla="*/ 120 h 163"/>
                  <a:gd name="T40" fmla="*/ 100 w 139"/>
                  <a:gd name="T41" fmla="*/ 67 h 163"/>
                  <a:gd name="T42" fmla="*/ 81 w 139"/>
                  <a:gd name="T43" fmla="*/ 42 h 163"/>
                  <a:gd name="T44" fmla="*/ 62 w 139"/>
                  <a:gd name="T45" fmla="*/ 20 h 163"/>
                  <a:gd name="T46" fmla="*/ 62 w 139"/>
                  <a:gd name="T47" fmla="*/ 20 h 163"/>
                  <a:gd name="T48" fmla="*/ 0 w 139"/>
                  <a:gd name="T49" fmla="*/ 50 h 163"/>
                  <a:gd name="T50" fmla="*/ 0 w 139"/>
                  <a:gd name="T51" fmla="*/ 50 h 163"/>
                  <a:gd name="T52" fmla="*/ 4 w 139"/>
                  <a:gd name="T53" fmla="*/ 64 h 163"/>
                  <a:gd name="T54" fmla="*/ 9 w 139"/>
                  <a:gd name="T55" fmla="*/ 77 h 163"/>
                  <a:gd name="T56" fmla="*/ 16 w 139"/>
                  <a:gd name="T57" fmla="*/ 91 h 163"/>
                  <a:gd name="T58" fmla="*/ 24 w 139"/>
                  <a:gd name="T59" fmla="*/ 103 h 163"/>
                  <a:gd name="T60" fmla="*/ 34 w 139"/>
                  <a:gd name="T61" fmla="*/ 117 h 163"/>
                  <a:gd name="T62" fmla="*/ 43 w 139"/>
                  <a:gd name="T63" fmla="*/ 128 h 163"/>
                  <a:gd name="T64" fmla="*/ 53 w 139"/>
                  <a:gd name="T65" fmla="*/ 139 h 163"/>
                  <a:gd name="T66" fmla="*/ 62 w 139"/>
                  <a:gd name="T67" fmla="*/ 148 h 163"/>
                  <a:gd name="T68" fmla="*/ 62 w 139"/>
                  <a:gd name="T69" fmla="*/ 139 h 163"/>
                  <a:gd name="T70" fmla="*/ 62 w 139"/>
                  <a:gd name="T71" fmla="*/ 139 h 163"/>
                  <a:gd name="T72" fmla="*/ 30 w 139"/>
                  <a:gd name="T73" fmla="*/ 95 h 163"/>
                  <a:gd name="T74" fmla="*/ 13 w 139"/>
                  <a:gd name="T75" fmla="*/ 72 h 163"/>
                  <a:gd name="T76" fmla="*/ 0 w 139"/>
                  <a:gd name="T77" fmla="*/ 50 h 163"/>
                  <a:gd name="T78" fmla="*/ 0 w 139"/>
                  <a:gd name="T79" fmla="*/ 50 h 163"/>
                  <a:gd name="T80" fmla="*/ 62 w 139"/>
                  <a:gd name="T81" fmla="*/ 12 h 163"/>
                  <a:gd name="T82" fmla="*/ 62 w 139"/>
                  <a:gd name="T83" fmla="*/ 20 h 163"/>
                  <a:gd name="T84" fmla="*/ 62 w 139"/>
                  <a:gd name="T85" fmla="*/ 20 h 163"/>
                  <a:gd name="T86" fmla="*/ 43 w 139"/>
                  <a:gd name="T87" fmla="*/ 0 h 163"/>
                  <a:gd name="T88" fmla="*/ 43 w 139"/>
                  <a:gd name="T89" fmla="*/ 0 h 163"/>
                  <a:gd name="T90" fmla="*/ 53 w 139"/>
                  <a:gd name="T91" fmla="*/ 5 h 163"/>
                  <a:gd name="T92" fmla="*/ 62 w 139"/>
                  <a:gd name="T93" fmla="*/ 12 h 163"/>
                  <a:gd name="T94" fmla="*/ 62 w 139"/>
                  <a:gd name="T95" fmla="*/ 1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9" h="163">
                    <a:moveTo>
                      <a:pt x="62" y="148"/>
                    </a:moveTo>
                    <a:lnTo>
                      <a:pt x="62" y="148"/>
                    </a:lnTo>
                    <a:lnTo>
                      <a:pt x="73" y="157"/>
                    </a:lnTo>
                    <a:lnTo>
                      <a:pt x="83" y="163"/>
                    </a:lnTo>
                    <a:lnTo>
                      <a:pt x="62" y="139"/>
                    </a:lnTo>
                    <a:lnTo>
                      <a:pt x="62" y="148"/>
                    </a:lnTo>
                    <a:close/>
                    <a:moveTo>
                      <a:pt x="62" y="20"/>
                    </a:moveTo>
                    <a:lnTo>
                      <a:pt x="62" y="12"/>
                    </a:lnTo>
                    <a:lnTo>
                      <a:pt x="75" y="22"/>
                    </a:lnTo>
                    <a:lnTo>
                      <a:pt x="87" y="33"/>
                    </a:lnTo>
                    <a:lnTo>
                      <a:pt x="98" y="46"/>
                    </a:lnTo>
                    <a:lnTo>
                      <a:pt x="109" y="60"/>
                    </a:lnTo>
                    <a:lnTo>
                      <a:pt x="118" y="73"/>
                    </a:lnTo>
                    <a:lnTo>
                      <a:pt x="126" y="88"/>
                    </a:lnTo>
                    <a:lnTo>
                      <a:pt x="133" y="105"/>
                    </a:lnTo>
                    <a:lnTo>
                      <a:pt x="139" y="120"/>
                    </a:lnTo>
                    <a:lnTo>
                      <a:pt x="100" y="67"/>
                    </a:lnTo>
                    <a:lnTo>
                      <a:pt x="81" y="42"/>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30" y="95"/>
                    </a:lnTo>
                    <a:lnTo>
                      <a:pt x="13" y="72"/>
                    </a:lnTo>
                    <a:lnTo>
                      <a:pt x="0" y="50"/>
                    </a:lnTo>
                    <a:close/>
                    <a:moveTo>
                      <a:pt x="62" y="12"/>
                    </a:moveTo>
                    <a:lnTo>
                      <a:pt x="62" y="20"/>
                    </a:lnTo>
                    <a:lnTo>
                      <a:pt x="43" y="0"/>
                    </a:lnTo>
                    <a:lnTo>
                      <a:pt x="53" y="5"/>
                    </a:lnTo>
                    <a:lnTo>
                      <a:pt x="62" y="12"/>
                    </a:lnTo>
                    <a:close/>
                  </a:path>
                </a:pathLst>
              </a:custGeom>
              <a:solidFill>
                <a:srgbClr val="AB826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5" name="Freeform 18"/>
              <p:cNvSpPr>
                <a:spLocks noChangeArrowheads="1"/>
              </p:cNvSpPr>
              <p:nvPr/>
            </p:nvSpPr>
            <p:spPr bwMode="auto">
              <a:xfrm rot="1800000">
                <a:off x="727012" y="2888206"/>
                <a:ext cx="243527" cy="162742"/>
              </a:xfrm>
              <a:custGeom>
                <a:avLst/>
                <a:gdLst>
                  <a:gd name="T0" fmla="*/ 416 w 416"/>
                  <a:gd name="T1" fmla="*/ 164 h 279"/>
                  <a:gd name="T2" fmla="*/ 402 w 416"/>
                  <a:gd name="T3" fmla="*/ 173 h 279"/>
                  <a:gd name="T4" fmla="*/ 383 w 416"/>
                  <a:gd name="T5" fmla="*/ 177 h 279"/>
                  <a:gd name="T6" fmla="*/ 359 w 416"/>
                  <a:gd name="T7" fmla="*/ 176 h 279"/>
                  <a:gd name="T8" fmla="*/ 303 w 416"/>
                  <a:gd name="T9" fmla="*/ 164 h 279"/>
                  <a:gd name="T10" fmla="*/ 239 w 416"/>
                  <a:gd name="T11" fmla="*/ 140 h 279"/>
                  <a:gd name="T12" fmla="*/ 176 w 416"/>
                  <a:gd name="T13" fmla="*/ 109 h 279"/>
                  <a:gd name="T14" fmla="*/ 119 w 416"/>
                  <a:gd name="T15" fmla="*/ 76 h 279"/>
                  <a:gd name="T16" fmla="*/ 78 w 416"/>
                  <a:gd name="T17" fmla="*/ 46 h 279"/>
                  <a:gd name="T18" fmla="*/ 60 w 416"/>
                  <a:gd name="T19" fmla="*/ 27 h 279"/>
                  <a:gd name="T20" fmla="*/ 56 w 416"/>
                  <a:gd name="T21" fmla="*/ 19 h 279"/>
                  <a:gd name="T22" fmla="*/ 58 w 416"/>
                  <a:gd name="T23" fmla="*/ 15 h 279"/>
                  <a:gd name="T24" fmla="*/ 60 w 416"/>
                  <a:gd name="T25" fmla="*/ 4 h 279"/>
                  <a:gd name="T26" fmla="*/ 56 w 416"/>
                  <a:gd name="T27" fmla="*/ 0 h 279"/>
                  <a:gd name="T28" fmla="*/ 45 w 416"/>
                  <a:gd name="T29" fmla="*/ 3 h 279"/>
                  <a:gd name="T30" fmla="*/ 33 w 416"/>
                  <a:gd name="T31" fmla="*/ 12 h 279"/>
                  <a:gd name="T32" fmla="*/ 19 w 416"/>
                  <a:gd name="T33" fmla="*/ 29 h 279"/>
                  <a:gd name="T34" fmla="*/ 7 w 416"/>
                  <a:gd name="T35" fmla="*/ 52 h 279"/>
                  <a:gd name="T36" fmla="*/ 0 w 416"/>
                  <a:gd name="T37" fmla="*/ 83 h 279"/>
                  <a:gd name="T38" fmla="*/ 2 w 416"/>
                  <a:gd name="T39" fmla="*/ 121 h 279"/>
                  <a:gd name="T40" fmla="*/ 3 w 416"/>
                  <a:gd name="T41" fmla="*/ 132 h 279"/>
                  <a:gd name="T42" fmla="*/ 14 w 416"/>
                  <a:gd name="T43" fmla="*/ 154 h 279"/>
                  <a:gd name="T44" fmla="*/ 29 w 416"/>
                  <a:gd name="T45" fmla="*/ 176 h 279"/>
                  <a:gd name="T46" fmla="*/ 51 w 416"/>
                  <a:gd name="T47" fmla="*/ 196 h 279"/>
                  <a:gd name="T48" fmla="*/ 78 w 416"/>
                  <a:gd name="T49" fmla="*/ 217 h 279"/>
                  <a:gd name="T50" fmla="*/ 108 w 416"/>
                  <a:gd name="T51" fmla="*/ 236 h 279"/>
                  <a:gd name="T52" fmla="*/ 141 w 416"/>
                  <a:gd name="T53" fmla="*/ 251 h 279"/>
                  <a:gd name="T54" fmla="*/ 176 w 416"/>
                  <a:gd name="T55" fmla="*/ 264 h 279"/>
                  <a:gd name="T56" fmla="*/ 212 w 416"/>
                  <a:gd name="T57" fmla="*/ 274 h 279"/>
                  <a:gd name="T58" fmla="*/ 247 w 416"/>
                  <a:gd name="T59" fmla="*/ 278 h 279"/>
                  <a:gd name="T60" fmla="*/ 281 w 416"/>
                  <a:gd name="T61" fmla="*/ 278 h 279"/>
                  <a:gd name="T62" fmla="*/ 315 w 416"/>
                  <a:gd name="T63" fmla="*/ 273 h 279"/>
                  <a:gd name="T64" fmla="*/ 345 w 416"/>
                  <a:gd name="T65" fmla="*/ 262 h 279"/>
                  <a:gd name="T66" fmla="*/ 371 w 416"/>
                  <a:gd name="T67" fmla="*/ 243 h 279"/>
                  <a:gd name="T68" fmla="*/ 394 w 416"/>
                  <a:gd name="T69" fmla="*/ 217 h 279"/>
                  <a:gd name="T70" fmla="*/ 411 w 416"/>
                  <a:gd name="T71" fmla="*/ 184 h 279"/>
                  <a:gd name="T72" fmla="*/ 416 w 416"/>
                  <a:gd name="T73" fmla="*/ 164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6" name="Freeform 19"/>
              <p:cNvSpPr>
                <a:spLocks noChangeArrowheads="1"/>
              </p:cNvSpPr>
              <p:nvPr/>
            </p:nvSpPr>
            <p:spPr bwMode="auto">
              <a:xfrm rot="1800000">
                <a:off x="617512" y="2853263"/>
                <a:ext cx="362950" cy="222453"/>
              </a:xfrm>
              <a:custGeom>
                <a:avLst/>
                <a:gdLst>
                  <a:gd name="T0" fmla="*/ 593 w 622"/>
                  <a:gd name="T1" fmla="*/ 358 h 380"/>
                  <a:gd name="T2" fmla="*/ 593 w 622"/>
                  <a:gd name="T3" fmla="*/ 358 h 380"/>
                  <a:gd name="T4" fmla="*/ 597 w 622"/>
                  <a:gd name="T5" fmla="*/ 357 h 380"/>
                  <a:gd name="T6" fmla="*/ 600 w 622"/>
                  <a:gd name="T7" fmla="*/ 354 h 380"/>
                  <a:gd name="T8" fmla="*/ 607 w 622"/>
                  <a:gd name="T9" fmla="*/ 345 h 380"/>
                  <a:gd name="T10" fmla="*/ 611 w 622"/>
                  <a:gd name="T11" fmla="*/ 334 h 380"/>
                  <a:gd name="T12" fmla="*/ 615 w 622"/>
                  <a:gd name="T13" fmla="*/ 323 h 380"/>
                  <a:gd name="T14" fmla="*/ 620 w 622"/>
                  <a:gd name="T15" fmla="*/ 303 h 380"/>
                  <a:gd name="T16" fmla="*/ 622 w 622"/>
                  <a:gd name="T17" fmla="*/ 293 h 380"/>
                  <a:gd name="T18" fmla="*/ 622 w 622"/>
                  <a:gd name="T19" fmla="*/ 293 h 380"/>
                  <a:gd name="T20" fmla="*/ 605 w 622"/>
                  <a:gd name="T21" fmla="*/ 281 h 380"/>
                  <a:gd name="T22" fmla="*/ 585 w 622"/>
                  <a:gd name="T23" fmla="*/ 266 h 380"/>
                  <a:gd name="T24" fmla="*/ 556 w 622"/>
                  <a:gd name="T25" fmla="*/ 248 h 380"/>
                  <a:gd name="T26" fmla="*/ 525 w 622"/>
                  <a:gd name="T27" fmla="*/ 229 h 380"/>
                  <a:gd name="T28" fmla="*/ 447 w 622"/>
                  <a:gd name="T29" fmla="*/ 187 h 380"/>
                  <a:gd name="T30" fmla="*/ 360 w 622"/>
                  <a:gd name="T31" fmla="*/ 142 h 380"/>
                  <a:gd name="T32" fmla="*/ 266 w 622"/>
                  <a:gd name="T33" fmla="*/ 98 h 380"/>
                  <a:gd name="T34" fmla="*/ 175 w 622"/>
                  <a:gd name="T35" fmla="*/ 59 h 380"/>
                  <a:gd name="T36" fmla="*/ 131 w 622"/>
                  <a:gd name="T37" fmla="*/ 40 h 380"/>
                  <a:gd name="T38" fmla="*/ 90 w 622"/>
                  <a:gd name="T39" fmla="*/ 25 h 380"/>
                  <a:gd name="T40" fmla="*/ 53 w 622"/>
                  <a:gd name="T41" fmla="*/ 11 h 380"/>
                  <a:gd name="T42" fmla="*/ 19 w 622"/>
                  <a:gd name="T43" fmla="*/ 0 h 380"/>
                  <a:gd name="T44" fmla="*/ 19 w 622"/>
                  <a:gd name="T45" fmla="*/ 0 h 380"/>
                  <a:gd name="T46" fmla="*/ 14 w 622"/>
                  <a:gd name="T47" fmla="*/ 8 h 380"/>
                  <a:gd name="T48" fmla="*/ 10 w 622"/>
                  <a:gd name="T49" fmla="*/ 18 h 380"/>
                  <a:gd name="T50" fmla="*/ 4 w 622"/>
                  <a:gd name="T51" fmla="*/ 31 h 380"/>
                  <a:gd name="T52" fmla="*/ 2 w 622"/>
                  <a:gd name="T53" fmla="*/ 49 h 380"/>
                  <a:gd name="T54" fmla="*/ 0 w 622"/>
                  <a:gd name="T55" fmla="*/ 59 h 380"/>
                  <a:gd name="T56" fmla="*/ 0 w 622"/>
                  <a:gd name="T57" fmla="*/ 70 h 380"/>
                  <a:gd name="T58" fmla="*/ 2 w 622"/>
                  <a:gd name="T59" fmla="*/ 80 h 380"/>
                  <a:gd name="T60" fmla="*/ 3 w 622"/>
                  <a:gd name="T61" fmla="*/ 93 h 380"/>
                  <a:gd name="T62" fmla="*/ 7 w 622"/>
                  <a:gd name="T63" fmla="*/ 106 h 380"/>
                  <a:gd name="T64" fmla="*/ 11 w 622"/>
                  <a:gd name="T65" fmla="*/ 120 h 380"/>
                  <a:gd name="T66" fmla="*/ 11 w 622"/>
                  <a:gd name="T67" fmla="*/ 120 h 380"/>
                  <a:gd name="T68" fmla="*/ 15 w 622"/>
                  <a:gd name="T69" fmla="*/ 128 h 380"/>
                  <a:gd name="T70" fmla="*/ 21 w 622"/>
                  <a:gd name="T71" fmla="*/ 138 h 380"/>
                  <a:gd name="T72" fmla="*/ 29 w 622"/>
                  <a:gd name="T73" fmla="*/ 147 h 380"/>
                  <a:gd name="T74" fmla="*/ 40 w 622"/>
                  <a:gd name="T75" fmla="*/ 157 h 380"/>
                  <a:gd name="T76" fmla="*/ 64 w 622"/>
                  <a:gd name="T77" fmla="*/ 180 h 380"/>
                  <a:gd name="T78" fmla="*/ 97 w 622"/>
                  <a:gd name="T79" fmla="*/ 204 h 380"/>
                  <a:gd name="T80" fmla="*/ 134 w 622"/>
                  <a:gd name="T81" fmla="*/ 229 h 380"/>
                  <a:gd name="T82" fmla="*/ 176 w 622"/>
                  <a:gd name="T83" fmla="*/ 255 h 380"/>
                  <a:gd name="T84" fmla="*/ 220 w 622"/>
                  <a:gd name="T85" fmla="*/ 281 h 380"/>
                  <a:gd name="T86" fmla="*/ 267 w 622"/>
                  <a:gd name="T87" fmla="*/ 304 h 380"/>
                  <a:gd name="T88" fmla="*/ 315 w 622"/>
                  <a:gd name="T89" fmla="*/ 327 h 380"/>
                  <a:gd name="T90" fmla="*/ 363 w 622"/>
                  <a:gd name="T91" fmla="*/ 346 h 380"/>
                  <a:gd name="T92" fmla="*/ 386 w 622"/>
                  <a:gd name="T93" fmla="*/ 354 h 380"/>
                  <a:gd name="T94" fmla="*/ 409 w 622"/>
                  <a:gd name="T95" fmla="*/ 361 h 380"/>
                  <a:gd name="T96" fmla="*/ 432 w 622"/>
                  <a:gd name="T97" fmla="*/ 368 h 380"/>
                  <a:gd name="T98" fmla="*/ 454 w 622"/>
                  <a:gd name="T99" fmla="*/ 372 h 380"/>
                  <a:gd name="T100" fmla="*/ 476 w 622"/>
                  <a:gd name="T101" fmla="*/ 376 h 380"/>
                  <a:gd name="T102" fmla="*/ 496 w 622"/>
                  <a:gd name="T103" fmla="*/ 379 h 380"/>
                  <a:gd name="T104" fmla="*/ 515 w 622"/>
                  <a:gd name="T105" fmla="*/ 380 h 380"/>
                  <a:gd name="T106" fmla="*/ 534 w 622"/>
                  <a:gd name="T107" fmla="*/ 379 h 380"/>
                  <a:gd name="T108" fmla="*/ 551 w 622"/>
                  <a:gd name="T109" fmla="*/ 378 h 380"/>
                  <a:gd name="T110" fmla="*/ 567 w 622"/>
                  <a:gd name="T111" fmla="*/ 373 h 380"/>
                  <a:gd name="T112" fmla="*/ 581 w 622"/>
                  <a:gd name="T113" fmla="*/ 367 h 380"/>
                  <a:gd name="T114" fmla="*/ 593 w 622"/>
                  <a:gd name="T115" fmla="*/ 358 h 380"/>
                  <a:gd name="T116" fmla="*/ 593 w 622"/>
                  <a:gd name="T117" fmla="*/ 358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4" y="8"/>
                    </a:lnTo>
                    <a:lnTo>
                      <a:pt x="10" y="18"/>
                    </a:lnTo>
                    <a:lnTo>
                      <a:pt x="4" y="31"/>
                    </a:lnTo>
                    <a:lnTo>
                      <a:pt x="2" y="49"/>
                    </a:lnTo>
                    <a:lnTo>
                      <a:pt x="0" y="59"/>
                    </a:lnTo>
                    <a:lnTo>
                      <a:pt x="0" y="70"/>
                    </a:lnTo>
                    <a:lnTo>
                      <a:pt x="2" y="80"/>
                    </a:lnTo>
                    <a:lnTo>
                      <a:pt x="3" y="93"/>
                    </a:lnTo>
                    <a:lnTo>
                      <a:pt x="7" y="106"/>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close/>
                  </a:path>
                </a:pathLst>
              </a:custGeom>
              <a:solidFill>
                <a:srgbClr val="DBF4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7" name="Freeform 20"/>
              <p:cNvSpPr>
                <a:spLocks noChangeArrowheads="1"/>
              </p:cNvSpPr>
              <p:nvPr/>
            </p:nvSpPr>
            <p:spPr bwMode="auto">
              <a:xfrm rot="1800000">
                <a:off x="546110" y="2845526"/>
                <a:ext cx="413295" cy="292701"/>
              </a:xfrm>
              <a:custGeom>
                <a:avLst/>
                <a:gdLst>
                  <a:gd name="T0" fmla="*/ 635 w 706"/>
                  <a:gd name="T1" fmla="*/ 498 h 498"/>
                  <a:gd name="T2" fmla="*/ 635 w 706"/>
                  <a:gd name="T3" fmla="*/ 498 h 498"/>
                  <a:gd name="T4" fmla="*/ 659 w 706"/>
                  <a:gd name="T5" fmla="*/ 446 h 498"/>
                  <a:gd name="T6" fmla="*/ 679 w 706"/>
                  <a:gd name="T7" fmla="*/ 400 h 498"/>
                  <a:gd name="T8" fmla="*/ 692 w 706"/>
                  <a:gd name="T9" fmla="*/ 366 h 498"/>
                  <a:gd name="T10" fmla="*/ 703 w 706"/>
                  <a:gd name="T11" fmla="*/ 343 h 498"/>
                  <a:gd name="T12" fmla="*/ 703 w 706"/>
                  <a:gd name="T13" fmla="*/ 343 h 498"/>
                  <a:gd name="T14" fmla="*/ 704 w 706"/>
                  <a:gd name="T15" fmla="*/ 337 h 498"/>
                  <a:gd name="T16" fmla="*/ 706 w 706"/>
                  <a:gd name="T17" fmla="*/ 331 h 498"/>
                  <a:gd name="T18" fmla="*/ 704 w 706"/>
                  <a:gd name="T19" fmla="*/ 324 h 498"/>
                  <a:gd name="T20" fmla="*/ 702 w 706"/>
                  <a:gd name="T21" fmla="*/ 318 h 498"/>
                  <a:gd name="T22" fmla="*/ 698 w 706"/>
                  <a:gd name="T23" fmla="*/ 312 h 498"/>
                  <a:gd name="T24" fmla="*/ 692 w 706"/>
                  <a:gd name="T25" fmla="*/ 306 h 498"/>
                  <a:gd name="T26" fmla="*/ 676 w 706"/>
                  <a:gd name="T27" fmla="*/ 293 h 498"/>
                  <a:gd name="T28" fmla="*/ 654 w 706"/>
                  <a:gd name="T29" fmla="*/ 278 h 498"/>
                  <a:gd name="T30" fmla="*/ 627 w 706"/>
                  <a:gd name="T31" fmla="*/ 263 h 498"/>
                  <a:gd name="T32" fmla="*/ 560 w 706"/>
                  <a:gd name="T33" fmla="*/ 223 h 498"/>
                  <a:gd name="T34" fmla="*/ 560 w 706"/>
                  <a:gd name="T35" fmla="*/ 223 h 498"/>
                  <a:gd name="T36" fmla="*/ 512 w 706"/>
                  <a:gd name="T37" fmla="*/ 198 h 498"/>
                  <a:gd name="T38" fmla="*/ 448 w 706"/>
                  <a:gd name="T39" fmla="*/ 166 h 498"/>
                  <a:gd name="T40" fmla="*/ 375 w 706"/>
                  <a:gd name="T41" fmla="*/ 130 h 498"/>
                  <a:gd name="T42" fmla="*/ 300 w 706"/>
                  <a:gd name="T43" fmla="*/ 94 h 498"/>
                  <a:gd name="T44" fmla="*/ 162 w 706"/>
                  <a:gd name="T45" fmla="*/ 31 h 498"/>
                  <a:gd name="T46" fmla="*/ 114 w 706"/>
                  <a:gd name="T47" fmla="*/ 10 h 498"/>
                  <a:gd name="T48" fmla="*/ 87 w 706"/>
                  <a:gd name="T49" fmla="*/ 0 h 498"/>
                  <a:gd name="T50" fmla="*/ 87 w 706"/>
                  <a:gd name="T51" fmla="*/ 0 h 498"/>
                  <a:gd name="T52" fmla="*/ 0 w 706"/>
                  <a:gd name="T53" fmla="*/ 155 h 498"/>
                  <a:gd name="T54" fmla="*/ 0 w 706"/>
                  <a:gd name="T55" fmla="*/ 498 h 498"/>
                  <a:gd name="T56" fmla="*/ 635 w 706"/>
                  <a:gd name="T5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6" h="498">
                    <a:moveTo>
                      <a:pt x="635" y="498"/>
                    </a:moveTo>
                    <a:lnTo>
                      <a:pt x="635" y="498"/>
                    </a:lnTo>
                    <a:lnTo>
                      <a:pt x="659" y="446"/>
                    </a:lnTo>
                    <a:lnTo>
                      <a:pt x="679" y="400"/>
                    </a:lnTo>
                    <a:lnTo>
                      <a:pt x="692" y="366"/>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12" y="198"/>
                    </a:lnTo>
                    <a:lnTo>
                      <a:pt x="448" y="166"/>
                    </a:lnTo>
                    <a:lnTo>
                      <a:pt x="375" y="130"/>
                    </a:lnTo>
                    <a:lnTo>
                      <a:pt x="300" y="94"/>
                    </a:lnTo>
                    <a:lnTo>
                      <a:pt x="162" y="31"/>
                    </a:lnTo>
                    <a:lnTo>
                      <a:pt x="114" y="10"/>
                    </a:lnTo>
                    <a:lnTo>
                      <a:pt x="87" y="0"/>
                    </a:lnTo>
                    <a:lnTo>
                      <a:pt x="0" y="155"/>
                    </a:lnTo>
                    <a:lnTo>
                      <a:pt x="0" y="498"/>
                    </a:lnTo>
                    <a:lnTo>
                      <a:pt x="635" y="498"/>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8" name="Freeform 21"/>
              <p:cNvSpPr>
                <a:spLocks noChangeArrowheads="1"/>
              </p:cNvSpPr>
              <p:nvPr/>
            </p:nvSpPr>
            <p:spPr bwMode="auto">
              <a:xfrm rot="1800000">
                <a:off x="543090" y="2856799"/>
                <a:ext cx="401587" cy="277480"/>
              </a:xfrm>
              <a:custGeom>
                <a:avLst/>
                <a:gdLst>
                  <a:gd name="T0" fmla="*/ 614 w 685"/>
                  <a:gd name="T1" fmla="*/ 473 h 473"/>
                  <a:gd name="T2" fmla="*/ 614 w 685"/>
                  <a:gd name="T3" fmla="*/ 473 h 473"/>
                  <a:gd name="T4" fmla="*/ 654 w 685"/>
                  <a:gd name="T5" fmla="*/ 386 h 473"/>
                  <a:gd name="T6" fmla="*/ 670 w 685"/>
                  <a:gd name="T7" fmla="*/ 349 h 473"/>
                  <a:gd name="T8" fmla="*/ 681 w 685"/>
                  <a:gd name="T9" fmla="*/ 325 h 473"/>
                  <a:gd name="T10" fmla="*/ 681 w 685"/>
                  <a:gd name="T11" fmla="*/ 325 h 473"/>
                  <a:gd name="T12" fmla="*/ 684 w 685"/>
                  <a:gd name="T13" fmla="*/ 319 h 473"/>
                  <a:gd name="T14" fmla="*/ 685 w 685"/>
                  <a:gd name="T15" fmla="*/ 314 h 473"/>
                  <a:gd name="T16" fmla="*/ 684 w 685"/>
                  <a:gd name="T17" fmla="*/ 307 h 473"/>
                  <a:gd name="T18" fmla="*/ 681 w 685"/>
                  <a:gd name="T19" fmla="*/ 302 h 473"/>
                  <a:gd name="T20" fmla="*/ 677 w 685"/>
                  <a:gd name="T21" fmla="*/ 296 h 473"/>
                  <a:gd name="T22" fmla="*/ 672 w 685"/>
                  <a:gd name="T23" fmla="*/ 289 h 473"/>
                  <a:gd name="T24" fmla="*/ 657 w 685"/>
                  <a:gd name="T25" fmla="*/ 277 h 473"/>
                  <a:gd name="T26" fmla="*/ 636 w 685"/>
                  <a:gd name="T27" fmla="*/ 263 h 473"/>
                  <a:gd name="T28" fmla="*/ 610 w 685"/>
                  <a:gd name="T29" fmla="*/ 248 h 473"/>
                  <a:gd name="T30" fmla="*/ 546 w 685"/>
                  <a:gd name="T31" fmla="*/ 212 h 473"/>
                  <a:gd name="T32" fmla="*/ 546 w 685"/>
                  <a:gd name="T33" fmla="*/ 212 h 473"/>
                  <a:gd name="T34" fmla="*/ 501 w 685"/>
                  <a:gd name="T35" fmla="*/ 187 h 473"/>
                  <a:gd name="T36" fmla="*/ 440 w 685"/>
                  <a:gd name="T37" fmla="*/ 157 h 473"/>
                  <a:gd name="T38" fmla="*/ 300 w 685"/>
                  <a:gd name="T39" fmla="*/ 89 h 473"/>
                  <a:gd name="T40" fmla="*/ 170 w 685"/>
                  <a:gd name="T41" fmla="*/ 29 h 473"/>
                  <a:gd name="T42" fmla="*/ 124 w 685"/>
                  <a:gd name="T43" fmla="*/ 10 h 473"/>
                  <a:gd name="T44" fmla="*/ 99 w 685"/>
                  <a:gd name="T45" fmla="*/ 0 h 473"/>
                  <a:gd name="T46" fmla="*/ 99 w 685"/>
                  <a:gd name="T47" fmla="*/ 0 h 473"/>
                  <a:gd name="T48" fmla="*/ 89 w 685"/>
                  <a:gd name="T49" fmla="*/ 22 h 473"/>
                  <a:gd name="T50" fmla="*/ 67 w 685"/>
                  <a:gd name="T51" fmla="*/ 62 h 473"/>
                  <a:gd name="T52" fmla="*/ 0 w 685"/>
                  <a:gd name="T53" fmla="*/ 179 h 473"/>
                  <a:gd name="T54" fmla="*/ 0 w 685"/>
                  <a:gd name="T55" fmla="*/ 473 h 473"/>
                  <a:gd name="T56" fmla="*/ 614 w 685"/>
                  <a:gd name="T57"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5" h="473">
                    <a:moveTo>
                      <a:pt x="614" y="473"/>
                    </a:moveTo>
                    <a:lnTo>
                      <a:pt x="614" y="473"/>
                    </a:lnTo>
                    <a:lnTo>
                      <a:pt x="654" y="386"/>
                    </a:lnTo>
                    <a:lnTo>
                      <a:pt x="670" y="349"/>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01" y="187"/>
                    </a:lnTo>
                    <a:lnTo>
                      <a:pt x="440" y="157"/>
                    </a:lnTo>
                    <a:lnTo>
                      <a:pt x="300" y="89"/>
                    </a:lnTo>
                    <a:lnTo>
                      <a:pt x="170" y="29"/>
                    </a:lnTo>
                    <a:lnTo>
                      <a:pt x="124" y="10"/>
                    </a:lnTo>
                    <a:lnTo>
                      <a:pt x="99" y="0"/>
                    </a:lnTo>
                    <a:lnTo>
                      <a:pt x="89" y="22"/>
                    </a:lnTo>
                    <a:lnTo>
                      <a:pt x="67" y="62"/>
                    </a:lnTo>
                    <a:lnTo>
                      <a:pt x="0" y="179"/>
                    </a:lnTo>
                    <a:lnTo>
                      <a:pt x="0" y="473"/>
                    </a:lnTo>
                    <a:lnTo>
                      <a:pt x="614" y="473"/>
                    </a:lnTo>
                    <a:close/>
                  </a:path>
                </a:pathLst>
              </a:custGeom>
              <a:solidFill>
                <a:srgbClr val="0F373B"/>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19" name="Freeform 22"/>
              <p:cNvSpPr>
                <a:spLocks noChangeArrowheads="1"/>
              </p:cNvSpPr>
              <p:nvPr/>
            </p:nvSpPr>
            <p:spPr bwMode="auto">
              <a:xfrm rot="1800000">
                <a:off x="603886" y="2887704"/>
                <a:ext cx="103031" cy="201378"/>
              </a:xfrm>
              <a:custGeom>
                <a:avLst/>
                <a:gdLst>
                  <a:gd name="T0" fmla="*/ 177 w 177"/>
                  <a:gd name="T1" fmla="*/ 0 h 343"/>
                  <a:gd name="T2" fmla="*/ 177 w 177"/>
                  <a:gd name="T3" fmla="*/ 0 h 343"/>
                  <a:gd name="T4" fmla="*/ 158 w 177"/>
                  <a:gd name="T5" fmla="*/ 45 h 343"/>
                  <a:gd name="T6" fmla="*/ 139 w 177"/>
                  <a:gd name="T7" fmla="*/ 90 h 343"/>
                  <a:gd name="T8" fmla="*/ 117 w 177"/>
                  <a:gd name="T9" fmla="*/ 135 h 343"/>
                  <a:gd name="T10" fmla="*/ 96 w 177"/>
                  <a:gd name="T11" fmla="*/ 180 h 343"/>
                  <a:gd name="T12" fmla="*/ 52 w 177"/>
                  <a:gd name="T13" fmla="*/ 266 h 343"/>
                  <a:gd name="T14" fmla="*/ 10 w 177"/>
                  <a:gd name="T15" fmla="*/ 343 h 343"/>
                  <a:gd name="T16" fmla="*/ 0 w 177"/>
                  <a:gd name="T17" fmla="*/ 343 h 343"/>
                  <a:gd name="T18" fmla="*/ 0 w 177"/>
                  <a:gd name="T19" fmla="*/ 343 h 343"/>
                  <a:gd name="T20" fmla="*/ 18 w 177"/>
                  <a:gd name="T21" fmla="*/ 305 h 343"/>
                  <a:gd name="T22" fmla="*/ 37 w 177"/>
                  <a:gd name="T23" fmla="*/ 264 h 343"/>
                  <a:gd name="T24" fmla="*/ 81 w 177"/>
                  <a:gd name="T25" fmla="*/ 177 h 343"/>
                  <a:gd name="T26" fmla="*/ 128 w 177"/>
                  <a:gd name="T27" fmla="*/ 87 h 343"/>
                  <a:gd name="T28" fmla="*/ 177 w 177"/>
                  <a:gd name="T29" fmla="*/ 0 h 343"/>
                  <a:gd name="T30" fmla="*/ 177 w 177"/>
                  <a:gd name="T3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18" y="305"/>
                    </a:lnTo>
                    <a:lnTo>
                      <a:pt x="37" y="264"/>
                    </a:lnTo>
                    <a:lnTo>
                      <a:pt x="81" y="177"/>
                    </a:lnTo>
                    <a:lnTo>
                      <a:pt x="128" y="87"/>
                    </a:lnTo>
                    <a:lnTo>
                      <a:pt x="177" y="0"/>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0" name="Freeform 23"/>
              <p:cNvSpPr>
                <a:spLocks noEditPoints="1" noChangeArrowheads="1"/>
              </p:cNvSpPr>
              <p:nvPr/>
            </p:nvSpPr>
            <p:spPr bwMode="auto">
              <a:xfrm rot="1800000">
                <a:off x="640608" y="3001370"/>
                <a:ext cx="58540" cy="59711"/>
              </a:xfrm>
              <a:custGeom>
                <a:avLst/>
                <a:gdLst>
                  <a:gd name="T0" fmla="*/ 79 w 101"/>
                  <a:gd name="T1" fmla="*/ 93 h 101"/>
                  <a:gd name="T2" fmla="*/ 93 w 101"/>
                  <a:gd name="T3" fmla="*/ 78 h 101"/>
                  <a:gd name="T4" fmla="*/ 99 w 101"/>
                  <a:gd name="T5" fmla="*/ 60 h 101"/>
                  <a:gd name="T6" fmla="*/ 101 w 101"/>
                  <a:gd name="T7" fmla="*/ 41 h 101"/>
                  <a:gd name="T8" fmla="*/ 93 w 101"/>
                  <a:gd name="T9" fmla="*/ 22 h 101"/>
                  <a:gd name="T10" fmla="*/ 88 w 101"/>
                  <a:gd name="T11" fmla="*/ 18 h 101"/>
                  <a:gd name="T12" fmla="*/ 73 w 101"/>
                  <a:gd name="T13" fmla="*/ 5 h 101"/>
                  <a:gd name="T14" fmla="*/ 50 w 101"/>
                  <a:gd name="T15" fmla="*/ 0 h 101"/>
                  <a:gd name="T16" fmla="*/ 50 w 101"/>
                  <a:gd name="T17" fmla="*/ 12 h 101"/>
                  <a:gd name="T18" fmla="*/ 68 w 101"/>
                  <a:gd name="T19" fmla="*/ 16 h 101"/>
                  <a:gd name="T20" fmla="*/ 83 w 101"/>
                  <a:gd name="T21" fmla="*/ 29 h 101"/>
                  <a:gd name="T22" fmla="*/ 86 w 101"/>
                  <a:gd name="T23" fmla="*/ 35 h 101"/>
                  <a:gd name="T24" fmla="*/ 88 w 101"/>
                  <a:gd name="T25" fmla="*/ 50 h 101"/>
                  <a:gd name="T26" fmla="*/ 86 w 101"/>
                  <a:gd name="T27" fmla="*/ 65 h 101"/>
                  <a:gd name="T28" fmla="*/ 78 w 101"/>
                  <a:gd name="T29" fmla="*/ 78 h 101"/>
                  <a:gd name="T30" fmla="*/ 72 w 101"/>
                  <a:gd name="T31" fmla="*/ 83 h 101"/>
                  <a:gd name="T32" fmla="*/ 61 w 101"/>
                  <a:gd name="T33" fmla="*/ 87 h 101"/>
                  <a:gd name="T34" fmla="*/ 50 w 101"/>
                  <a:gd name="T35" fmla="*/ 89 h 101"/>
                  <a:gd name="T36" fmla="*/ 50 w 101"/>
                  <a:gd name="T37" fmla="*/ 101 h 101"/>
                  <a:gd name="T38" fmla="*/ 65 w 101"/>
                  <a:gd name="T39" fmla="*/ 99 h 101"/>
                  <a:gd name="T40" fmla="*/ 79 w 101"/>
                  <a:gd name="T41" fmla="*/ 93 h 101"/>
                  <a:gd name="T42" fmla="*/ 50 w 101"/>
                  <a:gd name="T43" fmla="*/ 0 h 101"/>
                  <a:gd name="T44" fmla="*/ 44 w 101"/>
                  <a:gd name="T45" fmla="*/ 0 h 101"/>
                  <a:gd name="T46" fmla="*/ 29 w 101"/>
                  <a:gd name="T47" fmla="*/ 4 h 101"/>
                  <a:gd name="T48" fmla="*/ 23 w 101"/>
                  <a:gd name="T49" fmla="*/ 8 h 101"/>
                  <a:gd name="T50" fmla="*/ 8 w 101"/>
                  <a:gd name="T51" fmla="*/ 23 h 101"/>
                  <a:gd name="T52" fmla="*/ 1 w 101"/>
                  <a:gd name="T53" fmla="*/ 41 h 101"/>
                  <a:gd name="T54" fmla="*/ 1 w 101"/>
                  <a:gd name="T55" fmla="*/ 60 h 101"/>
                  <a:gd name="T56" fmla="*/ 8 w 101"/>
                  <a:gd name="T57" fmla="*/ 79 h 101"/>
                  <a:gd name="T58" fmla="*/ 12 w 101"/>
                  <a:gd name="T59" fmla="*/ 83 h 101"/>
                  <a:gd name="T60" fmla="*/ 27 w 101"/>
                  <a:gd name="T61" fmla="*/ 95 h 101"/>
                  <a:gd name="T62" fmla="*/ 50 w 101"/>
                  <a:gd name="T63" fmla="*/ 101 h 101"/>
                  <a:gd name="T64" fmla="*/ 50 w 101"/>
                  <a:gd name="T65" fmla="*/ 89 h 101"/>
                  <a:gd name="T66" fmla="*/ 33 w 101"/>
                  <a:gd name="T67" fmla="*/ 84 h 101"/>
                  <a:gd name="T68" fmla="*/ 19 w 101"/>
                  <a:gd name="T69" fmla="*/ 72 h 101"/>
                  <a:gd name="T70" fmla="*/ 15 w 101"/>
                  <a:gd name="T71" fmla="*/ 65 h 101"/>
                  <a:gd name="T72" fmla="*/ 12 w 101"/>
                  <a:gd name="T73" fmla="*/ 50 h 101"/>
                  <a:gd name="T74" fmla="*/ 15 w 101"/>
                  <a:gd name="T75" fmla="*/ 35 h 101"/>
                  <a:gd name="T76" fmla="*/ 23 w 101"/>
                  <a:gd name="T77" fmla="*/ 23 h 101"/>
                  <a:gd name="T78" fmla="*/ 29 w 101"/>
                  <a:gd name="T79" fmla="*/ 18 h 101"/>
                  <a:gd name="T80" fmla="*/ 39 w 101"/>
                  <a:gd name="T81" fmla="*/ 14 h 101"/>
                  <a:gd name="T82" fmla="*/ 50 w 101"/>
                  <a:gd name="T83"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88" y="18"/>
                    </a:lnTo>
                    <a:lnTo>
                      <a:pt x="84" y="12"/>
                    </a:lnTo>
                    <a:lnTo>
                      <a:pt x="73" y="5"/>
                    </a:lnTo>
                    <a:lnTo>
                      <a:pt x="63" y="1"/>
                    </a:lnTo>
                    <a:lnTo>
                      <a:pt x="50" y="0"/>
                    </a:lnTo>
                    <a:lnTo>
                      <a:pt x="50" y="12"/>
                    </a:lnTo>
                    <a:lnTo>
                      <a:pt x="60" y="14"/>
                    </a:lnTo>
                    <a:lnTo>
                      <a:pt x="68" y="16"/>
                    </a:lnTo>
                    <a:lnTo>
                      <a:pt x="76" y="22"/>
                    </a:lnTo>
                    <a:lnTo>
                      <a:pt x="83" y="29"/>
                    </a:lnTo>
                    <a:lnTo>
                      <a:pt x="86" y="35"/>
                    </a:lnTo>
                    <a:lnTo>
                      <a:pt x="88" y="44"/>
                    </a:lnTo>
                    <a:lnTo>
                      <a:pt x="88" y="50"/>
                    </a:lnTo>
                    <a:lnTo>
                      <a:pt x="88" y="59"/>
                    </a:lnTo>
                    <a:lnTo>
                      <a:pt x="86" y="65"/>
                    </a:lnTo>
                    <a:lnTo>
                      <a:pt x="83" y="72"/>
                    </a:lnTo>
                    <a:lnTo>
                      <a:pt x="78" y="78"/>
                    </a:lnTo>
                    <a:lnTo>
                      <a:pt x="72" y="83"/>
                    </a:lnTo>
                    <a:lnTo>
                      <a:pt x="67" y="86"/>
                    </a:lnTo>
                    <a:lnTo>
                      <a:pt x="61" y="87"/>
                    </a:lnTo>
                    <a:lnTo>
                      <a:pt x="56" y="89"/>
                    </a:lnTo>
                    <a:lnTo>
                      <a:pt x="50" y="89"/>
                    </a:lnTo>
                    <a:lnTo>
                      <a:pt x="50" y="101"/>
                    </a:lnTo>
                    <a:lnTo>
                      <a:pt x="57" y="101"/>
                    </a:lnTo>
                    <a:lnTo>
                      <a:pt x="65" y="99"/>
                    </a:lnTo>
                    <a:lnTo>
                      <a:pt x="72" y="97"/>
                    </a:lnTo>
                    <a:lnTo>
                      <a:pt x="79" y="93"/>
                    </a:lnTo>
                    <a:close/>
                    <a:moveTo>
                      <a:pt x="50" y="0"/>
                    </a:moveTo>
                    <a:lnTo>
                      <a:pt x="50" y="0"/>
                    </a:lnTo>
                    <a:lnTo>
                      <a:pt x="44" y="0"/>
                    </a:lnTo>
                    <a:lnTo>
                      <a:pt x="37" y="3"/>
                    </a:lnTo>
                    <a:lnTo>
                      <a:pt x="29" y="4"/>
                    </a:lnTo>
                    <a:lnTo>
                      <a:pt x="23" y="8"/>
                    </a:lnTo>
                    <a:lnTo>
                      <a:pt x="15" y="15"/>
                    </a:lnTo>
                    <a:lnTo>
                      <a:pt x="8" y="23"/>
                    </a:lnTo>
                    <a:lnTo>
                      <a:pt x="4" y="31"/>
                    </a:lnTo>
                    <a:lnTo>
                      <a:pt x="1" y="41"/>
                    </a:lnTo>
                    <a:lnTo>
                      <a:pt x="0" y="50"/>
                    </a:lnTo>
                    <a:lnTo>
                      <a:pt x="1" y="60"/>
                    </a:lnTo>
                    <a:lnTo>
                      <a:pt x="4" y="69"/>
                    </a:lnTo>
                    <a:lnTo>
                      <a:pt x="8" y="79"/>
                    </a:lnTo>
                    <a:lnTo>
                      <a:pt x="12" y="83"/>
                    </a:lnTo>
                    <a:lnTo>
                      <a:pt x="18" y="89"/>
                    </a:lnTo>
                    <a:lnTo>
                      <a:pt x="27" y="95"/>
                    </a:lnTo>
                    <a:lnTo>
                      <a:pt x="38" y="99"/>
                    </a:lnTo>
                    <a:lnTo>
                      <a:pt x="50" y="101"/>
                    </a:lnTo>
                    <a:lnTo>
                      <a:pt x="50" y="89"/>
                    </a:lnTo>
                    <a:lnTo>
                      <a:pt x="41" y="89"/>
                    </a:lnTo>
                    <a:lnTo>
                      <a:pt x="33" y="84"/>
                    </a:lnTo>
                    <a:lnTo>
                      <a:pt x="24" y="79"/>
                    </a:lnTo>
                    <a:lnTo>
                      <a:pt x="19" y="72"/>
                    </a:lnTo>
                    <a:lnTo>
                      <a:pt x="15" y="65"/>
                    </a:lnTo>
                    <a:lnTo>
                      <a:pt x="12" y="57"/>
                    </a:lnTo>
                    <a:lnTo>
                      <a:pt x="12" y="50"/>
                    </a:lnTo>
                    <a:lnTo>
                      <a:pt x="12" y="44"/>
                    </a:lnTo>
                    <a:lnTo>
                      <a:pt x="15" y="35"/>
                    </a:lnTo>
                    <a:lnTo>
                      <a:pt x="18" y="29"/>
                    </a:lnTo>
                    <a:lnTo>
                      <a:pt x="23" y="23"/>
                    </a:lnTo>
                    <a:lnTo>
                      <a:pt x="29" y="18"/>
                    </a:lnTo>
                    <a:lnTo>
                      <a:pt x="34" y="15"/>
                    </a:lnTo>
                    <a:lnTo>
                      <a:pt x="39" y="14"/>
                    </a:lnTo>
                    <a:lnTo>
                      <a:pt x="45" y="12"/>
                    </a:lnTo>
                    <a:lnTo>
                      <a:pt x="50" y="12"/>
                    </a:lnTo>
                    <a:lnTo>
                      <a:pt x="50" y="0"/>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1" name="Freeform 24"/>
              <p:cNvSpPr>
                <a:spLocks noChangeArrowheads="1"/>
              </p:cNvSpPr>
              <p:nvPr/>
            </p:nvSpPr>
            <p:spPr bwMode="auto">
              <a:xfrm rot="1800000">
                <a:off x="664275" y="3034303"/>
                <a:ext cx="11708" cy="11708"/>
              </a:xfrm>
              <a:custGeom>
                <a:avLst/>
                <a:gdLst>
                  <a:gd name="T0" fmla="*/ 15 w 19"/>
                  <a:gd name="T1" fmla="*/ 18 h 19"/>
                  <a:gd name="T2" fmla="*/ 15 w 19"/>
                  <a:gd name="T3" fmla="*/ 18 h 19"/>
                  <a:gd name="T4" fmla="*/ 18 w 19"/>
                  <a:gd name="T5" fmla="*/ 15 h 19"/>
                  <a:gd name="T6" fmla="*/ 19 w 19"/>
                  <a:gd name="T7" fmla="*/ 12 h 19"/>
                  <a:gd name="T8" fmla="*/ 19 w 19"/>
                  <a:gd name="T9" fmla="*/ 8 h 19"/>
                  <a:gd name="T10" fmla="*/ 18 w 19"/>
                  <a:gd name="T11" fmla="*/ 4 h 19"/>
                  <a:gd name="T12" fmla="*/ 18 w 19"/>
                  <a:gd name="T13" fmla="*/ 4 h 19"/>
                  <a:gd name="T14" fmla="*/ 15 w 19"/>
                  <a:gd name="T15" fmla="*/ 1 h 19"/>
                  <a:gd name="T16" fmla="*/ 12 w 19"/>
                  <a:gd name="T17" fmla="*/ 0 h 19"/>
                  <a:gd name="T18" fmla="*/ 8 w 19"/>
                  <a:gd name="T19" fmla="*/ 0 h 19"/>
                  <a:gd name="T20" fmla="*/ 4 w 19"/>
                  <a:gd name="T21" fmla="*/ 1 h 19"/>
                  <a:gd name="T22" fmla="*/ 4 w 19"/>
                  <a:gd name="T23" fmla="*/ 1 h 19"/>
                  <a:gd name="T24" fmla="*/ 1 w 19"/>
                  <a:gd name="T25" fmla="*/ 6 h 19"/>
                  <a:gd name="T26" fmla="*/ 0 w 19"/>
                  <a:gd name="T27" fmla="*/ 8 h 19"/>
                  <a:gd name="T28" fmla="*/ 0 w 19"/>
                  <a:gd name="T29" fmla="*/ 12 h 19"/>
                  <a:gd name="T30" fmla="*/ 3 w 19"/>
                  <a:gd name="T31" fmla="*/ 15 h 19"/>
                  <a:gd name="T32" fmla="*/ 3 w 19"/>
                  <a:gd name="T33" fmla="*/ 15 h 19"/>
                  <a:gd name="T34" fmla="*/ 5 w 19"/>
                  <a:gd name="T35" fmla="*/ 18 h 19"/>
                  <a:gd name="T36" fmla="*/ 8 w 19"/>
                  <a:gd name="T37" fmla="*/ 19 h 19"/>
                  <a:gd name="T38" fmla="*/ 12 w 19"/>
                  <a:gd name="T39" fmla="*/ 19 h 19"/>
                  <a:gd name="T40" fmla="*/ 15 w 19"/>
                  <a:gd name="T41" fmla="*/ 18 h 19"/>
                  <a:gd name="T42" fmla="*/ 15 w 19"/>
                  <a:gd name="T4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9">
                    <a:moveTo>
                      <a:pt x="15" y="18"/>
                    </a:moveTo>
                    <a:lnTo>
                      <a:pt x="15" y="18"/>
                    </a:lnTo>
                    <a:lnTo>
                      <a:pt x="18" y="15"/>
                    </a:lnTo>
                    <a:lnTo>
                      <a:pt x="19" y="12"/>
                    </a:lnTo>
                    <a:lnTo>
                      <a:pt x="19" y="8"/>
                    </a:lnTo>
                    <a:lnTo>
                      <a:pt x="18" y="4"/>
                    </a:lnTo>
                    <a:lnTo>
                      <a:pt x="15" y="1"/>
                    </a:lnTo>
                    <a:lnTo>
                      <a:pt x="12" y="0"/>
                    </a:lnTo>
                    <a:lnTo>
                      <a:pt x="8" y="0"/>
                    </a:lnTo>
                    <a:lnTo>
                      <a:pt x="4" y="1"/>
                    </a:lnTo>
                    <a:lnTo>
                      <a:pt x="1" y="6"/>
                    </a:lnTo>
                    <a:lnTo>
                      <a:pt x="0" y="8"/>
                    </a:lnTo>
                    <a:lnTo>
                      <a:pt x="0" y="12"/>
                    </a:lnTo>
                    <a:lnTo>
                      <a:pt x="3" y="15"/>
                    </a:lnTo>
                    <a:lnTo>
                      <a:pt x="5" y="18"/>
                    </a:lnTo>
                    <a:lnTo>
                      <a:pt x="8" y="19"/>
                    </a:lnTo>
                    <a:lnTo>
                      <a:pt x="12" y="19"/>
                    </a:lnTo>
                    <a:lnTo>
                      <a:pt x="15" y="18"/>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2" name="Freeform 25"/>
              <p:cNvSpPr>
                <a:spLocks noChangeArrowheads="1"/>
              </p:cNvSpPr>
              <p:nvPr/>
            </p:nvSpPr>
            <p:spPr bwMode="auto">
              <a:xfrm rot="1800000">
                <a:off x="663481" y="3017531"/>
                <a:ext cx="11708" cy="10537"/>
              </a:xfrm>
              <a:custGeom>
                <a:avLst/>
                <a:gdLst>
                  <a:gd name="T0" fmla="*/ 15 w 19"/>
                  <a:gd name="T1" fmla="*/ 17 h 19"/>
                  <a:gd name="T2" fmla="*/ 15 w 19"/>
                  <a:gd name="T3" fmla="*/ 17 h 19"/>
                  <a:gd name="T4" fmla="*/ 17 w 19"/>
                  <a:gd name="T5" fmla="*/ 15 h 19"/>
                  <a:gd name="T6" fmla="*/ 19 w 19"/>
                  <a:gd name="T7" fmla="*/ 10 h 19"/>
                  <a:gd name="T8" fmla="*/ 19 w 19"/>
                  <a:gd name="T9" fmla="*/ 6 h 19"/>
                  <a:gd name="T10" fmla="*/ 17 w 19"/>
                  <a:gd name="T11" fmla="*/ 4 h 19"/>
                  <a:gd name="T12" fmla="*/ 17 w 19"/>
                  <a:gd name="T13" fmla="*/ 4 h 19"/>
                  <a:gd name="T14" fmla="*/ 15 w 19"/>
                  <a:gd name="T15" fmla="*/ 1 h 19"/>
                  <a:gd name="T16" fmla="*/ 11 w 19"/>
                  <a:gd name="T17" fmla="*/ 0 h 19"/>
                  <a:gd name="T18" fmla="*/ 8 w 19"/>
                  <a:gd name="T19" fmla="*/ 0 h 19"/>
                  <a:gd name="T20" fmla="*/ 4 w 19"/>
                  <a:gd name="T21" fmla="*/ 1 h 19"/>
                  <a:gd name="T22" fmla="*/ 4 w 19"/>
                  <a:gd name="T23" fmla="*/ 1 h 19"/>
                  <a:gd name="T24" fmla="*/ 1 w 19"/>
                  <a:gd name="T25" fmla="*/ 4 h 19"/>
                  <a:gd name="T26" fmla="*/ 0 w 19"/>
                  <a:gd name="T27" fmla="*/ 6 h 19"/>
                  <a:gd name="T28" fmla="*/ 0 w 19"/>
                  <a:gd name="T29" fmla="*/ 10 h 19"/>
                  <a:gd name="T30" fmla="*/ 1 w 19"/>
                  <a:gd name="T31" fmla="*/ 15 h 19"/>
                  <a:gd name="T32" fmla="*/ 1 w 19"/>
                  <a:gd name="T33" fmla="*/ 15 h 19"/>
                  <a:gd name="T34" fmla="*/ 4 w 19"/>
                  <a:gd name="T35" fmla="*/ 17 h 19"/>
                  <a:gd name="T36" fmla="*/ 8 w 19"/>
                  <a:gd name="T37" fmla="*/ 19 h 19"/>
                  <a:gd name="T38" fmla="*/ 11 w 19"/>
                  <a:gd name="T39" fmla="*/ 19 h 19"/>
                  <a:gd name="T40" fmla="*/ 15 w 19"/>
                  <a:gd name="T41" fmla="*/ 17 h 19"/>
                  <a:gd name="T42" fmla="*/ 15 w 19"/>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9">
                    <a:moveTo>
                      <a:pt x="15" y="17"/>
                    </a:moveTo>
                    <a:lnTo>
                      <a:pt x="15" y="17"/>
                    </a:lnTo>
                    <a:lnTo>
                      <a:pt x="17" y="15"/>
                    </a:lnTo>
                    <a:lnTo>
                      <a:pt x="19" y="10"/>
                    </a:lnTo>
                    <a:lnTo>
                      <a:pt x="19" y="6"/>
                    </a:lnTo>
                    <a:lnTo>
                      <a:pt x="17" y="4"/>
                    </a:lnTo>
                    <a:lnTo>
                      <a:pt x="15" y="1"/>
                    </a:lnTo>
                    <a:lnTo>
                      <a:pt x="11" y="0"/>
                    </a:lnTo>
                    <a:lnTo>
                      <a:pt x="8" y="0"/>
                    </a:lnTo>
                    <a:lnTo>
                      <a:pt x="4" y="1"/>
                    </a:lnTo>
                    <a:lnTo>
                      <a:pt x="1" y="4"/>
                    </a:lnTo>
                    <a:lnTo>
                      <a:pt x="0" y="6"/>
                    </a:lnTo>
                    <a:lnTo>
                      <a:pt x="0" y="10"/>
                    </a:lnTo>
                    <a:lnTo>
                      <a:pt x="1" y="15"/>
                    </a:lnTo>
                    <a:lnTo>
                      <a:pt x="4" y="17"/>
                    </a:lnTo>
                    <a:lnTo>
                      <a:pt x="8" y="19"/>
                    </a:lnTo>
                    <a:lnTo>
                      <a:pt x="11" y="19"/>
                    </a:lnTo>
                    <a:lnTo>
                      <a:pt x="15"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3" name="Freeform 26"/>
              <p:cNvSpPr>
                <a:spLocks noChangeArrowheads="1"/>
              </p:cNvSpPr>
              <p:nvPr/>
            </p:nvSpPr>
            <p:spPr bwMode="auto">
              <a:xfrm rot="1800000">
                <a:off x="586810" y="3043192"/>
                <a:ext cx="59711" cy="36295"/>
              </a:xfrm>
              <a:custGeom>
                <a:avLst/>
                <a:gdLst>
                  <a:gd name="T0" fmla="*/ 99 w 101"/>
                  <a:gd name="T1" fmla="*/ 61 h 61"/>
                  <a:gd name="T2" fmla="*/ 99 w 101"/>
                  <a:gd name="T3" fmla="*/ 61 h 61"/>
                  <a:gd name="T4" fmla="*/ 101 w 101"/>
                  <a:gd name="T5" fmla="*/ 53 h 61"/>
                  <a:gd name="T6" fmla="*/ 101 w 101"/>
                  <a:gd name="T7" fmla="*/ 45 h 61"/>
                  <a:gd name="T8" fmla="*/ 99 w 101"/>
                  <a:gd name="T9" fmla="*/ 37 h 61"/>
                  <a:gd name="T10" fmla="*/ 95 w 101"/>
                  <a:gd name="T11" fmla="*/ 29 h 61"/>
                  <a:gd name="T12" fmla="*/ 91 w 101"/>
                  <a:gd name="T13" fmla="*/ 20 h 61"/>
                  <a:gd name="T14" fmla="*/ 86 w 101"/>
                  <a:gd name="T15" fmla="*/ 14 h 61"/>
                  <a:gd name="T16" fmla="*/ 79 w 101"/>
                  <a:gd name="T17" fmla="*/ 8 h 61"/>
                  <a:gd name="T18" fmla="*/ 71 w 101"/>
                  <a:gd name="T19" fmla="*/ 4 h 61"/>
                  <a:gd name="T20" fmla="*/ 71 w 101"/>
                  <a:gd name="T21" fmla="*/ 4 h 61"/>
                  <a:gd name="T22" fmla="*/ 61 w 101"/>
                  <a:gd name="T23" fmla="*/ 1 h 61"/>
                  <a:gd name="T24" fmla="*/ 52 w 101"/>
                  <a:gd name="T25" fmla="*/ 0 h 61"/>
                  <a:gd name="T26" fmla="*/ 42 w 101"/>
                  <a:gd name="T27" fmla="*/ 0 h 61"/>
                  <a:gd name="T28" fmla="*/ 32 w 101"/>
                  <a:gd name="T29" fmla="*/ 3 h 61"/>
                  <a:gd name="T30" fmla="*/ 24 w 101"/>
                  <a:gd name="T31" fmla="*/ 7 h 61"/>
                  <a:gd name="T32" fmla="*/ 16 w 101"/>
                  <a:gd name="T33" fmla="*/ 12 h 61"/>
                  <a:gd name="T34" fmla="*/ 9 w 101"/>
                  <a:gd name="T35" fmla="*/ 20 h 61"/>
                  <a:gd name="T36" fmla="*/ 4 w 101"/>
                  <a:gd name="T37" fmla="*/ 29 h 61"/>
                  <a:gd name="T38" fmla="*/ 4 w 101"/>
                  <a:gd name="T39" fmla="*/ 29 h 61"/>
                  <a:gd name="T40" fmla="*/ 1 w 101"/>
                  <a:gd name="T41" fmla="*/ 37 h 61"/>
                  <a:gd name="T42" fmla="*/ 0 w 101"/>
                  <a:gd name="T43" fmla="*/ 45 h 61"/>
                  <a:gd name="T44" fmla="*/ 0 w 101"/>
                  <a:gd name="T45" fmla="*/ 53 h 61"/>
                  <a:gd name="T46" fmla="*/ 1 w 101"/>
                  <a:gd name="T47" fmla="*/ 61 h 61"/>
                  <a:gd name="T48" fmla="*/ 13 w 101"/>
                  <a:gd name="T49" fmla="*/ 61 h 61"/>
                  <a:gd name="T50" fmla="*/ 13 w 101"/>
                  <a:gd name="T51" fmla="*/ 61 h 61"/>
                  <a:gd name="T52" fmla="*/ 12 w 101"/>
                  <a:gd name="T53" fmla="*/ 54 h 61"/>
                  <a:gd name="T54" fmla="*/ 12 w 101"/>
                  <a:gd name="T55" fmla="*/ 48 h 61"/>
                  <a:gd name="T56" fmla="*/ 12 w 101"/>
                  <a:gd name="T57" fmla="*/ 41 h 61"/>
                  <a:gd name="T58" fmla="*/ 15 w 101"/>
                  <a:gd name="T59" fmla="*/ 34 h 61"/>
                  <a:gd name="T60" fmla="*/ 15 w 101"/>
                  <a:gd name="T61" fmla="*/ 34 h 61"/>
                  <a:gd name="T62" fmla="*/ 19 w 101"/>
                  <a:gd name="T63" fmla="*/ 27 h 61"/>
                  <a:gd name="T64" fmla="*/ 24 w 101"/>
                  <a:gd name="T65" fmla="*/ 22 h 61"/>
                  <a:gd name="T66" fmla="*/ 30 w 101"/>
                  <a:gd name="T67" fmla="*/ 16 h 61"/>
                  <a:gd name="T68" fmla="*/ 37 w 101"/>
                  <a:gd name="T69" fmla="*/ 14 h 61"/>
                  <a:gd name="T70" fmla="*/ 43 w 101"/>
                  <a:gd name="T71" fmla="*/ 12 h 61"/>
                  <a:gd name="T72" fmla="*/ 52 w 101"/>
                  <a:gd name="T73" fmla="*/ 11 h 61"/>
                  <a:gd name="T74" fmla="*/ 58 w 101"/>
                  <a:gd name="T75" fmla="*/ 12 h 61"/>
                  <a:gd name="T76" fmla="*/ 67 w 101"/>
                  <a:gd name="T77" fmla="*/ 15 h 61"/>
                  <a:gd name="T78" fmla="*/ 67 w 101"/>
                  <a:gd name="T79" fmla="*/ 15 h 61"/>
                  <a:gd name="T80" fmla="*/ 72 w 101"/>
                  <a:gd name="T81" fmla="*/ 19 h 61"/>
                  <a:gd name="T82" fmla="*/ 77 w 101"/>
                  <a:gd name="T83" fmla="*/ 23 h 61"/>
                  <a:gd name="T84" fmla="*/ 83 w 101"/>
                  <a:gd name="T85" fmla="*/ 29 h 61"/>
                  <a:gd name="T86" fmla="*/ 86 w 101"/>
                  <a:gd name="T87" fmla="*/ 34 h 61"/>
                  <a:gd name="T88" fmla="*/ 88 w 101"/>
                  <a:gd name="T89" fmla="*/ 41 h 61"/>
                  <a:gd name="T90" fmla="*/ 88 w 101"/>
                  <a:gd name="T91" fmla="*/ 48 h 61"/>
                  <a:gd name="T92" fmla="*/ 88 w 101"/>
                  <a:gd name="T93" fmla="*/ 54 h 61"/>
                  <a:gd name="T94" fmla="*/ 87 w 101"/>
                  <a:gd name="T95" fmla="*/ 61 h 61"/>
                  <a:gd name="T96" fmla="*/ 99 w 101"/>
                  <a:gd name="T9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61" y="1"/>
                    </a:lnTo>
                    <a:lnTo>
                      <a:pt x="52" y="0"/>
                    </a:lnTo>
                    <a:lnTo>
                      <a:pt x="42" y="0"/>
                    </a:lnTo>
                    <a:lnTo>
                      <a:pt x="32" y="3"/>
                    </a:lnTo>
                    <a:lnTo>
                      <a:pt x="24" y="7"/>
                    </a:lnTo>
                    <a:lnTo>
                      <a:pt x="16" y="12"/>
                    </a:lnTo>
                    <a:lnTo>
                      <a:pt x="9" y="20"/>
                    </a:lnTo>
                    <a:lnTo>
                      <a:pt x="4" y="29"/>
                    </a:lnTo>
                    <a:lnTo>
                      <a:pt x="1" y="37"/>
                    </a:lnTo>
                    <a:lnTo>
                      <a:pt x="0" y="45"/>
                    </a:lnTo>
                    <a:lnTo>
                      <a:pt x="0" y="53"/>
                    </a:lnTo>
                    <a:lnTo>
                      <a:pt x="1" y="61"/>
                    </a:lnTo>
                    <a:lnTo>
                      <a:pt x="13" y="61"/>
                    </a:lnTo>
                    <a:lnTo>
                      <a:pt x="12" y="54"/>
                    </a:lnTo>
                    <a:lnTo>
                      <a:pt x="12" y="48"/>
                    </a:lnTo>
                    <a:lnTo>
                      <a:pt x="12" y="41"/>
                    </a:lnTo>
                    <a:lnTo>
                      <a:pt x="15" y="34"/>
                    </a:lnTo>
                    <a:lnTo>
                      <a:pt x="19" y="27"/>
                    </a:lnTo>
                    <a:lnTo>
                      <a:pt x="24" y="22"/>
                    </a:lnTo>
                    <a:lnTo>
                      <a:pt x="30" y="16"/>
                    </a:lnTo>
                    <a:lnTo>
                      <a:pt x="37" y="14"/>
                    </a:lnTo>
                    <a:lnTo>
                      <a:pt x="43" y="12"/>
                    </a:lnTo>
                    <a:lnTo>
                      <a:pt x="52" y="11"/>
                    </a:lnTo>
                    <a:lnTo>
                      <a:pt x="58" y="12"/>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4" name="Freeform 27"/>
              <p:cNvSpPr>
                <a:spLocks noChangeArrowheads="1"/>
              </p:cNvSpPr>
              <p:nvPr/>
            </p:nvSpPr>
            <p:spPr bwMode="auto">
              <a:xfrm rot="1800000">
                <a:off x="599360" y="3070638"/>
                <a:ext cx="11708" cy="4683"/>
              </a:xfrm>
              <a:custGeom>
                <a:avLst/>
                <a:gdLst>
                  <a:gd name="T0" fmla="*/ 19 w 19"/>
                  <a:gd name="T1" fmla="*/ 7 h 7"/>
                  <a:gd name="T2" fmla="*/ 19 w 19"/>
                  <a:gd name="T3" fmla="*/ 7 h 7"/>
                  <a:gd name="T4" fmla="*/ 18 w 19"/>
                  <a:gd name="T5" fmla="*/ 3 h 7"/>
                  <a:gd name="T6" fmla="*/ 13 w 19"/>
                  <a:gd name="T7" fmla="*/ 0 h 7"/>
                  <a:gd name="T8" fmla="*/ 13 w 19"/>
                  <a:gd name="T9" fmla="*/ 0 h 7"/>
                  <a:gd name="T10" fmla="*/ 9 w 19"/>
                  <a:gd name="T11" fmla="*/ 0 h 7"/>
                  <a:gd name="T12" fmla="*/ 7 w 19"/>
                  <a:gd name="T13" fmla="*/ 0 h 7"/>
                  <a:gd name="T14" fmla="*/ 3 w 19"/>
                  <a:gd name="T15" fmla="*/ 3 h 7"/>
                  <a:gd name="T16" fmla="*/ 1 w 19"/>
                  <a:gd name="T17" fmla="*/ 6 h 7"/>
                  <a:gd name="T18" fmla="*/ 1 w 19"/>
                  <a:gd name="T19" fmla="*/ 6 h 7"/>
                  <a:gd name="T20" fmla="*/ 0 w 19"/>
                  <a:gd name="T21" fmla="*/ 7 h 7"/>
                  <a:gd name="T22" fmla="*/ 19 w 19"/>
                  <a:gd name="T2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19" y="7"/>
                    </a:moveTo>
                    <a:lnTo>
                      <a:pt x="19" y="7"/>
                    </a:lnTo>
                    <a:lnTo>
                      <a:pt x="18" y="3"/>
                    </a:lnTo>
                    <a:lnTo>
                      <a:pt x="13" y="0"/>
                    </a:lnTo>
                    <a:lnTo>
                      <a:pt x="9" y="0"/>
                    </a:lnTo>
                    <a:lnTo>
                      <a:pt x="7" y="0"/>
                    </a:lnTo>
                    <a:lnTo>
                      <a:pt x="3" y="3"/>
                    </a:lnTo>
                    <a:lnTo>
                      <a:pt x="1" y="6"/>
                    </a:lnTo>
                    <a:lnTo>
                      <a:pt x="0" y="7"/>
                    </a:lnTo>
                    <a:lnTo>
                      <a:pt x="19" y="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5" name="Freeform 28"/>
              <p:cNvSpPr>
                <a:spLocks noChangeArrowheads="1"/>
              </p:cNvSpPr>
              <p:nvPr/>
            </p:nvSpPr>
            <p:spPr bwMode="auto">
              <a:xfrm rot="1800000">
                <a:off x="613190" y="3060148"/>
                <a:ext cx="11708" cy="10537"/>
              </a:xfrm>
              <a:custGeom>
                <a:avLst/>
                <a:gdLst>
                  <a:gd name="T0" fmla="*/ 6 w 20"/>
                  <a:gd name="T1" fmla="*/ 19 h 19"/>
                  <a:gd name="T2" fmla="*/ 6 w 20"/>
                  <a:gd name="T3" fmla="*/ 19 h 19"/>
                  <a:gd name="T4" fmla="*/ 9 w 20"/>
                  <a:gd name="T5" fmla="*/ 19 h 19"/>
                  <a:gd name="T6" fmla="*/ 13 w 20"/>
                  <a:gd name="T7" fmla="*/ 19 h 19"/>
                  <a:gd name="T8" fmla="*/ 15 w 20"/>
                  <a:gd name="T9" fmla="*/ 18 h 19"/>
                  <a:gd name="T10" fmla="*/ 18 w 20"/>
                  <a:gd name="T11" fmla="*/ 13 h 19"/>
                  <a:gd name="T12" fmla="*/ 18 w 20"/>
                  <a:gd name="T13" fmla="*/ 13 h 19"/>
                  <a:gd name="T14" fmla="*/ 20 w 20"/>
                  <a:gd name="T15" fmla="*/ 11 h 19"/>
                  <a:gd name="T16" fmla="*/ 18 w 20"/>
                  <a:gd name="T17" fmla="*/ 7 h 19"/>
                  <a:gd name="T18" fmla="*/ 17 w 20"/>
                  <a:gd name="T19" fmla="*/ 4 h 19"/>
                  <a:gd name="T20" fmla="*/ 14 w 20"/>
                  <a:gd name="T21" fmla="*/ 1 h 19"/>
                  <a:gd name="T22" fmla="*/ 14 w 20"/>
                  <a:gd name="T23" fmla="*/ 1 h 19"/>
                  <a:gd name="T24" fmla="*/ 10 w 20"/>
                  <a:gd name="T25" fmla="*/ 0 h 19"/>
                  <a:gd name="T26" fmla="*/ 6 w 20"/>
                  <a:gd name="T27" fmla="*/ 1 h 19"/>
                  <a:gd name="T28" fmla="*/ 3 w 20"/>
                  <a:gd name="T29" fmla="*/ 3 h 19"/>
                  <a:gd name="T30" fmla="*/ 0 w 20"/>
                  <a:gd name="T31" fmla="*/ 5 h 19"/>
                  <a:gd name="T32" fmla="*/ 0 w 20"/>
                  <a:gd name="T33" fmla="*/ 5 h 19"/>
                  <a:gd name="T34" fmla="*/ 0 w 20"/>
                  <a:gd name="T35" fmla="*/ 9 h 19"/>
                  <a:gd name="T36" fmla="*/ 0 w 20"/>
                  <a:gd name="T37" fmla="*/ 13 h 19"/>
                  <a:gd name="T38" fmla="*/ 2 w 20"/>
                  <a:gd name="T39" fmla="*/ 16 h 19"/>
                  <a:gd name="T40" fmla="*/ 6 w 20"/>
                  <a:gd name="T41" fmla="*/ 19 h 19"/>
                  <a:gd name="T42" fmla="*/ 6 w 20"/>
                  <a:gd name="T4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19">
                    <a:moveTo>
                      <a:pt x="6" y="19"/>
                    </a:moveTo>
                    <a:lnTo>
                      <a:pt x="6" y="19"/>
                    </a:lnTo>
                    <a:lnTo>
                      <a:pt x="9" y="19"/>
                    </a:lnTo>
                    <a:lnTo>
                      <a:pt x="13" y="19"/>
                    </a:lnTo>
                    <a:lnTo>
                      <a:pt x="15" y="18"/>
                    </a:lnTo>
                    <a:lnTo>
                      <a:pt x="18" y="13"/>
                    </a:lnTo>
                    <a:lnTo>
                      <a:pt x="20" y="11"/>
                    </a:lnTo>
                    <a:lnTo>
                      <a:pt x="18" y="7"/>
                    </a:lnTo>
                    <a:lnTo>
                      <a:pt x="17" y="4"/>
                    </a:lnTo>
                    <a:lnTo>
                      <a:pt x="14" y="1"/>
                    </a:lnTo>
                    <a:lnTo>
                      <a:pt x="10" y="0"/>
                    </a:lnTo>
                    <a:lnTo>
                      <a:pt x="6" y="1"/>
                    </a:lnTo>
                    <a:lnTo>
                      <a:pt x="3" y="3"/>
                    </a:lnTo>
                    <a:lnTo>
                      <a:pt x="0" y="5"/>
                    </a:lnTo>
                    <a:lnTo>
                      <a:pt x="0" y="9"/>
                    </a:lnTo>
                    <a:lnTo>
                      <a:pt x="0" y="13"/>
                    </a:lnTo>
                    <a:lnTo>
                      <a:pt x="2" y="16"/>
                    </a:lnTo>
                    <a:lnTo>
                      <a:pt x="6" y="19"/>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6" name="Freeform 29"/>
              <p:cNvSpPr>
                <a:spLocks noEditPoints="1" noChangeArrowheads="1"/>
              </p:cNvSpPr>
              <p:nvPr/>
            </p:nvSpPr>
            <p:spPr bwMode="auto">
              <a:xfrm rot="1800000">
                <a:off x="707437" y="2962893"/>
                <a:ext cx="58540" cy="59711"/>
              </a:xfrm>
              <a:custGeom>
                <a:avLst/>
                <a:gdLst>
                  <a:gd name="T0" fmla="*/ 51 w 101"/>
                  <a:gd name="T1" fmla="*/ 101 h 101"/>
                  <a:gd name="T2" fmla="*/ 74 w 101"/>
                  <a:gd name="T3" fmla="*/ 96 h 101"/>
                  <a:gd name="T4" fmla="*/ 92 w 101"/>
                  <a:gd name="T5" fmla="*/ 80 h 101"/>
                  <a:gd name="T6" fmla="*/ 97 w 101"/>
                  <a:gd name="T7" fmla="*/ 70 h 101"/>
                  <a:gd name="T8" fmla="*/ 101 w 101"/>
                  <a:gd name="T9" fmla="*/ 51 h 101"/>
                  <a:gd name="T10" fmla="*/ 98 w 101"/>
                  <a:gd name="T11" fmla="*/ 33 h 101"/>
                  <a:gd name="T12" fmla="*/ 88 w 101"/>
                  <a:gd name="T13" fmla="*/ 15 h 101"/>
                  <a:gd name="T14" fmla="*/ 81 w 101"/>
                  <a:gd name="T15" fmla="*/ 9 h 101"/>
                  <a:gd name="T16" fmla="*/ 66 w 101"/>
                  <a:gd name="T17" fmla="*/ 2 h 101"/>
                  <a:gd name="T18" fmla="*/ 51 w 101"/>
                  <a:gd name="T19" fmla="*/ 0 h 101"/>
                  <a:gd name="T20" fmla="*/ 51 w 101"/>
                  <a:gd name="T21" fmla="*/ 11 h 101"/>
                  <a:gd name="T22" fmla="*/ 63 w 101"/>
                  <a:gd name="T23" fmla="*/ 14 h 101"/>
                  <a:gd name="T24" fmla="*/ 74 w 101"/>
                  <a:gd name="T25" fmla="*/ 18 h 101"/>
                  <a:gd name="T26" fmla="*/ 79 w 101"/>
                  <a:gd name="T27" fmla="*/ 24 h 101"/>
                  <a:gd name="T28" fmla="*/ 88 w 101"/>
                  <a:gd name="T29" fmla="*/ 37 h 101"/>
                  <a:gd name="T30" fmla="*/ 89 w 101"/>
                  <a:gd name="T31" fmla="*/ 51 h 101"/>
                  <a:gd name="T32" fmla="*/ 86 w 101"/>
                  <a:gd name="T33" fmla="*/ 66 h 101"/>
                  <a:gd name="T34" fmla="*/ 82 w 101"/>
                  <a:gd name="T35" fmla="*/ 73 h 101"/>
                  <a:gd name="T36" fmla="*/ 68 w 101"/>
                  <a:gd name="T37" fmla="*/ 85 h 101"/>
                  <a:gd name="T38" fmla="*/ 51 w 101"/>
                  <a:gd name="T39" fmla="*/ 89 h 101"/>
                  <a:gd name="T40" fmla="*/ 22 w 101"/>
                  <a:gd name="T41" fmla="*/ 92 h 101"/>
                  <a:gd name="T42" fmla="*/ 29 w 101"/>
                  <a:gd name="T43" fmla="*/ 96 h 101"/>
                  <a:gd name="T44" fmla="*/ 44 w 101"/>
                  <a:gd name="T45" fmla="*/ 100 h 101"/>
                  <a:gd name="T46" fmla="*/ 51 w 101"/>
                  <a:gd name="T47" fmla="*/ 89 h 101"/>
                  <a:gd name="T48" fmla="*/ 45 w 101"/>
                  <a:gd name="T49" fmla="*/ 89 h 101"/>
                  <a:gd name="T50" fmla="*/ 34 w 101"/>
                  <a:gd name="T51" fmla="*/ 85 h 101"/>
                  <a:gd name="T52" fmla="*/ 29 w 101"/>
                  <a:gd name="T53" fmla="*/ 82 h 101"/>
                  <a:gd name="T54" fmla="*/ 18 w 101"/>
                  <a:gd name="T55" fmla="*/ 70 h 101"/>
                  <a:gd name="T56" fmla="*/ 13 w 101"/>
                  <a:gd name="T57" fmla="*/ 56 h 101"/>
                  <a:gd name="T58" fmla="*/ 13 w 101"/>
                  <a:gd name="T59" fmla="*/ 41 h 101"/>
                  <a:gd name="T60" fmla="*/ 19 w 101"/>
                  <a:gd name="T61" fmla="*/ 28 h 101"/>
                  <a:gd name="T62" fmla="*/ 26 w 101"/>
                  <a:gd name="T63" fmla="*/ 21 h 101"/>
                  <a:gd name="T64" fmla="*/ 43 w 101"/>
                  <a:gd name="T65" fmla="*/ 13 h 101"/>
                  <a:gd name="T66" fmla="*/ 51 w 101"/>
                  <a:gd name="T67" fmla="*/ 0 h 101"/>
                  <a:gd name="T68" fmla="*/ 40 w 101"/>
                  <a:gd name="T69" fmla="*/ 2 h 101"/>
                  <a:gd name="T70" fmla="*/ 18 w 101"/>
                  <a:gd name="T71" fmla="*/ 11 h 101"/>
                  <a:gd name="T72" fmla="*/ 10 w 101"/>
                  <a:gd name="T73" fmla="*/ 21 h 101"/>
                  <a:gd name="T74" fmla="*/ 2 w 101"/>
                  <a:gd name="T75" fmla="*/ 40 h 101"/>
                  <a:gd name="T76" fmla="*/ 2 w 101"/>
                  <a:gd name="T77" fmla="*/ 59 h 101"/>
                  <a:gd name="T78" fmla="*/ 8 w 101"/>
                  <a:gd name="T79" fmla="*/ 77 h 101"/>
                  <a:gd name="T80" fmla="*/ 22 w 101"/>
                  <a:gd name="T81"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1" h="101">
                    <a:moveTo>
                      <a:pt x="51" y="101"/>
                    </a:moveTo>
                    <a:lnTo>
                      <a:pt x="51" y="101"/>
                    </a:lnTo>
                    <a:lnTo>
                      <a:pt x="63" y="100"/>
                    </a:lnTo>
                    <a:lnTo>
                      <a:pt x="74" y="96"/>
                    </a:lnTo>
                    <a:lnTo>
                      <a:pt x="83" y="89"/>
                    </a:lnTo>
                    <a:lnTo>
                      <a:pt x="92" y="80"/>
                    </a:lnTo>
                    <a:lnTo>
                      <a:pt x="97" y="70"/>
                    </a:lnTo>
                    <a:lnTo>
                      <a:pt x="100" y="62"/>
                    </a:lnTo>
                    <a:lnTo>
                      <a:pt x="101" y="51"/>
                    </a:lnTo>
                    <a:lnTo>
                      <a:pt x="101" y="41"/>
                    </a:lnTo>
                    <a:lnTo>
                      <a:pt x="98" y="33"/>
                    </a:lnTo>
                    <a:lnTo>
                      <a:pt x="94" y="24"/>
                    </a:lnTo>
                    <a:lnTo>
                      <a:pt x="88" y="15"/>
                    </a:lnTo>
                    <a:lnTo>
                      <a:pt x="81" y="9"/>
                    </a:lnTo>
                    <a:lnTo>
                      <a:pt x="74" y="5"/>
                    </a:lnTo>
                    <a:lnTo>
                      <a:pt x="66" y="2"/>
                    </a:lnTo>
                    <a:lnTo>
                      <a:pt x="59" y="0"/>
                    </a:lnTo>
                    <a:lnTo>
                      <a:pt x="51" y="0"/>
                    </a:lnTo>
                    <a:lnTo>
                      <a:pt x="51" y="11"/>
                    </a:lnTo>
                    <a:lnTo>
                      <a:pt x="56" y="13"/>
                    </a:lnTo>
                    <a:lnTo>
                      <a:pt x="63" y="14"/>
                    </a:lnTo>
                    <a:lnTo>
                      <a:pt x="68" y="15"/>
                    </a:lnTo>
                    <a:lnTo>
                      <a:pt x="74" y="18"/>
                    </a:lnTo>
                    <a:lnTo>
                      <a:pt x="79" y="24"/>
                    </a:lnTo>
                    <a:lnTo>
                      <a:pt x="83" y="30"/>
                    </a:lnTo>
                    <a:lnTo>
                      <a:pt x="88" y="37"/>
                    </a:lnTo>
                    <a:lnTo>
                      <a:pt x="89" y="44"/>
                    </a:lnTo>
                    <a:lnTo>
                      <a:pt x="89" y="51"/>
                    </a:lnTo>
                    <a:lnTo>
                      <a:pt x="89" y="59"/>
                    </a:lnTo>
                    <a:lnTo>
                      <a:pt x="86" y="66"/>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45" y="89"/>
                    </a:lnTo>
                    <a:lnTo>
                      <a:pt x="40" y="88"/>
                    </a:lnTo>
                    <a:lnTo>
                      <a:pt x="34" y="85"/>
                    </a:lnTo>
                    <a:lnTo>
                      <a:pt x="29" y="82"/>
                    </a:lnTo>
                    <a:lnTo>
                      <a:pt x="22" y="77"/>
                    </a:lnTo>
                    <a:lnTo>
                      <a:pt x="18" y="70"/>
                    </a:lnTo>
                    <a:lnTo>
                      <a:pt x="15" y="65"/>
                    </a:lnTo>
                    <a:lnTo>
                      <a:pt x="13" y="56"/>
                    </a:lnTo>
                    <a:lnTo>
                      <a:pt x="13" y="50"/>
                    </a:lnTo>
                    <a:lnTo>
                      <a:pt x="13" y="41"/>
                    </a:lnTo>
                    <a:lnTo>
                      <a:pt x="15" y="35"/>
                    </a:lnTo>
                    <a:lnTo>
                      <a:pt x="19" y="28"/>
                    </a:lnTo>
                    <a:lnTo>
                      <a:pt x="26" y="21"/>
                    </a:lnTo>
                    <a:lnTo>
                      <a:pt x="33" y="15"/>
                    </a:lnTo>
                    <a:lnTo>
                      <a:pt x="43" y="13"/>
                    </a:lnTo>
                    <a:lnTo>
                      <a:pt x="51" y="11"/>
                    </a:lnTo>
                    <a:lnTo>
                      <a:pt x="51" y="0"/>
                    </a:lnTo>
                    <a:lnTo>
                      <a:pt x="40" y="2"/>
                    </a:lnTo>
                    <a:lnTo>
                      <a:pt x="28" y="5"/>
                    </a:lnTo>
                    <a:lnTo>
                      <a:pt x="18" y="11"/>
                    </a:lnTo>
                    <a:lnTo>
                      <a:pt x="10" y="21"/>
                    </a:lnTo>
                    <a:lnTo>
                      <a:pt x="4" y="30"/>
                    </a:lnTo>
                    <a:lnTo>
                      <a:pt x="2" y="40"/>
                    </a:lnTo>
                    <a:lnTo>
                      <a:pt x="0" y="50"/>
                    </a:lnTo>
                    <a:lnTo>
                      <a:pt x="2" y="59"/>
                    </a:lnTo>
                    <a:lnTo>
                      <a:pt x="3" y="69"/>
                    </a:lnTo>
                    <a:lnTo>
                      <a:pt x="8" y="77"/>
                    </a:lnTo>
                    <a:lnTo>
                      <a:pt x="14" y="85"/>
                    </a:lnTo>
                    <a:lnTo>
                      <a:pt x="22" y="92"/>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7" name="Freeform 30"/>
              <p:cNvSpPr>
                <a:spLocks noChangeArrowheads="1"/>
              </p:cNvSpPr>
              <p:nvPr/>
            </p:nvSpPr>
            <p:spPr bwMode="auto">
              <a:xfrm rot="1800000">
                <a:off x="723284" y="2991222"/>
                <a:ext cx="11708" cy="10537"/>
              </a:xfrm>
              <a:custGeom>
                <a:avLst/>
                <a:gdLst>
                  <a:gd name="T0" fmla="*/ 4 w 19"/>
                  <a:gd name="T1" fmla="*/ 17 h 19"/>
                  <a:gd name="T2" fmla="*/ 4 w 19"/>
                  <a:gd name="T3" fmla="*/ 17 h 19"/>
                  <a:gd name="T4" fmla="*/ 7 w 19"/>
                  <a:gd name="T5" fmla="*/ 19 h 19"/>
                  <a:gd name="T6" fmla="*/ 11 w 19"/>
                  <a:gd name="T7" fmla="*/ 19 h 19"/>
                  <a:gd name="T8" fmla="*/ 14 w 19"/>
                  <a:gd name="T9" fmla="*/ 17 h 19"/>
                  <a:gd name="T10" fmla="*/ 16 w 19"/>
                  <a:gd name="T11" fmla="*/ 15 h 19"/>
                  <a:gd name="T12" fmla="*/ 16 w 19"/>
                  <a:gd name="T13" fmla="*/ 15 h 19"/>
                  <a:gd name="T14" fmla="*/ 19 w 19"/>
                  <a:gd name="T15" fmla="*/ 11 h 19"/>
                  <a:gd name="T16" fmla="*/ 19 w 19"/>
                  <a:gd name="T17" fmla="*/ 8 h 19"/>
                  <a:gd name="T18" fmla="*/ 18 w 19"/>
                  <a:gd name="T19" fmla="*/ 4 h 19"/>
                  <a:gd name="T20" fmla="*/ 15 w 19"/>
                  <a:gd name="T21" fmla="*/ 1 h 19"/>
                  <a:gd name="T22" fmla="*/ 15 w 19"/>
                  <a:gd name="T23" fmla="*/ 1 h 19"/>
                  <a:gd name="T24" fmla="*/ 11 w 19"/>
                  <a:gd name="T25" fmla="*/ 0 h 19"/>
                  <a:gd name="T26" fmla="*/ 7 w 19"/>
                  <a:gd name="T27" fmla="*/ 0 h 19"/>
                  <a:gd name="T28" fmla="*/ 4 w 19"/>
                  <a:gd name="T29" fmla="*/ 1 h 19"/>
                  <a:gd name="T30" fmla="*/ 1 w 19"/>
                  <a:gd name="T31" fmla="*/ 4 h 19"/>
                  <a:gd name="T32" fmla="*/ 1 w 19"/>
                  <a:gd name="T33" fmla="*/ 4 h 19"/>
                  <a:gd name="T34" fmla="*/ 0 w 19"/>
                  <a:gd name="T35" fmla="*/ 6 h 19"/>
                  <a:gd name="T36" fmla="*/ 0 w 19"/>
                  <a:gd name="T37" fmla="*/ 11 h 19"/>
                  <a:gd name="T38" fmla="*/ 1 w 19"/>
                  <a:gd name="T39" fmla="*/ 13 h 19"/>
                  <a:gd name="T40" fmla="*/ 4 w 19"/>
                  <a:gd name="T41" fmla="*/ 17 h 19"/>
                  <a:gd name="T42" fmla="*/ 4 w 19"/>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9">
                    <a:moveTo>
                      <a:pt x="4" y="17"/>
                    </a:moveTo>
                    <a:lnTo>
                      <a:pt x="4" y="17"/>
                    </a:lnTo>
                    <a:lnTo>
                      <a:pt x="7" y="19"/>
                    </a:lnTo>
                    <a:lnTo>
                      <a:pt x="11" y="19"/>
                    </a:lnTo>
                    <a:lnTo>
                      <a:pt x="14" y="17"/>
                    </a:lnTo>
                    <a:lnTo>
                      <a:pt x="16" y="15"/>
                    </a:lnTo>
                    <a:lnTo>
                      <a:pt x="19" y="11"/>
                    </a:lnTo>
                    <a:lnTo>
                      <a:pt x="19" y="8"/>
                    </a:lnTo>
                    <a:lnTo>
                      <a:pt x="18" y="4"/>
                    </a:lnTo>
                    <a:lnTo>
                      <a:pt x="15" y="1"/>
                    </a:lnTo>
                    <a:lnTo>
                      <a:pt x="11" y="0"/>
                    </a:lnTo>
                    <a:lnTo>
                      <a:pt x="7" y="0"/>
                    </a:lnTo>
                    <a:lnTo>
                      <a:pt x="4" y="1"/>
                    </a:lnTo>
                    <a:lnTo>
                      <a:pt x="1" y="4"/>
                    </a:lnTo>
                    <a:lnTo>
                      <a:pt x="0" y="6"/>
                    </a:lnTo>
                    <a:lnTo>
                      <a:pt x="0" y="11"/>
                    </a:lnTo>
                    <a:lnTo>
                      <a:pt x="1" y="13"/>
                    </a:lnTo>
                    <a:lnTo>
                      <a:pt x="4"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8" name="Freeform 31"/>
              <p:cNvSpPr>
                <a:spLocks noChangeArrowheads="1"/>
              </p:cNvSpPr>
              <p:nvPr/>
            </p:nvSpPr>
            <p:spPr bwMode="auto">
              <a:xfrm rot="1800000">
                <a:off x="740099" y="2983017"/>
                <a:ext cx="10538" cy="10537"/>
              </a:xfrm>
              <a:custGeom>
                <a:avLst/>
                <a:gdLst>
                  <a:gd name="T0" fmla="*/ 4 w 19"/>
                  <a:gd name="T1" fmla="*/ 17 h 19"/>
                  <a:gd name="T2" fmla="*/ 4 w 19"/>
                  <a:gd name="T3" fmla="*/ 17 h 19"/>
                  <a:gd name="T4" fmla="*/ 7 w 19"/>
                  <a:gd name="T5" fmla="*/ 19 h 19"/>
                  <a:gd name="T6" fmla="*/ 11 w 19"/>
                  <a:gd name="T7" fmla="*/ 19 h 19"/>
                  <a:gd name="T8" fmla="*/ 13 w 19"/>
                  <a:gd name="T9" fmla="*/ 17 h 19"/>
                  <a:gd name="T10" fmla="*/ 16 w 19"/>
                  <a:gd name="T11" fmla="*/ 15 h 19"/>
                  <a:gd name="T12" fmla="*/ 16 w 19"/>
                  <a:gd name="T13" fmla="*/ 15 h 19"/>
                  <a:gd name="T14" fmla="*/ 19 w 19"/>
                  <a:gd name="T15" fmla="*/ 12 h 19"/>
                  <a:gd name="T16" fmla="*/ 19 w 19"/>
                  <a:gd name="T17" fmla="*/ 8 h 19"/>
                  <a:gd name="T18" fmla="*/ 17 w 19"/>
                  <a:gd name="T19" fmla="*/ 5 h 19"/>
                  <a:gd name="T20" fmla="*/ 15 w 19"/>
                  <a:gd name="T21" fmla="*/ 2 h 19"/>
                  <a:gd name="T22" fmla="*/ 15 w 19"/>
                  <a:gd name="T23" fmla="*/ 2 h 19"/>
                  <a:gd name="T24" fmla="*/ 11 w 19"/>
                  <a:gd name="T25" fmla="*/ 0 h 19"/>
                  <a:gd name="T26" fmla="*/ 8 w 19"/>
                  <a:gd name="T27" fmla="*/ 0 h 19"/>
                  <a:gd name="T28" fmla="*/ 4 w 19"/>
                  <a:gd name="T29" fmla="*/ 1 h 19"/>
                  <a:gd name="T30" fmla="*/ 1 w 19"/>
                  <a:gd name="T31" fmla="*/ 4 h 19"/>
                  <a:gd name="T32" fmla="*/ 1 w 19"/>
                  <a:gd name="T33" fmla="*/ 4 h 19"/>
                  <a:gd name="T34" fmla="*/ 0 w 19"/>
                  <a:gd name="T35" fmla="*/ 8 h 19"/>
                  <a:gd name="T36" fmla="*/ 0 w 19"/>
                  <a:gd name="T37" fmla="*/ 12 h 19"/>
                  <a:gd name="T38" fmla="*/ 1 w 19"/>
                  <a:gd name="T39" fmla="*/ 15 h 19"/>
                  <a:gd name="T40" fmla="*/ 4 w 19"/>
                  <a:gd name="T41" fmla="*/ 17 h 19"/>
                  <a:gd name="T42" fmla="*/ 4 w 19"/>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9">
                    <a:moveTo>
                      <a:pt x="4" y="17"/>
                    </a:moveTo>
                    <a:lnTo>
                      <a:pt x="4" y="17"/>
                    </a:lnTo>
                    <a:lnTo>
                      <a:pt x="7" y="19"/>
                    </a:lnTo>
                    <a:lnTo>
                      <a:pt x="11" y="19"/>
                    </a:lnTo>
                    <a:lnTo>
                      <a:pt x="13" y="17"/>
                    </a:lnTo>
                    <a:lnTo>
                      <a:pt x="16" y="15"/>
                    </a:lnTo>
                    <a:lnTo>
                      <a:pt x="19" y="12"/>
                    </a:lnTo>
                    <a:lnTo>
                      <a:pt x="19" y="8"/>
                    </a:lnTo>
                    <a:lnTo>
                      <a:pt x="17" y="5"/>
                    </a:lnTo>
                    <a:lnTo>
                      <a:pt x="15" y="2"/>
                    </a:lnTo>
                    <a:lnTo>
                      <a:pt x="11" y="0"/>
                    </a:lnTo>
                    <a:lnTo>
                      <a:pt x="8" y="0"/>
                    </a:lnTo>
                    <a:lnTo>
                      <a:pt x="4" y="1"/>
                    </a:lnTo>
                    <a:lnTo>
                      <a:pt x="1" y="4"/>
                    </a:lnTo>
                    <a:lnTo>
                      <a:pt x="0" y="8"/>
                    </a:lnTo>
                    <a:lnTo>
                      <a:pt x="0" y="12"/>
                    </a:lnTo>
                    <a:lnTo>
                      <a:pt x="1" y="15"/>
                    </a:lnTo>
                    <a:lnTo>
                      <a:pt x="4"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29" name="Freeform 33"/>
              <p:cNvSpPr>
                <a:spLocks noChangeArrowheads="1"/>
              </p:cNvSpPr>
              <p:nvPr/>
            </p:nvSpPr>
            <p:spPr bwMode="auto">
              <a:xfrm rot="1800000">
                <a:off x="1351836" y="2426147"/>
                <a:ext cx="1328864" cy="1030309"/>
              </a:xfrm>
              <a:custGeom>
                <a:avLst/>
                <a:gdLst>
                  <a:gd name="T0" fmla="*/ 0 w 2271"/>
                  <a:gd name="T1" fmla="*/ 1679 h 1759"/>
                  <a:gd name="T2" fmla="*/ 0 w 2271"/>
                  <a:gd name="T3" fmla="*/ 80 h 1759"/>
                  <a:gd name="T4" fmla="*/ 0 w 2271"/>
                  <a:gd name="T5" fmla="*/ 80 h 1759"/>
                  <a:gd name="T6" fmla="*/ 1 w 2271"/>
                  <a:gd name="T7" fmla="*/ 72 h 1759"/>
                  <a:gd name="T8" fmla="*/ 2 w 2271"/>
                  <a:gd name="T9" fmla="*/ 64 h 1759"/>
                  <a:gd name="T10" fmla="*/ 6 w 2271"/>
                  <a:gd name="T11" fmla="*/ 49 h 1759"/>
                  <a:gd name="T12" fmla="*/ 15 w 2271"/>
                  <a:gd name="T13" fmla="*/ 35 h 1759"/>
                  <a:gd name="T14" fmla="*/ 24 w 2271"/>
                  <a:gd name="T15" fmla="*/ 24 h 1759"/>
                  <a:gd name="T16" fmla="*/ 35 w 2271"/>
                  <a:gd name="T17" fmla="*/ 15 h 1759"/>
                  <a:gd name="T18" fmla="*/ 49 w 2271"/>
                  <a:gd name="T19" fmla="*/ 7 h 1759"/>
                  <a:gd name="T20" fmla="*/ 64 w 2271"/>
                  <a:gd name="T21" fmla="*/ 2 h 1759"/>
                  <a:gd name="T22" fmla="*/ 72 w 2271"/>
                  <a:gd name="T23" fmla="*/ 1 h 1759"/>
                  <a:gd name="T24" fmla="*/ 80 w 2271"/>
                  <a:gd name="T25" fmla="*/ 0 h 1759"/>
                  <a:gd name="T26" fmla="*/ 2192 w 2271"/>
                  <a:gd name="T27" fmla="*/ 0 h 1759"/>
                  <a:gd name="T28" fmla="*/ 2192 w 2271"/>
                  <a:gd name="T29" fmla="*/ 0 h 1759"/>
                  <a:gd name="T30" fmla="*/ 2200 w 2271"/>
                  <a:gd name="T31" fmla="*/ 1 h 1759"/>
                  <a:gd name="T32" fmla="*/ 2207 w 2271"/>
                  <a:gd name="T33" fmla="*/ 2 h 1759"/>
                  <a:gd name="T34" fmla="*/ 2222 w 2271"/>
                  <a:gd name="T35" fmla="*/ 7 h 1759"/>
                  <a:gd name="T36" fmla="*/ 2236 w 2271"/>
                  <a:gd name="T37" fmla="*/ 15 h 1759"/>
                  <a:gd name="T38" fmla="*/ 2248 w 2271"/>
                  <a:gd name="T39" fmla="*/ 24 h 1759"/>
                  <a:gd name="T40" fmla="*/ 2257 w 2271"/>
                  <a:gd name="T41" fmla="*/ 35 h 1759"/>
                  <a:gd name="T42" fmla="*/ 2266 w 2271"/>
                  <a:gd name="T43" fmla="*/ 49 h 1759"/>
                  <a:gd name="T44" fmla="*/ 2270 w 2271"/>
                  <a:gd name="T45" fmla="*/ 64 h 1759"/>
                  <a:gd name="T46" fmla="*/ 2271 w 2271"/>
                  <a:gd name="T47" fmla="*/ 72 h 1759"/>
                  <a:gd name="T48" fmla="*/ 2271 w 2271"/>
                  <a:gd name="T49" fmla="*/ 80 h 1759"/>
                  <a:gd name="T50" fmla="*/ 2271 w 2271"/>
                  <a:gd name="T51" fmla="*/ 1679 h 1759"/>
                  <a:gd name="T52" fmla="*/ 2271 w 2271"/>
                  <a:gd name="T53" fmla="*/ 1679 h 1759"/>
                  <a:gd name="T54" fmla="*/ 2271 w 2271"/>
                  <a:gd name="T55" fmla="*/ 1687 h 1759"/>
                  <a:gd name="T56" fmla="*/ 2270 w 2271"/>
                  <a:gd name="T57" fmla="*/ 1695 h 1759"/>
                  <a:gd name="T58" fmla="*/ 2266 w 2271"/>
                  <a:gd name="T59" fmla="*/ 1710 h 1759"/>
                  <a:gd name="T60" fmla="*/ 2257 w 2271"/>
                  <a:gd name="T61" fmla="*/ 1724 h 1759"/>
                  <a:gd name="T62" fmla="*/ 2248 w 2271"/>
                  <a:gd name="T63" fmla="*/ 1734 h 1759"/>
                  <a:gd name="T64" fmla="*/ 2236 w 2271"/>
                  <a:gd name="T65" fmla="*/ 1745 h 1759"/>
                  <a:gd name="T66" fmla="*/ 2222 w 2271"/>
                  <a:gd name="T67" fmla="*/ 1752 h 1759"/>
                  <a:gd name="T68" fmla="*/ 2207 w 2271"/>
                  <a:gd name="T69" fmla="*/ 1756 h 1759"/>
                  <a:gd name="T70" fmla="*/ 2200 w 2271"/>
                  <a:gd name="T71" fmla="*/ 1758 h 1759"/>
                  <a:gd name="T72" fmla="*/ 2192 w 2271"/>
                  <a:gd name="T73" fmla="*/ 1759 h 1759"/>
                  <a:gd name="T74" fmla="*/ 80 w 2271"/>
                  <a:gd name="T75" fmla="*/ 1759 h 1759"/>
                  <a:gd name="T76" fmla="*/ 80 w 2271"/>
                  <a:gd name="T77" fmla="*/ 1759 h 1759"/>
                  <a:gd name="T78" fmla="*/ 72 w 2271"/>
                  <a:gd name="T79" fmla="*/ 1758 h 1759"/>
                  <a:gd name="T80" fmla="*/ 64 w 2271"/>
                  <a:gd name="T81" fmla="*/ 1756 h 1759"/>
                  <a:gd name="T82" fmla="*/ 49 w 2271"/>
                  <a:gd name="T83" fmla="*/ 1752 h 1759"/>
                  <a:gd name="T84" fmla="*/ 35 w 2271"/>
                  <a:gd name="T85" fmla="*/ 1745 h 1759"/>
                  <a:gd name="T86" fmla="*/ 24 w 2271"/>
                  <a:gd name="T87" fmla="*/ 1734 h 1759"/>
                  <a:gd name="T88" fmla="*/ 15 w 2271"/>
                  <a:gd name="T89" fmla="*/ 1724 h 1759"/>
                  <a:gd name="T90" fmla="*/ 6 w 2271"/>
                  <a:gd name="T91" fmla="*/ 1710 h 1759"/>
                  <a:gd name="T92" fmla="*/ 2 w 2271"/>
                  <a:gd name="T93" fmla="*/ 1695 h 1759"/>
                  <a:gd name="T94" fmla="*/ 1 w 2271"/>
                  <a:gd name="T95" fmla="*/ 1687 h 1759"/>
                  <a:gd name="T96" fmla="*/ 0 w 2271"/>
                  <a:gd name="T97" fmla="*/ 1679 h 1759"/>
                  <a:gd name="T98" fmla="*/ 0 w 2271"/>
                  <a:gd name="T99" fmla="*/ 1679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71" h="1759">
                    <a:moveTo>
                      <a:pt x="0" y="1679"/>
                    </a:move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close/>
                  </a:path>
                </a:pathLst>
              </a:custGeom>
              <a:solidFill>
                <a:srgbClr val="C0BFC7"/>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0" name="Freeform 34"/>
              <p:cNvSpPr>
                <a:spLocks noChangeArrowheads="1"/>
              </p:cNvSpPr>
              <p:nvPr/>
            </p:nvSpPr>
            <p:spPr bwMode="auto">
              <a:xfrm rot="1800000">
                <a:off x="1359661" y="2435728"/>
                <a:ext cx="1313643" cy="1012746"/>
              </a:xfrm>
              <a:custGeom>
                <a:avLst/>
                <a:gdLst>
                  <a:gd name="T0" fmla="*/ 0 w 2242"/>
                  <a:gd name="T1" fmla="*/ 1664 h 1729"/>
                  <a:gd name="T2" fmla="*/ 0 w 2242"/>
                  <a:gd name="T3" fmla="*/ 65 h 1729"/>
                  <a:gd name="T4" fmla="*/ 0 w 2242"/>
                  <a:gd name="T5" fmla="*/ 65 h 1729"/>
                  <a:gd name="T6" fmla="*/ 1 w 2242"/>
                  <a:gd name="T7" fmla="*/ 52 h 1729"/>
                  <a:gd name="T8" fmla="*/ 5 w 2242"/>
                  <a:gd name="T9" fmla="*/ 39 h 1729"/>
                  <a:gd name="T10" fmla="*/ 11 w 2242"/>
                  <a:gd name="T11" fmla="*/ 28 h 1729"/>
                  <a:gd name="T12" fmla="*/ 19 w 2242"/>
                  <a:gd name="T13" fmla="*/ 19 h 1729"/>
                  <a:gd name="T14" fmla="*/ 28 w 2242"/>
                  <a:gd name="T15" fmla="*/ 11 h 1729"/>
                  <a:gd name="T16" fmla="*/ 39 w 2242"/>
                  <a:gd name="T17" fmla="*/ 5 h 1729"/>
                  <a:gd name="T18" fmla="*/ 51 w 2242"/>
                  <a:gd name="T19" fmla="*/ 1 h 1729"/>
                  <a:gd name="T20" fmla="*/ 65 w 2242"/>
                  <a:gd name="T21" fmla="*/ 0 h 1729"/>
                  <a:gd name="T22" fmla="*/ 2177 w 2242"/>
                  <a:gd name="T23" fmla="*/ 0 h 1729"/>
                  <a:gd name="T24" fmla="*/ 2177 w 2242"/>
                  <a:gd name="T25" fmla="*/ 0 h 1729"/>
                  <a:gd name="T26" fmla="*/ 2189 w 2242"/>
                  <a:gd name="T27" fmla="*/ 1 h 1729"/>
                  <a:gd name="T28" fmla="*/ 2201 w 2242"/>
                  <a:gd name="T29" fmla="*/ 5 h 1729"/>
                  <a:gd name="T30" fmla="*/ 2212 w 2242"/>
                  <a:gd name="T31" fmla="*/ 11 h 1729"/>
                  <a:gd name="T32" fmla="*/ 2222 w 2242"/>
                  <a:gd name="T33" fmla="*/ 19 h 1729"/>
                  <a:gd name="T34" fmla="*/ 2230 w 2242"/>
                  <a:gd name="T35" fmla="*/ 28 h 1729"/>
                  <a:gd name="T36" fmla="*/ 2237 w 2242"/>
                  <a:gd name="T37" fmla="*/ 39 h 1729"/>
                  <a:gd name="T38" fmla="*/ 2241 w 2242"/>
                  <a:gd name="T39" fmla="*/ 52 h 1729"/>
                  <a:gd name="T40" fmla="*/ 2242 w 2242"/>
                  <a:gd name="T41" fmla="*/ 65 h 1729"/>
                  <a:gd name="T42" fmla="*/ 2242 w 2242"/>
                  <a:gd name="T43" fmla="*/ 1664 h 1729"/>
                  <a:gd name="T44" fmla="*/ 2242 w 2242"/>
                  <a:gd name="T45" fmla="*/ 1664 h 1729"/>
                  <a:gd name="T46" fmla="*/ 2241 w 2242"/>
                  <a:gd name="T47" fmla="*/ 1677 h 1729"/>
                  <a:gd name="T48" fmla="*/ 2237 w 2242"/>
                  <a:gd name="T49" fmla="*/ 1689 h 1729"/>
                  <a:gd name="T50" fmla="*/ 2230 w 2242"/>
                  <a:gd name="T51" fmla="*/ 1700 h 1729"/>
                  <a:gd name="T52" fmla="*/ 2222 w 2242"/>
                  <a:gd name="T53" fmla="*/ 1710 h 1729"/>
                  <a:gd name="T54" fmla="*/ 2212 w 2242"/>
                  <a:gd name="T55" fmla="*/ 1718 h 1729"/>
                  <a:gd name="T56" fmla="*/ 2201 w 2242"/>
                  <a:gd name="T57" fmla="*/ 1724 h 1729"/>
                  <a:gd name="T58" fmla="*/ 2189 w 2242"/>
                  <a:gd name="T59" fmla="*/ 1728 h 1729"/>
                  <a:gd name="T60" fmla="*/ 2177 w 2242"/>
                  <a:gd name="T61" fmla="*/ 1729 h 1729"/>
                  <a:gd name="T62" fmla="*/ 65 w 2242"/>
                  <a:gd name="T63" fmla="*/ 1729 h 1729"/>
                  <a:gd name="T64" fmla="*/ 65 w 2242"/>
                  <a:gd name="T65" fmla="*/ 1729 h 1729"/>
                  <a:gd name="T66" fmla="*/ 51 w 2242"/>
                  <a:gd name="T67" fmla="*/ 1728 h 1729"/>
                  <a:gd name="T68" fmla="*/ 39 w 2242"/>
                  <a:gd name="T69" fmla="*/ 1724 h 1729"/>
                  <a:gd name="T70" fmla="*/ 28 w 2242"/>
                  <a:gd name="T71" fmla="*/ 1718 h 1729"/>
                  <a:gd name="T72" fmla="*/ 19 w 2242"/>
                  <a:gd name="T73" fmla="*/ 1710 h 1729"/>
                  <a:gd name="T74" fmla="*/ 11 w 2242"/>
                  <a:gd name="T75" fmla="*/ 1700 h 1729"/>
                  <a:gd name="T76" fmla="*/ 5 w 2242"/>
                  <a:gd name="T77" fmla="*/ 1689 h 1729"/>
                  <a:gd name="T78" fmla="*/ 1 w 2242"/>
                  <a:gd name="T79" fmla="*/ 1677 h 1729"/>
                  <a:gd name="T80" fmla="*/ 0 w 2242"/>
                  <a:gd name="T81" fmla="*/ 1664 h 1729"/>
                  <a:gd name="T82" fmla="*/ 0 w 2242"/>
                  <a:gd name="T83" fmla="*/ 1664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42" h="1729">
                    <a:moveTo>
                      <a:pt x="0" y="1664"/>
                    </a:moveTo>
                    <a:lnTo>
                      <a:pt x="0" y="65"/>
                    </a:lnTo>
                    <a:lnTo>
                      <a:pt x="1" y="52"/>
                    </a:lnTo>
                    <a:lnTo>
                      <a:pt x="5" y="39"/>
                    </a:lnTo>
                    <a:lnTo>
                      <a:pt x="11" y="28"/>
                    </a:lnTo>
                    <a:lnTo>
                      <a:pt x="19" y="19"/>
                    </a:lnTo>
                    <a:lnTo>
                      <a:pt x="28" y="11"/>
                    </a:lnTo>
                    <a:lnTo>
                      <a:pt x="39" y="5"/>
                    </a:lnTo>
                    <a:lnTo>
                      <a:pt x="51" y="1"/>
                    </a:lnTo>
                    <a:lnTo>
                      <a:pt x="65"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51" y="1728"/>
                    </a:lnTo>
                    <a:lnTo>
                      <a:pt x="39" y="1724"/>
                    </a:lnTo>
                    <a:lnTo>
                      <a:pt x="28" y="1718"/>
                    </a:lnTo>
                    <a:lnTo>
                      <a:pt x="19" y="1710"/>
                    </a:lnTo>
                    <a:lnTo>
                      <a:pt x="11" y="1700"/>
                    </a:lnTo>
                    <a:lnTo>
                      <a:pt x="5" y="1689"/>
                    </a:lnTo>
                    <a:lnTo>
                      <a:pt x="1" y="1677"/>
                    </a:lnTo>
                    <a:lnTo>
                      <a:pt x="0" y="1664"/>
                    </a:lnTo>
                    <a:close/>
                  </a:path>
                </a:pathLst>
              </a:custGeom>
              <a:solidFill>
                <a:srgbClr val="706F7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1" name="Freeform 35"/>
              <p:cNvSpPr>
                <a:spLocks noChangeArrowheads="1"/>
              </p:cNvSpPr>
              <p:nvPr/>
            </p:nvSpPr>
            <p:spPr bwMode="auto">
              <a:xfrm rot="1800000">
                <a:off x="1481074" y="2419321"/>
                <a:ext cx="1130998" cy="576036"/>
              </a:xfrm>
              <a:custGeom>
                <a:avLst/>
                <a:gdLst>
                  <a:gd name="T0" fmla="*/ 0 w 1930"/>
                  <a:gd name="T1" fmla="*/ 984 h 984"/>
                  <a:gd name="T2" fmla="*/ 0 w 1930"/>
                  <a:gd name="T3" fmla="*/ 65 h 984"/>
                  <a:gd name="T4" fmla="*/ 0 w 1930"/>
                  <a:gd name="T5" fmla="*/ 65 h 984"/>
                  <a:gd name="T6" fmla="*/ 1 w 1930"/>
                  <a:gd name="T7" fmla="*/ 52 h 984"/>
                  <a:gd name="T8" fmla="*/ 5 w 1930"/>
                  <a:gd name="T9" fmla="*/ 39 h 984"/>
                  <a:gd name="T10" fmla="*/ 11 w 1930"/>
                  <a:gd name="T11" fmla="*/ 28 h 984"/>
                  <a:gd name="T12" fmla="*/ 19 w 1930"/>
                  <a:gd name="T13" fmla="*/ 19 h 984"/>
                  <a:gd name="T14" fmla="*/ 28 w 1930"/>
                  <a:gd name="T15" fmla="*/ 11 h 984"/>
                  <a:gd name="T16" fmla="*/ 39 w 1930"/>
                  <a:gd name="T17" fmla="*/ 5 h 984"/>
                  <a:gd name="T18" fmla="*/ 51 w 1930"/>
                  <a:gd name="T19" fmla="*/ 1 h 984"/>
                  <a:gd name="T20" fmla="*/ 65 w 1930"/>
                  <a:gd name="T21" fmla="*/ 0 h 984"/>
                  <a:gd name="T22" fmla="*/ 1930 w 1930"/>
                  <a:gd name="T23" fmla="*/ 0 h 984"/>
                  <a:gd name="T24" fmla="*/ 0 w 1930"/>
                  <a:gd name="T25" fmla="*/ 984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0" h="984">
                    <a:moveTo>
                      <a:pt x="0" y="984"/>
                    </a:move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2" name="Freeform 36"/>
              <p:cNvSpPr>
                <a:spLocks noChangeArrowheads="1"/>
              </p:cNvSpPr>
              <p:nvPr/>
            </p:nvSpPr>
            <p:spPr bwMode="auto">
              <a:xfrm rot="1800000">
                <a:off x="2219910" y="2522582"/>
                <a:ext cx="49174" cy="49174"/>
              </a:xfrm>
              <a:custGeom>
                <a:avLst/>
                <a:gdLst>
                  <a:gd name="T0" fmla="*/ 0 w 84"/>
                  <a:gd name="T1" fmla="*/ 43 h 85"/>
                  <a:gd name="T2" fmla="*/ 0 w 84"/>
                  <a:gd name="T3" fmla="*/ 43 h 85"/>
                  <a:gd name="T4" fmla="*/ 1 w 84"/>
                  <a:gd name="T5" fmla="*/ 34 h 85"/>
                  <a:gd name="T6" fmla="*/ 2 w 84"/>
                  <a:gd name="T7" fmla="*/ 26 h 85"/>
                  <a:gd name="T8" fmla="*/ 7 w 84"/>
                  <a:gd name="T9" fmla="*/ 19 h 85"/>
                  <a:gd name="T10" fmla="*/ 12 w 84"/>
                  <a:gd name="T11" fmla="*/ 13 h 85"/>
                  <a:gd name="T12" fmla="*/ 19 w 84"/>
                  <a:gd name="T13" fmla="*/ 7 h 85"/>
                  <a:gd name="T14" fmla="*/ 26 w 84"/>
                  <a:gd name="T15" fmla="*/ 3 h 85"/>
                  <a:gd name="T16" fmla="*/ 34 w 84"/>
                  <a:gd name="T17" fmla="*/ 2 h 85"/>
                  <a:gd name="T18" fmla="*/ 42 w 84"/>
                  <a:gd name="T19" fmla="*/ 0 h 85"/>
                  <a:gd name="T20" fmla="*/ 42 w 84"/>
                  <a:gd name="T21" fmla="*/ 0 h 85"/>
                  <a:gd name="T22" fmla="*/ 50 w 84"/>
                  <a:gd name="T23" fmla="*/ 2 h 85"/>
                  <a:gd name="T24" fmla="*/ 58 w 84"/>
                  <a:gd name="T25" fmla="*/ 3 h 85"/>
                  <a:gd name="T26" fmla="*/ 65 w 84"/>
                  <a:gd name="T27" fmla="*/ 7 h 85"/>
                  <a:gd name="T28" fmla="*/ 72 w 84"/>
                  <a:gd name="T29" fmla="*/ 13 h 85"/>
                  <a:gd name="T30" fmla="*/ 76 w 84"/>
                  <a:gd name="T31" fmla="*/ 19 h 85"/>
                  <a:gd name="T32" fmla="*/ 80 w 84"/>
                  <a:gd name="T33" fmla="*/ 26 h 85"/>
                  <a:gd name="T34" fmla="*/ 83 w 84"/>
                  <a:gd name="T35" fmla="*/ 34 h 85"/>
                  <a:gd name="T36" fmla="*/ 84 w 84"/>
                  <a:gd name="T37" fmla="*/ 43 h 85"/>
                  <a:gd name="T38" fmla="*/ 84 w 84"/>
                  <a:gd name="T39" fmla="*/ 43 h 85"/>
                  <a:gd name="T40" fmla="*/ 83 w 84"/>
                  <a:gd name="T41" fmla="*/ 51 h 85"/>
                  <a:gd name="T42" fmla="*/ 80 w 84"/>
                  <a:gd name="T43" fmla="*/ 59 h 85"/>
                  <a:gd name="T44" fmla="*/ 76 w 84"/>
                  <a:gd name="T45" fmla="*/ 66 h 85"/>
                  <a:gd name="T46" fmla="*/ 72 w 84"/>
                  <a:gd name="T47" fmla="*/ 73 h 85"/>
                  <a:gd name="T48" fmla="*/ 65 w 84"/>
                  <a:gd name="T49" fmla="*/ 78 h 85"/>
                  <a:gd name="T50" fmla="*/ 58 w 84"/>
                  <a:gd name="T51" fmla="*/ 81 h 85"/>
                  <a:gd name="T52" fmla="*/ 50 w 84"/>
                  <a:gd name="T53" fmla="*/ 83 h 85"/>
                  <a:gd name="T54" fmla="*/ 42 w 84"/>
                  <a:gd name="T55" fmla="*/ 85 h 85"/>
                  <a:gd name="T56" fmla="*/ 42 w 84"/>
                  <a:gd name="T57" fmla="*/ 85 h 85"/>
                  <a:gd name="T58" fmla="*/ 34 w 84"/>
                  <a:gd name="T59" fmla="*/ 83 h 85"/>
                  <a:gd name="T60" fmla="*/ 26 w 84"/>
                  <a:gd name="T61" fmla="*/ 81 h 85"/>
                  <a:gd name="T62" fmla="*/ 19 w 84"/>
                  <a:gd name="T63" fmla="*/ 78 h 85"/>
                  <a:gd name="T64" fmla="*/ 12 w 84"/>
                  <a:gd name="T65" fmla="*/ 73 h 85"/>
                  <a:gd name="T66" fmla="*/ 7 w 84"/>
                  <a:gd name="T67" fmla="*/ 66 h 85"/>
                  <a:gd name="T68" fmla="*/ 2 w 84"/>
                  <a:gd name="T69" fmla="*/ 59 h 85"/>
                  <a:gd name="T70" fmla="*/ 1 w 84"/>
                  <a:gd name="T71" fmla="*/ 51 h 85"/>
                  <a:gd name="T72" fmla="*/ 0 w 84"/>
                  <a:gd name="T73" fmla="*/ 43 h 85"/>
                  <a:gd name="T74" fmla="*/ 0 w 84"/>
                  <a:gd name="T75"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50" y="2"/>
                    </a:lnTo>
                    <a:lnTo>
                      <a:pt x="58" y="3"/>
                    </a:lnTo>
                    <a:lnTo>
                      <a:pt x="65" y="7"/>
                    </a:lnTo>
                    <a:lnTo>
                      <a:pt x="72" y="13"/>
                    </a:lnTo>
                    <a:lnTo>
                      <a:pt x="76" y="19"/>
                    </a:lnTo>
                    <a:lnTo>
                      <a:pt x="80" y="26"/>
                    </a:lnTo>
                    <a:lnTo>
                      <a:pt x="83" y="34"/>
                    </a:lnTo>
                    <a:lnTo>
                      <a:pt x="84" y="43"/>
                    </a:lnTo>
                    <a:lnTo>
                      <a:pt x="83" y="51"/>
                    </a:lnTo>
                    <a:lnTo>
                      <a:pt x="80" y="59"/>
                    </a:lnTo>
                    <a:lnTo>
                      <a:pt x="76" y="66"/>
                    </a:lnTo>
                    <a:lnTo>
                      <a:pt x="72" y="73"/>
                    </a:lnTo>
                    <a:lnTo>
                      <a:pt x="65" y="78"/>
                    </a:lnTo>
                    <a:lnTo>
                      <a:pt x="58" y="81"/>
                    </a:lnTo>
                    <a:lnTo>
                      <a:pt x="50" y="83"/>
                    </a:lnTo>
                    <a:lnTo>
                      <a:pt x="42" y="85"/>
                    </a:lnTo>
                    <a:lnTo>
                      <a:pt x="34" y="83"/>
                    </a:lnTo>
                    <a:lnTo>
                      <a:pt x="26" y="81"/>
                    </a:lnTo>
                    <a:lnTo>
                      <a:pt x="19" y="78"/>
                    </a:lnTo>
                    <a:lnTo>
                      <a:pt x="12" y="73"/>
                    </a:lnTo>
                    <a:lnTo>
                      <a:pt x="7" y="66"/>
                    </a:lnTo>
                    <a:lnTo>
                      <a:pt x="2" y="59"/>
                    </a:lnTo>
                    <a:lnTo>
                      <a:pt x="1" y="51"/>
                    </a:lnTo>
                    <a:lnTo>
                      <a:pt x="0" y="43"/>
                    </a:lnTo>
                    <a:close/>
                  </a:path>
                </a:pathLst>
              </a:custGeom>
              <a:solidFill>
                <a:srgbClr val="706F7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3" name="Rectangle 37"/>
              <p:cNvSpPr>
                <a:spLocks noChangeArrowheads="1"/>
              </p:cNvSpPr>
              <p:nvPr/>
            </p:nvSpPr>
            <p:spPr bwMode="auto">
              <a:xfrm rot="1800000">
                <a:off x="1476585" y="2531148"/>
                <a:ext cx="1081824" cy="8230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en-US" altLang="zh-CN" sz="3200"/>
              </a:p>
            </p:txBody>
          </p:sp>
          <p:sp>
            <p:nvSpPr>
              <p:cNvPr id="29734" name="Freeform 40"/>
              <p:cNvSpPr>
                <a:spLocks noChangeArrowheads="1"/>
              </p:cNvSpPr>
              <p:nvPr/>
            </p:nvSpPr>
            <p:spPr bwMode="auto">
              <a:xfrm rot="1800000">
                <a:off x="2362395" y="2904623"/>
                <a:ext cx="15221" cy="14050"/>
              </a:xfrm>
              <a:custGeom>
                <a:avLst/>
                <a:gdLst>
                  <a:gd name="T0" fmla="*/ 0 w 26"/>
                  <a:gd name="T1" fmla="*/ 21 h 23"/>
                  <a:gd name="T2" fmla="*/ 1 w 26"/>
                  <a:gd name="T3" fmla="*/ 0 h 23"/>
                  <a:gd name="T4" fmla="*/ 26 w 26"/>
                  <a:gd name="T5" fmla="*/ 1 h 23"/>
                  <a:gd name="T6" fmla="*/ 23 w 26"/>
                  <a:gd name="T7" fmla="*/ 23 h 23"/>
                  <a:gd name="T8" fmla="*/ 0 w 26"/>
                  <a:gd name="T9" fmla="*/ 21 h 23"/>
                  <a:gd name="T10" fmla="*/ 0 w 26"/>
                  <a:gd name="T11" fmla="*/ 21 h 23"/>
                </a:gdLst>
                <a:ahLst/>
                <a:cxnLst>
                  <a:cxn ang="0">
                    <a:pos x="T0" y="T1"/>
                  </a:cxn>
                  <a:cxn ang="0">
                    <a:pos x="T2" y="T3"/>
                  </a:cxn>
                  <a:cxn ang="0">
                    <a:pos x="T4" y="T5"/>
                  </a:cxn>
                  <a:cxn ang="0">
                    <a:pos x="T6" y="T7"/>
                  </a:cxn>
                  <a:cxn ang="0">
                    <a:pos x="T8" y="T9"/>
                  </a:cxn>
                  <a:cxn ang="0">
                    <a:pos x="T10" y="T11"/>
                  </a:cxn>
                </a:cxnLst>
                <a:rect l="0" t="0" r="r" b="b"/>
                <a:pathLst>
                  <a:path w="26" h="23">
                    <a:moveTo>
                      <a:pt x="0" y="21"/>
                    </a:moveTo>
                    <a:lnTo>
                      <a:pt x="1" y="0"/>
                    </a:lnTo>
                    <a:lnTo>
                      <a:pt x="26" y="1"/>
                    </a:lnTo>
                    <a:lnTo>
                      <a:pt x="23" y="23"/>
                    </a:lnTo>
                    <a:lnTo>
                      <a:pt x="0"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5" name="Freeform 59"/>
              <p:cNvSpPr>
                <a:spLocks noChangeArrowheads="1"/>
              </p:cNvSpPr>
              <p:nvPr/>
            </p:nvSpPr>
            <p:spPr bwMode="auto">
              <a:xfrm rot="1800000">
                <a:off x="2039198" y="3019098"/>
                <a:ext cx="833613" cy="1044358"/>
              </a:xfrm>
              <a:custGeom>
                <a:avLst/>
                <a:gdLst>
                  <a:gd name="T0" fmla="*/ 1390 w 1424"/>
                  <a:gd name="T1" fmla="*/ 1529 h 1782"/>
                  <a:gd name="T2" fmla="*/ 1360 w 1424"/>
                  <a:gd name="T3" fmla="*/ 1467 h 1782"/>
                  <a:gd name="T4" fmla="*/ 1234 w 1424"/>
                  <a:gd name="T5" fmla="*/ 1252 h 1782"/>
                  <a:gd name="T6" fmla="*/ 1189 w 1424"/>
                  <a:gd name="T7" fmla="*/ 1120 h 1782"/>
                  <a:gd name="T8" fmla="*/ 1127 w 1424"/>
                  <a:gd name="T9" fmla="*/ 817 h 1782"/>
                  <a:gd name="T10" fmla="*/ 1090 w 1424"/>
                  <a:gd name="T11" fmla="*/ 685 h 1782"/>
                  <a:gd name="T12" fmla="*/ 1016 w 1424"/>
                  <a:gd name="T13" fmla="*/ 550 h 1782"/>
                  <a:gd name="T14" fmla="*/ 950 w 1424"/>
                  <a:gd name="T15" fmla="*/ 474 h 1782"/>
                  <a:gd name="T16" fmla="*/ 880 w 1424"/>
                  <a:gd name="T17" fmla="*/ 407 h 1782"/>
                  <a:gd name="T18" fmla="*/ 835 w 1424"/>
                  <a:gd name="T19" fmla="*/ 391 h 1782"/>
                  <a:gd name="T20" fmla="*/ 794 w 1424"/>
                  <a:gd name="T21" fmla="*/ 409 h 1782"/>
                  <a:gd name="T22" fmla="*/ 759 w 1424"/>
                  <a:gd name="T23" fmla="*/ 444 h 1782"/>
                  <a:gd name="T24" fmla="*/ 743 w 1424"/>
                  <a:gd name="T25" fmla="*/ 437 h 1782"/>
                  <a:gd name="T26" fmla="*/ 681 w 1424"/>
                  <a:gd name="T27" fmla="*/ 383 h 1782"/>
                  <a:gd name="T28" fmla="*/ 629 w 1424"/>
                  <a:gd name="T29" fmla="*/ 362 h 1782"/>
                  <a:gd name="T30" fmla="*/ 591 w 1424"/>
                  <a:gd name="T31" fmla="*/ 368 h 1782"/>
                  <a:gd name="T32" fmla="*/ 557 w 1424"/>
                  <a:gd name="T33" fmla="*/ 388 h 1782"/>
                  <a:gd name="T34" fmla="*/ 535 w 1424"/>
                  <a:gd name="T35" fmla="*/ 424 h 1782"/>
                  <a:gd name="T36" fmla="*/ 515 w 1424"/>
                  <a:gd name="T37" fmla="*/ 405 h 1782"/>
                  <a:gd name="T38" fmla="*/ 474 w 1424"/>
                  <a:gd name="T39" fmla="*/ 368 h 1782"/>
                  <a:gd name="T40" fmla="*/ 428 w 1424"/>
                  <a:gd name="T41" fmla="*/ 358 h 1782"/>
                  <a:gd name="T42" fmla="*/ 373 w 1424"/>
                  <a:gd name="T43" fmla="*/ 376 h 1782"/>
                  <a:gd name="T44" fmla="*/ 342 w 1424"/>
                  <a:gd name="T45" fmla="*/ 407 h 1782"/>
                  <a:gd name="T46" fmla="*/ 219 w 1424"/>
                  <a:gd name="T47" fmla="*/ 208 h 1782"/>
                  <a:gd name="T48" fmla="*/ 157 w 1424"/>
                  <a:gd name="T49" fmla="*/ 93 h 1782"/>
                  <a:gd name="T50" fmla="*/ 106 w 1424"/>
                  <a:gd name="T51" fmla="*/ 16 h 1782"/>
                  <a:gd name="T52" fmla="*/ 79 w 1424"/>
                  <a:gd name="T53" fmla="*/ 0 h 1782"/>
                  <a:gd name="T54" fmla="*/ 56 w 1424"/>
                  <a:gd name="T55" fmla="*/ 3 h 1782"/>
                  <a:gd name="T56" fmla="*/ 26 w 1424"/>
                  <a:gd name="T57" fmla="*/ 20 h 1782"/>
                  <a:gd name="T58" fmla="*/ 4 w 1424"/>
                  <a:gd name="T59" fmla="*/ 54 h 1782"/>
                  <a:gd name="T60" fmla="*/ 1 w 1424"/>
                  <a:gd name="T61" fmla="*/ 109 h 1782"/>
                  <a:gd name="T62" fmla="*/ 29 w 1424"/>
                  <a:gd name="T63" fmla="*/ 184 h 1782"/>
                  <a:gd name="T64" fmla="*/ 120 w 1424"/>
                  <a:gd name="T65" fmla="*/ 391 h 1782"/>
                  <a:gd name="T66" fmla="*/ 198 w 1424"/>
                  <a:gd name="T67" fmla="*/ 575 h 1782"/>
                  <a:gd name="T68" fmla="*/ 302 w 1424"/>
                  <a:gd name="T69" fmla="*/ 802 h 1782"/>
                  <a:gd name="T70" fmla="*/ 350 w 1424"/>
                  <a:gd name="T71" fmla="*/ 943 h 1782"/>
                  <a:gd name="T72" fmla="*/ 373 w 1424"/>
                  <a:gd name="T73" fmla="*/ 1033 h 1782"/>
                  <a:gd name="T74" fmla="*/ 368 w 1424"/>
                  <a:gd name="T75" fmla="*/ 1041 h 1782"/>
                  <a:gd name="T76" fmla="*/ 345 w 1424"/>
                  <a:gd name="T77" fmla="*/ 1030 h 1782"/>
                  <a:gd name="T78" fmla="*/ 324 w 1424"/>
                  <a:gd name="T79" fmla="*/ 997 h 1782"/>
                  <a:gd name="T80" fmla="*/ 298 w 1424"/>
                  <a:gd name="T81" fmla="*/ 931 h 1782"/>
                  <a:gd name="T82" fmla="*/ 285 w 1424"/>
                  <a:gd name="T83" fmla="*/ 913 h 1782"/>
                  <a:gd name="T84" fmla="*/ 266 w 1424"/>
                  <a:gd name="T85" fmla="*/ 853 h 1782"/>
                  <a:gd name="T86" fmla="*/ 270 w 1424"/>
                  <a:gd name="T87" fmla="*/ 781 h 1782"/>
                  <a:gd name="T88" fmla="*/ 268 w 1424"/>
                  <a:gd name="T89" fmla="*/ 755 h 1782"/>
                  <a:gd name="T90" fmla="*/ 230 w 1424"/>
                  <a:gd name="T91" fmla="*/ 680 h 1782"/>
                  <a:gd name="T92" fmla="*/ 192 w 1424"/>
                  <a:gd name="T93" fmla="*/ 643 h 1782"/>
                  <a:gd name="T94" fmla="*/ 172 w 1424"/>
                  <a:gd name="T95" fmla="*/ 639 h 1782"/>
                  <a:gd name="T96" fmla="*/ 153 w 1424"/>
                  <a:gd name="T97" fmla="*/ 649 h 1782"/>
                  <a:gd name="T98" fmla="*/ 139 w 1424"/>
                  <a:gd name="T99" fmla="*/ 695 h 1782"/>
                  <a:gd name="T100" fmla="*/ 135 w 1424"/>
                  <a:gd name="T101" fmla="*/ 766 h 1782"/>
                  <a:gd name="T102" fmla="*/ 112 w 1424"/>
                  <a:gd name="T103" fmla="*/ 835 h 1782"/>
                  <a:gd name="T104" fmla="*/ 82 w 1424"/>
                  <a:gd name="T105" fmla="*/ 907 h 1782"/>
                  <a:gd name="T106" fmla="*/ 90 w 1424"/>
                  <a:gd name="T107" fmla="*/ 958 h 1782"/>
                  <a:gd name="T108" fmla="*/ 204 w 1424"/>
                  <a:gd name="T109" fmla="*/ 1190 h 1782"/>
                  <a:gd name="T110" fmla="*/ 233 w 1424"/>
                  <a:gd name="T111" fmla="*/ 1228 h 1782"/>
                  <a:gd name="T112" fmla="*/ 353 w 1424"/>
                  <a:gd name="T113" fmla="*/ 1324 h 1782"/>
                  <a:gd name="T114" fmla="*/ 429 w 1424"/>
                  <a:gd name="T115" fmla="*/ 1364 h 1782"/>
                  <a:gd name="T116" fmla="*/ 621 w 1424"/>
                  <a:gd name="T117" fmla="*/ 1455 h 1782"/>
                  <a:gd name="T118" fmla="*/ 717 w 1424"/>
                  <a:gd name="T119" fmla="*/ 1517 h 1782"/>
                  <a:gd name="T120" fmla="*/ 787 w 1424"/>
                  <a:gd name="T121" fmla="*/ 1585 h 1782"/>
                  <a:gd name="T122" fmla="*/ 914 w 1424"/>
                  <a:gd name="T123" fmla="*/ 1782 h 1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4" h="1782">
                    <a:moveTo>
                      <a:pt x="1424" y="1587"/>
                    </a:moveTo>
                    <a:lnTo>
                      <a:pt x="1424" y="1587"/>
                    </a:lnTo>
                    <a:lnTo>
                      <a:pt x="1398" y="1545"/>
                    </a:lnTo>
                    <a:lnTo>
                      <a:pt x="1390" y="1529"/>
                    </a:lnTo>
                    <a:lnTo>
                      <a:pt x="1384" y="1517"/>
                    </a:lnTo>
                    <a:lnTo>
                      <a:pt x="1373" y="1493"/>
                    </a:lnTo>
                    <a:lnTo>
                      <a:pt x="1360" y="1467"/>
                    </a:lnTo>
                    <a:lnTo>
                      <a:pt x="1326" y="1408"/>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17" y="771"/>
                    </a:lnTo>
                    <a:lnTo>
                      <a:pt x="1105" y="726"/>
                    </a:lnTo>
                    <a:lnTo>
                      <a:pt x="1090" y="685"/>
                    </a:lnTo>
                    <a:lnTo>
                      <a:pt x="1074" y="647"/>
                    </a:lnTo>
                    <a:lnTo>
                      <a:pt x="1056" y="612"/>
                    </a:lnTo>
                    <a:lnTo>
                      <a:pt x="1037" y="579"/>
                    </a:lnTo>
                    <a:lnTo>
                      <a:pt x="1016" y="550"/>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794" y="409"/>
                    </a:lnTo>
                    <a:lnTo>
                      <a:pt x="781" y="420"/>
                    </a:lnTo>
                    <a:lnTo>
                      <a:pt x="770" y="429"/>
                    </a:lnTo>
                    <a:lnTo>
                      <a:pt x="763" y="437"/>
                    </a:lnTo>
                    <a:lnTo>
                      <a:pt x="759" y="444"/>
                    </a:lnTo>
                    <a:lnTo>
                      <a:pt x="758" y="450"/>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391" y="368"/>
                    </a:lnTo>
                    <a:lnTo>
                      <a:pt x="373" y="376"/>
                    </a:lnTo>
                    <a:lnTo>
                      <a:pt x="360" y="386"/>
                    </a:lnTo>
                    <a:lnTo>
                      <a:pt x="351" y="394"/>
                    </a:lnTo>
                    <a:lnTo>
                      <a:pt x="345" y="402"/>
                    </a:lnTo>
                    <a:lnTo>
                      <a:pt x="342" y="407"/>
                    </a:lnTo>
                    <a:lnTo>
                      <a:pt x="341" y="413"/>
                    </a:lnTo>
                    <a:lnTo>
                      <a:pt x="274" y="302"/>
                    </a:lnTo>
                    <a:lnTo>
                      <a:pt x="219" y="208"/>
                    </a:lnTo>
                    <a:lnTo>
                      <a:pt x="193" y="163"/>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50" y="230"/>
                    </a:lnTo>
                    <a:lnTo>
                      <a:pt x="74" y="282"/>
                    </a:lnTo>
                    <a:lnTo>
                      <a:pt x="120" y="391"/>
                    </a:lnTo>
                    <a:lnTo>
                      <a:pt x="162" y="495"/>
                    </a:lnTo>
                    <a:lnTo>
                      <a:pt x="181" y="538"/>
                    </a:lnTo>
                    <a:lnTo>
                      <a:pt x="198" y="575"/>
                    </a:lnTo>
                    <a:lnTo>
                      <a:pt x="236" y="653"/>
                    </a:lnTo>
                    <a:lnTo>
                      <a:pt x="257" y="700"/>
                    </a:lnTo>
                    <a:lnTo>
                      <a:pt x="281" y="751"/>
                    </a:lnTo>
                    <a:lnTo>
                      <a:pt x="302" y="802"/>
                    </a:lnTo>
                    <a:lnTo>
                      <a:pt x="322" y="852"/>
                    </a:lnTo>
                    <a:lnTo>
                      <a:pt x="338" y="899"/>
                    </a:lnTo>
                    <a:lnTo>
                      <a:pt x="345" y="922"/>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153" y="1085"/>
                    </a:lnTo>
                    <a:lnTo>
                      <a:pt x="183" y="1145"/>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809" y="1617"/>
                    </a:lnTo>
                    <a:lnTo>
                      <a:pt x="839" y="1664"/>
                    </a:lnTo>
                    <a:lnTo>
                      <a:pt x="914" y="1782"/>
                    </a:lnTo>
                    <a:lnTo>
                      <a:pt x="1132" y="1782"/>
                    </a:lnTo>
                    <a:lnTo>
                      <a:pt x="1424" y="1587"/>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6" name="Freeform 60"/>
              <p:cNvSpPr>
                <a:spLocks noChangeArrowheads="1"/>
              </p:cNvSpPr>
              <p:nvPr/>
            </p:nvSpPr>
            <p:spPr bwMode="auto">
              <a:xfrm rot="1800000">
                <a:off x="2364382" y="3203650"/>
                <a:ext cx="92494" cy="151034"/>
              </a:xfrm>
              <a:custGeom>
                <a:avLst/>
                <a:gdLst>
                  <a:gd name="T0" fmla="*/ 0 w 159"/>
                  <a:gd name="T1" fmla="*/ 0 h 257"/>
                  <a:gd name="T2" fmla="*/ 0 w 159"/>
                  <a:gd name="T3" fmla="*/ 0 h 257"/>
                  <a:gd name="T4" fmla="*/ 23 w 159"/>
                  <a:gd name="T5" fmla="*/ 41 h 257"/>
                  <a:gd name="T6" fmla="*/ 55 w 159"/>
                  <a:gd name="T7" fmla="*/ 105 h 257"/>
                  <a:gd name="T8" fmla="*/ 113 w 159"/>
                  <a:gd name="T9" fmla="*/ 221 h 257"/>
                  <a:gd name="T10" fmla="*/ 113 w 159"/>
                  <a:gd name="T11" fmla="*/ 221 h 257"/>
                  <a:gd name="T12" fmla="*/ 117 w 159"/>
                  <a:gd name="T13" fmla="*/ 227 h 257"/>
                  <a:gd name="T14" fmla="*/ 122 w 159"/>
                  <a:gd name="T15" fmla="*/ 234 h 257"/>
                  <a:gd name="T16" fmla="*/ 132 w 159"/>
                  <a:gd name="T17" fmla="*/ 245 h 257"/>
                  <a:gd name="T18" fmla="*/ 143 w 159"/>
                  <a:gd name="T19" fmla="*/ 253 h 257"/>
                  <a:gd name="T20" fmla="*/ 151 w 159"/>
                  <a:gd name="T21" fmla="*/ 257 h 257"/>
                  <a:gd name="T22" fmla="*/ 156 w 159"/>
                  <a:gd name="T23" fmla="*/ 257 h 257"/>
                  <a:gd name="T24" fmla="*/ 159 w 159"/>
                  <a:gd name="T25" fmla="*/ 257 h 257"/>
                  <a:gd name="T26" fmla="*/ 159 w 159"/>
                  <a:gd name="T27" fmla="*/ 256 h 257"/>
                  <a:gd name="T28" fmla="*/ 159 w 159"/>
                  <a:gd name="T29" fmla="*/ 253 h 257"/>
                  <a:gd name="T30" fmla="*/ 158 w 159"/>
                  <a:gd name="T31" fmla="*/ 250 h 257"/>
                  <a:gd name="T32" fmla="*/ 149 w 159"/>
                  <a:gd name="T33" fmla="*/ 242 h 257"/>
                  <a:gd name="T34" fmla="*/ 149 w 159"/>
                  <a:gd name="T35" fmla="*/ 242 h 257"/>
                  <a:gd name="T36" fmla="*/ 143 w 159"/>
                  <a:gd name="T37" fmla="*/ 237 h 257"/>
                  <a:gd name="T38" fmla="*/ 137 w 159"/>
                  <a:gd name="T39" fmla="*/ 227 h 257"/>
                  <a:gd name="T40" fmla="*/ 122 w 159"/>
                  <a:gd name="T41" fmla="*/ 206 h 257"/>
                  <a:gd name="T42" fmla="*/ 104 w 159"/>
                  <a:gd name="T43" fmla="*/ 177 h 257"/>
                  <a:gd name="T44" fmla="*/ 87 w 159"/>
                  <a:gd name="T45" fmla="*/ 144 h 257"/>
                  <a:gd name="T46" fmla="*/ 45 w 159"/>
                  <a:gd name="T47" fmla="*/ 71 h 257"/>
                  <a:gd name="T48" fmla="*/ 23 w 159"/>
                  <a:gd name="T49" fmla="*/ 34 h 257"/>
                  <a:gd name="T50" fmla="*/ 0 w 159"/>
                  <a:gd name="T51" fmla="*/ 0 h 257"/>
                  <a:gd name="T52" fmla="*/ 0 w 159"/>
                  <a:gd name="T53"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9" h="257">
                    <a:moveTo>
                      <a:pt x="0" y="0"/>
                    </a:moveTo>
                    <a:lnTo>
                      <a:pt x="0" y="0"/>
                    </a:lnTo>
                    <a:lnTo>
                      <a:pt x="23" y="41"/>
                    </a:lnTo>
                    <a:lnTo>
                      <a:pt x="55" y="105"/>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3" y="237"/>
                    </a:lnTo>
                    <a:lnTo>
                      <a:pt x="137" y="227"/>
                    </a:lnTo>
                    <a:lnTo>
                      <a:pt x="122" y="206"/>
                    </a:lnTo>
                    <a:lnTo>
                      <a:pt x="104" y="177"/>
                    </a:lnTo>
                    <a:lnTo>
                      <a:pt x="87" y="144"/>
                    </a:lnTo>
                    <a:lnTo>
                      <a:pt x="45" y="71"/>
                    </a:lnTo>
                    <a:lnTo>
                      <a:pt x="23" y="34"/>
                    </a:lnTo>
                    <a:lnTo>
                      <a:pt x="0" y="0"/>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7" name="Freeform 61"/>
              <p:cNvSpPr>
                <a:spLocks noChangeArrowheads="1"/>
              </p:cNvSpPr>
              <p:nvPr/>
            </p:nvSpPr>
            <p:spPr bwMode="auto">
              <a:xfrm rot="1800000">
                <a:off x="2466190" y="3271270"/>
                <a:ext cx="91323" cy="112397"/>
              </a:xfrm>
              <a:custGeom>
                <a:avLst/>
                <a:gdLst>
                  <a:gd name="T0" fmla="*/ 0 w 156"/>
                  <a:gd name="T1" fmla="*/ 0 h 191"/>
                  <a:gd name="T2" fmla="*/ 0 w 156"/>
                  <a:gd name="T3" fmla="*/ 0 h 191"/>
                  <a:gd name="T4" fmla="*/ 23 w 156"/>
                  <a:gd name="T5" fmla="*/ 42 h 191"/>
                  <a:gd name="T6" fmla="*/ 39 w 156"/>
                  <a:gd name="T7" fmla="*/ 69 h 191"/>
                  <a:gd name="T8" fmla="*/ 56 w 156"/>
                  <a:gd name="T9" fmla="*/ 97 h 191"/>
                  <a:gd name="T10" fmla="*/ 75 w 156"/>
                  <a:gd name="T11" fmla="*/ 124 h 191"/>
                  <a:gd name="T12" fmla="*/ 94 w 156"/>
                  <a:gd name="T13" fmla="*/ 148 h 191"/>
                  <a:gd name="T14" fmla="*/ 103 w 156"/>
                  <a:gd name="T15" fmla="*/ 159 h 191"/>
                  <a:gd name="T16" fmla="*/ 113 w 156"/>
                  <a:gd name="T17" fmla="*/ 169 h 191"/>
                  <a:gd name="T18" fmla="*/ 122 w 156"/>
                  <a:gd name="T19" fmla="*/ 176 h 191"/>
                  <a:gd name="T20" fmla="*/ 130 w 156"/>
                  <a:gd name="T21" fmla="*/ 182 h 191"/>
                  <a:gd name="T22" fmla="*/ 130 w 156"/>
                  <a:gd name="T23" fmla="*/ 182 h 191"/>
                  <a:gd name="T24" fmla="*/ 144 w 156"/>
                  <a:gd name="T25" fmla="*/ 188 h 191"/>
                  <a:gd name="T26" fmla="*/ 152 w 156"/>
                  <a:gd name="T27" fmla="*/ 191 h 191"/>
                  <a:gd name="T28" fmla="*/ 155 w 156"/>
                  <a:gd name="T29" fmla="*/ 191 h 191"/>
                  <a:gd name="T30" fmla="*/ 156 w 156"/>
                  <a:gd name="T31" fmla="*/ 188 h 191"/>
                  <a:gd name="T32" fmla="*/ 155 w 156"/>
                  <a:gd name="T33" fmla="*/ 187 h 191"/>
                  <a:gd name="T34" fmla="*/ 154 w 156"/>
                  <a:gd name="T35" fmla="*/ 182 h 191"/>
                  <a:gd name="T36" fmla="*/ 148 w 156"/>
                  <a:gd name="T37" fmla="*/ 173 h 191"/>
                  <a:gd name="T38" fmla="*/ 139 w 156"/>
                  <a:gd name="T39" fmla="*/ 162 h 191"/>
                  <a:gd name="T40" fmla="*/ 111 w 156"/>
                  <a:gd name="T41" fmla="*/ 132 h 191"/>
                  <a:gd name="T42" fmla="*/ 111 w 156"/>
                  <a:gd name="T43" fmla="*/ 132 h 191"/>
                  <a:gd name="T44" fmla="*/ 83 w 156"/>
                  <a:gd name="T45" fmla="*/ 102 h 191"/>
                  <a:gd name="T46" fmla="*/ 58 w 156"/>
                  <a:gd name="T47" fmla="*/ 73 h 191"/>
                  <a:gd name="T48" fmla="*/ 0 w 156"/>
                  <a:gd name="T49" fmla="*/ 0 h 191"/>
                  <a:gd name="T50" fmla="*/ 0 w 156"/>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44" y="188"/>
                    </a:lnTo>
                    <a:lnTo>
                      <a:pt x="152" y="191"/>
                    </a:lnTo>
                    <a:lnTo>
                      <a:pt x="155" y="191"/>
                    </a:lnTo>
                    <a:lnTo>
                      <a:pt x="156" y="188"/>
                    </a:lnTo>
                    <a:lnTo>
                      <a:pt x="155" y="187"/>
                    </a:lnTo>
                    <a:lnTo>
                      <a:pt x="154" y="182"/>
                    </a:lnTo>
                    <a:lnTo>
                      <a:pt x="148" y="173"/>
                    </a:lnTo>
                    <a:lnTo>
                      <a:pt x="139" y="162"/>
                    </a:lnTo>
                    <a:lnTo>
                      <a:pt x="111" y="132"/>
                    </a:lnTo>
                    <a:lnTo>
                      <a:pt x="83" y="102"/>
                    </a:lnTo>
                    <a:lnTo>
                      <a:pt x="58" y="73"/>
                    </a:lnTo>
                    <a:lnTo>
                      <a:pt x="0" y="0"/>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8" name="Freeform 62"/>
              <p:cNvSpPr>
                <a:spLocks noChangeArrowheads="1"/>
              </p:cNvSpPr>
              <p:nvPr/>
            </p:nvSpPr>
            <p:spPr bwMode="auto">
              <a:xfrm rot="1800000">
                <a:off x="2578482" y="3350942"/>
                <a:ext cx="97177" cy="90152"/>
              </a:xfrm>
              <a:custGeom>
                <a:avLst/>
                <a:gdLst>
                  <a:gd name="T0" fmla="*/ 0 w 168"/>
                  <a:gd name="T1" fmla="*/ 0 h 152"/>
                  <a:gd name="T2" fmla="*/ 0 w 168"/>
                  <a:gd name="T3" fmla="*/ 0 h 152"/>
                  <a:gd name="T4" fmla="*/ 12 w 168"/>
                  <a:gd name="T5" fmla="*/ 21 h 152"/>
                  <a:gd name="T6" fmla="*/ 26 w 168"/>
                  <a:gd name="T7" fmla="*/ 45 h 152"/>
                  <a:gd name="T8" fmla="*/ 42 w 168"/>
                  <a:gd name="T9" fmla="*/ 69 h 152"/>
                  <a:gd name="T10" fmla="*/ 61 w 168"/>
                  <a:gd name="T11" fmla="*/ 94 h 152"/>
                  <a:gd name="T12" fmla="*/ 81 w 168"/>
                  <a:gd name="T13" fmla="*/ 115 h 152"/>
                  <a:gd name="T14" fmla="*/ 90 w 168"/>
                  <a:gd name="T15" fmla="*/ 125 h 152"/>
                  <a:gd name="T16" fmla="*/ 101 w 168"/>
                  <a:gd name="T17" fmla="*/ 133 h 152"/>
                  <a:gd name="T18" fmla="*/ 112 w 168"/>
                  <a:gd name="T19" fmla="*/ 140 h 152"/>
                  <a:gd name="T20" fmla="*/ 121 w 168"/>
                  <a:gd name="T21" fmla="*/ 147 h 152"/>
                  <a:gd name="T22" fmla="*/ 132 w 168"/>
                  <a:gd name="T23" fmla="*/ 150 h 152"/>
                  <a:gd name="T24" fmla="*/ 143 w 168"/>
                  <a:gd name="T25" fmla="*/ 152 h 152"/>
                  <a:gd name="T26" fmla="*/ 143 w 168"/>
                  <a:gd name="T27" fmla="*/ 152 h 152"/>
                  <a:gd name="T28" fmla="*/ 160 w 168"/>
                  <a:gd name="T29" fmla="*/ 152 h 152"/>
                  <a:gd name="T30" fmla="*/ 164 w 168"/>
                  <a:gd name="T31" fmla="*/ 151 h 152"/>
                  <a:gd name="T32" fmla="*/ 166 w 168"/>
                  <a:gd name="T33" fmla="*/ 150 h 152"/>
                  <a:gd name="T34" fmla="*/ 168 w 168"/>
                  <a:gd name="T35" fmla="*/ 148 h 152"/>
                  <a:gd name="T36" fmla="*/ 166 w 168"/>
                  <a:gd name="T37" fmla="*/ 145 h 152"/>
                  <a:gd name="T38" fmla="*/ 161 w 168"/>
                  <a:gd name="T39" fmla="*/ 140 h 152"/>
                  <a:gd name="T40" fmla="*/ 151 w 168"/>
                  <a:gd name="T41" fmla="*/ 133 h 152"/>
                  <a:gd name="T42" fmla="*/ 140 w 168"/>
                  <a:gd name="T43" fmla="*/ 126 h 152"/>
                  <a:gd name="T44" fmla="*/ 119 w 168"/>
                  <a:gd name="T45" fmla="*/ 114 h 152"/>
                  <a:gd name="T46" fmla="*/ 119 w 168"/>
                  <a:gd name="T47" fmla="*/ 114 h 152"/>
                  <a:gd name="T48" fmla="*/ 98 w 168"/>
                  <a:gd name="T49" fmla="*/ 99 h 152"/>
                  <a:gd name="T50" fmla="*/ 86 w 168"/>
                  <a:gd name="T51" fmla="*/ 90 h 152"/>
                  <a:gd name="T52" fmla="*/ 72 w 168"/>
                  <a:gd name="T53" fmla="*/ 77 h 152"/>
                  <a:gd name="T54" fmla="*/ 57 w 168"/>
                  <a:gd name="T55" fmla="*/ 64 h 152"/>
                  <a:gd name="T56" fmla="*/ 40 w 168"/>
                  <a:gd name="T57" fmla="*/ 46 h 152"/>
                  <a:gd name="T58" fmla="*/ 22 w 168"/>
                  <a:gd name="T59" fmla="*/ 24 h 152"/>
                  <a:gd name="T60" fmla="*/ 0 w 168"/>
                  <a:gd name="T61" fmla="*/ 0 h 152"/>
                  <a:gd name="T62" fmla="*/ 0 w 168"/>
                  <a:gd name="T6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60" y="152"/>
                    </a:lnTo>
                    <a:lnTo>
                      <a:pt x="164" y="151"/>
                    </a:lnTo>
                    <a:lnTo>
                      <a:pt x="166" y="150"/>
                    </a:lnTo>
                    <a:lnTo>
                      <a:pt x="168" y="148"/>
                    </a:lnTo>
                    <a:lnTo>
                      <a:pt x="166" y="145"/>
                    </a:lnTo>
                    <a:lnTo>
                      <a:pt x="161" y="140"/>
                    </a:lnTo>
                    <a:lnTo>
                      <a:pt x="151" y="133"/>
                    </a:lnTo>
                    <a:lnTo>
                      <a:pt x="140" y="126"/>
                    </a:lnTo>
                    <a:lnTo>
                      <a:pt x="119" y="114"/>
                    </a:lnTo>
                    <a:lnTo>
                      <a:pt x="98" y="99"/>
                    </a:lnTo>
                    <a:lnTo>
                      <a:pt x="86" y="90"/>
                    </a:lnTo>
                    <a:lnTo>
                      <a:pt x="72" y="77"/>
                    </a:lnTo>
                    <a:lnTo>
                      <a:pt x="57" y="64"/>
                    </a:lnTo>
                    <a:lnTo>
                      <a:pt x="40" y="46"/>
                    </a:lnTo>
                    <a:lnTo>
                      <a:pt x="22" y="24"/>
                    </a:lnTo>
                    <a:lnTo>
                      <a:pt x="0" y="0"/>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39" name="Freeform 63"/>
              <p:cNvSpPr>
                <a:spLocks noChangeArrowheads="1"/>
              </p:cNvSpPr>
              <p:nvPr/>
            </p:nvSpPr>
            <p:spPr bwMode="auto">
              <a:xfrm rot="1800000">
                <a:off x="2342758" y="2894409"/>
                <a:ext cx="60882" cy="67907"/>
              </a:xfrm>
              <a:custGeom>
                <a:avLst/>
                <a:gdLst>
                  <a:gd name="T0" fmla="*/ 34 w 105"/>
                  <a:gd name="T1" fmla="*/ 6 h 116"/>
                  <a:gd name="T2" fmla="*/ 34 w 105"/>
                  <a:gd name="T3" fmla="*/ 6 h 116"/>
                  <a:gd name="T4" fmla="*/ 26 w 105"/>
                  <a:gd name="T5" fmla="*/ 10 h 116"/>
                  <a:gd name="T6" fmla="*/ 18 w 105"/>
                  <a:gd name="T7" fmla="*/ 14 h 116"/>
                  <a:gd name="T8" fmla="*/ 11 w 105"/>
                  <a:gd name="T9" fmla="*/ 21 h 116"/>
                  <a:gd name="T10" fmla="*/ 6 w 105"/>
                  <a:gd name="T11" fmla="*/ 26 h 116"/>
                  <a:gd name="T12" fmla="*/ 2 w 105"/>
                  <a:gd name="T13" fmla="*/ 34 h 116"/>
                  <a:gd name="T14" fmla="*/ 0 w 105"/>
                  <a:gd name="T15" fmla="*/ 42 h 116"/>
                  <a:gd name="T16" fmla="*/ 0 w 105"/>
                  <a:gd name="T17" fmla="*/ 52 h 116"/>
                  <a:gd name="T18" fmla="*/ 4 w 105"/>
                  <a:gd name="T19" fmla="*/ 61 h 116"/>
                  <a:gd name="T20" fmla="*/ 4 w 105"/>
                  <a:gd name="T21" fmla="*/ 61 h 116"/>
                  <a:gd name="T22" fmla="*/ 10 w 105"/>
                  <a:gd name="T23" fmla="*/ 72 h 116"/>
                  <a:gd name="T24" fmla="*/ 18 w 105"/>
                  <a:gd name="T25" fmla="*/ 83 h 116"/>
                  <a:gd name="T26" fmla="*/ 26 w 105"/>
                  <a:gd name="T27" fmla="*/ 94 h 116"/>
                  <a:gd name="T28" fmla="*/ 36 w 105"/>
                  <a:gd name="T29" fmla="*/ 102 h 116"/>
                  <a:gd name="T30" fmla="*/ 45 w 105"/>
                  <a:gd name="T31" fmla="*/ 111 h 116"/>
                  <a:gd name="T32" fmla="*/ 56 w 105"/>
                  <a:gd name="T33" fmla="*/ 115 h 116"/>
                  <a:gd name="T34" fmla="*/ 62 w 105"/>
                  <a:gd name="T35" fmla="*/ 116 h 116"/>
                  <a:gd name="T36" fmla="*/ 68 w 105"/>
                  <a:gd name="T37" fmla="*/ 116 h 116"/>
                  <a:gd name="T38" fmla="*/ 74 w 105"/>
                  <a:gd name="T39" fmla="*/ 116 h 116"/>
                  <a:gd name="T40" fmla="*/ 79 w 105"/>
                  <a:gd name="T41" fmla="*/ 115 h 116"/>
                  <a:gd name="T42" fmla="*/ 79 w 105"/>
                  <a:gd name="T43" fmla="*/ 115 h 116"/>
                  <a:gd name="T44" fmla="*/ 89 w 105"/>
                  <a:gd name="T45" fmla="*/ 109 h 116"/>
                  <a:gd name="T46" fmla="*/ 96 w 105"/>
                  <a:gd name="T47" fmla="*/ 102 h 116"/>
                  <a:gd name="T48" fmla="*/ 101 w 105"/>
                  <a:gd name="T49" fmla="*/ 94 h 116"/>
                  <a:gd name="T50" fmla="*/ 104 w 105"/>
                  <a:gd name="T51" fmla="*/ 85 h 116"/>
                  <a:gd name="T52" fmla="*/ 105 w 105"/>
                  <a:gd name="T53" fmla="*/ 74 h 116"/>
                  <a:gd name="T54" fmla="*/ 102 w 105"/>
                  <a:gd name="T55" fmla="*/ 63 h 116"/>
                  <a:gd name="T56" fmla="*/ 98 w 105"/>
                  <a:gd name="T57" fmla="*/ 51 h 116"/>
                  <a:gd name="T58" fmla="*/ 93 w 105"/>
                  <a:gd name="T59" fmla="*/ 37 h 116"/>
                  <a:gd name="T60" fmla="*/ 93 w 105"/>
                  <a:gd name="T61" fmla="*/ 37 h 116"/>
                  <a:gd name="T62" fmla="*/ 85 w 105"/>
                  <a:gd name="T63" fmla="*/ 26 h 116"/>
                  <a:gd name="T64" fmla="*/ 78 w 105"/>
                  <a:gd name="T65" fmla="*/ 16 h 116"/>
                  <a:gd name="T66" fmla="*/ 71 w 105"/>
                  <a:gd name="T67" fmla="*/ 8 h 116"/>
                  <a:gd name="T68" fmla="*/ 66 w 105"/>
                  <a:gd name="T69" fmla="*/ 4 h 116"/>
                  <a:gd name="T70" fmla="*/ 57 w 105"/>
                  <a:gd name="T71" fmla="*/ 2 h 116"/>
                  <a:gd name="T72" fmla="*/ 51 w 105"/>
                  <a:gd name="T73" fmla="*/ 0 h 116"/>
                  <a:gd name="T74" fmla="*/ 42 w 105"/>
                  <a:gd name="T75" fmla="*/ 2 h 116"/>
                  <a:gd name="T76" fmla="*/ 34 w 105"/>
                  <a:gd name="T77" fmla="*/ 6 h 116"/>
                  <a:gd name="T78" fmla="*/ 34 w 105"/>
                  <a:gd name="T79"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89" y="109"/>
                    </a:lnTo>
                    <a:lnTo>
                      <a:pt x="96" y="102"/>
                    </a:lnTo>
                    <a:lnTo>
                      <a:pt x="101" y="94"/>
                    </a:lnTo>
                    <a:lnTo>
                      <a:pt x="104" y="85"/>
                    </a:lnTo>
                    <a:lnTo>
                      <a:pt x="105" y="74"/>
                    </a:lnTo>
                    <a:lnTo>
                      <a:pt x="102" y="63"/>
                    </a:lnTo>
                    <a:lnTo>
                      <a:pt x="98" y="51"/>
                    </a:lnTo>
                    <a:lnTo>
                      <a:pt x="93" y="37"/>
                    </a:lnTo>
                    <a:lnTo>
                      <a:pt x="85" y="26"/>
                    </a:lnTo>
                    <a:lnTo>
                      <a:pt x="78" y="16"/>
                    </a:lnTo>
                    <a:lnTo>
                      <a:pt x="71" y="8"/>
                    </a:lnTo>
                    <a:lnTo>
                      <a:pt x="66" y="4"/>
                    </a:lnTo>
                    <a:lnTo>
                      <a:pt x="57" y="2"/>
                    </a:lnTo>
                    <a:lnTo>
                      <a:pt x="51" y="0"/>
                    </a:lnTo>
                    <a:lnTo>
                      <a:pt x="42" y="2"/>
                    </a:lnTo>
                    <a:lnTo>
                      <a:pt x="34" y="6"/>
                    </a:ln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0" name="Freeform 64"/>
              <p:cNvSpPr>
                <a:spLocks noChangeArrowheads="1"/>
              </p:cNvSpPr>
              <p:nvPr/>
            </p:nvSpPr>
            <p:spPr bwMode="auto">
              <a:xfrm rot="1800000">
                <a:off x="2322323" y="3036316"/>
                <a:ext cx="73761" cy="101860"/>
              </a:xfrm>
              <a:custGeom>
                <a:avLst/>
                <a:gdLst>
                  <a:gd name="T0" fmla="*/ 27 w 125"/>
                  <a:gd name="T1" fmla="*/ 3 h 175"/>
                  <a:gd name="T2" fmla="*/ 27 w 125"/>
                  <a:gd name="T3" fmla="*/ 3 h 175"/>
                  <a:gd name="T4" fmla="*/ 21 w 125"/>
                  <a:gd name="T5" fmla="*/ 7 h 175"/>
                  <a:gd name="T6" fmla="*/ 16 w 125"/>
                  <a:gd name="T7" fmla="*/ 11 h 175"/>
                  <a:gd name="T8" fmla="*/ 12 w 125"/>
                  <a:gd name="T9" fmla="*/ 15 h 175"/>
                  <a:gd name="T10" fmla="*/ 8 w 125"/>
                  <a:gd name="T11" fmla="*/ 22 h 175"/>
                  <a:gd name="T12" fmla="*/ 3 w 125"/>
                  <a:gd name="T13" fmla="*/ 34 h 175"/>
                  <a:gd name="T14" fmla="*/ 0 w 125"/>
                  <a:gd name="T15" fmla="*/ 48 h 175"/>
                  <a:gd name="T16" fmla="*/ 0 w 125"/>
                  <a:gd name="T17" fmla="*/ 64 h 175"/>
                  <a:gd name="T18" fmla="*/ 1 w 125"/>
                  <a:gd name="T19" fmla="*/ 81 h 175"/>
                  <a:gd name="T20" fmla="*/ 6 w 125"/>
                  <a:gd name="T21" fmla="*/ 97 h 175"/>
                  <a:gd name="T22" fmla="*/ 11 w 125"/>
                  <a:gd name="T23" fmla="*/ 113 h 175"/>
                  <a:gd name="T24" fmla="*/ 18 w 125"/>
                  <a:gd name="T25" fmla="*/ 128 h 175"/>
                  <a:gd name="T26" fmla="*/ 26 w 125"/>
                  <a:gd name="T27" fmla="*/ 142 h 175"/>
                  <a:gd name="T28" fmla="*/ 36 w 125"/>
                  <a:gd name="T29" fmla="*/ 154 h 175"/>
                  <a:gd name="T30" fmla="*/ 46 w 125"/>
                  <a:gd name="T31" fmla="*/ 164 h 175"/>
                  <a:gd name="T32" fmla="*/ 59 w 125"/>
                  <a:gd name="T33" fmla="*/ 171 h 175"/>
                  <a:gd name="T34" fmla="*/ 66 w 125"/>
                  <a:gd name="T35" fmla="*/ 173 h 175"/>
                  <a:gd name="T36" fmla="*/ 71 w 125"/>
                  <a:gd name="T37" fmla="*/ 175 h 175"/>
                  <a:gd name="T38" fmla="*/ 78 w 125"/>
                  <a:gd name="T39" fmla="*/ 175 h 175"/>
                  <a:gd name="T40" fmla="*/ 85 w 125"/>
                  <a:gd name="T41" fmla="*/ 175 h 175"/>
                  <a:gd name="T42" fmla="*/ 91 w 125"/>
                  <a:gd name="T43" fmla="*/ 173 h 175"/>
                  <a:gd name="T44" fmla="*/ 98 w 125"/>
                  <a:gd name="T45" fmla="*/ 171 h 175"/>
                  <a:gd name="T46" fmla="*/ 98 w 125"/>
                  <a:gd name="T47" fmla="*/ 171 h 175"/>
                  <a:gd name="T48" fmla="*/ 104 w 125"/>
                  <a:gd name="T49" fmla="*/ 166 h 175"/>
                  <a:gd name="T50" fmla="*/ 109 w 125"/>
                  <a:gd name="T51" fmla="*/ 162 h 175"/>
                  <a:gd name="T52" fmla="*/ 115 w 125"/>
                  <a:gd name="T53" fmla="*/ 157 h 175"/>
                  <a:gd name="T54" fmla="*/ 119 w 125"/>
                  <a:gd name="T55" fmla="*/ 151 h 175"/>
                  <a:gd name="T56" fmla="*/ 121 w 125"/>
                  <a:gd name="T57" fmla="*/ 146 h 175"/>
                  <a:gd name="T58" fmla="*/ 123 w 125"/>
                  <a:gd name="T59" fmla="*/ 139 h 175"/>
                  <a:gd name="T60" fmla="*/ 125 w 125"/>
                  <a:gd name="T61" fmla="*/ 124 h 175"/>
                  <a:gd name="T62" fmla="*/ 125 w 125"/>
                  <a:gd name="T63" fmla="*/ 109 h 175"/>
                  <a:gd name="T64" fmla="*/ 123 w 125"/>
                  <a:gd name="T65" fmla="*/ 94 h 175"/>
                  <a:gd name="T66" fmla="*/ 117 w 125"/>
                  <a:gd name="T67" fmla="*/ 78 h 175"/>
                  <a:gd name="T68" fmla="*/ 110 w 125"/>
                  <a:gd name="T69" fmla="*/ 63 h 175"/>
                  <a:gd name="T70" fmla="*/ 102 w 125"/>
                  <a:gd name="T71" fmla="*/ 48 h 175"/>
                  <a:gd name="T72" fmla="*/ 93 w 125"/>
                  <a:gd name="T73" fmla="*/ 34 h 175"/>
                  <a:gd name="T74" fmla="*/ 83 w 125"/>
                  <a:gd name="T75" fmla="*/ 22 h 175"/>
                  <a:gd name="T76" fmla="*/ 72 w 125"/>
                  <a:gd name="T77" fmla="*/ 12 h 175"/>
                  <a:gd name="T78" fmla="*/ 60 w 125"/>
                  <a:gd name="T79" fmla="*/ 4 h 175"/>
                  <a:gd name="T80" fmla="*/ 49 w 125"/>
                  <a:gd name="T81" fmla="*/ 0 h 175"/>
                  <a:gd name="T82" fmla="*/ 44 w 125"/>
                  <a:gd name="T83" fmla="*/ 0 h 175"/>
                  <a:gd name="T84" fmla="*/ 38 w 125"/>
                  <a:gd name="T85" fmla="*/ 0 h 175"/>
                  <a:gd name="T86" fmla="*/ 33 w 125"/>
                  <a:gd name="T87" fmla="*/ 2 h 175"/>
                  <a:gd name="T88" fmla="*/ 27 w 125"/>
                  <a:gd name="T89" fmla="*/ 3 h 175"/>
                  <a:gd name="T90" fmla="*/ 27 w 125"/>
                  <a:gd name="T91"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1" name="Freeform 65"/>
              <p:cNvSpPr>
                <a:spLocks noChangeArrowheads="1"/>
              </p:cNvSpPr>
              <p:nvPr/>
            </p:nvSpPr>
            <p:spPr bwMode="auto">
              <a:xfrm rot="1800000">
                <a:off x="2220239" y="3249078"/>
                <a:ext cx="18733" cy="62052"/>
              </a:xfrm>
              <a:custGeom>
                <a:avLst/>
                <a:gdLst>
                  <a:gd name="T0" fmla="*/ 19 w 31"/>
                  <a:gd name="T1" fmla="*/ 0 h 107"/>
                  <a:gd name="T2" fmla="*/ 19 w 31"/>
                  <a:gd name="T3" fmla="*/ 0 h 107"/>
                  <a:gd name="T4" fmla="*/ 13 w 31"/>
                  <a:gd name="T5" fmla="*/ 6 h 107"/>
                  <a:gd name="T6" fmla="*/ 9 w 31"/>
                  <a:gd name="T7" fmla="*/ 14 h 107"/>
                  <a:gd name="T8" fmla="*/ 6 w 31"/>
                  <a:gd name="T9" fmla="*/ 24 h 107"/>
                  <a:gd name="T10" fmla="*/ 4 w 31"/>
                  <a:gd name="T11" fmla="*/ 36 h 107"/>
                  <a:gd name="T12" fmla="*/ 1 w 31"/>
                  <a:gd name="T13" fmla="*/ 66 h 107"/>
                  <a:gd name="T14" fmla="*/ 0 w 31"/>
                  <a:gd name="T15" fmla="*/ 105 h 107"/>
                  <a:gd name="T16" fmla="*/ 0 w 31"/>
                  <a:gd name="T17" fmla="*/ 105 h 107"/>
                  <a:gd name="T18" fmla="*/ 0 w 31"/>
                  <a:gd name="T19" fmla="*/ 107 h 107"/>
                  <a:gd name="T20" fmla="*/ 0 w 31"/>
                  <a:gd name="T21" fmla="*/ 107 h 107"/>
                  <a:gd name="T22" fmla="*/ 6 w 31"/>
                  <a:gd name="T23" fmla="*/ 101 h 107"/>
                  <a:gd name="T24" fmla="*/ 13 w 31"/>
                  <a:gd name="T25" fmla="*/ 96 h 107"/>
                  <a:gd name="T26" fmla="*/ 19 w 31"/>
                  <a:gd name="T27" fmla="*/ 89 h 107"/>
                  <a:gd name="T28" fmla="*/ 23 w 31"/>
                  <a:gd name="T29" fmla="*/ 81 h 107"/>
                  <a:gd name="T30" fmla="*/ 25 w 31"/>
                  <a:gd name="T31" fmla="*/ 73 h 107"/>
                  <a:gd name="T32" fmla="*/ 27 w 31"/>
                  <a:gd name="T33" fmla="*/ 64 h 107"/>
                  <a:gd name="T34" fmla="*/ 30 w 31"/>
                  <a:gd name="T35" fmla="*/ 47 h 107"/>
                  <a:gd name="T36" fmla="*/ 30 w 31"/>
                  <a:gd name="T37" fmla="*/ 47 h 107"/>
                  <a:gd name="T38" fmla="*/ 31 w 31"/>
                  <a:gd name="T39" fmla="*/ 32 h 107"/>
                  <a:gd name="T40" fmla="*/ 30 w 31"/>
                  <a:gd name="T41" fmla="*/ 19 h 107"/>
                  <a:gd name="T42" fmla="*/ 28 w 31"/>
                  <a:gd name="T43" fmla="*/ 14 h 107"/>
                  <a:gd name="T44" fmla="*/ 25 w 31"/>
                  <a:gd name="T45" fmla="*/ 9 h 107"/>
                  <a:gd name="T46" fmla="*/ 23 w 31"/>
                  <a:gd name="T47" fmla="*/ 5 h 107"/>
                  <a:gd name="T48" fmla="*/ 19 w 31"/>
                  <a:gd name="T49" fmla="*/ 0 h 107"/>
                  <a:gd name="T50" fmla="*/ 19 w 31"/>
                  <a:gd name="T5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107">
                    <a:moveTo>
                      <a:pt x="19" y="0"/>
                    </a:moveTo>
                    <a:lnTo>
                      <a:pt x="19" y="0"/>
                    </a:lnTo>
                    <a:lnTo>
                      <a:pt x="13" y="6"/>
                    </a:lnTo>
                    <a:lnTo>
                      <a:pt x="9" y="14"/>
                    </a:lnTo>
                    <a:lnTo>
                      <a:pt x="6" y="24"/>
                    </a:lnTo>
                    <a:lnTo>
                      <a:pt x="4" y="36"/>
                    </a:lnTo>
                    <a:lnTo>
                      <a:pt x="1" y="66"/>
                    </a:lnTo>
                    <a:lnTo>
                      <a:pt x="0" y="105"/>
                    </a:lnTo>
                    <a:lnTo>
                      <a:pt x="0" y="107"/>
                    </a:lnTo>
                    <a:lnTo>
                      <a:pt x="6" y="101"/>
                    </a:lnTo>
                    <a:lnTo>
                      <a:pt x="13" y="96"/>
                    </a:lnTo>
                    <a:lnTo>
                      <a:pt x="19" y="89"/>
                    </a:lnTo>
                    <a:lnTo>
                      <a:pt x="23" y="81"/>
                    </a:lnTo>
                    <a:lnTo>
                      <a:pt x="25" y="73"/>
                    </a:lnTo>
                    <a:lnTo>
                      <a:pt x="27" y="64"/>
                    </a:lnTo>
                    <a:lnTo>
                      <a:pt x="30" y="47"/>
                    </a:lnTo>
                    <a:lnTo>
                      <a:pt x="31" y="32"/>
                    </a:lnTo>
                    <a:lnTo>
                      <a:pt x="30" y="19"/>
                    </a:lnTo>
                    <a:lnTo>
                      <a:pt x="28" y="14"/>
                    </a:lnTo>
                    <a:lnTo>
                      <a:pt x="25" y="9"/>
                    </a:lnTo>
                    <a:lnTo>
                      <a:pt x="23" y="5"/>
                    </a:lnTo>
                    <a:lnTo>
                      <a:pt x="19" y="0"/>
                    </a:ln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2" name="Freeform 66"/>
              <p:cNvSpPr>
                <a:spLocks noEditPoints="1" noChangeArrowheads="1"/>
              </p:cNvSpPr>
              <p:nvPr/>
            </p:nvSpPr>
            <p:spPr bwMode="auto">
              <a:xfrm rot="1800000">
                <a:off x="2309907" y="3154254"/>
                <a:ext cx="72590" cy="63223"/>
              </a:xfrm>
              <a:custGeom>
                <a:avLst/>
                <a:gdLst>
                  <a:gd name="T0" fmla="*/ 23 w 124"/>
                  <a:gd name="T1" fmla="*/ 106 h 106"/>
                  <a:gd name="T2" fmla="*/ 23 w 124"/>
                  <a:gd name="T3" fmla="*/ 106 h 106"/>
                  <a:gd name="T4" fmla="*/ 39 w 124"/>
                  <a:gd name="T5" fmla="*/ 104 h 106"/>
                  <a:gd name="T6" fmla="*/ 54 w 124"/>
                  <a:gd name="T7" fmla="*/ 101 h 106"/>
                  <a:gd name="T8" fmla="*/ 68 w 124"/>
                  <a:gd name="T9" fmla="*/ 97 h 106"/>
                  <a:gd name="T10" fmla="*/ 82 w 124"/>
                  <a:gd name="T11" fmla="*/ 91 h 106"/>
                  <a:gd name="T12" fmla="*/ 94 w 124"/>
                  <a:gd name="T13" fmla="*/ 84 h 106"/>
                  <a:gd name="T14" fmla="*/ 105 w 124"/>
                  <a:gd name="T15" fmla="*/ 78 h 106"/>
                  <a:gd name="T16" fmla="*/ 114 w 124"/>
                  <a:gd name="T17" fmla="*/ 69 h 106"/>
                  <a:gd name="T18" fmla="*/ 124 w 124"/>
                  <a:gd name="T19" fmla="*/ 61 h 106"/>
                  <a:gd name="T20" fmla="*/ 124 w 124"/>
                  <a:gd name="T21" fmla="*/ 61 h 106"/>
                  <a:gd name="T22" fmla="*/ 73 w 124"/>
                  <a:gd name="T23" fmla="*/ 86 h 106"/>
                  <a:gd name="T24" fmla="*/ 48 w 124"/>
                  <a:gd name="T25" fmla="*/ 97 h 106"/>
                  <a:gd name="T26" fmla="*/ 23 w 124"/>
                  <a:gd name="T27" fmla="*/ 106 h 106"/>
                  <a:gd name="T28" fmla="*/ 23 w 124"/>
                  <a:gd name="T29" fmla="*/ 106 h 106"/>
                  <a:gd name="T30" fmla="*/ 97 w 124"/>
                  <a:gd name="T31" fmla="*/ 0 h 106"/>
                  <a:gd name="T32" fmla="*/ 97 w 124"/>
                  <a:gd name="T33" fmla="*/ 0 h 106"/>
                  <a:gd name="T34" fmla="*/ 86 w 124"/>
                  <a:gd name="T35" fmla="*/ 0 h 106"/>
                  <a:gd name="T36" fmla="*/ 73 w 124"/>
                  <a:gd name="T37" fmla="*/ 3 h 106"/>
                  <a:gd name="T38" fmla="*/ 60 w 124"/>
                  <a:gd name="T39" fmla="*/ 8 h 106"/>
                  <a:gd name="T40" fmla="*/ 45 w 124"/>
                  <a:gd name="T41" fmla="*/ 16 h 106"/>
                  <a:gd name="T42" fmla="*/ 31 w 124"/>
                  <a:gd name="T43" fmla="*/ 26 h 106"/>
                  <a:gd name="T44" fmla="*/ 19 w 124"/>
                  <a:gd name="T45" fmla="*/ 37 h 106"/>
                  <a:gd name="T46" fmla="*/ 8 w 124"/>
                  <a:gd name="T47" fmla="*/ 48 h 106"/>
                  <a:gd name="T48" fmla="*/ 0 w 124"/>
                  <a:gd name="T49" fmla="*/ 61 h 106"/>
                  <a:gd name="T50" fmla="*/ 0 w 124"/>
                  <a:gd name="T51" fmla="*/ 61 h 106"/>
                  <a:gd name="T52" fmla="*/ 23 w 124"/>
                  <a:gd name="T53" fmla="*/ 42 h 106"/>
                  <a:gd name="T54" fmla="*/ 52 w 124"/>
                  <a:gd name="T55" fmla="*/ 24 h 106"/>
                  <a:gd name="T56" fmla="*/ 78 w 124"/>
                  <a:gd name="T57" fmla="*/ 9 h 106"/>
                  <a:gd name="T58" fmla="*/ 88 w 124"/>
                  <a:gd name="T59" fmla="*/ 4 h 106"/>
                  <a:gd name="T60" fmla="*/ 97 w 124"/>
                  <a:gd name="T61" fmla="*/ 0 h 106"/>
                  <a:gd name="T62" fmla="*/ 97 w 124"/>
                  <a:gd name="T6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73" y="86"/>
                    </a:lnTo>
                    <a:lnTo>
                      <a:pt x="48" y="97"/>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23" y="42"/>
                    </a:lnTo>
                    <a:lnTo>
                      <a:pt x="52" y="24"/>
                    </a:lnTo>
                    <a:lnTo>
                      <a:pt x="78" y="9"/>
                    </a:lnTo>
                    <a:lnTo>
                      <a:pt x="88" y="4"/>
                    </a:lnTo>
                    <a:lnTo>
                      <a:pt x="97" y="0"/>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3" name="Freeform 67"/>
              <p:cNvSpPr>
                <a:spLocks noChangeArrowheads="1"/>
              </p:cNvSpPr>
              <p:nvPr/>
            </p:nvSpPr>
            <p:spPr bwMode="auto">
              <a:xfrm rot="1800000">
                <a:off x="2335637" y="2971136"/>
                <a:ext cx="60882" cy="46832"/>
              </a:xfrm>
              <a:custGeom>
                <a:avLst/>
                <a:gdLst>
                  <a:gd name="T0" fmla="*/ 39 w 104"/>
                  <a:gd name="T1" fmla="*/ 9 h 81"/>
                  <a:gd name="T2" fmla="*/ 39 w 104"/>
                  <a:gd name="T3" fmla="*/ 9 h 81"/>
                  <a:gd name="T4" fmla="*/ 28 w 104"/>
                  <a:gd name="T5" fmla="*/ 15 h 81"/>
                  <a:gd name="T6" fmla="*/ 19 w 104"/>
                  <a:gd name="T7" fmla="*/ 22 h 81"/>
                  <a:gd name="T8" fmla="*/ 10 w 104"/>
                  <a:gd name="T9" fmla="*/ 30 h 81"/>
                  <a:gd name="T10" fmla="*/ 5 w 104"/>
                  <a:gd name="T11" fmla="*/ 37 h 81"/>
                  <a:gd name="T12" fmla="*/ 2 w 104"/>
                  <a:gd name="T13" fmla="*/ 45 h 81"/>
                  <a:gd name="T14" fmla="*/ 0 w 104"/>
                  <a:gd name="T15" fmla="*/ 52 h 81"/>
                  <a:gd name="T16" fmla="*/ 0 w 104"/>
                  <a:gd name="T17" fmla="*/ 59 h 81"/>
                  <a:gd name="T18" fmla="*/ 1 w 104"/>
                  <a:gd name="T19" fmla="*/ 66 h 81"/>
                  <a:gd name="T20" fmla="*/ 4 w 104"/>
                  <a:gd name="T21" fmla="*/ 71 h 81"/>
                  <a:gd name="T22" fmla="*/ 8 w 104"/>
                  <a:gd name="T23" fmla="*/ 75 h 81"/>
                  <a:gd name="T24" fmla="*/ 15 w 104"/>
                  <a:gd name="T25" fmla="*/ 78 h 81"/>
                  <a:gd name="T26" fmla="*/ 21 w 104"/>
                  <a:gd name="T27" fmla="*/ 81 h 81"/>
                  <a:gd name="T28" fmla="*/ 31 w 104"/>
                  <a:gd name="T29" fmla="*/ 81 h 81"/>
                  <a:gd name="T30" fmla="*/ 42 w 104"/>
                  <a:gd name="T31" fmla="*/ 79 h 81"/>
                  <a:gd name="T32" fmla="*/ 53 w 104"/>
                  <a:gd name="T33" fmla="*/ 75 h 81"/>
                  <a:gd name="T34" fmla="*/ 66 w 104"/>
                  <a:gd name="T35" fmla="*/ 70 h 81"/>
                  <a:gd name="T36" fmla="*/ 66 w 104"/>
                  <a:gd name="T37" fmla="*/ 70 h 81"/>
                  <a:gd name="T38" fmla="*/ 79 w 104"/>
                  <a:gd name="T39" fmla="*/ 63 h 81"/>
                  <a:gd name="T40" fmla="*/ 88 w 104"/>
                  <a:gd name="T41" fmla="*/ 56 h 81"/>
                  <a:gd name="T42" fmla="*/ 95 w 104"/>
                  <a:gd name="T43" fmla="*/ 48 h 81"/>
                  <a:gd name="T44" fmla="*/ 100 w 104"/>
                  <a:gd name="T45" fmla="*/ 41 h 81"/>
                  <a:gd name="T46" fmla="*/ 103 w 104"/>
                  <a:gd name="T47" fmla="*/ 34 h 81"/>
                  <a:gd name="T48" fmla="*/ 104 w 104"/>
                  <a:gd name="T49" fmla="*/ 28 h 81"/>
                  <a:gd name="T50" fmla="*/ 103 w 104"/>
                  <a:gd name="T51" fmla="*/ 21 h 81"/>
                  <a:gd name="T52" fmla="*/ 102 w 104"/>
                  <a:gd name="T53" fmla="*/ 15 h 81"/>
                  <a:gd name="T54" fmla="*/ 98 w 104"/>
                  <a:gd name="T55" fmla="*/ 10 h 81"/>
                  <a:gd name="T56" fmla="*/ 92 w 104"/>
                  <a:gd name="T57" fmla="*/ 6 h 81"/>
                  <a:gd name="T58" fmla="*/ 85 w 104"/>
                  <a:gd name="T59" fmla="*/ 3 h 81"/>
                  <a:gd name="T60" fmla="*/ 77 w 104"/>
                  <a:gd name="T61" fmla="*/ 2 h 81"/>
                  <a:gd name="T62" fmla="*/ 69 w 104"/>
                  <a:gd name="T63" fmla="*/ 0 h 81"/>
                  <a:gd name="T64" fmla="*/ 59 w 104"/>
                  <a:gd name="T65" fmla="*/ 2 h 81"/>
                  <a:gd name="T66" fmla="*/ 50 w 104"/>
                  <a:gd name="T67" fmla="*/ 5 h 81"/>
                  <a:gd name="T68" fmla="*/ 39 w 104"/>
                  <a:gd name="T69" fmla="*/ 9 h 81"/>
                  <a:gd name="T70" fmla="*/ 39 w 104"/>
                  <a:gd name="T71" fmla="*/ 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4" name="Freeform 68"/>
              <p:cNvSpPr>
                <a:spLocks noChangeArrowheads="1"/>
              </p:cNvSpPr>
              <p:nvPr/>
            </p:nvSpPr>
            <p:spPr bwMode="auto">
              <a:xfrm rot="1800000">
                <a:off x="2405481" y="3220047"/>
                <a:ext cx="165084" cy="187329"/>
              </a:xfrm>
              <a:custGeom>
                <a:avLst/>
                <a:gdLst>
                  <a:gd name="T0" fmla="*/ 8 w 282"/>
                  <a:gd name="T1" fmla="*/ 5 h 321"/>
                  <a:gd name="T2" fmla="*/ 8 w 282"/>
                  <a:gd name="T3" fmla="*/ 5 h 321"/>
                  <a:gd name="T4" fmla="*/ 5 w 282"/>
                  <a:gd name="T5" fmla="*/ 7 h 321"/>
                  <a:gd name="T6" fmla="*/ 2 w 282"/>
                  <a:gd name="T7" fmla="*/ 10 h 321"/>
                  <a:gd name="T8" fmla="*/ 0 w 282"/>
                  <a:gd name="T9" fmla="*/ 17 h 321"/>
                  <a:gd name="T10" fmla="*/ 0 w 282"/>
                  <a:gd name="T11" fmla="*/ 25 h 321"/>
                  <a:gd name="T12" fmla="*/ 1 w 282"/>
                  <a:gd name="T13" fmla="*/ 36 h 321"/>
                  <a:gd name="T14" fmla="*/ 4 w 282"/>
                  <a:gd name="T15" fmla="*/ 48 h 321"/>
                  <a:gd name="T16" fmla="*/ 7 w 282"/>
                  <a:gd name="T17" fmla="*/ 62 h 321"/>
                  <a:gd name="T18" fmla="*/ 17 w 282"/>
                  <a:gd name="T19" fmla="*/ 92 h 321"/>
                  <a:gd name="T20" fmla="*/ 31 w 282"/>
                  <a:gd name="T21" fmla="*/ 124 h 321"/>
                  <a:gd name="T22" fmla="*/ 46 w 282"/>
                  <a:gd name="T23" fmla="*/ 157 h 321"/>
                  <a:gd name="T24" fmla="*/ 73 w 282"/>
                  <a:gd name="T25" fmla="*/ 217 h 321"/>
                  <a:gd name="T26" fmla="*/ 73 w 282"/>
                  <a:gd name="T27" fmla="*/ 217 h 321"/>
                  <a:gd name="T28" fmla="*/ 76 w 282"/>
                  <a:gd name="T29" fmla="*/ 224 h 321"/>
                  <a:gd name="T30" fmla="*/ 81 w 282"/>
                  <a:gd name="T31" fmla="*/ 231 h 321"/>
                  <a:gd name="T32" fmla="*/ 92 w 282"/>
                  <a:gd name="T33" fmla="*/ 243 h 321"/>
                  <a:gd name="T34" fmla="*/ 107 w 282"/>
                  <a:gd name="T35" fmla="*/ 255 h 321"/>
                  <a:gd name="T36" fmla="*/ 124 w 282"/>
                  <a:gd name="T37" fmla="*/ 268 h 321"/>
                  <a:gd name="T38" fmla="*/ 143 w 282"/>
                  <a:gd name="T39" fmla="*/ 278 h 321"/>
                  <a:gd name="T40" fmla="*/ 163 w 282"/>
                  <a:gd name="T41" fmla="*/ 289 h 321"/>
                  <a:gd name="T42" fmla="*/ 184 w 282"/>
                  <a:gd name="T43" fmla="*/ 297 h 321"/>
                  <a:gd name="T44" fmla="*/ 203 w 282"/>
                  <a:gd name="T45" fmla="*/ 306 h 321"/>
                  <a:gd name="T46" fmla="*/ 222 w 282"/>
                  <a:gd name="T47" fmla="*/ 312 h 321"/>
                  <a:gd name="T48" fmla="*/ 239 w 282"/>
                  <a:gd name="T49" fmla="*/ 317 h 321"/>
                  <a:gd name="T50" fmla="*/ 254 w 282"/>
                  <a:gd name="T51" fmla="*/ 319 h 321"/>
                  <a:gd name="T52" fmla="*/ 267 w 282"/>
                  <a:gd name="T53" fmla="*/ 321 h 321"/>
                  <a:gd name="T54" fmla="*/ 276 w 282"/>
                  <a:gd name="T55" fmla="*/ 321 h 321"/>
                  <a:gd name="T56" fmla="*/ 279 w 282"/>
                  <a:gd name="T57" fmla="*/ 319 h 321"/>
                  <a:gd name="T58" fmla="*/ 280 w 282"/>
                  <a:gd name="T59" fmla="*/ 318 h 321"/>
                  <a:gd name="T60" fmla="*/ 282 w 282"/>
                  <a:gd name="T61" fmla="*/ 315 h 321"/>
                  <a:gd name="T62" fmla="*/ 280 w 282"/>
                  <a:gd name="T63" fmla="*/ 312 h 321"/>
                  <a:gd name="T64" fmla="*/ 275 w 282"/>
                  <a:gd name="T65" fmla="*/ 304 h 321"/>
                  <a:gd name="T66" fmla="*/ 275 w 282"/>
                  <a:gd name="T67" fmla="*/ 304 h 321"/>
                  <a:gd name="T68" fmla="*/ 257 w 282"/>
                  <a:gd name="T69" fmla="*/ 284 h 321"/>
                  <a:gd name="T70" fmla="*/ 241 w 282"/>
                  <a:gd name="T71" fmla="*/ 262 h 321"/>
                  <a:gd name="T72" fmla="*/ 208 w 282"/>
                  <a:gd name="T73" fmla="*/ 216 h 321"/>
                  <a:gd name="T74" fmla="*/ 178 w 282"/>
                  <a:gd name="T75" fmla="*/ 171 h 321"/>
                  <a:gd name="T76" fmla="*/ 163 w 282"/>
                  <a:gd name="T77" fmla="*/ 150 h 321"/>
                  <a:gd name="T78" fmla="*/ 148 w 282"/>
                  <a:gd name="T79" fmla="*/ 133 h 321"/>
                  <a:gd name="T80" fmla="*/ 148 w 282"/>
                  <a:gd name="T81" fmla="*/ 133 h 321"/>
                  <a:gd name="T82" fmla="*/ 133 w 282"/>
                  <a:gd name="T83" fmla="*/ 114 h 321"/>
                  <a:gd name="T84" fmla="*/ 117 w 282"/>
                  <a:gd name="T85" fmla="*/ 92 h 321"/>
                  <a:gd name="T86" fmla="*/ 101 w 282"/>
                  <a:gd name="T87" fmla="*/ 66 h 321"/>
                  <a:gd name="T88" fmla="*/ 83 w 282"/>
                  <a:gd name="T89" fmla="*/ 43 h 321"/>
                  <a:gd name="T90" fmla="*/ 73 w 282"/>
                  <a:gd name="T91" fmla="*/ 32 h 321"/>
                  <a:gd name="T92" fmla="*/ 65 w 282"/>
                  <a:gd name="T93" fmla="*/ 22 h 321"/>
                  <a:gd name="T94" fmla="*/ 56 w 282"/>
                  <a:gd name="T95" fmla="*/ 14 h 321"/>
                  <a:gd name="T96" fmla="*/ 46 w 282"/>
                  <a:gd name="T97" fmla="*/ 7 h 321"/>
                  <a:gd name="T98" fmla="*/ 36 w 282"/>
                  <a:gd name="T99" fmla="*/ 3 h 321"/>
                  <a:gd name="T100" fmla="*/ 27 w 282"/>
                  <a:gd name="T101" fmla="*/ 0 h 321"/>
                  <a:gd name="T102" fmla="*/ 17 w 282"/>
                  <a:gd name="T103" fmla="*/ 2 h 321"/>
                  <a:gd name="T104" fmla="*/ 8 w 282"/>
                  <a:gd name="T105" fmla="*/ 5 h 321"/>
                  <a:gd name="T106" fmla="*/ 8 w 282"/>
                  <a:gd name="T107" fmla="*/ 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57" y="284"/>
                    </a:lnTo>
                    <a:lnTo>
                      <a:pt x="241" y="262"/>
                    </a:lnTo>
                    <a:lnTo>
                      <a:pt x="208" y="216"/>
                    </a:lnTo>
                    <a:lnTo>
                      <a:pt x="178" y="171"/>
                    </a:lnTo>
                    <a:lnTo>
                      <a:pt x="163" y="150"/>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5" name="Freeform 69"/>
              <p:cNvSpPr>
                <a:spLocks noChangeArrowheads="1"/>
              </p:cNvSpPr>
              <p:nvPr/>
            </p:nvSpPr>
            <p:spPr bwMode="auto">
              <a:xfrm rot="1800000">
                <a:off x="2039448" y="3310925"/>
                <a:ext cx="751657" cy="751657"/>
              </a:xfrm>
              <a:custGeom>
                <a:avLst/>
                <a:gdLst>
                  <a:gd name="T0" fmla="*/ 181 w 1285"/>
                  <a:gd name="T1" fmla="*/ 38 h 1283"/>
                  <a:gd name="T2" fmla="*/ 218 w 1285"/>
                  <a:gd name="T3" fmla="*/ 2 h 1283"/>
                  <a:gd name="T4" fmla="*/ 239 w 1285"/>
                  <a:gd name="T5" fmla="*/ 5 h 1283"/>
                  <a:gd name="T6" fmla="*/ 256 w 1285"/>
                  <a:gd name="T7" fmla="*/ 30 h 1283"/>
                  <a:gd name="T8" fmla="*/ 350 w 1285"/>
                  <a:gd name="T9" fmla="*/ 214 h 1283"/>
                  <a:gd name="T10" fmla="*/ 402 w 1285"/>
                  <a:gd name="T11" fmla="*/ 271 h 1283"/>
                  <a:gd name="T12" fmla="*/ 447 w 1285"/>
                  <a:gd name="T13" fmla="*/ 303 h 1283"/>
                  <a:gd name="T14" fmla="*/ 472 w 1285"/>
                  <a:gd name="T15" fmla="*/ 298 h 1283"/>
                  <a:gd name="T16" fmla="*/ 481 w 1285"/>
                  <a:gd name="T17" fmla="*/ 269 h 1283"/>
                  <a:gd name="T18" fmla="*/ 512 w 1285"/>
                  <a:gd name="T19" fmla="*/ 238 h 1283"/>
                  <a:gd name="T20" fmla="*/ 556 w 1285"/>
                  <a:gd name="T21" fmla="*/ 218 h 1283"/>
                  <a:gd name="T22" fmla="*/ 600 w 1285"/>
                  <a:gd name="T23" fmla="*/ 218 h 1283"/>
                  <a:gd name="T24" fmla="*/ 624 w 1285"/>
                  <a:gd name="T25" fmla="*/ 231 h 1283"/>
                  <a:gd name="T26" fmla="*/ 646 w 1285"/>
                  <a:gd name="T27" fmla="*/ 230 h 1283"/>
                  <a:gd name="T28" fmla="*/ 675 w 1285"/>
                  <a:gd name="T29" fmla="*/ 189 h 1283"/>
                  <a:gd name="T30" fmla="*/ 699 w 1285"/>
                  <a:gd name="T31" fmla="*/ 169 h 1283"/>
                  <a:gd name="T32" fmla="*/ 725 w 1285"/>
                  <a:gd name="T33" fmla="*/ 166 h 1283"/>
                  <a:gd name="T34" fmla="*/ 784 w 1285"/>
                  <a:gd name="T35" fmla="*/ 188 h 1283"/>
                  <a:gd name="T36" fmla="*/ 818 w 1285"/>
                  <a:gd name="T37" fmla="*/ 194 h 1283"/>
                  <a:gd name="T38" fmla="*/ 845 w 1285"/>
                  <a:gd name="T39" fmla="*/ 174 h 1283"/>
                  <a:gd name="T40" fmla="*/ 890 w 1285"/>
                  <a:gd name="T41" fmla="*/ 139 h 1283"/>
                  <a:gd name="T42" fmla="*/ 916 w 1285"/>
                  <a:gd name="T43" fmla="*/ 137 h 1283"/>
                  <a:gd name="T44" fmla="*/ 935 w 1285"/>
                  <a:gd name="T45" fmla="*/ 158 h 1283"/>
                  <a:gd name="T46" fmla="*/ 970 w 1285"/>
                  <a:gd name="T47" fmla="*/ 265 h 1283"/>
                  <a:gd name="T48" fmla="*/ 1000 w 1285"/>
                  <a:gd name="T49" fmla="*/ 422 h 1283"/>
                  <a:gd name="T50" fmla="*/ 1015 w 1285"/>
                  <a:gd name="T51" fmla="*/ 547 h 1283"/>
                  <a:gd name="T52" fmla="*/ 1041 w 1285"/>
                  <a:gd name="T53" fmla="*/ 655 h 1283"/>
                  <a:gd name="T54" fmla="*/ 1097 w 1285"/>
                  <a:gd name="T55" fmla="*/ 760 h 1283"/>
                  <a:gd name="T56" fmla="*/ 1203 w 1285"/>
                  <a:gd name="T57" fmla="*/ 947 h 1283"/>
                  <a:gd name="T58" fmla="*/ 1000 w 1285"/>
                  <a:gd name="T59" fmla="*/ 1283 h 1283"/>
                  <a:gd name="T60" fmla="*/ 741 w 1285"/>
                  <a:gd name="T61" fmla="*/ 1112 h 1283"/>
                  <a:gd name="T62" fmla="*/ 670 w 1285"/>
                  <a:gd name="T63" fmla="*/ 1019 h 1283"/>
                  <a:gd name="T64" fmla="*/ 587 w 1285"/>
                  <a:gd name="T65" fmla="*/ 952 h 1283"/>
                  <a:gd name="T66" fmla="*/ 452 w 1285"/>
                  <a:gd name="T67" fmla="*/ 874 h 1283"/>
                  <a:gd name="T68" fmla="*/ 339 w 1285"/>
                  <a:gd name="T69" fmla="*/ 836 h 1283"/>
                  <a:gd name="T70" fmla="*/ 198 w 1285"/>
                  <a:gd name="T71" fmla="*/ 780 h 1283"/>
                  <a:gd name="T72" fmla="*/ 143 w 1285"/>
                  <a:gd name="T73" fmla="*/ 740 h 1283"/>
                  <a:gd name="T74" fmla="*/ 109 w 1285"/>
                  <a:gd name="T75" fmla="*/ 674 h 1283"/>
                  <a:gd name="T76" fmla="*/ 29 w 1285"/>
                  <a:gd name="T77" fmla="*/ 498 h 1283"/>
                  <a:gd name="T78" fmla="*/ 6 w 1285"/>
                  <a:gd name="T79" fmla="*/ 445 h 1283"/>
                  <a:gd name="T80" fmla="*/ 3 w 1285"/>
                  <a:gd name="T81" fmla="*/ 384 h 1283"/>
                  <a:gd name="T82" fmla="*/ 30 w 1285"/>
                  <a:gd name="T83" fmla="*/ 318 h 1283"/>
                  <a:gd name="T84" fmla="*/ 52 w 1285"/>
                  <a:gd name="T85" fmla="*/ 295 h 1283"/>
                  <a:gd name="T86" fmla="*/ 59 w 1285"/>
                  <a:gd name="T87" fmla="*/ 317 h 1283"/>
                  <a:gd name="T88" fmla="*/ 66 w 1285"/>
                  <a:gd name="T89" fmla="*/ 370 h 1283"/>
                  <a:gd name="T90" fmla="*/ 91 w 1285"/>
                  <a:gd name="T91" fmla="*/ 432 h 1283"/>
                  <a:gd name="T92" fmla="*/ 143 w 1285"/>
                  <a:gd name="T93" fmla="*/ 511 h 1283"/>
                  <a:gd name="T94" fmla="*/ 187 w 1285"/>
                  <a:gd name="T95" fmla="*/ 606 h 1283"/>
                  <a:gd name="T96" fmla="*/ 221 w 1285"/>
                  <a:gd name="T97" fmla="*/ 659 h 1283"/>
                  <a:gd name="T98" fmla="*/ 247 w 1285"/>
                  <a:gd name="T99" fmla="*/ 665 h 1283"/>
                  <a:gd name="T100" fmla="*/ 264 w 1285"/>
                  <a:gd name="T101" fmla="*/ 641 h 1283"/>
                  <a:gd name="T102" fmla="*/ 274 w 1285"/>
                  <a:gd name="T103" fmla="*/ 587 h 1283"/>
                  <a:gd name="T104" fmla="*/ 258 w 1285"/>
                  <a:gd name="T105" fmla="*/ 498 h 1283"/>
                  <a:gd name="T106" fmla="*/ 214 w 1285"/>
                  <a:gd name="T107" fmla="*/ 385 h 1283"/>
                  <a:gd name="T108" fmla="*/ 104 w 1285"/>
                  <a:gd name="T109" fmla="*/ 133 h 1283"/>
                  <a:gd name="T110" fmla="*/ 87 w 1285"/>
                  <a:gd name="T111" fmla="*/ 65 h 1283"/>
                  <a:gd name="T112" fmla="*/ 97 w 1285"/>
                  <a:gd name="T113" fmla="*/ 55 h 1283"/>
                  <a:gd name="T114" fmla="*/ 136 w 1285"/>
                  <a:gd name="T115" fmla="*/ 61 h 1283"/>
                  <a:gd name="T116" fmla="*/ 168 w 1285"/>
                  <a:gd name="T117" fmla="*/ 47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84" y="87"/>
                    </a:lnTo>
                    <a:lnTo>
                      <a:pt x="313" y="144"/>
                    </a:lnTo>
                    <a:lnTo>
                      <a:pt x="339" y="194"/>
                    </a:lnTo>
                    <a:lnTo>
                      <a:pt x="350" y="214"/>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97" y="760"/>
                    </a:lnTo>
                    <a:lnTo>
                      <a:pt x="1136" y="828"/>
                    </a:lnTo>
                    <a:lnTo>
                      <a:pt x="1173" y="891"/>
                    </a:lnTo>
                    <a:lnTo>
                      <a:pt x="1190" y="919"/>
                    </a:lnTo>
                    <a:lnTo>
                      <a:pt x="1203" y="947"/>
                    </a:lnTo>
                    <a:lnTo>
                      <a:pt x="1233" y="1003"/>
                    </a:lnTo>
                    <a:lnTo>
                      <a:pt x="1285" y="1092"/>
                    </a:lnTo>
                    <a:lnTo>
                      <a:pt x="1000" y="1283"/>
                    </a:lnTo>
                    <a:lnTo>
                      <a:pt x="854" y="1283"/>
                    </a:lnTo>
                    <a:lnTo>
                      <a:pt x="794" y="1192"/>
                    </a:lnTo>
                    <a:lnTo>
                      <a:pt x="741" y="1112"/>
                    </a:lnTo>
                    <a:lnTo>
                      <a:pt x="718" y="1079"/>
                    </a:lnTo>
                    <a:lnTo>
                      <a:pt x="699" y="1052"/>
                    </a:lnTo>
                    <a:lnTo>
                      <a:pt x="683" y="1031"/>
                    </a:lnTo>
                    <a:lnTo>
                      <a:pt x="670" y="1019"/>
                    </a:lnTo>
                    <a:lnTo>
                      <a:pt x="646" y="997"/>
                    </a:lnTo>
                    <a:lnTo>
                      <a:pt x="617" y="975"/>
                    </a:lnTo>
                    <a:lnTo>
                      <a:pt x="587" y="952"/>
                    </a:lnTo>
                    <a:lnTo>
                      <a:pt x="555" y="930"/>
                    </a:lnTo>
                    <a:lnTo>
                      <a:pt x="522" y="910"/>
                    </a:lnTo>
                    <a:lnTo>
                      <a:pt x="487" y="891"/>
                    </a:lnTo>
                    <a:lnTo>
                      <a:pt x="452" y="874"/>
                    </a:lnTo>
                    <a:lnTo>
                      <a:pt x="435" y="868"/>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23" y="703"/>
                    </a:lnTo>
                    <a:lnTo>
                      <a:pt x="109" y="674"/>
                    </a:lnTo>
                    <a:lnTo>
                      <a:pt x="81" y="610"/>
                    </a:lnTo>
                    <a:lnTo>
                      <a:pt x="53" y="547"/>
                    </a:lnTo>
                    <a:lnTo>
                      <a:pt x="40" y="522"/>
                    </a:lnTo>
                    <a:lnTo>
                      <a:pt x="29" y="498"/>
                    </a:lnTo>
                    <a:lnTo>
                      <a:pt x="19" y="481"/>
                    </a:lnTo>
                    <a:lnTo>
                      <a:pt x="11" y="463"/>
                    </a:lnTo>
                    <a:lnTo>
                      <a:pt x="6" y="445"/>
                    </a:lnTo>
                    <a:lnTo>
                      <a:pt x="1" y="430"/>
                    </a:lnTo>
                    <a:lnTo>
                      <a:pt x="0" y="414"/>
                    </a:lnTo>
                    <a:lnTo>
                      <a:pt x="0" y="399"/>
                    </a:lnTo>
                    <a:lnTo>
                      <a:pt x="3" y="384"/>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60" y="336"/>
                    </a:lnTo>
                    <a:lnTo>
                      <a:pt x="63" y="354"/>
                    </a:lnTo>
                    <a:lnTo>
                      <a:pt x="66" y="370"/>
                    </a:lnTo>
                    <a:lnTo>
                      <a:pt x="70" y="385"/>
                    </a:lnTo>
                    <a:lnTo>
                      <a:pt x="75" y="400"/>
                    </a:lnTo>
                    <a:lnTo>
                      <a:pt x="82" y="415"/>
                    </a:lnTo>
                    <a:lnTo>
                      <a:pt x="91" y="432"/>
                    </a:lnTo>
                    <a:lnTo>
                      <a:pt x="104" y="449"/>
                    </a:lnTo>
                    <a:lnTo>
                      <a:pt x="127" y="483"/>
                    </a:lnTo>
                    <a:lnTo>
                      <a:pt x="143" y="511"/>
                    </a:lnTo>
                    <a:lnTo>
                      <a:pt x="155" y="53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109" y="55"/>
                    </a:lnTo>
                    <a:lnTo>
                      <a:pt x="120" y="58"/>
                    </a:lnTo>
                    <a:lnTo>
                      <a:pt x="136" y="61"/>
                    </a:lnTo>
                    <a:lnTo>
                      <a:pt x="143" y="61"/>
                    </a:lnTo>
                    <a:lnTo>
                      <a:pt x="150" y="58"/>
                    </a:lnTo>
                    <a:lnTo>
                      <a:pt x="158" y="54"/>
                    </a:lnTo>
                    <a:lnTo>
                      <a:pt x="168" y="47"/>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6" name="Freeform 70"/>
              <p:cNvSpPr>
                <a:spLocks noChangeArrowheads="1"/>
              </p:cNvSpPr>
              <p:nvPr/>
            </p:nvSpPr>
            <p:spPr bwMode="auto">
              <a:xfrm rot="1800000">
                <a:off x="2501363" y="3283255"/>
                <a:ext cx="159230" cy="153375"/>
              </a:xfrm>
              <a:custGeom>
                <a:avLst/>
                <a:gdLst>
                  <a:gd name="T0" fmla="*/ 16 w 271"/>
                  <a:gd name="T1" fmla="*/ 2 h 263"/>
                  <a:gd name="T2" fmla="*/ 16 w 271"/>
                  <a:gd name="T3" fmla="*/ 2 h 263"/>
                  <a:gd name="T4" fmla="*/ 9 w 271"/>
                  <a:gd name="T5" fmla="*/ 4 h 263"/>
                  <a:gd name="T6" fmla="*/ 5 w 271"/>
                  <a:gd name="T7" fmla="*/ 10 h 263"/>
                  <a:gd name="T8" fmla="*/ 1 w 271"/>
                  <a:gd name="T9" fmla="*/ 15 h 263"/>
                  <a:gd name="T10" fmla="*/ 0 w 271"/>
                  <a:gd name="T11" fmla="*/ 23 h 263"/>
                  <a:gd name="T12" fmla="*/ 0 w 271"/>
                  <a:gd name="T13" fmla="*/ 31 h 263"/>
                  <a:gd name="T14" fmla="*/ 0 w 271"/>
                  <a:gd name="T15" fmla="*/ 41 h 263"/>
                  <a:gd name="T16" fmla="*/ 1 w 271"/>
                  <a:gd name="T17" fmla="*/ 52 h 263"/>
                  <a:gd name="T18" fmla="*/ 4 w 271"/>
                  <a:gd name="T19" fmla="*/ 63 h 263"/>
                  <a:gd name="T20" fmla="*/ 14 w 271"/>
                  <a:gd name="T21" fmla="*/ 86 h 263"/>
                  <a:gd name="T22" fmla="*/ 26 w 271"/>
                  <a:gd name="T23" fmla="*/ 112 h 263"/>
                  <a:gd name="T24" fmla="*/ 41 w 271"/>
                  <a:gd name="T25" fmla="*/ 136 h 263"/>
                  <a:gd name="T26" fmla="*/ 50 w 271"/>
                  <a:gd name="T27" fmla="*/ 147 h 263"/>
                  <a:gd name="T28" fmla="*/ 60 w 271"/>
                  <a:gd name="T29" fmla="*/ 160 h 263"/>
                  <a:gd name="T30" fmla="*/ 60 w 271"/>
                  <a:gd name="T31" fmla="*/ 160 h 263"/>
                  <a:gd name="T32" fmla="*/ 79 w 271"/>
                  <a:gd name="T33" fmla="*/ 181 h 263"/>
                  <a:gd name="T34" fmla="*/ 99 w 271"/>
                  <a:gd name="T35" fmla="*/ 202 h 263"/>
                  <a:gd name="T36" fmla="*/ 121 w 271"/>
                  <a:gd name="T37" fmla="*/ 221 h 263"/>
                  <a:gd name="T38" fmla="*/ 142 w 271"/>
                  <a:gd name="T39" fmla="*/ 237 h 263"/>
                  <a:gd name="T40" fmla="*/ 163 w 271"/>
                  <a:gd name="T41" fmla="*/ 251 h 263"/>
                  <a:gd name="T42" fmla="*/ 173 w 271"/>
                  <a:gd name="T43" fmla="*/ 256 h 263"/>
                  <a:gd name="T44" fmla="*/ 182 w 271"/>
                  <a:gd name="T45" fmla="*/ 260 h 263"/>
                  <a:gd name="T46" fmla="*/ 192 w 271"/>
                  <a:gd name="T47" fmla="*/ 262 h 263"/>
                  <a:gd name="T48" fmla="*/ 202 w 271"/>
                  <a:gd name="T49" fmla="*/ 263 h 263"/>
                  <a:gd name="T50" fmla="*/ 210 w 271"/>
                  <a:gd name="T51" fmla="*/ 263 h 263"/>
                  <a:gd name="T52" fmla="*/ 218 w 271"/>
                  <a:gd name="T53" fmla="*/ 260 h 263"/>
                  <a:gd name="T54" fmla="*/ 218 w 271"/>
                  <a:gd name="T55" fmla="*/ 260 h 263"/>
                  <a:gd name="T56" fmla="*/ 248 w 271"/>
                  <a:gd name="T57" fmla="*/ 251 h 263"/>
                  <a:gd name="T58" fmla="*/ 260 w 271"/>
                  <a:gd name="T59" fmla="*/ 245 h 263"/>
                  <a:gd name="T60" fmla="*/ 264 w 271"/>
                  <a:gd name="T61" fmla="*/ 243 h 263"/>
                  <a:gd name="T62" fmla="*/ 268 w 271"/>
                  <a:gd name="T63" fmla="*/ 239 h 263"/>
                  <a:gd name="T64" fmla="*/ 270 w 271"/>
                  <a:gd name="T65" fmla="*/ 235 h 263"/>
                  <a:gd name="T66" fmla="*/ 271 w 271"/>
                  <a:gd name="T67" fmla="*/ 229 h 263"/>
                  <a:gd name="T68" fmla="*/ 270 w 271"/>
                  <a:gd name="T69" fmla="*/ 224 h 263"/>
                  <a:gd name="T70" fmla="*/ 266 w 271"/>
                  <a:gd name="T71" fmla="*/ 217 h 263"/>
                  <a:gd name="T72" fmla="*/ 262 w 271"/>
                  <a:gd name="T73" fmla="*/ 210 h 263"/>
                  <a:gd name="T74" fmla="*/ 253 w 271"/>
                  <a:gd name="T75" fmla="*/ 200 h 263"/>
                  <a:gd name="T76" fmla="*/ 232 w 271"/>
                  <a:gd name="T77" fmla="*/ 179 h 263"/>
                  <a:gd name="T78" fmla="*/ 232 w 271"/>
                  <a:gd name="T79" fmla="*/ 179 h 263"/>
                  <a:gd name="T80" fmla="*/ 203 w 271"/>
                  <a:gd name="T81" fmla="*/ 151 h 263"/>
                  <a:gd name="T82" fmla="*/ 173 w 271"/>
                  <a:gd name="T83" fmla="*/ 120 h 263"/>
                  <a:gd name="T84" fmla="*/ 142 w 271"/>
                  <a:gd name="T85" fmla="*/ 89 h 263"/>
                  <a:gd name="T86" fmla="*/ 110 w 271"/>
                  <a:gd name="T87" fmla="*/ 59 h 263"/>
                  <a:gd name="T88" fmla="*/ 80 w 271"/>
                  <a:gd name="T89" fmla="*/ 33 h 263"/>
                  <a:gd name="T90" fmla="*/ 67 w 271"/>
                  <a:gd name="T91" fmla="*/ 22 h 263"/>
                  <a:gd name="T92" fmla="*/ 54 w 271"/>
                  <a:gd name="T93" fmla="*/ 12 h 263"/>
                  <a:gd name="T94" fmla="*/ 42 w 271"/>
                  <a:gd name="T95" fmla="*/ 6 h 263"/>
                  <a:gd name="T96" fmla="*/ 33 w 271"/>
                  <a:gd name="T97" fmla="*/ 2 h 263"/>
                  <a:gd name="T98" fmla="*/ 23 w 271"/>
                  <a:gd name="T99" fmla="*/ 0 h 263"/>
                  <a:gd name="T100" fmla="*/ 19 w 271"/>
                  <a:gd name="T101" fmla="*/ 0 h 263"/>
                  <a:gd name="T102" fmla="*/ 16 w 271"/>
                  <a:gd name="T103" fmla="*/ 2 h 263"/>
                  <a:gd name="T104" fmla="*/ 16 w 271"/>
                  <a:gd name="T105"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7" name="Freeform 71"/>
              <p:cNvSpPr>
                <a:spLocks noChangeArrowheads="1"/>
              </p:cNvSpPr>
              <p:nvPr/>
            </p:nvSpPr>
            <p:spPr bwMode="auto">
              <a:xfrm rot="1800000">
                <a:off x="2617654" y="3353311"/>
                <a:ext cx="110056" cy="112397"/>
              </a:xfrm>
              <a:custGeom>
                <a:avLst/>
                <a:gdLst>
                  <a:gd name="T0" fmla="*/ 13 w 188"/>
                  <a:gd name="T1" fmla="*/ 1 h 192"/>
                  <a:gd name="T2" fmla="*/ 13 w 188"/>
                  <a:gd name="T3" fmla="*/ 1 h 192"/>
                  <a:gd name="T4" fmla="*/ 6 w 188"/>
                  <a:gd name="T5" fmla="*/ 7 h 192"/>
                  <a:gd name="T6" fmla="*/ 2 w 188"/>
                  <a:gd name="T7" fmla="*/ 15 h 192"/>
                  <a:gd name="T8" fmla="*/ 0 w 188"/>
                  <a:gd name="T9" fmla="*/ 23 h 192"/>
                  <a:gd name="T10" fmla="*/ 0 w 188"/>
                  <a:gd name="T11" fmla="*/ 34 h 192"/>
                  <a:gd name="T12" fmla="*/ 0 w 188"/>
                  <a:gd name="T13" fmla="*/ 45 h 192"/>
                  <a:gd name="T14" fmla="*/ 2 w 188"/>
                  <a:gd name="T15" fmla="*/ 57 h 192"/>
                  <a:gd name="T16" fmla="*/ 5 w 188"/>
                  <a:gd name="T17" fmla="*/ 70 h 192"/>
                  <a:gd name="T18" fmla="*/ 9 w 188"/>
                  <a:gd name="T19" fmla="*/ 82 h 192"/>
                  <a:gd name="T20" fmla="*/ 15 w 188"/>
                  <a:gd name="T21" fmla="*/ 96 h 192"/>
                  <a:gd name="T22" fmla="*/ 21 w 188"/>
                  <a:gd name="T23" fmla="*/ 108 h 192"/>
                  <a:gd name="T24" fmla="*/ 30 w 188"/>
                  <a:gd name="T25" fmla="*/ 120 h 192"/>
                  <a:gd name="T26" fmla="*/ 38 w 188"/>
                  <a:gd name="T27" fmla="*/ 132 h 192"/>
                  <a:gd name="T28" fmla="*/ 47 w 188"/>
                  <a:gd name="T29" fmla="*/ 143 h 192"/>
                  <a:gd name="T30" fmla="*/ 57 w 188"/>
                  <a:gd name="T31" fmla="*/ 154 h 192"/>
                  <a:gd name="T32" fmla="*/ 68 w 188"/>
                  <a:gd name="T33" fmla="*/ 162 h 192"/>
                  <a:gd name="T34" fmla="*/ 79 w 188"/>
                  <a:gd name="T35" fmla="*/ 170 h 192"/>
                  <a:gd name="T36" fmla="*/ 79 w 188"/>
                  <a:gd name="T37" fmla="*/ 170 h 192"/>
                  <a:gd name="T38" fmla="*/ 90 w 188"/>
                  <a:gd name="T39" fmla="*/ 177 h 192"/>
                  <a:gd name="T40" fmla="*/ 102 w 188"/>
                  <a:gd name="T41" fmla="*/ 183 h 192"/>
                  <a:gd name="T42" fmla="*/ 113 w 188"/>
                  <a:gd name="T43" fmla="*/ 187 h 192"/>
                  <a:gd name="T44" fmla="*/ 125 w 188"/>
                  <a:gd name="T45" fmla="*/ 190 h 192"/>
                  <a:gd name="T46" fmla="*/ 136 w 188"/>
                  <a:gd name="T47" fmla="*/ 191 h 192"/>
                  <a:gd name="T48" fmla="*/ 147 w 188"/>
                  <a:gd name="T49" fmla="*/ 192 h 192"/>
                  <a:gd name="T50" fmla="*/ 156 w 188"/>
                  <a:gd name="T51" fmla="*/ 192 h 192"/>
                  <a:gd name="T52" fmla="*/ 166 w 188"/>
                  <a:gd name="T53" fmla="*/ 191 h 192"/>
                  <a:gd name="T54" fmla="*/ 174 w 188"/>
                  <a:gd name="T55" fmla="*/ 188 h 192"/>
                  <a:gd name="T56" fmla="*/ 179 w 188"/>
                  <a:gd name="T57" fmla="*/ 184 h 192"/>
                  <a:gd name="T58" fmla="*/ 185 w 188"/>
                  <a:gd name="T59" fmla="*/ 180 h 192"/>
                  <a:gd name="T60" fmla="*/ 188 w 188"/>
                  <a:gd name="T61" fmla="*/ 173 h 192"/>
                  <a:gd name="T62" fmla="*/ 188 w 188"/>
                  <a:gd name="T63" fmla="*/ 166 h 192"/>
                  <a:gd name="T64" fmla="*/ 186 w 188"/>
                  <a:gd name="T65" fmla="*/ 160 h 192"/>
                  <a:gd name="T66" fmla="*/ 182 w 188"/>
                  <a:gd name="T67" fmla="*/ 150 h 192"/>
                  <a:gd name="T68" fmla="*/ 177 w 188"/>
                  <a:gd name="T69" fmla="*/ 140 h 192"/>
                  <a:gd name="T70" fmla="*/ 177 w 188"/>
                  <a:gd name="T71" fmla="*/ 140 h 192"/>
                  <a:gd name="T72" fmla="*/ 158 w 188"/>
                  <a:gd name="T73" fmla="*/ 117 h 192"/>
                  <a:gd name="T74" fmla="*/ 136 w 188"/>
                  <a:gd name="T75" fmla="*/ 94 h 192"/>
                  <a:gd name="T76" fmla="*/ 111 w 188"/>
                  <a:gd name="T77" fmla="*/ 70 h 192"/>
                  <a:gd name="T78" fmla="*/ 87 w 188"/>
                  <a:gd name="T79" fmla="*/ 46 h 192"/>
                  <a:gd name="T80" fmla="*/ 64 w 188"/>
                  <a:gd name="T81" fmla="*/ 27 h 192"/>
                  <a:gd name="T82" fmla="*/ 42 w 188"/>
                  <a:gd name="T83" fmla="*/ 11 h 192"/>
                  <a:gd name="T84" fmla="*/ 32 w 188"/>
                  <a:gd name="T85" fmla="*/ 6 h 192"/>
                  <a:gd name="T86" fmla="*/ 24 w 188"/>
                  <a:gd name="T87" fmla="*/ 3 h 192"/>
                  <a:gd name="T88" fmla="*/ 17 w 188"/>
                  <a:gd name="T89" fmla="*/ 0 h 192"/>
                  <a:gd name="T90" fmla="*/ 13 w 188"/>
                  <a:gd name="T91" fmla="*/ 1 h 192"/>
                  <a:gd name="T92" fmla="*/ 13 w 188"/>
                  <a:gd name="T93" fmla="*/ 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58" y="117"/>
                    </a:lnTo>
                    <a:lnTo>
                      <a:pt x="136" y="94"/>
                    </a:lnTo>
                    <a:lnTo>
                      <a:pt x="111" y="70"/>
                    </a:lnTo>
                    <a:lnTo>
                      <a:pt x="87" y="46"/>
                    </a:lnTo>
                    <a:lnTo>
                      <a:pt x="64" y="27"/>
                    </a:lnTo>
                    <a:lnTo>
                      <a:pt x="42" y="11"/>
                    </a:lnTo>
                    <a:lnTo>
                      <a:pt x="32" y="6"/>
                    </a:lnTo>
                    <a:lnTo>
                      <a:pt x="24" y="3"/>
                    </a:lnTo>
                    <a:lnTo>
                      <a:pt x="17" y="0"/>
                    </a:lnTo>
                    <a:lnTo>
                      <a:pt x="13" y="1"/>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8" name="Freeform 72"/>
              <p:cNvSpPr>
                <a:spLocks noEditPoints="1" noChangeArrowheads="1"/>
              </p:cNvSpPr>
              <p:nvPr/>
            </p:nvSpPr>
            <p:spPr bwMode="auto">
              <a:xfrm rot="1800000">
                <a:off x="2171464" y="3387032"/>
                <a:ext cx="90152" cy="142838"/>
              </a:xfrm>
              <a:custGeom>
                <a:avLst/>
                <a:gdLst>
                  <a:gd name="T0" fmla="*/ 0 w 156"/>
                  <a:gd name="T1" fmla="*/ 9 h 243"/>
                  <a:gd name="T2" fmla="*/ 0 w 156"/>
                  <a:gd name="T3" fmla="*/ 9 h 243"/>
                  <a:gd name="T4" fmla="*/ 11 w 156"/>
                  <a:gd name="T5" fmla="*/ 4 h 243"/>
                  <a:gd name="T6" fmla="*/ 21 w 156"/>
                  <a:gd name="T7" fmla="*/ 0 h 243"/>
                  <a:gd name="T8" fmla="*/ 30 w 156"/>
                  <a:gd name="T9" fmla="*/ 0 h 243"/>
                  <a:gd name="T10" fmla="*/ 39 w 156"/>
                  <a:gd name="T11" fmla="*/ 1 h 243"/>
                  <a:gd name="T12" fmla="*/ 45 w 156"/>
                  <a:gd name="T13" fmla="*/ 5 h 243"/>
                  <a:gd name="T14" fmla="*/ 52 w 156"/>
                  <a:gd name="T15" fmla="*/ 12 h 243"/>
                  <a:gd name="T16" fmla="*/ 58 w 156"/>
                  <a:gd name="T17" fmla="*/ 19 h 243"/>
                  <a:gd name="T18" fmla="*/ 63 w 156"/>
                  <a:gd name="T19" fmla="*/ 28 h 243"/>
                  <a:gd name="T20" fmla="*/ 63 w 156"/>
                  <a:gd name="T21" fmla="*/ 28 h 243"/>
                  <a:gd name="T22" fmla="*/ 51 w 156"/>
                  <a:gd name="T23" fmla="*/ 19 h 243"/>
                  <a:gd name="T24" fmla="*/ 44 w 156"/>
                  <a:gd name="T25" fmla="*/ 15 h 243"/>
                  <a:gd name="T26" fmla="*/ 37 w 156"/>
                  <a:gd name="T27" fmla="*/ 10 h 243"/>
                  <a:gd name="T28" fmla="*/ 29 w 156"/>
                  <a:gd name="T29" fmla="*/ 8 h 243"/>
                  <a:gd name="T30" fmla="*/ 21 w 156"/>
                  <a:gd name="T31" fmla="*/ 6 h 243"/>
                  <a:gd name="T32" fmla="*/ 11 w 156"/>
                  <a:gd name="T33" fmla="*/ 6 h 243"/>
                  <a:gd name="T34" fmla="*/ 0 w 156"/>
                  <a:gd name="T35" fmla="*/ 9 h 243"/>
                  <a:gd name="T36" fmla="*/ 0 w 156"/>
                  <a:gd name="T37" fmla="*/ 9 h 243"/>
                  <a:gd name="T38" fmla="*/ 133 w 156"/>
                  <a:gd name="T39" fmla="*/ 243 h 243"/>
                  <a:gd name="T40" fmla="*/ 133 w 156"/>
                  <a:gd name="T41" fmla="*/ 243 h 243"/>
                  <a:gd name="T42" fmla="*/ 145 w 156"/>
                  <a:gd name="T43" fmla="*/ 233 h 243"/>
                  <a:gd name="T44" fmla="*/ 149 w 156"/>
                  <a:gd name="T45" fmla="*/ 227 h 243"/>
                  <a:gd name="T46" fmla="*/ 152 w 156"/>
                  <a:gd name="T47" fmla="*/ 222 h 243"/>
                  <a:gd name="T48" fmla="*/ 154 w 156"/>
                  <a:gd name="T49" fmla="*/ 215 h 243"/>
                  <a:gd name="T50" fmla="*/ 156 w 156"/>
                  <a:gd name="T51" fmla="*/ 208 h 243"/>
                  <a:gd name="T52" fmla="*/ 156 w 156"/>
                  <a:gd name="T53" fmla="*/ 199 h 243"/>
                  <a:gd name="T54" fmla="*/ 154 w 156"/>
                  <a:gd name="T55" fmla="*/ 186 h 243"/>
                  <a:gd name="T56" fmla="*/ 154 w 156"/>
                  <a:gd name="T57" fmla="*/ 186 h 243"/>
                  <a:gd name="T58" fmla="*/ 149 w 156"/>
                  <a:gd name="T59" fmla="*/ 208 h 243"/>
                  <a:gd name="T60" fmla="*/ 143 w 156"/>
                  <a:gd name="T61" fmla="*/ 222 h 243"/>
                  <a:gd name="T62" fmla="*/ 139 w 156"/>
                  <a:gd name="T63" fmla="*/ 233 h 243"/>
                  <a:gd name="T64" fmla="*/ 133 w 156"/>
                  <a:gd name="T65" fmla="*/ 243 h 243"/>
                  <a:gd name="T66" fmla="*/ 133 w 156"/>
                  <a:gd name="T6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51" y="19"/>
                    </a:lnTo>
                    <a:lnTo>
                      <a:pt x="44" y="15"/>
                    </a:lnTo>
                    <a:lnTo>
                      <a:pt x="37" y="10"/>
                    </a:lnTo>
                    <a:lnTo>
                      <a:pt x="29" y="8"/>
                    </a:lnTo>
                    <a:lnTo>
                      <a:pt x="21" y="6"/>
                    </a:lnTo>
                    <a:lnTo>
                      <a:pt x="11" y="6"/>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49" y="208"/>
                    </a:lnTo>
                    <a:lnTo>
                      <a:pt x="143" y="222"/>
                    </a:lnTo>
                    <a:lnTo>
                      <a:pt x="139" y="233"/>
                    </a:lnTo>
                    <a:lnTo>
                      <a:pt x="133" y="243"/>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49" name="Freeform 73"/>
              <p:cNvSpPr>
                <a:spLocks noChangeArrowheads="1"/>
              </p:cNvSpPr>
              <p:nvPr/>
            </p:nvSpPr>
            <p:spPr bwMode="auto">
              <a:xfrm rot="1800000">
                <a:off x="1512747" y="2737980"/>
                <a:ext cx="25758" cy="19903"/>
              </a:xfrm>
              <a:custGeom>
                <a:avLst/>
                <a:gdLst>
                  <a:gd name="T0" fmla="*/ 0 w 43"/>
                  <a:gd name="T1" fmla="*/ 35 h 35"/>
                  <a:gd name="T2" fmla="*/ 4 w 43"/>
                  <a:gd name="T3" fmla="*/ 13 h 35"/>
                  <a:gd name="T4" fmla="*/ 4 w 43"/>
                  <a:gd name="T5" fmla="*/ 13 h 35"/>
                  <a:gd name="T6" fmla="*/ 23 w 43"/>
                  <a:gd name="T7" fmla="*/ 0 h 35"/>
                  <a:gd name="T8" fmla="*/ 23 w 43"/>
                  <a:gd name="T9" fmla="*/ 0 h 35"/>
                  <a:gd name="T10" fmla="*/ 32 w 43"/>
                  <a:gd name="T11" fmla="*/ 4 h 35"/>
                  <a:gd name="T12" fmla="*/ 43 w 43"/>
                  <a:gd name="T13" fmla="*/ 5 h 35"/>
                  <a:gd name="T14" fmla="*/ 43 w 43"/>
                  <a:gd name="T15" fmla="*/ 5 h 35"/>
                  <a:gd name="T16" fmla="*/ 0 w 43"/>
                  <a:gd name="T17" fmla="*/ 35 h 35"/>
                  <a:gd name="T18" fmla="*/ 0 w 43"/>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5">
                    <a:moveTo>
                      <a:pt x="0" y="35"/>
                    </a:moveTo>
                    <a:lnTo>
                      <a:pt x="4" y="13"/>
                    </a:lnTo>
                    <a:lnTo>
                      <a:pt x="23" y="0"/>
                    </a:lnTo>
                    <a:lnTo>
                      <a:pt x="32" y="4"/>
                    </a:lnTo>
                    <a:lnTo>
                      <a:pt x="43" y="5"/>
                    </a:lnTo>
                    <a:lnTo>
                      <a:pt x="0" y="35"/>
                    </a:lnTo>
                    <a:close/>
                  </a:path>
                </a:pathLst>
              </a:custGeom>
              <a:noFill/>
              <a:ln w="1">
                <a:solidFill>
                  <a:srgbClr val="000000"/>
                </a:solidFill>
                <a:round/>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en-US" altLang="zh-CN" sz="3200"/>
              </a:p>
            </p:txBody>
          </p:sp>
          <p:sp>
            <p:nvSpPr>
              <p:cNvPr id="29750" name="Freeform 74"/>
              <p:cNvSpPr>
                <a:spLocks noChangeArrowheads="1"/>
              </p:cNvSpPr>
              <p:nvPr/>
            </p:nvSpPr>
            <p:spPr bwMode="auto">
              <a:xfrm rot="1800000">
                <a:off x="1087508" y="2622274"/>
                <a:ext cx="494080" cy="561987"/>
              </a:xfrm>
              <a:custGeom>
                <a:avLst/>
                <a:gdLst>
                  <a:gd name="T0" fmla="*/ 95 w 843"/>
                  <a:gd name="T1" fmla="*/ 959 h 959"/>
                  <a:gd name="T2" fmla="*/ 120 w 843"/>
                  <a:gd name="T3" fmla="*/ 936 h 959"/>
                  <a:gd name="T4" fmla="*/ 147 w 843"/>
                  <a:gd name="T5" fmla="*/ 901 h 959"/>
                  <a:gd name="T6" fmla="*/ 180 w 843"/>
                  <a:gd name="T7" fmla="*/ 868 h 959"/>
                  <a:gd name="T8" fmla="*/ 249 w 843"/>
                  <a:gd name="T9" fmla="*/ 801 h 959"/>
                  <a:gd name="T10" fmla="*/ 279 w 843"/>
                  <a:gd name="T11" fmla="*/ 767 h 959"/>
                  <a:gd name="T12" fmla="*/ 291 w 843"/>
                  <a:gd name="T13" fmla="*/ 752 h 959"/>
                  <a:gd name="T14" fmla="*/ 301 w 843"/>
                  <a:gd name="T15" fmla="*/ 736 h 959"/>
                  <a:gd name="T16" fmla="*/ 323 w 843"/>
                  <a:gd name="T17" fmla="*/ 691 h 959"/>
                  <a:gd name="T18" fmla="*/ 324 w 843"/>
                  <a:gd name="T19" fmla="*/ 685 h 959"/>
                  <a:gd name="T20" fmla="*/ 333 w 843"/>
                  <a:gd name="T21" fmla="*/ 653 h 959"/>
                  <a:gd name="T22" fmla="*/ 344 w 843"/>
                  <a:gd name="T23" fmla="*/ 626 h 959"/>
                  <a:gd name="T24" fmla="*/ 354 w 843"/>
                  <a:gd name="T25" fmla="*/ 591 h 959"/>
                  <a:gd name="T26" fmla="*/ 357 w 843"/>
                  <a:gd name="T27" fmla="*/ 600 h 959"/>
                  <a:gd name="T28" fmla="*/ 376 w 843"/>
                  <a:gd name="T29" fmla="*/ 568 h 959"/>
                  <a:gd name="T30" fmla="*/ 433 w 843"/>
                  <a:gd name="T31" fmla="*/ 499 h 959"/>
                  <a:gd name="T32" fmla="*/ 441 w 843"/>
                  <a:gd name="T33" fmla="*/ 489 h 959"/>
                  <a:gd name="T34" fmla="*/ 494 w 843"/>
                  <a:gd name="T35" fmla="*/ 444 h 959"/>
                  <a:gd name="T36" fmla="*/ 599 w 843"/>
                  <a:gd name="T37" fmla="*/ 358 h 959"/>
                  <a:gd name="T38" fmla="*/ 599 w 843"/>
                  <a:gd name="T39" fmla="*/ 357 h 959"/>
                  <a:gd name="T40" fmla="*/ 680 w 843"/>
                  <a:gd name="T41" fmla="*/ 290 h 959"/>
                  <a:gd name="T42" fmla="*/ 723 w 843"/>
                  <a:gd name="T43" fmla="*/ 251 h 959"/>
                  <a:gd name="T44" fmla="*/ 759 w 843"/>
                  <a:gd name="T45" fmla="*/ 215 h 959"/>
                  <a:gd name="T46" fmla="*/ 794 w 843"/>
                  <a:gd name="T47" fmla="*/ 170 h 959"/>
                  <a:gd name="T48" fmla="*/ 798 w 843"/>
                  <a:gd name="T49" fmla="*/ 165 h 959"/>
                  <a:gd name="T50" fmla="*/ 808 w 843"/>
                  <a:gd name="T51" fmla="*/ 164 h 959"/>
                  <a:gd name="T52" fmla="*/ 827 w 843"/>
                  <a:gd name="T53" fmla="*/ 131 h 959"/>
                  <a:gd name="T54" fmla="*/ 839 w 843"/>
                  <a:gd name="T55" fmla="*/ 104 h 959"/>
                  <a:gd name="T56" fmla="*/ 843 w 843"/>
                  <a:gd name="T57" fmla="*/ 80 h 959"/>
                  <a:gd name="T58" fmla="*/ 842 w 843"/>
                  <a:gd name="T59" fmla="*/ 60 h 959"/>
                  <a:gd name="T60" fmla="*/ 825 w 843"/>
                  <a:gd name="T61" fmla="*/ 45 h 959"/>
                  <a:gd name="T62" fmla="*/ 775 w 843"/>
                  <a:gd name="T63" fmla="*/ 1 h 959"/>
                  <a:gd name="T64" fmla="*/ 760 w 843"/>
                  <a:gd name="T65" fmla="*/ 0 h 959"/>
                  <a:gd name="T66" fmla="*/ 730 w 843"/>
                  <a:gd name="T67" fmla="*/ 1 h 959"/>
                  <a:gd name="T68" fmla="*/ 699 w 843"/>
                  <a:gd name="T69" fmla="*/ 8 h 959"/>
                  <a:gd name="T70" fmla="*/ 666 w 843"/>
                  <a:gd name="T71" fmla="*/ 19 h 959"/>
                  <a:gd name="T72" fmla="*/ 614 w 843"/>
                  <a:gd name="T73" fmla="*/ 44 h 959"/>
                  <a:gd name="T74" fmla="*/ 545 w 843"/>
                  <a:gd name="T75" fmla="*/ 85 h 959"/>
                  <a:gd name="T76" fmla="*/ 477 w 843"/>
                  <a:gd name="T77" fmla="*/ 135 h 959"/>
                  <a:gd name="T78" fmla="*/ 413 w 843"/>
                  <a:gd name="T79" fmla="*/ 188 h 959"/>
                  <a:gd name="T80" fmla="*/ 329 w 843"/>
                  <a:gd name="T81" fmla="*/ 264 h 959"/>
                  <a:gd name="T82" fmla="*/ 287 w 843"/>
                  <a:gd name="T83" fmla="*/ 308 h 959"/>
                  <a:gd name="T84" fmla="*/ 212 w 843"/>
                  <a:gd name="T85" fmla="*/ 352 h 959"/>
                  <a:gd name="T86" fmla="*/ 150 w 843"/>
                  <a:gd name="T87" fmla="*/ 399 h 959"/>
                  <a:gd name="T88" fmla="*/ 101 w 843"/>
                  <a:gd name="T89" fmla="*/ 450 h 959"/>
                  <a:gd name="T90" fmla="*/ 62 w 843"/>
                  <a:gd name="T91" fmla="*/ 503 h 959"/>
                  <a:gd name="T92" fmla="*/ 34 w 843"/>
                  <a:gd name="T93" fmla="*/ 557 h 959"/>
                  <a:gd name="T94" fmla="*/ 15 w 843"/>
                  <a:gd name="T95" fmla="*/ 612 h 959"/>
                  <a:gd name="T96" fmla="*/ 4 w 843"/>
                  <a:gd name="T97" fmla="*/ 666 h 959"/>
                  <a:gd name="T98" fmla="*/ 0 w 843"/>
                  <a:gd name="T99" fmla="*/ 718 h 959"/>
                  <a:gd name="T100" fmla="*/ 1 w 843"/>
                  <a:gd name="T101" fmla="*/ 767 h 959"/>
                  <a:gd name="T102" fmla="*/ 8 w 843"/>
                  <a:gd name="T103" fmla="*/ 814 h 959"/>
                  <a:gd name="T104" fmla="*/ 19 w 843"/>
                  <a:gd name="T105" fmla="*/ 854 h 959"/>
                  <a:gd name="T106" fmla="*/ 32 w 843"/>
                  <a:gd name="T107" fmla="*/ 891 h 959"/>
                  <a:gd name="T108" fmla="*/ 49 w 843"/>
                  <a:gd name="T109" fmla="*/ 920 h 959"/>
                  <a:gd name="T110" fmla="*/ 65 w 843"/>
                  <a:gd name="T111" fmla="*/ 942 h 959"/>
                  <a:gd name="T112" fmla="*/ 80 w 843"/>
                  <a:gd name="T113" fmla="*/ 955 h 959"/>
                  <a:gd name="T114" fmla="*/ 95 w 843"/>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3" h="959">
                    <a:moveTo>
                      <a:pt x="95" y="959"/>
                    </a:moveTo>
                    <a:lnTo>
                      <a:pt x="95" y="959"/>
                    </a:lnTo>
                    <a:lnTo>
                      <a:pt x="120" y="936"/>
                    </a:lnTo>
                    <a:lnTo>
                      <a:pt x="133" y="918"/>
                    </a:lnTo>
                    <a:lnTo>
                      <a:pt x="147" y="901"/>
                    </a:lnTo>
                    <a:lnTo>
                      <a:pt x="163" y="884"/>
                    </a:lnTo>
                    <a:lnTo>
                      <a:pt x="180" y="868"/>
                    </a:lnTo>
                    <a:lnTo>
                      <a:pt x="215" y="835"/>
                    </a:lnTo>
                    <a:lnTo>
                      <a:pt x="249" y="801"/>
                    </a:lnTo>
                    <a:lnTo>
                      <a:pt x="279" y="767"/>
                    </a:lnTo>
                    <a:lnTo>
                      <a:pt x="291" y="752"/>
                    </a:lnTo>
                    <a:lnTo>
                      <a:pt x="301" y="736"/>
                    </a:lnTo>
                    <a:lnTo>
                      <a:pt x="312" y="714"/>
                    </a:lnTo>
                    <a:lnTo>
                      <a:pt x="323" y="691"/>
                    </a:lnTo>
                    <a:lnTo>
                      <a:pt x="324" y="685"/>
                    </a:lnTo>
                    <a:lnTo>
                      <a:pt x="333" y="653"/>
                    </a:lnTo>
                    <a:lnTo>
                      <a:pt x="344" y="626"/>
                    </a:lnTo>
                    <a:lnTo>
                      <a:pt x="354" y="591"/>
                    </a:lnTo>
                    <a:lnTo>
                      <a:pt x="357" y="600"/>
                    </a:lnTo>
                    <a:lnTo>
                      <a:pt x="366" y="583"/>
                    </a:lnTo>
                    <a:lnTo>
                      <a:pt x="376" y="568"/>
                    </a:lnTo>
                    <a:lnTo>
                      <a:pt x="395" y="542"/>
                    </a:lnTo>
                    <a:lnTo>
                      <a:pt x="433" y="499"/>
                    </a:lnTo>
                    <a:lnTo>
                      <a:pt x="441" y="489"/>
                    </a:lnTo>
                    <a:lnTo>
                      <a:pt x="455" y="477"/>
                    </a:lnTo>
                    <a:lnTo>
                      <a:pt x="494" y="444"/>
                    </a:lnTo>
                    <a:lnTo>
                      <a:pt x="599" y="358"/>
                    </a:lnTo>
                    <a:lnTo>
                      <a:pt x="599" y="357"/>
                    </a:lnTo>
                    <a:lnTo>
                      <a:pt x="640" y="323"/>
                    </a:lnTo>
                    <a:lnTo>
                      <a:pt x="680" y="290"/>
                    </a:lnTo>
                    <a:lnTo>
                      <a:pt x="723" y="251"/>
                    </a:lnTo>
                    <a:lnTo>
                      <a:pt x="742" y="232"/>
                    </a:lnTo>
                    <a:lnTo>
                      <a:pt x="759" y="215"/>
                    </a:lnTo>
                    <a:lnTo>
                      <a:pt x="782" y="188"/>
                    </a:lnTo>
                    <a:lnTo>
                      <a:pt x="794" y="170"/>
                    </a:lnTo>
                    <a:lnTo>
                      <a:pt x="798" y="165"/>
                    </a:lnTo>
                    <a:lnTo>
                      <a:pt x="808" y="164"/>
                    </a:lnTo>
                    <a:lnTo>
                      <a:pt x="819" y="146"/>
                    </a:lnTo>
                    <a:lnTo>
                      <a:pt x="827" y="131"/>
                    </a:lnTo>
                    <a:lnTo>
                      <a:pt x="834" y="117"/>
                    </a:lnTo>
                    <a:lnTo>
                      <a:pt x="839" y="104"/>
                    </a:lnTo>
                    <a:lnTo>
                      <a:pt x="842" y="91"/>
                    </a:lnTo>
                    <a:lnTo>
                      <a:pt x="843" y="80"/>
                    </a:lnTo>
                    <a:lnTo>
                      <a:pt x="843" y="70"/>
                    </a:lnTo>
                    <a:lnTo>
                      <a:pt x="842" y="60"/>
                    </a:lnTo>
                    <a:lnTo>
                      <a:pt x="825" y="45"/>
                    </a:lnTo>
                    <a:lnTo>
                      <a:pt x="808" y="30"/>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1" name="Freeform 75"/>
              <p:cNvSpPr>
                <a:spLocks noEditPoints="1" noChangeArrowheads="1"/>
              </p:cNvSpPr>
              <p:nvPr/>
            </p:nvSpPr>
            <p:spPr bwMode="auto">
              <a:xfrm rot="1800000">
                <a:off x="1290720" y="2848025"/>
                <a:ext cx="144009" cy="141667"/>
              </a:xfrm>
              <a:custGeom>
                <a:avLst/>
                <a:gdLst>
                  <a:gd name="T0" fmla="*/ 0 w 245"/>
                  <a:gd name="T1" fmla="*/ 234 h 243"/>
                  <a:gd name="T2" fmla="*/ 0 w 245"/>
                  <a:gd name="T3" fmla="*/ 234 h 243"/>
                  <a:gd name="T4" fmla="*/ 3 w 245"/>
                  <a:gd name="T5" fmla="*/ 243 h 243"/>
                  <a:gd name="T6" fmla="*/ 3 w 245"/>
                  <a:gd name="T7" fmla="*/ 243 h 243"/>
                  <a:gd name="T8" fmla="*/ 12 w 245"/>
                  <a:gd name="T9" fmla="*/ 226 h 243"/>
                  <a:gd name="T10" fmla="*/ 22 w 245"/>
                  <a:gd name="T11" fmla="*/ 211 h 243"/>
                  <a:gd name="T12" fmla="*/ 41 w 245"/>
                  <a:gd name="T13" fmla="*/ 185 h 243"/>
                  <a:gd name="T14" fmla="*/ 78 w 245"/>
                  <a:gd name="T15" fmla="*/ 143 h 243"/>
                  <a:gd name="T16" fmla="*/ 78 w 245"/>
                  <a:gd name="T17" fmla="*/ 143 h 243"/>
                  <a:gd name="T18" fmla="*/ 54 w 245"/>
                  <a:gd name="T19" fmla="*/ 168 h 243"/>
                  <a:gd name="T20" fmla="*/ 33 w 245"/>
                  <a:gd name="T21" fmla="*/ 191 h 243"/>
                  <a:gd name="T22" fmla="*/ 15 w 245"/>
                  <a:gd name="T23" fmla="*/ 214 h 243"/>
                  <a:gd name="T24" fmla="*/ 0 w 245"/>
                  <a:gd name="T25" fmla="*/ 234 h 243"/>
                  <a:gd name="T26" fmla="*/ 0 w 245"/>
                  <a:gd name="T27" fmla="*/ 234 h 243"/>
                  <a:gd name="T28" fmla="*/ 245 w 245"/>
                  <a:gd name="T29" fmla="*/ 1 h 243"/>
                  <a:gd name="T30" fmla="*/ 245 w 245"/>
                  <a:gd name="T31" fmla="*/ 1 h 243"/>
                  <a:gd name="T32" fmla="*/ 245 w 245"/>
                  <a:gd name="T33" fmla="*/ 0 h 243"/>
                  <a:gd name="T34" fmla="*/ 245 w 245"/>
                  <a:gd name="T35" fmla="*/ 0 h 243"/>
                  <a:gd name="T36" fmla="*/ 195 w 245"/>
                  <a:gd name="T37" fmla="*/ 41 h 243"/>
                  <a:gd name="T38" fmla="*/ 162 w 245"/>
                  <a:gd name="T39" fmla="*/ 68 h 243"/>
                  <a:gd name="T40" fmla="*/ 127 w 245"/>
                  <a:gd name="T41" fmla="*/ 98 h 243"/>
                  <a:gd name="T42" fmla="*/ 127 w 245"/>
                  <a:gd name="T43" fmla="*/ 98 h 243"/>
                  <a:gd name="T44" fmla="*/ 181 w 245"/>
                  <a:gd name="T45" fmla="*/ 53 h 243"/>
                  <a:gd name="T46" fmla="*/ 245 w 245"/>
                  <a:gd name="T47" fmla="*/ 1 h 243"/>
                  <a:gd name="T48" fmla="*/ 245 w 245"/>
                  <a:gd name="T49"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5" h="243">
                    <a:moveTo>
                      <a:pt x="0" y="234"/>
                    </a:moveTo>
                    <a:lnTo>
                      <a:pt x="0" y="234"/>
                    </a:lnTo>
                    <a:lnTo>
                      <a:pt x="3" y="243"/>
                    </a:lnTo>
                    <a:lnTo>
                      <a:pt x="12" y="226"/>
                    </a:lnTo>
                    <a:lnTo>
                      <a:pt x="22" y="211"/>
                    </a:lnTo>
                    <a:lnTo>
                      <a:pt x="41" y="185"/>
                    </a:lnTo>
                    <a:lnTo>
                      <a:pt x="78" y="143"/>
                    </a:lnTo>
                    <a:lnTo>
                      <a:pt x="54" y="168"/>
                    </a:lnTo>
                    <a:lnTo>
                      <a:pt x="33" y="191"/>
                    </a:lnTo>
                    <a:lnTo>
                      <a:pt x="15" y="214"/>
                    </a:lnTo>
                    <a:lnTo>
                      <a:pt x="0" y="234"/>
                    </a:lnTo>
                    <a:close/>
                    <a:moveTo>
                      <a:pt x="245" y="1"/>
                    </a:moveTo>
                    <a:lnTo>
                      <a:pt x="245" y="1"/>
                    </a:lnTo>
                    <a:lnTo>
                      <a:pt x="245" y="0"/>
                    </a:lnTo>
                    <a:lnTo>
                      <a:pt x="195" y="41"/>
                    </a:lnTo>
                    <a:lnTo>
                      <a:pt x="162" y="68"/>
                    </a:lnTo>
                    <a:lnTo>
                      <a:pt x="127" y="98"/>
                    </a:lnTo>
                    <a:lnTo>
                      <a:pt x="181" y="53"/>
                    </a:lnTo>
                    <a:lnTo>
                      <a:pt x="245" y="1"/>
                    </a:lnTo>
                    <a:close/>
                  </a:path>
                </a:pathLst>
              </a:custGeom>
              <a:solidFill>
                <a:srgbClr val="AB826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2" name="Freeform 76"/>
              <p:cNvSpPr>
                <a:spLocks noEditPoints="1" noChangeArrowheads="1"/>
              </p:cNvSpPr>
              <p:nvPr/>
            </p:nvSpPr>
            <p:spPr bwMode="auto">
              <a:xfrm rot="1800000">
                <a:off x="1264268" y="2654578"/>
                <a:ext cx="341875" cy="228307"/>
              </a:xfrm>
              <a:custGeom>
                <a:avLst/>
                <a:gdLst>
                  <a:gd name="T0" fmla="*/ 0 w 585"/>
                  <a:gd name="T1" fmla="*/ 390 h 390"/>
                  <a:gd name="T2" fmla="*/ 0 w 585"/>
                  <a:gd name="T3" fmla="*/ 390 h 390"/>
                  <a:gd name="T4" fmla="*/ 2 w 585"/>
                  <a:gd name="T5" fmla="*/ 387 h 390"/>
                  <a:gd name="T6" fmla="*/ 2 w 585"/>
                  <a:gd name="T7" fmla="*/ 387 h 390"/>
                  <a:gd name="T8" fmla="*/ 23 w 585"/>
                  <a:gd name="T9" fmla="*/ 369 h 390"/>
                  <a:gd name="T10" fmla="*/ 48 w 585"/>
                  <a:gd name="T11" fmla="*/ 352 h 390"/>
                  <a:gd name="T12" fmla="*/ 74 w 585"/>
                  <a:gd name="T13" fmla="*/ 335 h 390"/>
                  <a:gd name="T14" fmla="*/ 101 w 585"/>
                  <a:gd name="T15" fmla="*/ 320 h 390"/>
                  <a:gd name="T16" fmla="*/ 101 w 585"/>
                  <a:gd name="T17" fmla="*/ 320 h 390"/>
                  <a:gd name="T18" fmla="*/ 75 w 585"/>
                  <a:gd name="T19" fmla="*/ 335 h 390"/>
                  <a:gd name="T20" fmla="*/ 49 w 585"/>
                  <a:gd name="T21" fmla="*/ 352 h 390"/>
                  <a:gd name="T22" fmla="*/ 25 w 585"/>
                  <a:gd name="T23" fmla="*/ 369 h 390"/>
                  <a:gd name="T24" fmla="*/ 0 w 585"/>
                  <a:gd name="T25" fmla="*/ 390 h 390"/>
                  <a:gd name="T26" fmla="*/ 0 w 585"/>
                  <a:gd name="T27" fmla="*/ 390 h 390"/>
                  <a:gd name="T28" fmla="*/ 585 w 585"/>
                  <a:gd name="T29" fmla="*/ 0 h 390"/>
                  <a:gd name="T30" fmla="*/ 585 w 585"/>
                  <a:gd name="T31" fmla="*/ 0 h 390"/>
                  <a:gd name="T32" fmla="*/ 545 w 585"/>
                  <a:gd name="T33" fmla="*/ 14 h 390"/>
                  <a:gd name="T34" fmla="*/ 522 w 585"/>
                  <a:gd name="T35" fmla="*/ 25 h 390"/>
                  <a:gd name="T36" fmla="*/ 496 w 585"/>
                  <a:gd name="T37" fmla="*/ 37 h 390"/>
                  <a:gd name="T38" fmla="*/ 463 w 585"/>
                  <a:gd name="T39" fmla="*/ 55 h 390"/>
                  <a:gd name="T40" fmla="*/ 427 w 585"/>
                  <a:gd name="T41" fmla="*/ 78 h 390"/>
                  <a:gd name="T42" fmla="*/ 382 w 585"/>
                  <a:gd name="T43" fmla="*/ 108 h 390"/>
                  <a:gd name="T44" fmla="*/ 329 w 585"/>
                  <a:gd name="T45" fmla="*/ 146 h 390"/>
                  <a:gd name="T46" fmla="*/ 329 w 585"/>
                  <a:gd name="T47" fmla="*/ 146 h 390"/>
                  <a:gd name="T48" fmla="*/ 304 w 585"/>
                  <a:gd name="T49" fmla="*/ 165 h 390"/>
                  <a:gd name="T50" fmla="*/ 281 w 585"/>
                  <a:gd name="T51" fmla="*/ 184 h 390"/>
                  <a:gd name="T52" fmla="*/ 239 w 585"/>
                  <a:gd name="T53" fmla="*/ 219 h 390"/>
                  <a:gd name="T54" fmla="*/ 202 w 585"/>
                  <a:gd name="T55" fmla="*/ 251 h 390"/>
                  <a:gd name="T56" fmla="*/ 185 w 585"/>
                  <a:gd name="T57" fmla="*/ 264 h 390"/>
                  <a:gd name="T58" fmla="*/ 169 w 585"/>
                  <a:gd name="T59" fmla="*/ 277 h 390"/>
                  <a:gd name="T60" fmla="*/ 169 w 585"/>
                  <a:gd name="T61" fmla="*/ 277 h 390"/>
                  <a:gd name="T62" fmla="*/ 128 w 585"/>
                  <a:gd name="T63" fmla="*/ 304 h 390"/>
                  <a:gd name="T64" fmla="*/ 128 w 585"/>
                  <a:gd name="T65" fmla="*/ 304 h 390"/>
                  <a:gd name="T66" fmla="*/ 170 w 585"/>
                  <a:gd name="T67" fmla="*/ 262 h 390"/>
                  <a:gd name="T68" fmla="*/ 221 w 585"/>
                  <a:gd name="T69" fmla="*/ 215 h 390"/>
                  <a:gd name="T70" fmla="*/ 278 w 585"/>
                  <a:gd name="T71" fmla="*/ 165 h 390"/>
                  <a:gd name="T72" fmla="*/ 308 w 585"/>
                  <a:gd name="T73" fmla="*/ 140 h 390"/>
                  <a:gd name="T74" fmla="*/ 339 w 585"/>
                  <a:gd name="T75" fmla="*/ 116 h 390"/>
                  <a:gd name="T76" fmla="*/ 371 w 585"/>
                  <a:gd name="T77" fmla="*/ 93 h 390"/>
                  <a:gd name="T78" fmla="*/ 402 w 585"/>
                  <a:gd name="T79" fmla="*/ 71 h 390"/>
                  <a:gd name="T80" fmla="*/ 435 w 585"/>
                  <a:gd name="T81" fmla="*/ 52 h 390"/>
                  <a:gd name="T82" fmla="*/ 466 w 585"/>
                  <a:gd name="T83" fmla="*/ 34 h 390"/>
                  <a:gd name="T84" fmla="*/ 497 w 585"/>
                  <a:gd name="T85" fmla="*/ 20 h 390"/>
                  <a:gd name="T86" fmla="*/ 527 w 585"/>
                  <a:gd name="T87" fmla="*/ 10 h 390"/>
                  <a:gd name="T88" fmla="*/ 542 w 585"/>
                  <a:gd name="T89" fmla="*/ 5 h 390"/>
                  <a:gd name="T90" fmla="*/ 556 w 585"/>
                  <a:gd name="T91" fmla="*/ 3 h 390"/>
                  <a:gd name="T92" fmla="*/ 571 w 585"/>
                  <a:gd name="T93" fmla="*/ 1 h 390"/>
                  <a:gd name="T94" fmla="*/ 585 w 585"/>
                  <a:gd name="T95" fmla="*/ 0 h 390"/>
                  <a:gd name="T96" fmla="*/ 585 w 585"/>
                  <a:gd name="T97"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5" h="390">
                    <a:moveTo>
                      <a:pt x="0" y="390"/>
                    </a:moveTo>
                    <a:lnTo>
                      <a:pt x="0" y="390"/>
                    </a:lnTo>
                    <a:lnTo>
                      <a:pt x="2" y="387"/>
                    </a:lnTo>
                    <a:lnTo>
                      <a:pt x="23" y="369"/>
                    </a:lnTo>
                    <a:lnTo>
                      <a:pt x="48" y="352"/>
                    </a:lnTo>
                    <a:lnTo>
                      <a:pt x="74" y="335"/>
                    </a:lnTo>
                    <a:lnTo>
                      <a:pt x="101" y="320"/>
                    </a:lnTo>
                    <a:lnTo>
                      <a:pt x="75" y="335"/>
                    </a:lnTo>
                    <a:lnTo>
                      <a:pt x="49" y="352"/>
                    </a:lnTo>
                    <a:lnTo>
                      <a:pt x="25" y="369"/>
                    </a:lnTo>
                    <a:lnTo>
                      <a:pt x="0" y="390"/>
                    </a:lnTo>
                    <a:close/>
                    <a:moveTo>
                      <a:pt x="585" y="0"/>
                    </a:moveTo>
                    <a:lnTo>
                      <a:pt x="585" y="0"/>
                    </a:lnTo>
                    <a:lnTo>
                      <a:pt x="545" y="14"/>
                    </a:lnTo>
                    <a:lnTo>
                      <a:pt x="522" y="25"/>
                    </a:lnTo>
                    <a:lnTo>
                      <a:pt x="496" y="37"/>
                    </a:lnTo>
                    <a:lnTo>
                      <a:pt x="463" y="55"/>
                    </a:lnTo>
                    <a:lnTo>
                      <a:pt x="427" y="78"/>
                    </a:lnTo>
                    <a:lnTo>
                      <a:pt x="382" y="108"/>
                    </a:lnTo>
                    <a:lnTo>
                      <a:pt x="329" y="146"/>
                    </a:lnTo>
                    <a:lnTo>
                      <a:pt x="304" y="165"/>
                    </a:lnTo>
                    <a:lnTo>
                      <a:pt x="281" y="184"/>
                    </a:lnTo>
                    <a:lnTo>
                      <a:pt x="239" y="219"/>
                    </a:lnTo>
                    <a:lnTo>
                      <a:pt x="202" y="251"/>
                    </a:lnTo>
                    <a:lnTo>
                      <a:pt x="185" y="264"/>
                    </a:lnTo>
                    <a:lnTo>
                      <a:pt x="169" y="277"/>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3" name="Freeform 77"/>
              <p:cNvSpPr>
                <a:spLocks noChangeArrowheads="1"/>
              </p:cNvSpPr>
              <p:nvPr/>
            </p:nvSpPr>
            <p:spPr bwMode="auto">
              <a:xfrm rot="1800000">
                <a:off x="1067332" y="2718648"/>
                <a:ext cx="310264" cy="389878"/>
              </a:xfrm>
              <a:custGeom>
                <a:avLst/>
                <a:gdLst>
                  <a:gd name="T0" fmla="*/ 51 w 528"/>
                  <a:gd name="T1" fmla="*/ 665 h 665"/>
                  <a:gd name="T2" fmla="*/ 128 w 528"/>
                  <a:gd name="T3" fmla="*/ 568 h 665"/>
                  <a:gd name="T4" fmla="*/ 162 w 528"/>
                  <a:gd name="T5" fmla="*/ 518 h 665"/>
                  <a:gd name="T6" fmla="*/ 190 w 528"/>
                  <a:gd name="T7" fmla="*/ 466 h 665"/>
                  <a:gd name="T8" fmla="*/ 222 w 528"/>
                  <a:gd name="T9" fmla="*/ 405 h 665"/>
                  <a:gd name="T10" fmla="*/ 280 w 528"/>
                  <a:gd name="T11" fmla="*/ 304 h 665"/>
                  <a:gd name="T12" fmla="*/ 309 w 528"/>
                  <a:gd name="T13" fmla="*/ 264 h 665"/>
                  <a:gd name="T14" fmla="*/ 338 w 528"/>
                  <a:gd name="T15" fmla="*/ 229 h 665"/>
                  <a:gd name="T16" fmla="*/ 369 w 528"/>
                  <a:gd name="T17" fmla="*/ 198 h 665"/>
                  <a:gd name="T18" fmla="*/ 404 w 528"/>
                  <a:gd name="T19" fmla="*/ 169 h 665"/>
                  <a:gd name="T20" fmla="*/ 442 w 528"/>
                  <a:gd name="T21" fmla="*/ 142 h 665"/>
                  <a:gd name="T22" fmla="*/ 478 w 528"/>
                  <a:gd name="T23" fmla="*/ 118 h 665"/>
                  <a:gd name="T24" fmla="*/ 512 w 528"/>
                  <a:gd name="T25" fmla="*/ 93 h 665"/>
                  <a:gd name="T26" fmla="*/ 524 w 528"/>
                  <a:gd name="T27" fmla="*/ 79 h 665"/>
                  <a:gd name="T28" fmla="*/ 528 w 528"/>
                  <a:gd name="T29" fmla="*/ 69 h 665"/>
                  <a:gd name="T30" fmla="*/ 527 w 528"/>
                  <a:gd name="T31" fmla="*/ 60 h 665"/>
                  <a:gd name="T32" fmla="*/ 517 w 528"/>
                  <a:gd name="T33" fmla="*/ 45 h 665"/>
                  <a:gd name="T34" fmla="*/ 508 w 528"/>
                  <a:gd name="T35" fmla="*/ 35 h 665"/>
                  <a:gd name="T36" fmla="*/ 485 w 528"/>
                  <a:gd name="T37" fmla="*/ 14 h 665"/>
                  <a:gd name="T38" fmla="*/ 471 w 528"/>
                  <a:gd name="T39" fmla="*/ 5 h 665"/>
                  <a:gd name="T40" fmla="*/ 456 w 528"/>
                  <a:gd name="T41" fmla="*/ 1 h 665"/>
                  <a:gd name="T42" fmla="*/ 437 w 528"/>
                  <a:gd name="T43" fmla="*/ 1 h 665"/>
                  <a:gd name="T44" fmla="*/ 417 w 528"/>
                  <a:gd name="T45" fmla="*/ 7 h 665"/>
                  <a:gd name="T46" fmla="*/ 392 w 528"/>
                  <a:gd name="T47" fmla="*/ 20 h 665"/>
                  <a:gd name="T48" fmla="*/ 366 w 528"/>
                  <a:gd name="T49" fmla="*/ 42 h 665"/>
                  <a:gd name="T50" fmla="*/ 336 w 528"/>
                  <a:gd name="T51" fmla="*/ 67 h 665"/>
                  <a:gd name="T52" fmla="*/ 275 w 528"/>
                  <a:gd name="T53" fmla="*/ 110 h 665"/>
                  <a:gd name="T54" fmla="*/ 229 w 528"/>
                  <a:gd name="T55" fmla="*/ 135 h 665"/>
                  <a:gd name="T56" fmla="*/ 200 w 528"/>
                  <a:gd name="T57" fmla="*/ 146 h 665"/>
                  <a:gd name="T58" fmla="*/ 175 w 528"/>
                  <a:gd name="T59" fmla="*/ 150 h 665"/>
                  <a:gd name="T60" fmla="*/ 154 w 528"/>
                  <a:gd name="T61" fmla="*/ 148 h 665"/>
                  <a:gd name="T62" fmla="*/ 145 w 528"/>
                  <a:gd name="T63" fmla="*/ 144 h 665"/>
                  <a:gd name="T64" fmla="*/ 110 w 528"/>
                  <a:gd name="T65" fmla="*/ 180 h 665"/>
                  <a:gd name="T66" fmla="*/ 81 w 528"/>
                  <a:gd name="T67" fmla="*/ 215 h 665"/>
                  <a:gd name="T68" fmla="*/ 57 w 528"/>
                  <a:gd name="T69" fmla="*/ 252 h 665"/>
                  <a:gd name="T70" fmla="*/ 38 w 528"/>
                  <a:gd name="T71" fmla="*/ 290 h 665"/>
                  <a:gd name="T72" fmla="*/ 21 w 528"/>
                  <a:gd name="T73" fmla="*/ 328 h 665"/>
                  <a:gd name="T74" fmla="*/ 11 w 528"/>
                  <a:gd name="T75" fmla="*/ 365 h 665"/>
                  <a:gd name="T76" fmla="*/ 4 w 528"/>
                  <a:gd name="T77" fmla="*/ 403 h 665"/>
                  <a:gd name="T78" fmla="*/ 0 w 528"/>
                  <a:gd name="T79" fmla="*/ 476 h 665"/>
                  <a:gd name="T80" fmla="*/ 6 w 528"/>
                  <a:gd name="T81" fmla="*/ 541 h 665"/>
                  <a:gd name="T82" fmla="*/ 20 w 528"/>
                  <a:gd name="T83" fmla="*/ 600 h 665"/>
                  <a:gd name="T84" fmla="*/ 41 w 528"/>
                  <a:gd name="T85" fmla="*/ 646 h 665"/>
                  <a:gd name="T86" fmla="*/ 51 w 528"/>
                  <a:gd name="T87" fmla="*/ 665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8" h="665">
                    <a:moveTo>
                      <a:pt x="51" y="665"/>
                    </a:moveTo>
                    <a:lnTo>
                      <a:pt x="51" y="665"/>
                    </a:lnTo>
                    <a:lnTo>
                      <a:pt x="91" y="617"/>
                    </a:lnTo>
                    <a:lnTo>
                      <a:pt x="128" y="568"/>
                    </a:lnTo>
                    <a:lnTo>
                      <a:pt x="145" y="542"/>
                    </a:lnTo>
                    <a:lnTo>
                      <a:pt x="162" y="518"/>
                    </a:lnTo>
                    <a:lnTo>
                      <a:pt x="177" y="492"/>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4" name="Freeform 78"/>
              <p:cNvSpPr>
                <a:spLocks noChangeArrowheads="1"/>
              </p:cNvSpPr>
              <p:nvPr/>
            </p:nvSpPr>
            <p:spPr bwMode="auto">
              <a:xfrm rot="1800000">
                <a:off x="1418825" y="2711364"/>
                <a:ext cx="247040" cy="162742"/>
              </a:xfrm>
              <a:custGeom>
                <a:avLst/>
                <a:gdLst>
                  <a:gd name="T0" fmla="*/ 0 w 422"/>
                  <a:gd name="T1" fmla="*/ 200 h 278"/>
                  <a:gd name="T2" fmla="*/ 0 w 422"/>
                  <a:gd name="T3" fmla="*/ 200 h 278"/>
                  <a:gd name="T4" fmla="*/ 48 w 422"/>
                  <a:gd name="T5" fmla="*/ 161 h 278"/>
                  <a:gd name="T6" fmla="*/ 101 w 422"/>
                  <a:gd name="T7" fmla="*/ 120 h 278"/>
                  <a:gd name="T8" fmla="*/ 128 w 422"/>
                  <a:gd name="T9" fmla="*/ 100 h 278"/>
                  <a:gd name="T10" fmla="*/ 157 w 422"/>
                  <a:gd name="T11" fmla="*/ 79 h 278"/>
                  <a:gd name="T12" fmla="*/ 184 w 422"/>
                  <a:gd name="T13" fmla="*/ 61 h 278"/>
                  <a:gd name="T14" fmla="*/ 213 w 422"/>
                  <a:gd name="T15" fmla="*/ 44 h 278"/>
                  <a:gd name="T16" fmla="*/ 240 w 422"/>
                  <a:gd name="T17" fmla="*/ 29 h 278"/>
                  <a:gd name="T18" fmla="*/ 267 w 422"/>
                  <a:gd name="T19" fmla="*/ 16 h 278"/>
                  <a:gd name="T20" fmla="*/ 293 w 422"/>
                  <a:gd name="T21" fmla="*/ 8 h 278"/>
                  <a:gd name="T22" fmla="*/ 318 w 422"/>
                  <a:gd name="T23" fmla="*/ 1 h 278"/>
                  <a:gd name="T24" fmla="*/ 328 w 422"/>
                  <a:gd name="T25" fmla="*/ 0 h 278"/>
                  <a:gd name="T26" fmla="*/ 339 w 422"/>
                  <a:gd name="T27" fmla="*/ 0 h 278"/>
                  <a:gd name="T28" fmla="*/ 350 w 422"/>
                  <a:gd name="T29" fmla="*/ 0 h 278"/>
                  <a:gd name="T30" fmla="*/ 361 w 422"/>
                  <a:gd name="T31" fmla="*/ 1 h 278"/>
                  <a:gd name="T32" fmla="*/ 371 w 422"/>
                  <a:gd name="T33" fmla="*/ 4 h 278"/>
                  <a:gd name="T34" fmla="*/ 380 w 422"/>
                  <a:gd name="T35" fmla="*/ 8 h 278"/>
                  <a:gd name="T36" fmla="*/ 388 w 422"/>
                  <a:gd name="T37" fmla="*/ 14 h 278"/>
                  <a:gd name="T38" fmla="*/ 397 w 422"/>
                  <a:gd name="T39" fmla="*/ 20 h 278"/>
                  <a:gd name="T40" fmla="*/ 397 w 422"/>
                  <a:gd name="T41" fmla="*/ 20 h 278"/>
                  <a:gd name="T42" fmla="*/ 403 w 422"/>
                  <a:gd name="T43" fmla="*/ 29 h 278"/>
                  <a:gd name="T44" fmla="*/ 409 w 422"/>
                  <a:gd name="T45" fmla="*/ 35 h 278"/>
                  <a:gd name="T46" fmla="*/ 414 w 422"/>
                  <a:gd name="T47" fmla="*/ 44 h 278"/>
                  <a:gd name="T48" fmla="*/ 417 w 422"/>
                  <a:gd name="T49" fmla="*/ 50 h 278"/>
                  <a:gd name="T50" fmla="*/ 420 w 422"/>
                  <a:gd name="T51" fmla="*/ 59 h 278"/>
                  <a:gd name="T52" fmla="*/ 421 w 422"/>
                  <a:gd name="T53" fmla="*/ 67 h 278"/>
                  <a:gd name="T54" fmla="*/ 422 w 422"/>
                  <a:gd name="T55" fmla="*/ 75 h 278"/>
                  <a:gd name="T56" fmla="*/ 422 w 422"/>
                  <a:gd name="T57" fmla="*/ 83 h 278"/>
                  <a:gd name="T58" fmla="*/ 420 w 422"/>
                  <a:gd name="T59" fmla="*/ 100 h 278"/>
                  <a:gd name="T60" fmla="*/ 414 w 422"/>
                  <a:gd name="T61" fmla="*/ 116 h 278"/>
                  <a:gd name="T62" fmla="*/ 406 w 422"/>
                  <a:gd name="T63" fmla="*/ 132 h 278"/>
                  <a:gd name="T64" fmla="*/ 395 w 422"/>
                  <a:gd name="T65" fmla="*/ 149 h 278"/>
                  <a:gd name="T66" fmla="*/ 383 w 422"/>
                  <a:gd name="T67" fmla="*/ 166 h 278"/>
                  <a:gd name="T68" fmla="*/ 368 w 422"/>
                  <a:gd name="T69" fmla="*/ 183 h 278"/>
                  <a:gd name="T70" fmla="*/ 337 w 422"/>
                  <a:gd name="T71" fmla="*/ 215 h 278"/>
                  <a:gd name="T72" fmla="*/ 304 w 422"/>
                  <a:gd name="T73" fmla="*/ 248 h 278"/>
                  <a:gd name="T74" fmla="*/ 271 w 422"/>
                  <a:gd name="T75" fmla="*/ 278 h 278"/>
                  <a:gd name="T76" fmla="*/ 271 w 422"/>
                  <a:gd name="T77" fmla="*/ 278 h 278"/>
                  <a:gd name="T78" fmla="*/ 264 w 422"/>
                  <a:gd name="T79" fmla="*/ 271 h 278"/>
                  <a:gd name="T80" fmla="*/ 256 w 422"/>
                  <a:gd name="T81" fmla="*/ 263 h 278"/>
                  <a:gd name="T82" fmla="*/ 247 w 422"/>
                  <a:gd name="T83" fmla="*/ 256 h 278"/>
                  <a:gd name="T84" fmla="*/ 238 w 422"/>
                  <a:gd name="T85" fmla="*/ 252 h 278"/>
                  <a:gd name="T86" fmla="*/ 238 w 422"/>
                  <a:gd name="T87" fmla="*/ 252 h 278"/>
                  <a:gd name="T88" fmla="*/ 213 w 422"/>
                  <a:gd name="T89" fmla="*/ 237 h 278"/>
                  <a:gd name="T90" fmla="*/ 187 w 422"/>
                  <a:gd name="T91" fmla="*/ 224 h 278"/>
                  <a:gd name="T92" fmla="*/ 158 w 422"/>
                  <a:gd name="T93" fmla="*/ 213 h 278"/>
                  <a:gd name="T94" fmla="*/ 128 w 422"/>
                  <a:gd name="T95" fmla="*/ 202 h 278"/>
                  <a:gd name="T96" fmla="*/ 113 w 422"/>
                  <a:gd name="T97" fmla="*/ 198 h 278"/>
                  <a:gd name="T98" fmla="*/ 98 w 422"/>
                  <a:gd name="T99" fmla="*/ 195 h 278"/>
                  <a:gd name="T100" fmla="*/ 82 w 422"/>
                  <a:gd name="T101" fmla="*/ 192 h 278"/>
                  <a:gd name="T102" fmla="*/ 67 w 422"/>
                  <a:gd name="T103" fmla="*/ 192 h 278"/>
                  <a:gd name="T104" fmla="*/ 50 w 422"/>
                  <a:gd name="T105" fmla="*/ 192 h 278"/>
                  <a:gd name="T106" fmla="*/ 34 w 422"/>
                  <a:gd name="T107" fmla="*/ 194 h 278"/>
                  <a:gd name="T108" fmla="*/ 16 w 422"/>
                  <a:gd name="T109" fmla="*/ 196 h 278"/>
                  <a:gd name="T110" fmla="*/ 0 w 422"/>
                  <a:gd name="T111" fmla="*/ 200 h 278"/>
                  <a:gd name="T112" fmla="*/ 0 w 422"/>
                  <a:gd name="T113" fmla="*/ 20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64" y="271"/>
                    </a:lnTo>
                    <a:lnTo>
                      <a:pt x="256" y="263"/>
                    </a:lnTo>
                    <a:lnTo>
                      <a:pt x="247" y="256"/>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5" name="Freeform 79"/>
              <p:cNvSpPr>
                <a:spLocks noChangeArrowheads="1"/>
              </p:cNvSpPr>
              <p:nvPr/>
            </p:nvSpPr>
            <p:spPr bwMode="auto">
              <a:xfrm rot="1800000">
                <a:off x="1556412" y="2754230"/>
                <a:ext cx="104202" cy="100689"/>
              </a:xfrm>
              <a:custGeom>
                <a:avLst/>
                <a:gdLst>
                  <a:gd name="T0" fmla="*/ 38 w 179"/>
                  <a:gd name="T1" fmla="*/ 143 h 171"/>
                  <a:gd name="T2" fmla="*/ 38 w 179"/>
                  <a:gd name="T3" fmla="*/ 143 h 171"/>
                  <a:gd name="T4" fmla="*/ 21 w 179"/>
                  <a:gd name="T5" fmla="*/ 117 h 171"/>
                  <a:gd name="T6" fmla="*/ 13 w 179"/>
                  <a:gd name="T7" fmla="*/ 105 h 171"/>
                  <a:gd name="T8" fmla="*/ 6 w 179"/>
                  <a:gd name="T9" fmla="*/ 92 h 171"/>
                  <a:gd name="T10" fmla="*/ 2 w 179"/>
                  <a:gd name="T11" fmla="*/ 80 h 171"/>
                  <a:gd name="T12" fmla="*/ 0 w 179"/>
                  <a:gd name="T13" fmla="*/ 69 h 171"/>
                  <a:gd name="T14" fmla="*/ 2 w 179"/>
                  <a:gd name="T15" fmla="*/ 65 h 171"/>
                  <a:gd name="T16" fmla="*/ 3 w 179"/>
                  <a:gd name="T17" fmla="*/ 60 h 171"/>
                  <a:gd name="T18" fmla="*/ 6 w 179"/>
                  <a:gd name="T19" fmla="*/ 56 h 171"/>
                  <a:gd name="T20" fmla="*/ 10 w 179"/>
                  <a:gd name="T21" fmla="*/ 50 h 171"/>
                  <a:gd name="T22" fmla="*/ 10 w 179"/>
                  <a:gd name="T23" fmla="*/ 50 h 171"/>
                  <a:gd name="T24" fmla="*/ 21 w 179"/>
                  <a:gd name="T25" fmla="*/ 41 h 171"/>
                  <a:gd name="T26" fmla="*/ 36 w 179"/>
                  <a:gd name="T27" fmla="*/ 30 h 171"/>
                  <a:gd name="T28" fmla="*/ 53 w 179"/>
                  <a:gd name="T29" fmla="*/ 17 h 171"/>
                  <a:gd name="T30" fmla="*/ 74 w 179"/>
                  <a:gd name="T31" fmla="*/ 8 h 171"/>
                  <a:gd name="T32" fmla="*/ 85 w 179"/>
                  <a:gd name="T33" fmla="*/ 4 h 171"/>
                  <a:gd name="T34" fmla="*/ 96 w 179"/>
                  <a:gd name="T35" fmla="*/ 1 h 171"/>
                  <a:gd name="T36" fmla="*/ 107 w 179"/>
                  <a:gd name="T37" fmla="*/ 0 h 171"/>
                  <a:gd name="T38" fmla="*/ 117 w 179"/>
                  <a:gd name="T39" fmla="*/ 0 h 171"/>
                  <a:gd name="T40" fmla="*/ 128 w 179"/>
                  <a:gd name="T41" fmla="*/ 1 h 171"/>
                  <a:gd name="T42" fmla="*/ 138 w 179"/>
                  <a:gd name="T43" fmla="*/ 5 h 171"/>
                  <a:gd name="T44" fmla="*/ 149 w 179"/>
                  <a:gd name="T45" fmla="*/ 11 h 171"/>
                  <a:gd name="T46" fmla="*/ 158 w 179"/>
                  <a:gd name="T47" fmla="*/ 17 h 171"/>
                  <a:gd name="T48" fmla="*/ 158 w 179"/>
                  <a:gd name="T49" fmla="*/ 17 h 171"/>
                  <a:gd name="T50" fmla="*/ 167 w 179"/>
                  <a:gd name="T51" fmla="*/ 27 h 171"/>
                  <a:gd name="T52" fmla="*/ 172 w 179"/>
                  <a:gd name="T53" fmla="*/ 36 h 171"/>
                  <a:gd name="T54" fmla="*/ 176 w 179"/>
                  <a:gd name="T55" fmla="*/ 46 h 171"/>
                  <a:gd name="T56" fmla="*/ 179 w 179"/>
                  <a:gd name="T57" fmla="*/ 56 h 171"/>
                  <a:gd name="T58" fmla="*/ 179 w 179"/>
                  <a:gd name="T59" fmla="*/ 65 h 171"/>
                  <a:gd name="T60" fmla="*/ 177 w 179"/>
                  <a:gd name="T61" fmla="*/ 73 h 171"/>
                  <a:gd name="T62" fmla="*/ 176 w 179"/>
                  <a:gd name="T63" fmla="*/ 83 h 171"/>
                  <a:gd name="T64" fmla="*/ 172 w 179"/>
                  <a:gd name="T65" fmla="*/ 92 h 171"/>
                  <a:gd name="T66" fmla="*/ 168 w 179"/>
                  <a:gd name="T67" fmla="*/ 102 h 171"/>
                  <a:gd name="T68" fmla="*/ 161 w 179"/>
                  <a:gd name="T69" fmla="*/ 110 h 171"/>
                  <a:gd name="T70" fmla="*/ 149 w 179"/>
                  <a:gd name="T71" fmla="*/ 126 h 171"/>
                  <a:gd name="T72" fmla="*/ 132 w 179"/>
                  <a:gd name="T73" fmla="*/ 141 h 171"/>
                  <a:gd name="T74" fmla="*/ 117 w 179"/>
                  <a:gd name="T75" fmla="*/ 154 h 171"/>
                  <a:gd name="T76" fmla="*/ 117 w 179"/>
                  <a:gd name="T77" fmla="*/ 154 h 171"/>
                  <a:gd name="T78" fmla="*/ 103 w 179"/>
                  <a:gd name="T79" fmla="*/ 163 h 171"/>
                  <a:gd name="T80" fmla="*/ 90 w 179"/>
                  <a:gd name="T81" fmla="*/ 169 h 171"/>
                  <a:gd name="T82" fmla="*/ 81 w 179"/>
                  <a:gd name="T83" fmla="*/ 171 h 171"/>
                  <a:gd name="T84" fmla="*/ 71 w 179"/>
                  <a:gd name="T85" fmla="*/ 171 h 171"/>
                  <a:gd name="T86" fmla="*/ 64 w 179"/>
                  <a:gd name="T87" fmla="*/ 169 h 171"/>
                  <a:gd name="T88" fmla="*/ 56 w 179"/>
                  <a:gd name="T89" fmla="*/ 162 h 171"/>
                  <a:gd name="T90" fmla="*/ 48 w 179"/>
                  <a:gd name="T91" fmla="*/ 154 h 171"/>
                  <a:gd name="T92" fmla="*/ 38 w 179"/>
                  <a:gd name="T93" fmla="*/ 143 h 171"/>
                  <a:gd name="T94" fmla="*/ 38 w 179"/>
                  <a:gd name="T9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03" y="163"/>
                    </a:lnTo>
                    <a:lnTo>
                      <a:pt x="90" y="169"/>
                    </a:lnTo>
                    <a:lnTo>
                      <a:pt x="81" y="171"/>
                    </a:lnTo>
                    <a:lnTo>
                      <a:pt x="71" y="171"/>
                    </a:lnTo>
                    <a:lnTo>
                      <a:pt x="64" y="169"/>
                    </a:lnTo>
                    <a:lnTo>
                      <a:pt x="56" y="162"/>
                    </a:lnTo>
                    <a:lnTo>
                      <a:pt x="48" y="154"/>
                    </a:lnTo>
                    <a:lnTo>
                      <a:pt x="38" y="143"/>
                    </a:ln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6" name="Freeform 80"/>
              <p:cNvSpPr>
                <a:spLocks noEditPoints="1" noChangeArrowheads="1"/>
              </p:cNvSpPr>
              <p:nvPr/>
            </p:nvSpPr>
            <p:spPr bwMode="auto">
              <a:xfrm rot="1800000">
                <a:off x="1436237" y="2776753"/>
                <a:ext cx="81956" cy="96006"/>
              </a:xfrm>
              <a:custGeom>
                <a:avLst/>
                <a:gdLst>
                  <a:gd name="T0" fmla="*/ 62 w 139"/>
                  <a:gd name="T1" fmla="*/ 148 h 163"/>
                  <a:gd name="T2" fmla="*/ 62 w 139"/>
                  <a:gd name="T3" fmla="*/ 148 h 163"/>
                  <a:gd name="T4" fmla="*/ 73 w 139"/>
                  <a:gd name="T5" fmla="*/ 157 h 163"/>
                  <a:gd name="T6" fmla="*/ 83 w 139"/>
                  <a:gd name="T7" fmla="*/ 163 h 163"/>
                  <a:gd name="T8" fmla="*/ 83 w 139"/>
                  <a:gd name="T9" fmla="*/ 163 h 163"/>
                  <a:gd name="T10" fmla="*/ 62 w 139"/>
                  <a:gd name="T11" fmla="*/ 139 h 163"/>
                  <a:gd name="T12" fmla="*/ 62 w 139"/>
                  <a:gd name="T13" fmla="*/ 148 h 163"/>
                  <a:gd name="T14" fmla="*/ 62 w 139"/>
                  <a:gd name="T15" fmla="*/ 148 h 163"/>
                  <a:gd name="T16" fmla="*/ 62 w 139"/>
                  <a:gd name="T17" fmla="*/ 20 h 163"/>
                  <a:gd name="T18" fmla="*/ 62 w 139"/>
                  <a:gd name="T19" fmla="*/ 12 h 163"/>
                  <a:gd name="T20" fmla="*/ 62 w 139"/>
                  <a:gd name="T21" fmla="*/ 12 h 163"/>
                  <a:gd name="T22" fmla="*/ 75 w 139"/>
                  <a:gd name="T23" fmla="*/ 22 h 163"/>
                  <a:gd name="T24" fmla="*/ 87 w 139"/>
                  <a:gd name="T25" fmla="*/ 33 h 163"/>
                  <a:gd name="T26" fmla="*/ 98 w 139"/>
                  <a:gd name="T27" fmla="*/ 46 h 163"/>
                  <a:gd name="T28" fmla="*/ 109 w 139"/>
                  <a:gd name="T29" fmla="*/ 60 h 163"/>
                  <a:gd name="T30" fmla="*/ 118 w 139"/>
                  <a:gd name="T31" fmla="*/ 73 h 163"/>
                  <a:gd name="T32" fmla="*/ 126 w 139"/>
                  <a:gd name="T33" fmla="*/ 88 h 163"/>
                  <a:gd name="T34" fmla="*/ 133 w 139"/>
                  <a:gd name="T35" fmla="*/ 105 h 163"/>
                  <a:gd name="T36" fmla="*/ 139 w 139"/>
                  <a:gd name="T37" fmla="*/ 120 h 163"/>
                  <a:gd name="T38" fmla="*/ 139 w 139"/>
                  <a:gd name="T39" fmla="*/ 120 h 163"/>
                  <a:gd name="T40" fmla="*/ 100 w 139"/>
                  <a:gd name="T41" fmla="*/ 67 h 163"/>
                  <a:gd name="T42" fmla="*/ 81 w 139"/>
                  <a:gd name="T43" fmla="*/ 42 h 163"/>
                  <a:gd name="T44" fmla="*/ 62 w 139"/>
                  <a:gd name="T45" fmla="*/ 20 h 163"/>
                  <a:gd name="T46" fmla="*/ 62 w 139"/>
                  <a:gd name="T47" fmla="*/ 20 h 163"/>
                  <a:gd name="T48" fmla="*/ 0 w 139"/>
                  <a:gd name="T49" fmla="*/ 50 h 163"/>
                  <a:gd name="T50" fmla="*/ 0 w 139"/>
                  <a:gd name="T51" fmla="*/ 50 h 163"/>
                  <a:gd name="T52" fmla="*/ 4 w 139"/>
                  <a:gd name="T53" fmla="*/ 64 h 163"/>
                  <a:gd name="T54" fmla="*/ 9 w 139"/>
                  <a:gd name="T55" fmla="*/ 77 h 163"/>
                  <a:gd name="T56" fmla="*/ 16 w 139"/>
                  <a:gd name="T57" fmla="*/ 91 h 163"/>
                  <a:gd name="T58" fmla="*/ 24 w 139"/>
                  <a:gd name="T59" fmla="*/ 103 h 163"/>
                  <a:gd name="T60" fmla="*/ 34 w 139"/>
                  <a:gd name="T61" fmla="*/ 117 h 163"/>
                  <a:gd name="T62" fmla="*/ 43 w 139"/>
                  <a:gd name="T63" fmla="*/ 128 h 163"/>
                  <a:gd name="T64" fmla="*/ 53 w 139"/>
                  <a:gd name="T65" fmla="*/ 139 h 163"/>
                  <a:gd name="T66" fmla="*/ 62 w 139"/>
                  <a:gd name="T67" fmla="*/ 148 h 163"/>
                  <a:gd name="T68" fmla="*/ 62 w 139"/>
                  <a:gd name="T69" fmla="*/ 139 h 163"/>
                  <a:gd name="T70" fmla="*/ 62 w 139"/>
                  <a:gd name="T71" fmla="*/ 139 h 163"/>
                  <a:gd name="T72" fmla="*/ 30 w 139"/>
                  <a:gd name="T73" fmla="*/ 95 h 163"/>
                  <a:gd name="T74" fmla="*/ 13 w 139"/>
                  <a:gd name="T75" fmla="*/ 72 h 163"/>
                  <a:gd name="T76" fmla="*/ 0 w 139"/>
                  <a:gd name="T77" fmla="*/ 50 h 163"/>
                  <a:gd name="T78" fmla="*/ 0 w 139"/>
                  <a:gd name="T79" fmla="*/ 50 h 163"/>
                  <a:gd name="T80" fmla="*/ 62 w 139"/>
                  <a:gd name="T81" fmla="*/ 12 h 163"/>
                  <a:gd name="T82" fmla="*/ 62 w 139"/>
                  <a:gd name="T83" fmla="*/ 20 h 163"/>
                  <a:gd name="T84" fmla="*/ 62 w 139"/>
                  <a:gd name="T85" fmla="*/ 20 h 163"/>
                  <a:gd name="T86" fmla="*/ 43 w 139"/>
                  <a:gd name="T87" fmla="*/ 0 h 163"/>
                  <a:gd name="T88" fmla="*/ 43 w 139"/>
                  <a:gd name="T89" fmla="*/ 0 h 163"/>
                  <a:gd name="T90" fmla="*/ 53 w 139"/>
                  <a:gd name="T91" fmla="*/ 5 h 163"/>
                  <a:gd name="T92" fmla="*/ 62 w 139"/>
                  <a:gd name="T93" fmla="*/ 12 h 163"/>
                  <a:gd name="T94" fmla="*/ 62 w 139"/>
                  <a:gd name="T95" fmla="*/ 1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9" h="163">
                    <a:moveTo>
                      <a:pt x="62" y="148"/>
                    </a:moveTo>
                    <a:lnTo>
                      <a:pt x="62" y="148"/>
                    </a:lnTo>
                    <a:lnTo>
                      <a:pt x="73" y="157"/>
                    </a:lnTo>
                    <a:lnTo>
                      <a:pt x="83" y="163"/>
                    </a:lnTo>
                    <a:lnTo>
                      <a:pt x="62" y="139"/>
                    </a:lnTo>
                    <a:lnTo>
                      <a:pt x="62" y="148"/>
                    </a:lnTo>
                    <a:close/>
                    <a:moveTo>
                      <a:pt x="62" y="20"/>
                    </a:moveTo>
                    <a:lnTo>
                      <a:pt x="62" y="12"/>
                    </a:lnTo>
                    <a:lnTo>
                      <a:pt x="75" y="22"/>
                    </a:lnTo>
                    <a:lnTo>
                      <a:pt x="87" y="33"/>
                    </a:lnTo>
                    <a:lnTo>
                      <a:pt x="98" y="46"/>
                    </a:lnTo>
                    <a:lnTo>
                      <a:pt x="109" y="60"/>
                    </a:lnTo>
                    <a:lnTo>
                      <a:pt x="118" y="73"/>
                    </a:lnTo>
                    <a:lnTo>
                      <a:pt x="126" y="88"/>
                    </a:lnTo>
                    <a:lnTo>
                      <a:pt x="133" y="105"/>
                    </a:lnTo>
                    <a:lnTo>
                      <a:pt x="139" y="120"/>
                    </a:lnTo>
                    <a:lnTo>
                      <a:pt x="100" y="67"/>
                    </a:lnTo>
                    <a:lnTo>
                      <a:pt x="81" y="42"/>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30" y="95"/>
                    </a:lnTo>
                    <a:lnTo>
                      <a:pt x="13" y="72"/>
                    </a:lnTo>
                    <a:lnTo>
                      <a:pt x="0" y="50"/>
                    </a:lnTo>
                    <a:close/>
                    <a:moveTo>
                      <a:pt x="62" y="12"/>
                    </a:moveTo>
                    <a:lnTo>
                      <a:pt x="62" y="20"/>
                    </a:lnTo>
                    <a:lnTo>
                      <a:pt x="43" y="0"/>
                    </a:lnTo>
                    <a:lnTo>
                      <a:pt x="53" y="5"/>
                    </a:lnTo>
                    <a:lnTo>
                      <a:pt x="62" y="12"/>
                    </a:ln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7" name="Freeform 150"/>
              <p:cNvSpPr>
                <a:spLocks noChangeArrowheads="1"/>
              </p:cNvSpPr>
              <p:nvPr/>
            </p:nvSpPr>
            <p:spPr bwMode="auto">
              <a:xfrm rot="1800000">
                <a:off x="2295056" y="3825072"/>
                <a:ext cx="347730" cy="251723"/>
              </a:xfrm>
              <a:custGeom>
                <a:avLst/>
                <a:gdLst>
                  <a:gd name="T0" fmla="*/ 35 w 595"/>
                  <a:gd name="T1" fmla="*/ 416 h 430"/>
                  <a:gd name="T2" fmla="*/ 35 w 595"/>
                  <a:gd name="T3" fmla="*/ 416 h 430"/>
                  <a:gd name="T4" fmla="*/ 31 w 595"/>
                  <a:gd name="T5" fmla="*/ 413 h 430"/>
                  <a:gd name="T6" fmla="*/ 27 w 595"/>
                  <a:gd name="T7" fmla="*/ 410 h 430"/>
                  <a:gd name="T8" fmla="*/ 20 w 595"/>
                  <a:gd name="T9" fmla="*/ 404 h 430"/>
                  <a:gd name="T10" fmla="*/ 15 w 595"/>
                  <a:gd name="T11" fmla="*/ 393 h 430"/>
                  <a:gd name="T12" fmla="*/ 10 w 595"/>
                  <a:gd name="T13" fmla="*/ 382 h 430"/>
                  <a:gd name="T14" fmla="*/ 3 w 595"/>
                  <a:gd name="T15" fmla="*/ 361 h 430"/>
                  <a:gd name="T16" fmla="*/ 0 w 595"/>
                  <a:gd name="T17" fmla="*/ 353 h 430"/>
                  <a:gd name="T18" fmla="*/ 0 w 595"/>
                  <a:gd name="T19" fmla="*/ 353 h 430"/>
                  <a:gd name="T20" fmla="*/ 14 w 595"/>
                  <a:gd name="T21" fmla="*/ 338 h 430"/>
                  <a:gd name="T22" fmla="*/ 34 w 595"/>
                  <a:gd name="T23" fmla="*/ 320 h 430"/>
                  <a:gd name="T24" fmla="*/ 60 w 595"/>
                  <a:gd name="T25" fmla="*/ 301 h 430"/>
                  <a:gd name="T26" fmla="*/ 90 w 595"/>
                  <a:gd name="T27" fmla="*/ 278 h 430"/>
                  <a:gd name="T28" fmla="*/ 162 w 595"/>
                  <a:gd name="T29" fmla="*/ 229 h 430"/>
                  <a:gd name="T30" fmla="*/ 245 w 595"/>
                  <a:gd name="T31" fmla="*/ 176 h 430"/>
                  <a:gd name="T32" fmla="*/ 332 w 595"/>
                  <a:gd name="T33" fmla="*/ 123 h 430"/>
                  <a:gd name="T34" fmla="*/ 420 w 595"/>
                  <a:gd name="T35" fmla="*/ 72 h 430"/>
                  <a:gd name="T36" fmla="*/ 461 w 595"/>
                  <a:gd name="T37" fmla="*/ 51 h 430"/>
                  <a:gd name="T38" fmla="*/ 500 w 595"/>
                  <a:gd name="T39" fmla="*/ 30 h 430"/>
                  <a:gd name="T40" fmla="*/ 535 w 595"/>
                  <a:gd name="T41" fmla="*/ 14 h 430"/>
                  <a:gd name="T42" fmla="*/ 568 w 595"/>
                  <a:gd name="T43" fmla="*/ 0 h 430"/>
                  <a:gd name="T44" fmla="*/ 568 w 595"/>
                  <a:gd name="T45" fmla="*/ 0 h 430"/>
                  <a:gd name="T46" fmla="*/ 575 w 595"/>
                  <a:gd name="T47" fmla="*/ 7 h 430"/>
                  <a:gd name="T48" fmla="*/ 580 w 595"/>
                  <a:gd name="T49" fmla="*/ 17 h 430"/>
                  <a:gd name="T50" fmla="*/ 586 w 595"/>
                  <a:gd name="T51" fmla="*/ 29 h 430"/>
                  <a:gd name="T52" fmla="*/ 591 w 595"/>
                  <a:gd name="T53" fmla="*/ 45 h 430"/>
                  <a:gd name="T54" fmla="*/ 593 w 595"/>
                  <a:gd name="T55" fmla="*/ 55 h 430"/>
                  <a:gd name="T56" fmla="*/ 594 w 595"/>
                  <a:gd name="T57" fmla="*/ 66 h 430"/>
                  <a:gd name="T58" fmla="*/ 595 w 595"/>
                  <a:gd name="T59" fmla="*/ 78 h 430"/>
                  <a:gd name="T60" fmla="*/ 594 w 595"/>
                  <a:gd name="T61" fmla="*/ 90 h 430"/>
                  <a:gd name="T62" fmla="*/ 593 w 595"/>
                  <a:gd name="T63" fmla="*/ 104 h 430"/>
                  <a:gd name="T64" fmla="*/ 589 w 595"/>
                  <a:gd name="T65" fmla="*/ 119 h 430"/>
                  <a:gd name="T66" fmla="*/ 589 w 595"/>
                  <a:gd name="T67" fmla="*/ 119 h 430"/>
                  <a:gd name="T68" fmla="*/ 586 w 595"/>
                  <a:gd name="T69" fmla="*/ 126 h 430"/>
                  <a:gd name="T70" fmla="*/ 580 w 595"/>
                  <a:gd name="T71" fmla="*/ 135 h 430"/>
                  <a:gd name="T72" fmla="*/ 574 w 595"/>
                  <a:gd name="T73" fmla="*/ 146 h 430"/>
                  <a:gd name="T74" fmla="*/ 565 w 595"/>
                  <a:gd name="T75" fmla="*/ 157 h 430"/>
                  <a:gd name="T76" fmla="*/ 542 w 595"/>
                  <a:gd name="T77" fmla="*/ 183 h 430"/>
                  <a:gd name="T78" fmla="*/ 512 w 595"/>
                  <a:gd name="T79" fmla="*/ 210 h 430"/>
                  <a:gd name="T80" fmla="*/ 478 w 595"/>
                  <a:gd name="T81" fmla="*/ 239 h 430"/>
                  <a:gd name="T82" fmla="*/ 440 w 595"/>
                  <a:gd name="T83" fmla="*/ 269 h 430"/>
                  <a:gd name="T84" fmla="*/ 398 w 595"/>
                  <a:gd name="T85" fmla="*/ 299 h 430"/>
                  <a:gd name="T86" fmla="*/ 354 w 595"/>
                  <a:gd name="T87" fmla="*/ 327 h 430"/>
                  <a:gd name="T88" fmla="*/ 308 w 595"/>
                  <a:gd name="T89" fmla="*/ 355 h 430"/>
                  <a:gd name="T90" fmla="*/ 263 w 595"/>
                  <a:gd name="T91" fmla="*/ 379 h 430"/>
                  <a:gd name="T92" fmla="*/ 240 w 595"/>
                  <a:gd name="T93" fmla="*/ 389 h 430"/>
                  <a:gd name="T94" fmla="*/ 218 w 595"/>
                  <a:gd name="T95" fmla="*/ 400 h 430"/>
                  <a:gd name="T96" fmla="*/ 196 w 595"/>
                  <a:gd name="T97" fmla="*/ 408 h 430"/>
                  <a:gd name="T98" fmla="*/ 174 w 595"/>
                  <a:gd name="T99" fmla="*/ 415 h 430"/>
                  <a:gd name="T100" fmla="*/ 154 w 595"/>
                  <a:gd name="T101" fmla="*/ 421 h 430"/>
                  <a:gd name="T102" fmla="*/ 134 w 595"/>
                  <a:gd name="T103" fmla="*/ 425 h 430"/>
                  <a:gd name="T104" fmla="*/ 114 w 595"/>
                  <a:gd name="T105" fmla="*/ 428 h 430"/>
                  <a:gd name="T106" fmla="*/ 95 w 595"/>
                  <a:gd name="T107" fmla="*/ 430 h 430"/>
                  <a:gd name="T108" fmla="*/ 79 w 595"/>
                  <a:gd name="T109" fmla="*/ 430 h 430"/>
                  <a:gd name="T110" fmla="*/ 63 w 595"/>
                  <a:gd name="T111" fmla="*/ 427 h 430"/>
                  <a:gd name="T112" fmla="*/ 48 w 595"/>
                  <a:gd name="T113" fmla="*/ 423 h 430"/>
                  <a:gd name="T114" fmla="*/ 35 w 595"/>
                  <a:gd name="T115" fmla="*/ 416 h 430"/>
                  <a:gd name="T116" fmla="*/ 35 w 595"/>
                  <a:gd name="T117" fmla="*/ 416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close/>
                  </a:path>
                </a:pathLst>
              </a:custGeom>
              <a:solidFill>
                <a:srgbClr val="DBF4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8" name="Freeform 151"/>
              <p:cNvSpPr>
                <a:spLocks noChangeArrowheads="1"/>
              </p:cNvSpPr>
              <p:nvPr/>
            </p:nvSpPr>
            <p:spPr bwMode="auto">
              <a:xfrm rot="1800000">
                <a:off x="2276734" y="3861757"/>
                <a:ext cx="458956" cy="290360"/>
              </a:xfrm>
              <a:custGeom>
                <a:avLst/>
                <a:gdLst>
                  <a:gd name="T0" fmla="*/ 53 w 783"/>
                  <a:gd name="T1" fmla="*/ 493 h 496"/>
                  <a:gd name="T2" fmla="*/ 53 w 783"/>
                  <a:gd name="T3" fmla="*/ 493 h 496"/>
                  <a:gd name="T4" fmla="*/ 28 w 783"/>
                  <a:gd name="T5" fmla="*/ 454 h 496"/>
                  <a:gd name="T6" fmla="*/ 16 w 783"/>
                  <a:gd name="T7" fmla="*/ 431 h 496"/>
                  <a:gd name="T8" fmla="*/ 2 w 783"/>
                  <a:gd name="T9" fmla="*/ 405 h 496"/>
                  <a:gd name="T10" fmla="*/ 2 w 783"/>
                  <a:gd name="T11" fmla="*/ 405 h 496"/>
                  <a:gd name="T12" fmla="*/ 0 w 783"/>
                  <a:gd name="T13" fmla="*/ 399 h 496"/>
                  <a:gd name="T14" fmla="*/ 0 w 783"/>
                  <a:gd name="T15" fmla="*/ 392 h 496"/>
                  <a:gd name="T16" fmla="*/ 0 w 783"/>
                  <a:gd name="T17" fmla="*/ 386 h 496"/>
                  <a:gd name="T18" fmla="*/ 2 w 783"/>
                  <a:gd name="T19" fmla="*/ 380 h 496"/>
                  <a:gd name="T20" fmla="*/ 5 w 783"/>
                  <a:gd name="T21" fmla="*/ 373 h 496"/>
                  <a:gd name="T22" fmla="*/ 10 w 783"/>
                  <a:gd name="T23" fmla="*/ 367 h 496"/>
                  <a:gd name="T24" fmla="*/ 25 w 783"/>
                  <a:gd name="T25" fmla="*/ 352 h 496"/>
                  <a:gd name="T26" fmla="*/ 45 w 783"/>
                  <a:gd name="T27" fmla="*/ 335 h 496"/>
                  <a:gd name="T28" fmla="*/ 70 w 783"/>
                  <a:gd name="T29" fmla="*/ 316 h 496"/>
                  <a:gd name="T30" fmla="*/ 133 w 783"/>
                  <a:gd name="T31" fmla="*/ 271 h 496"/>
                  <a:gd name="T32" fmla="*/ 133 w 783"/>
                  <a:gd name="T33" fmla="*/ 271 h 496"/>
                  <a:gd name="T34" fmla="*/ 178 w 783"/>
                  <a:gd name="T35" fmla="*/ 241 h 496"/>
                  <a:gd name="T36" fmla="*/ 238 w 783"/>
                  <a:gd name="T37" fmla="*/ 202 h 496"/>
                  <a:gd name="T38" fmla="*/ 306 w 783"/>
                  <a:gd name="T39" fmla="*/ 159 h 496"/>
                  <a:gd name="T40" fmla="*/ 378 w 783"/>
                  <a:gd name="T41" fmla="*/ 116 h 496"/>
                  <a:gd name="T42" fmla="*/ 508 w 783"/>
                  <a:gd name="T43" fmla="*/ 38 h 496"/>
                  <a:gd name="T44" fmla="*/ 554 w 783"/>
                  <a:gd name="T45" fmla="*/ 12 h 496"/>
                  <a:gd name="T46" fmla="*/ 579 w 783"/>
                  <a:gd name="T47" fmla="*/ 0 h 496"/>
                  <a:gd name="T48" fmla="*/ 579 w 783"/>
                  <a:gd name="T49" fmla="*/ 0 h 496"/>
                  <a:gd name="T50" fmla="*/ 783 w 783"/>
                  <a:gd name="T51" fmla="*/ 288 h 496"/>
                  <a:gd name="T52" fmla="*/ 782 w 783"/>
                  <a:gd name="T53" fmla="*/ 493 h 496"/>
                  <a:gd name="T54" fmla="*/ 325 w 783"/>
                  <a:gd name="T55" fmla="*/ 493 h 496"/>
                  <a:gd name="T56" fmla="*/ 325 w 783"/>
                  <a:gd name="T57" fmla="*/ 496 h 496"/>
                  <a:gd name="T58" fmla="*/ 53 w 783"/>
                  <a:gd name="T59" fmla="*/ 49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83" h="496">
                    <a:moveTo>
                      <a:pt x="53" y="493"/>
                    </a:moveTo>
                    <a:lnTo>
                      <a:pt x="53" y="493"/>
                    </a:lnTo>
                    <a:lnTo>
                      <a:pt x="28" y="454"/>
                    </a:lnTo>
                    <a:lnTo>
                      <a:pt x="16" y="431"/>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78" y="241"/>
                    </a:lnTo>
                    <a:lnTo>
                      <a:pt x="238" y="202"/>
                    </a:lnTo>
                    <a:lnTo>
                      <a:pt x="306" y="159"/>
                    </a:lnTo>
                    <a:lnTo>
                      <a:pt x="378" y="116"/>
                    </a:lnTo>
                    <a:lnTo>
                      <a:pt x="508" y="38"/>
                    </a:lnTo>
                    <a:lnTo>
                      <a:pt x="554" y="12"/>
                    </a:lnTo>
                    <a:lnTo>
                      <a:pt x="579" y="0"/>
                    </a:lnTo>
                    <a:lnTo>
                      <a:pt x="783" y="288"/>
                    </a:lnTo>
                    <a:lnTo>
                      <a:pt x="782" y="493"/>
                    </a:lnTo>
                    <a:lnTo>
                      <a:pt x="325" y="493"/>
                    </a:lnTo>
                    <a:lnTo>
                      <a:pt x="325" y="496"/>
                    </a:lnTo>
                    <a:lnTo>
                      <a:pt x="53" y="493"/>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59" name="Freeform 152"/>
              <p:cNvSpPr>
                <a:spLocks noChangeArrowheads="1"/>
              </p:cNvSpPr>
              <p:nvPr/>
            </p:nvSpPr>
            <p:spPr bwMode="auto">
              <a:xfrm rot="1800000">
                <a:off x="2285238" y="3879257"/>
                <a:ext cx="446077" cy="273968"/>
              </a:xfrm>
              <a:custGeom>
                <a:avLst/>
                <a:gdLst>
                  <a:gd name="T0" fmla="*/ 52 w 762"/>
                  <a:gd name="T1" fmla="*/ 467 h 467"/>
                  <a:gd name="T2" fmla="*/ 52 w 762"/>
                  <a:gd name="T3" fmla="*/ 467 h 467"/>
                  <a:gd name="T4" fmla="*/ 25 w 762"/>
                  <a:gd name="T5" fmla="*/ 420 h 467"/>
                  <a:gd name="T6" fmla="*/ 14 w 762"/>
                  <a:gd name="T7" fmla="*/ 402 h 467"/>
                  <a:gd name="T8" fmla="*/ 3 w 762"/>
                  <a:gd name="T9" fmla="*/ 384 h 467"/>
                  <a:gd name="T10" fmla="*/ 3 w 762"/>
                  <a:gd name="T11" fmla="*/ 384 h 467"/>
                  <a:gd name="T12" fmla="*/ 2 w 762"/>
                  <a:gd name="T13" fmla="*/ 379 h 467"/>
                  <a:gd name="T14" fmla="*/ 0 w 762"/>
                  <a:gd name="T15" fmla="*/ 373 h 467"/>
                  <a:gd name="T16" fmla="*/ 0 w 762"/>
                  <a:gd name="T17" fmla="*/ 368 h 467"/>
                  <a:gd name="T18" fmla="*/ 3 w 762"/>
                  <a:gd name="T19" fmla="*/ 362 h 467"/>
                  <a:gd name="T20" fmla="*/ 7 w 762"/>
                  <a:gd name="T21" fmla="*/ 356 h 467"/>
                  <a:gd name="T22" fmla="*/ 11 w 762"/>
                  <a:gd name="T23" fmla="*/ 350 h 467"/>
                  <a:gd name="T24" fmla="*/ 25 w 762"/>
                  <a:gd name="T25" fmla="*/ 335 h 467"/>
                  <a:gd name="T26" fmla="*/ 44 w 762"/>
                  <a:gd name="T27" fmla="*/ 319 h 467"/>
                  <a:gd name="T28" fmla="*/ 67 w 762"/>
                  <a:gd name="T29" fmla="*/ 300 h 467"/>
                  <a:gd name="T30" fmla="*/ 127 w 762"/>
                  <a:gd name="T31" fmla="*/ 257 h 467"/>
                  <a:gd name="T32" fmla="*/ 127 w 762"/>
                  <a:gd name="T33" fmla="*/ 257 h 467"/>
                  <a:gd name="T34" fmla="*/ 169 w 762"/>
                  <a:gd name="T35" fmla="*/ 227 h 467"/>
                  <a:gd name="T36" fmla="*/ 225 w 762"/>
                  <a:gd name="T37" fmla="*/ 192 h 467"/>
                  <a:gd name="T38" fmla="*/ 359 w 762"/>
                  <a:gd name="T39" fmla="*/ 109 h 467"/>
                  <a:gd name="T40" fmla="*/ 481 w 762"/>
                  <a:gd name="T41" fmla="*/ 37 h 467"/>
                  <a:gd name="T42" fmla="*/ 525 w 762"/>
                  <a:gd name="T43" fmla="*/ 12 h 467"/>
                  <a:gd name="T44" fmla="*/ 549 w 762"/>
                  <a:gd name="T45" fmla="*/ 0 h 467"/>
                  <a:gd name="T46" fmla="*/ 549 w 762"/>
                  <a:gd name="T47" fmla="*/ 0 h 467"/>
                  <a:gd name="T48" fmla="*/ 558 w 762"/>
                  <a:gd name="T49" fmla="*/ 13 h 467"/>
                  <a:gd name="T50" fmla="*/ 577 w 762"/>
                  <a:gd name="T51" fmla="*/ 42 h 467"/>
                  <a:gd name="T52" fmla="*/ 635 w 762"/>
                  <a:gd name="T53" fmla="*/ 125 h 467"/>
                  <a:gd name="T54" fmla="*/ 762 w 762"/>
                  <a:gd name="T55" fmla="*/ 301 h 467"/>
                  <a:gd name="T56" fmla="*/ 762 w 762"/>
                  <a:gd name="T57" fmla="*/ 467 h 467"/>
                  <a:gd name="T58" fmla="*/ 304 w 762"/>
                  <a:gd name="T59" fmla="*/ 467 h 467"/>
                  <a:gd name="T60" fmla="*/ 304 w 762"/>
                  <a:gd name="T61" fmla="*/ 467 h 467"/>
                  <a:gd name="T62" fmla="*/ 52 w 762"/>
                  <a:gd name="T63" fmla="*/ 467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2" h="467">
                    <a:moveTo>
                      <a:pt x="52" y="467"/>
                    </a:moveTo>
                    <a:lnTo>
                      <a:pt x="52" y="467"/>
                    </a:lnTo>
                    <a:lnTo>
                      <a:pt x="25" y="420"/>
                    </a:lnTo>
                    <a:lnTo>
                      <a:pt x="14" y="402"/>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69" y="227"/>
                    </a:lnTo>
                    <a:lnTo>
                      <a:pt x="225" y="192"/>
                    </a:lnTo>
                    <a:lnTo>
                      <a:pt x="359" y="109"/>
                    </a:lnTo>
                    <a:lnTo>
                      <a:pt x="481" y="37"/>
                    </a:lnTo>
                    <a:lnTo>
                      <a:pt x="525" y="12"/>
                    </a:lnTo>
                    <a:lnTo>
                      <a:pt x="549" y="0"/>
                    </a:lnTo>
                    <a:lnTo>
                      <a:pt x="558" y="13"/>
                    </a:lnTo>
                    <a:lnTo>
                      <a:pt x="577" y="42"/>
                    </a:lnTo>
                    <a:lnTo>
                      <a:pt x="635" y="125"/>
                    </a:lnTo>
                    <a:lnTo>
                      <a:pt x="762" y="301"/>
                    </a:lnTo>
                    <a:lnTo>
                      <a:pt x="762" y="467"/>
                    </a:lnTo>
                    <a:lnTo>
                      <a:pt x="304" y="467"/>
                    </a:lnTo>
                    <a:lnTo>
                      <a:pt x="52" y="467"/>
                    </a:lnTo>
                    <a:close/>
                  </a:path>
                </a:pathLst>
              </a:custGeom>
              <a:solidFill>
                <a:srgbClr val="0F373B"/>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0" name="Freeform 153"/>
              <p:cNvSpPr>
                <a:spLocks noChangeArrowheads="1"/>
              </p:cNvSpPr>
              <p:nvPr/>
            </p:nvSpPr>
            <p:spPr bwMode="auto">
              <a:xfrm rot="1800000">
                <a:off x="2468456" y="3986357"/>
                <a:ext cx="122935" cy="186158"/>
              </a:xfrm>
              <a:custGeom>
                <a:avLst/>
                <a:gdLst>
                  <a:gd name="T0" fmla="*/ 0 w 210"/>
                  <a:gd name="T1" fmla="*/ 0 h 317"/>
                  <a:gd name="T2" fmla="*/ 0 w 210"/>
                  <a:gd name="T3" fmla="*/ 0 h 317"/>
                  <a:gd name="T4" fmla="*/ 23 w 210"/>
                  <a:gd name="T5" fmla="*/ 41 h 317"/>
                  <a:gd name="T6" fmla="*/ 46 w 210"/>
                  <a:gd name="T7" fmla="*/ 83 h 317"/>
                  <a:gd name="T8" fmla="*/ 97 w 210"/>
                  <a:gd name="T9" fmla="*/ 166 h 317"/>
                  <a:gd name="T10" fmla="*/ 148 w 210"/>
                  <a:gd name="T11" fmla="*/ 245 h 317"/>
                  <a:gd name="T12" fmla="*/ 197 w 210"/>
                  <a:gd name="T13" fmla="*/ 317 h 317"/>
                  <a:gd name="T14" fmla="*/ 210 w 210"/>
                  <a:gd name="T15" fmla="*/ 317 h 317"/>
                  <a:gd name="T16" fmla="*/ 210 w 210"/>
                  <a:gd name="T17" fmla="*/ 317 h 317"/>
                  <a:gd name="T18" fmla="*/ 188 w 210"/>
                  <a:gd name="T19" fmla="*/ 282 h 317"/>
                  <a:gd name="T20" fmla="*/ 165 w 210"/>
                  <a:gd name="T21" fmla="*/ 242 h 317"/>
                  <a:gd name="T22" fmla="*/ 113 w 210"/>
                  <a:gd name="T23" fmla="*/ 162 h 317"/>
                  <a:gd name="T24" fmla="*/ 57 w 210"/>
                  <a:gd name="T25" fmla="*/ 80 h 317"/>
                  <a:gd name="T26" fmla="*/ 0 w 210"/>
                  <a:gd name="T27" fmla="*/ 0 h 317"/>
                  <a:gd name="T28" fmla="*/ 0 w 210"/>
                  <a:gd name="T29"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0" h="317">
                    <a:moveTo>
                      <a:pt x="0" y="0"/>
                    </a:moveTo>
                    <a:lnTo>
                      <a:pt x="0" y="0"/>
                    </a:lnTo>
                    <a:lnTo>
                      <a:pt x="23" y="41"/>
                    </a:lnTo>
                    <a:lnTo>
                      <a:pt x="46" y="83"/>
                    </a:lnTo>
                    <a:lnTo>
                      <a:pt x="97" y="166"/>
                    </a:lnTo>
                    <a:lnTo>
                      <a:pt x="148" y="245"/>
                    </a:lnTo>
                    <a:lnTo>
                      <a:pt x="197" y="317"/>
                    </a:lnTo>
                    <a:lnTo>
                      <a:pt x="210" y="317"/>
                    </a:lnTo>
                    <a:lnTo>
                      <a:pt x="188" y="282"/>
                    </a:lnTo>
                    <a:lnTo>
                      <a:pt x="165" y="242"/>
                    </a:lnTo>
                    <a:lnTo>
                      <a:pt x="113" y="162"/>
                    </a:lnTo>
                    <a:lnTo>
                      <a:pt x="57" y="80"/>
                    </a:lnTo>
                    <a:lnTo>
                      <a:pt x="0" y="0"/>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1" name="Freeform 154"/>
              <p:cNvSpPr>
                <a:spLocks noEditPoints="1" noChangeArrowheads="1"/>
              </p:cNvSpPr>
              <p:nvPr/>
            </p:nvSpPr>
            <p:spPr bwMode="auto">
              <a:xfrm rot="1800000">
                <a:off x="2455615" y="4067606"/>
                <a:ext cx="60882" cy="60882"/>
              </a:xfrm>
              <a:custGeom>
                <a:avLst/>
                <a:gdLst>
                  <a:gd name="T0" fmla="*/ 51 w 103"/>
                  <a:gd name="T1" fmla="*/ 0 h 103"/>
                  <a:gd name="T2" fmla="*/ 76 w 103"/>
                  <a:gd name="T3" fmla="*/ 5 h 103"/>
                  <a:gd name="T4" fmla="*/ 84 w 103"/>
                  <a:gd name="T5" fmla="*/ 11 h 103"/>
                  <a:gd name="T6" fmla="*/ 98 w 103"/>
                  <a:gd name="T7" fmla="*/ 27 h 103"/>
                  <a:gd name="T8" fmla="*/ 103 w 103"/>
                  <a:gd name="T9" fmla="*/ 46 h 103"/>
                  <a:gd name="T10" fmla="*/ 102 w 103"/>
                  <a:gd name="T11" fmla="*/ 65 h 103"/>
                  <a:gd name="T12" fmla="*/ 98 w 103"/>
                  <a:gd name="T13" fmla="*/ 75 h 103"/>
                  <a:gd name="T14" fmla="*/ 88 w 103"/>
                  <a:gd name="T15" fmla="*/ 87 h 103"/>
                  <a:gd name="T16" fmla="*/ 77 w 103"/>
                  <a:gd name="T17" fmla="*/ 95 h 103"/>
                  <a:gd name="T18" fmla="*/ 65 w 103"/>
                  <a:gd name="T19" fmla="*/ 101 h 103"/>
                  <a:gd name="T20" fmla="*/ 51 w 103"/>
                  <a:gd name="T21" fmla="*/ 103 h 103"/>
                  <a:gd name="T22" fmla="*/ 51 w 103"/>
                  <a:gd name="T23" fmla="*/ 91 h 103"/>
                  <a:gd name="T24" fmla="*/ 72 w 103"/>
                  <a:gd name="T25" fmla="*/ 86 h 103"/>
                  <a:gd name="T26" fmla="*/ 87 w 103"/>
                  <a:gd name="T27" fmla="*/ 69 h 103"/>
                  <a:gd name="T28" fmla="*/ 89 w 103"/>
                  <a:gd name="T29" fmla="*/ 63 h 103"/>
                  <a:gd name="T30" fmla="*/ 91 w 103"/>
                  <a:gd name="T31" fmla="*/ 46 h 103"/>
                  <a:gd name="T32" fmla="*/ 87 w 103"/>
                  <a:gd name="T33" fmla="*/ 33 h 103"/>
                  <a:gd name="T34" fmla="*/ 77 w 103"/>
                  <a:gd name="T35" fmla="*/ 20 h 103"/>
                  <a:gd name="T36" fmla="*/ 70 w 103"/>
                  <a:gd name="T37" fmla="*/ 16 h 103"/>
                  <a:gd name="T38" fmla="*/ 51 w 103"/>
                  <a:gd name="T39" fmla="*/ 12 h 103"/>
                  <a:gd name="T40" fmla="*/ 27 w 103"/>
                  <a:gd name="T41" fmla="*/ 97 h 103"/>
                  <a:gd name="T42" fmla="*/ 19 w 103"/>
                  <a:gd name="T43" fmla="*/ 91 h 103"/>
                  <a:gd name="T44" fmla="*/ 6 w 103"/>
                  <a:gd name="T45" fmla="*/ 75 h 103"/>
                  <a:gd name="T46" fmla="*/ 0 w 103"/>
                  <a:gd name="T47" fmla="*/ 57 h 103"/>
                  <a:gd name="T48" fmla="*/ 2 w 103"/>
                  <a:gd name="T49" fmla="*/ 37 h 103"/>
                  <a:gd name="T50" fmla="*/ 6 w 103"/>
                  <a:gd name="T51" fmla="*/ 27 h 103"/>
                  <a:gd name="T52" fmla="*/ 15 w 103"/>
                  <a:gd name="T53" fmla="*/ 15 h 103"/>
                  <a:gd name="T54" fmla="*/ 25 w 103"/>
                  <a:gd name="T55" fmla="*/ 7 h 103"/>
                  <a:gd name="T56" fmla="*/ 38 w 103"/>
                  <a:gd name="T57" fmla="*/ 1 h 103"/>
                  <a:gd name="T58" fmla="*/ 51 w 103"/>
                  <a:gd name="T59" fmla="*/ 0 h 103"/>
                  <a:gd name="T60" fmla="*/ 51 w 103"/>
                  <a:gd name="T61" fmla="*/ 12 h 103"/>
                  <a:gd name="T62" fmla="*/ 31 w 103"/>
                  <a:gd name="T63" fmla="*/ 18 h 103"/>
                  <a:gd name="T64" fmla="*/ 16 w 103"/>
                  <a:gd name="T65" fmla="*/ 33 h 103"/>
                  <a:gd name="T66" fmla="*/ 13 w 103"/>
                  <a:gd name="T67" fmla="*/ 39 h 103"/>
                  <a:gd name="T68" fmla="*/ 12 w 103"/>
                  <a:gd name="T69" fmla="*/ 56 h 103"/>
                  <a:gd name="T70" fmla="*/ 17 w 103"/>
                  <a:gd name="T71" fmla="*/ 69 h 103"/>
                  <a:gd name="T72" fmla="*/ 27 w 103"/>
                  <a:gd name="T73" fmla="*/ 82 h 103"/>
                  <a:gd name="T74" fmla="*/ 34 w 103"/>
                  <a:gd name="T75" fmla="*/ 86 h 103"/>
                  <a:gd name="T76" fmla="*/ 51 w 103"/>
                  <a:gd name="T77" fmla="*/ 91 h 103"/>
                  <a:gd name="T78" fmla="*/ 51 w 103"/>
                  <a:gd name="T79" fmla="*/ 103 h 103"/>
                  <a:gd name="T80" fmla="*/ 27 w 103"/>
                  <a:gd name="T81"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 h="103">
                    <a:moveTo>
                      <a:pt x="51" y="0"/>
                    </a:moveTo>
                    <a:lnTo>
                      <a:pt x="51" y="0"/>
                    </a:lnTo>
                    <a:lnTo>
                      <a:pt x="64" y="1"/>
                    </a:lnTo>
                    <a:lnTo>
                      <a:pt x="76" y="5"/>
                    </a:lnTo>
                    <a:lnTo>
                      <a:pt x="84" y="11"/>
                    </a:lnTo>
                    <a:lnTo>
                      <a:pt x="92" y="19"/>
                    </a:lnTo>
                    <a:lnTo>
                      <a:pt x="98" y="27"/>
                    </a:lnTo>
                    <a:lnTo>
                      <a:pt x="100" y="35"/>
                    </a:lnTo>
                    <a:lnTo>
                      <a:pt x="103" y="46"/>
                    </a:lnTo>
                    <a:lnTo>
                      <a:pt x="103" y="56"/>
                    </a:lnTo>
                    <a:lnTo>
                      <a:pt x="102" y="65"/>
                    </a:lnTo>
                    <a:lnTo>
                      <a:pt x="98" y="75"/>
                    </a:lnTo>
                    <a:lnTo>
                      <a:pt x="94" y="82"/>
                    </a:lnTo>
                    <a:lnTo>
                      <a:pt x="88" y="87"/>
                    </a:lnTo>
                    <a:lnTo>
                      <a:pt x="84" y="91"/>
                    </a:lnTo>
                    <a:lnTo>
                      <a:pt x="77" y="95"/>
                    </a:lnTo>
                    <a:lnTo>
                      <a:pt x="72" y="99"/>
                    </a:lnTo>
                    <a:lnTo>
                      <a:pt x="65" y="101"/>
                    </a:lnTo>
                    <a:lnTo>
                      <a:pt x="58" y="102"/>
                    </a:lnTo>
                    <a:lnTo>
                      <a:pt x="51" y="103"/>
                    </a:lnTo>
                    <a:lnTo>
                      <a:pt x="51" y="91"/>
                    </a:lnTo>
                    <a:lnTo>
                      <a:pt x="62" y="90"/>
                    </a:lnTo>
                    <a:lnTo>
                      <a:pt x="72" y="86"/>
                    </a:lnTo>
                    <a:lnTo>
                      <a:pt x="80" y="79"/>
                    </a:lnTo>
                    <a:lnTo>
                      <a:pt x="87" y="69"/>
                    </a:lnTo>
                    <a:lnTo>
                      <a:pt x="89" y="63"/>
                    </a:lnTo>
                    <a:lnTo>
                      <a:pt x="91" y="54"/>
                    </a:lnTo>
                    <a:lnTo>
                      <a:pt x="91" y="46"/>
                    </a:lnTo>
                    <a:lnTo>
                      <a:pt x="89" y="39"/>
                    </a:lnTo>
                    <a:lnTo>
                      <a:pt x="87" y="33"/>
                    </a:lnTo>
                    <a:lnTo>
                      <a:pt x="83" y="26"/>
                    </a:lnTo>
                    <a:lnTo>
                      <a:pt x="77" y="20"/>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9" y="20"/>
                    </a:lnTo>
                    <a:lnTo>
                      <a:pt x="15" y="15"/>
                    </a:lnTo>
                    <a:lnTo>
                      <a:pt x="20" y="11"/>
                    </a:lnTo>
                    <a:lnTo>
                      <a:pt x="25" y="7"/>
                    </a:lnTo>
                    <a:lnTo>
                      <a:pt x="31" y="4"/>
                    </a:lnTo>
                    <a:lnTo>
                      <a:pt x="38" y="1"/>
                    </a:lnTo>
                    <a:lnTo>
                      <a:pt x="44" y="0"/>
                    </a:lnTo>
                    <a:lnTo>
                      <a:pt x="51" y="0"/>
                    </a:lnTo>
                    <a:lnTo>
                      <a:pt x="51" y="12"/>
                    </a:lnTo>
                    <a:lnTo>
                      <a:pt x="40" y="13"/>
                    </a:lnTo>
                    <a:lnTo>
                      <a:pt x="31" y="18"/>
                    </a:lnTo>
                    <a:lnTo>
                      <a:pt x="23" y="23"/>
                    </a:lnTo>
                    <a:lnTo>
                      <a:pt x="16" y="33"/>
                    </a:lnTo>
                    <a:lnTo>
                      <a:pt x="13" y="39"/>
                    </a:lnTo>
                    <a:lnTo>
                      <a:pt x="12" y="48"/>
                    </a:lnTo>
                    <a:lnTo>
                      <a:pt x="12" y="56"/>
                    </a:lnTo>
                    <a:lnTo>
                      <a:pt x="13" y="63"/>
                    </a:lnTo>
                    <a:lnTo>
                      <a:pt x="17" y="69"/>
                    </a:lnTo>
                    <a:lnTo>
                      <a:pt x="21" y="76"/>
                    </a:lnTo>
                    <a:lnTo>
                      <a:pt x="27" y="82"/>
                    </a:lnTo>
                    <a:lnTo>
                      <a:pt x="34" y="86"/>
                    </a:lnTo>
                    <a:lnTo>
                      <a:pt x="42" y="90"/>
                    </a:lnTo>
                    <a:lnTo>
                      <a:pt x="51" y="91"/>
                    </a:lnTo>
                    <a:lnTo>
                      <a:pt x="51" y="103"/>
                    </a:lnTo>
                    <a:lnTo>
                      <a:pt x="39" y="101"/>
                    </a:lnTo>
                    <a:lnTo>
                      <a:pt x="27" y="9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2" name="Freeform 155"/>
              <p:cNvSpPr>
                <a:spLocks noChangeArrowheads="1"/>
              </p:cNvSpPr>
              <p:nvPr/>
            </p:nvSpPr>
            <p:spPr bwMode="auto">
              <a:xfrm rot="1800000">
                <a:off x="2472048" y="4096949"/>
                <a:ext cx="11708" cy="11708"/>
              </a:xfrm>
              <a:custGeom>
                <a:avLst/>
                <a:gdLst>
                  <a:gd name="T0" fmla="*/ 5 w 20"/>
                  <a:gd name="T1" fmla="*/ 17 h 19"/>
                  <a:gd name="T2" fmla="*/ 5 w 20"/>
                  <a:gd name="T3" fmla="*/ 17 h 19"/>
                  <a:gd name="T4" fmla="*/ 2 w 20"/>
                  <a:gd name="T5" fmla="*/ 15 h 19"/>
                  <a:gd name="T6" fmla="*/ 1 w 20"/>
                  <a:gd name="T7" fmla="*/ 12 h 19"/>
                  <a:gd name="T8" fmla="*/ 0 w 20"/>
                  <a:gd name="T9" fmla="*/ 8 h 19"/>
                  <a:gd name="T10" fmla="*/ 1 w 20"/>
                  <a:gd name="T11" fmla="*/ 4 h 19"/>
                  <a:gd name="T12" fmla="*/ 1 w 20"/>
                  <a:gd name="T13" fmla="*/ 4 h 19"/>
                  <a:gd name="T14" fmla="*/ 4 w 20"/>
                  <a:gd name="T15" fmla="*/ 1 h 19"/>
                  <a:gd name="T16" fmla="*/ 8 w 20"/>
                  <a:gd name="T17" fmla="*/ 0 h 19"/>
                  <a:gd name="T18" fmla="*/ 10 w 20"/>
                  <a:gd name="T19" fmla="*/ 0 h 19"/>
                  <a:gd name="T20" fmla="*/ 15 w 20"/>
                  <a:gd name="T21" fmla="*/ 0 h 19"/>
                  <a:gd name="T22" fmla="*/ 15 w 20"/>
                  <a:gd name="T23" fmla="*/ 0 h 19"/>
                  <a:gd name="T24" fmla="*/ 17 w 20"/>
                  <a:gd name="T25" fmla="*/ 2 h 19"/>
                  <a:gd name="T26" fmla="*/ 20 w 20"/>
                  <a:gd name="T27" fmla="*/ 7 h 19"/>
                  <a:gd name="T28" fmla="*/ 20 w 20"/>
                  <a:gd name="T29" fmla="*/ 9 h 19"/>
                  <a:gd name="T30" fmla="*/ 19 w 20"/>
                  <a:gd name="T31" fmla="*/ 13 h 19"/>
                  <a:gd name="T32" fmla="*/ 19 w 20"/>
                  <a:gd name="T33" fmla="*/ 13 h 19"/>
                  <a:gd name="T34" fmla="*/ 16 w 20"/>
                  <a:gd name="T35" fmla="*/ 16 h 19"/>
                  <a:gd name="T36" fmla="*/ 13 w 20"/>
                  <a:gd name="T37" fmla="*/ 19 h 19"/>
                  <a:gd name="T38" fmla="*/ 9 w 20"/>
                  <a:gd name="T39" fmla="*/ 19 h 19"/>
                  <a:gd name="T40" fmla="*/ 5 w 20"/>
                  <a:gd name="T41" fmla="*/ 17 h 19"/>
                  <a:gd name="T42" fmla="*/ 5 w 20"/>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19">
                    <a:moveTo>
                      <a:pt x="5" y="17"/>
                    </a:moveTo>
                    <a:lnTo>
                      <a:pt x="5" y="17"/>
                    </a:lnTo>
                    <a:lnTo>
                      <a:pt x="2" y="15"/>
                    </a:lnTo>
                    <a:lnTo>
                      <a:pt x="1" y="12"/>
                    </a:lnTo>
                    <a:lnTo>
                      <a:pt x="0" y="8"/>
                    </a:lnTo>
                    <a:lnTo>
                      <a:pt x="1" y="4"/>
                    </a:lnTo>
                    <a:lnTo>
                      <a:pt x="4" y="1"/>
                    </a:lnTo>
                    <a:lnTo>
                      <a:pt x="8" y="0"/>
                    </a:lnTo>
                    <a:lnTo>
                      <a:pt x="10" y="0"/>
                    </a:lnTo>
                    <a:lnTo>
                      <a:pt x="15" y="0"/>
                    </a:lnTo>
                    <a:lnTo>
                      <a:pt x="17" y="2"/>
                    </a:lnTo>
                    <a:lnTo>
                      <a:pt x="20" y="7"/>
                    </a:lnTo>
                    <a:lnTo>
                      <a:pt x="20" y="9"/>
                    </a:lnTo>
                    <a:lnTo>
                      <a:pt x="19" y="13"/>
                    </a:lnTo>
                    <a:lnTo>
                      <a:pt x="16" y="16"/>
                    </a:lnTo>
                    <a:lnTo>
                      <a:pt x="13" y="19"/>
                    </a:lnTo>
                    <a:lnTo>
                      <a:pt x="9" y="19"/>
                    </a:lnTo>
                    <a:lnTo>
                      <a:pt x="5"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3" name="Freeform 156"/>
              <p:cNvSpPr>
                <a:spLocks noChangeArrowheads="1"/>
              </p:cNvSpPr>
              <p:nvPr/>
            </p:nvSpPr>
            <p:spPr bwMode="auto">
              <a:xfrm rot="1800000">
                <a:off x="2487263" y="4087144"/>
                <a:ext cx="12879" cy="11708"/>
              </a:xfrm>
              <a:custGeom>
                <a:avLst/>
                <a:gdLst>
                  <a:gd name="T0" fmla="*/ 5 w 20"/>
                  <a:gd name="T1" fmla="*/ 19 h 21"/>
                  <a:gd name="T2" fmla="*/ 5 w 20"/>
                  <a:gd name="T3" fmla="*/ 19 h 21"/>
                  <a:gd name="T4" fmla="*/ 2 w 20"/>
                  <a:gd name="T5" fmla="*/ 16 h 21"/>
                  <a:gd name="T6" fmla="*/ 1 w 20"/>
                  <a:gd name="T7" fmla="*/ 14 h 21"/>
                  <a:gd name="T8" fmla="*/ 0 w 20"/>
                  <a:gd name="T9" fmla="*/ 10 h 21"/>
                  <a:gd name="T10" fmla="*/ 1 w 20"/>
                  <a:gd name="T11" fmla="*/ 6 h 21"/>
                  <a:gd name="T12" fmla="*/ 1 w 20"/>
                  <a:gd name="T13" fmla="*/ 6 h 21"/>
                  <a:gd name="T14" fmla="*/ 4 w 20"/>
                  <a:gd name="T15" fmla="*/ 3 h 21"/>
                  <a:gd name="T16" fmla="*/ 6 w 20"/>
                  <a:gd name="T17" fmla="*/ 0 h 21"/>
                  <a:gd name="T18" fmla="*/ 10 w 20"/>
                  <a:gd name="T19" fmla="*/ 0 h 21"/>
                  <a:gd name="T20" fmla="*/ 15 w 20"/>
                  <a:gd name="T21" fmla="*/ 1 h 21"/>
                  <a:gd name="T22" fmla="*/ 15 w 20"/>
                  <a:gd name="T23" fmla="*/ 1 h 21"/>
                  <a:gd name="T24" fmla="*/ 17 w 20"/>
                  <a:gd name="T25" fmla="*/ 4 h 21"/>
                  <a:gd name="T26" fmla="*/ 19 w 20"/>
                  <a:gd name="T27" fmla="*/ 7 h 21"/>
                  <a:gd name="T28" fmla="*/ 20 w 20"/>
                  <a:gd name="T29" fmla="*/ 11 h 21"/>
                  <a:gd name="T30" fmla="*/ 19 w 20"/>
                  <a:gd name="T31" fmla="*/ 15 h 21"/>
                  <a:gd name="T32" fmla="*/ 19 w 20"/>
                  <a:gd name="T33" fmla="*/ 15 h 21"/>
                  <a:gd name="T34" fmla="*/ 16 w 20"/>
                  <a:gd name="T35" fmla="*/ 18 h 21"/>
                  <a:gd name="T36" fmla="*/ 13 w 20"/>
                  <a:gd name="T37" fmla="*/ 19 h 21"/>
                  <a:gd name="T38" fmla="*/ 9 w 20"/>
                  <a:gd name="T39" fmla="*/ 21 h 21"/>
                  <a:gd name="T40" fmla="*/ 5 w 20"/>
                  <a:gd name="T41" fmla="*/ 19 h 21"/>
                  <a:gd name="T42" fmla="*/ 5 w 20"/>
                  <a:gd name="T4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1">
                    <a:moveTo>
                      <a:pt x="5" y="19"/>
                    </a:moveTo>
                    <a:lnTo>
                      <a:pt x="5" y="19"/>
                    </a:lnTo>
                    <a:lnTo>
                      <a:pt x="2" y="16"/>
                    </a:lnTo>
                    <a:lnTo>
                      <a:pt x="1" y="14"/>
                    </a:lnTo>
                    <a:lnTo>
                      <a:pt x="0" y="10"/>
                    </a:lnTo>
                    <a:lnTo>
                      <a:pt x="1" y="6"/>
                    </a:lnTo>
                    <a:lnTo>
                      <a:pt x="4" y="3"/>
                    </a:lnTo>
                    <a:lnTo>
                      <a:pt x="6" y="0"/>
                    </a:lnTo>
                    <a:lnTo>
                      <a:pt x="10" y="0"/>
                    </a:lnTo>
                    <a:lnTo>
                      <a:pt x="15" y="1"/>
                    </a:lnTo>
                    <a:lnTo>
                      <a:pt x="17" y="4"/>
                    </a:lnTo>
                    <a:lnTo>
                      <a:pt x="19" y="7"/>
                    </a:lnTo>
                    <a:lnTo>
                      <a:pt x="20" y="11"/>
                    </a:lnTo>
                    <a:lnTo>
                      <a:pt x="19" y="15"/>
                    </a:lnTo>
                    <a:lnTo>
                      <a:pt x="16" y="18"/>
                    </a:lnTo>
                    <a:lnTo>
                      <a:pt x="13" y="19"/>
                    </a:lnTo>
                    <a:lnTo>
                      <a:pt x="9" y="21"/>
                    </a:lnTo>
                    <a:lnTo>
                      <a:pt x="5" y="19"/>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4" name="Freeform 157"/>
              <p:cNvSpPr>
                <a:spLocks noChangeArrowheads="1"/>
              </p:cNvSpPr>
              <p:nvPr/>
            </p:nvSpPr>
            <p:spPr bwMode="auto">
              <a:xfrm rot="1800000">
                <a:off x="2467494" y="4142881"/>
                <a:ext cx="59711" cy="23416"/>
              </a:xfrm>
              <a:custGeom>
                <a:avLst/>
                <a:gdLst>
                  <a:gd name="T0" fmla="*/ 0 w 102"/>
                  <a:gd name="T1" fmla="*/ 39 h 39"/>
                  <a:gd name="T2" fmla="*/ 0 w 102"/>
                  <a:gd name="T3" fmla="*/ 39 h 39"/>
                  <a:gd name="T4" fmla="*/ 4 w 102"/>
                  <a:gd name="T5" fmla="*/ 30 h 39"/>
                  <a:gd name="T6" fmla="*/ 10 w 102"/>
                  <a:gd name="T7" fmla="*/ 22 h 39"/>
                  <a:gd name="T8" fmla="*/ 17 w 102"/>
                  <a:gd name="T9" fmla="*/ 13 h 39"/>
                  <a:gd name="T10" fmla="*/ 25 w 102"/>
                  <a:gd name="T11" fmla="*/ 7 h 39"/>
                  <a:gd name="T12" fmla="*/ 25 w 102"/>
                  <a:gd name="T13" fmla="*/ 7 h 39"/>
                  <a:gd name="T14" fmla="*/ 34 w 102"/>
                  <a:gd name="T15" fmla="*/ 2 h 39"/>
                  <a:gd name="T16" fmla="*/ 44 w 102"/>
                  <a:gd name="T17" fmla="*/ 0 h 39"/>
                  <a:gd name="T18" fmla="*/ 55 w 102"/>
                  <a:gd name="T19" fmla="*/ 0 h 39"/>
                  <a:gd name="T20" fmla="*/ 64 w 102"/>
                  <a:gd name="T21" fmla="*/ 1 h 39"/>
                  <a:gd name="T22" fmla="*/ 74 w 102"/>
                  <a:gd name="T23" fmla="*/ 4 h 39"/>
                  <a:gd name="T24" fmla="*/ 82 w 102"/>
                  <a:gd name="T25" fmla="*/ 9 h 39"/>
                  <a:gd name="T26" fmla="*/ 90 w 102"/>
                  <a:gd name="T27" fmla="*/ 16 h 39"/>
                  <a:gd name="T28" fmla="*/ 96 w 102"/>
                  <a:gd name="T29" fmla="*/ 24 h 39"/>
                  <a:gd name="T30" fmla="*/ 96 w 102"/>
                  <a:gd name="T31" fmla="*/ 24 h 39"/>
                  <a:gd name="T32" fmla="*/ 100 w 102"/>
                  <a:gd name="T33" fmla="*/ 32 h 39"/>
                  <a:gd name="T34" fmla="*/ 102 w 102"/>
                  <a:gd name="T35" fmla="*/ 39 h 39"/>
                  <a:gd name="T36" fmla="*/ 89 w 102"/>
                  <a:gd name="T37" fmla="*/ 39 h 39"/>
                  <a:gd name="T38" fmla="*/ 89 w 102"/>
                  <a:gd name="T39" fmla="*/ 39 h 39"/>
                  <a:gd name="T40" fmla="*/ 85 w 102"/>
                  <a:gd name="T41" fmla="*/ 31 h 39"/>
                  <a:gd name="T42" fmla="*/ 85 w 102"/>
                  <a:gd name="T43" fmla="*/ 31 h 39"/>
                  <a:gd name="T44" fmla="*/ 81 w 102"/>
                  <a:gd name="T45" fmla="*/ 24 h 39"/>
                  <a:gd name="T46" fmla="*/ 75 w 102"/>
                  <a:gd name="T47" fmla="*/ 19 h 39"/>
                  <a:gd name="T48" fmla="*/ 68 w 102"/>
                  <a:gd name="T49" fmla="*/ 15 h 39"/>
                  <a:gd name="T50" fmla="*/ 62 w 102"/>
                  <a:gd name="T51" fmla="*/ 12 h 39"/>
                  <a:gd name="T52" fmla="*/ 53 w 102"/>
                  <a:gd name="T53" fmla="*/ 12 h 39"/>
                  <a:gd name="T54" fmla="*/ 47 w 102"/>
                  <a:gd name="T55" fmla="*/ 12 h 39"/>
                  <a:gd name="T56" fmla="*/ 38 w 102"/>
                  <a:gd name="T57" fmla="*/ 13 h 39"/>
                  <a:gd name="T58" fmla="*/ 32 w 102"/>
                  <a:gd name="T59" fmla="*/ 17 h 39"/>
                  <a:gd name="T60" fmla="*/ 32 w 102"/>
                  <a:gd name="T61" fmla="*/ 17 h 39"/>
                  <a:gd name="T62" fmla="*/ 25 w 102"/>
                  <a:gd name="T63" fmla="*/ 22 h 39"/>
                  <a:gd name="T64" fmla="*/ 19 w 102"/>
                  <a:gd name="T65" fmla="*/ 27 h 39"/>
                  <a:gd name="T66" fmla="*/ 17 w 102"/>
                  <a:gd name="T67" fmla="*/ 32 h 39"/>
                  <a:gd name="T68" fmla="*/ 14 w 102"/>
                  <a:gd name="T69" fmla="*/ 39 h 39"/>
                  <a:gd name="T70" fmla="*/ 0 w 102"/>
                  <a:gd name="T7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39">
                    <a:moveTo>
                      <a:pt x="0" y="39"/>
                    </a:moveTo>
                    <a:lnTo>
                      <a:pt x="0" y="39"/>
                    </a:lnTo>
                    <a:lnTo>
                      <a:pt x="4" y="30"/>
                    </a:lnTo>
                    <a:lnTo>
                      <a:pt x="10" y="22"/>
                    </a:lnTo>
                    <a:lnTo>
                      <a:pt x="17" y="13"/>
                    </a:lnTo>
                    <a:lnTo>
                      <a:pt x="25" y="7"/>
                    </a:lnTo>
                    <a:lnTo>
                      <a:pt x="34" y="2"/>
                    </a:lnTo>
                    <a:lnTo>
                      <a:pt x="44" y="0"/>
                    </a:lnTo>
                    <a:lnTo>
                      <a:pt x="55" y="0"/>
                    </a:lnTo>
                    <a:lnTo>
                      <a:pt x="64" y="1"/>
                    </a:lnTo>
                    <a:lnTo>
                      <a:pt x="74" y="4"/>
                    </a:lnTo>
                    <a:lnTo>
                      <a:pt x="82" y="9"/>
                    </a:lnTo>
                    <a:lnTo>
                      <a:pt x="90" y="16"/>
                    </a:lnTo>
                    <a:lnTo>
                      <a:pt x="96" y="24"/>
                    </a:lnTo>
                    <a:lnTo>
                      <a:pt x="100" y="32"/>
                    </a:lnTo>
                    <a:lnTo>
                      <a:pt x="102" y="39"/>
                    </a:lnTo>
                    <a:lnTo>
                      <a:pt x="89" y="39"/>
                    </a:lnTo>
                    <a:lnTo>
                      <a:pt x="85" y="31"/>
                    </a:lnTo>
                    <a:lnTo>
                      <a:pt x="81" y="24"/>
                    </a:lnTo>
                    <a:lnTo>
                      <a:pt x="75" y="19"/>
                    </a:lnTo>
                    <a:lnTo>
                      <a:pt x="68" y="15"/>
                    </a:lnTo>
                    <a:lnTo>
                      <a:pt x="62" y="12"/>
                    </a:lnTo>
                    <a:lnTo>
                      <a:pt x="53" y="12"/>
                    </a:lnTo>
                    <a:lnTo>
                      <a:pt x="47" y="12"/>
                    </a:lnTo>
                    <a:lnTo>
                      <a:pt x="38" y="13"/>
                    </a:lnTo>
                    <a:lnTo>
                      <a:pt x="32" y="17"/>
                    </a:lnTo>
                    <a:lnTo>
                      <a:pt x="25" y="22"/>
                    </a:lnTo>
                    <a:lnTo>
                      <a:pt x="19" y="27"/>
                    </a:lnTo>
                    <a:lnTo>
                      <a:pt x="17" y="32"/>
                    </a:lnTo>
                    <a:lnTo>
                      <a:pt x="14" y="39"/>
                    </a:lnTo>
                    <a:lnTo>
                      <a:pt x="0" y="39"/>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5" name="Freeform 158"/>
              <p:cNvSpPr>
                <a:spLocks noChangeArrowheads="1"/>
              </p:cNvSpPr>
              <p:nvPr/>
            </p:nvSpPr>
            <p:spPr bwMode="auto">
              <a:xfrm rot="1800000">
                <a:off x="2482756" y="4155832"/>
                <a:ext cx="12879" cy="7025"/>
              </a:xfrm>
              <a:custGeom>
                <a:avLst/>
                <a:gdLst>
                  <a:gd name="T0" fmla="*/ 1 w 20"/>
                  <a:gd name="T1" fmla="*/ 12 h 12"/>
                  <a:gd name="T2" fmla="*/ 1 w 20"/>
                  <a:gd name="T3" fmla="*/ 12 h 12"/>
                  <a:gd name="T4" fmla="*/ 0 w 20"/>
                  <a:gd name="T5" fmla="*/ 10 h 12"/>
                  <a:gd name="T6" fmla="*/ 1 w 20"/>
                  <a:gd name="T7" fmla="*/ 7 h 12"/>
                  <a:gd name="T8" fmla="*/ 3 w 20"/>
                  <a:gd name="T9" fmla="*/ 4 h 12"/>
                  <a:gd name="T10" fmla="*/ 5 w 20"/>
                  <a:gd name="T11" fmla="*/ 1 h 12"/>
                  <a:gd name="T12" fmla="*/ 5 w 20"/>
                  <a:gd name="T13" fmla="*/ 1 h 12"/>
                  <a:gd name="T14" fmla="*/ 10 w 20"/>
                  <a:gd name="T15" fmla="*/ 0 h 12"/>
                  <a:gd name="T16" fmla="*/ 12 w 20"/>
                  <a:gd name="T17" fmla="*/ 1 h 12"/>
                  <a:gd name="T18" fmla="*/ 16 w 20"/>
                  <a:gd name="T19" fmla="*/ 3 h 12"/>
                  <a:gd name="T20" fmla="*/ 19 w 20"/>
                  <a:gd name="T21" fmla="*/ 5 h 12"/>
                  <a:gd name="T22" fmla="*/ 19 w 20"/>
                  <a:gd name="T23" fmla="*/ 5 h 12"/>
                  <a:gd name="T24" fmla="*/ 20 w 20"/>
                  <a:gd name="T25" fmla="*/ 10 h 12"/>
                  <a:gd name="T26" fmla="*/ 20 w 20"/>
                  <a:gd name="T27" fmla="*/ 12 h 12"/>
                  <a:gd name="T28" fmla="*/ 1 w 20"/>
                  <a:gd name="T2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12">
                    <a:moveTo>
                      <a:pt x="1" y="12"/>
                    </a:moveTo>
                    <a:lnTo>
                      <a:pt x="1" y="12"/>
                    </a:lnTo>
                    <a:lnTo>
                      <a:pt x="0" y="10"/>
                    </a:lnTo>
                    <a:lnTo>
                      <a:pt x="1" y="7"/>
                    </a:lnTo>
                    <a:lnTo>
                      <a:pt x="3" y="4"/>
                    </a:lnTo>
                    <a:lnTo>
                      <a:pt x="5" y="1"/>
                    </a:lnTo>
                    <a:lnTo>
                      <a:pt x="10" y="0"/>
                    </a:lnTo>
                    <a:lnTo>
                      <a:pt x="12" y="1"/>
                    </a:lnTo>
                    <a:lnTo>
                      <a:pt x="16" y="3"/>
                    </a:lnTo>
                    <a:lnTo>
                      <a:pt x="19" y="5"/>
                    </a:lnTo>
                    <a:lnTo>
                      <a:pt x="20" y="10"/>
                    </a:lnTo>
                    <a:lnTo>
                      <a:pt x="20" y="12"/>
                    </a:lnTo>
                    <a:lnTo>
                      <a:pt x="1" y="12"/>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6" name="Freeform 159"/>
              <p:cNvSpPr>
                <a:spLocks noEditPoints="1" noChangeArrowheads="1"/>
              </p:cNvSpPr>
              <p:nvPr/>
            </p:nvSpPr>
            <p:spPr bwMode="auto">
              <a:xfrm rot="1800000">
                <a:off x="2447254" y="3988423"/>
                <a:ext cx="60882" cy="60882"/>
              </a:xfrm>
              <a:custGeom>
                <a:avLst/>
                <a:gdLst>
                  <a:gd name="T0" fmla="*/ 86 w 104"/>
                  <a:gd name="T1" fmla="*/ 90 h 104"/>
                  <a:gd name="T2" fmla="*/ 70 w 104"/>
                  <a:gd name="T3" fmla="*/ 100 h 104"/>
                  <a:gd name="T4" fmla="*/ 52 w 104"/>
                  <a:gd name="T5" fmla="*/ 104 h 104"/>
                  <a:gd name="T6" fmla="*/ 52 w 104"/>
                  <a:gd name="T7" fmla="*/ 92 h 104"/>
                  <a:gd name="T8" fmla="*/ 66 w 104"/>
                  <a:gd name="T9" fmla="*/ 89 h 104"/>
                  <a:gd name="T10" fmla="*/ 78 w 104"/>
                  <a:gd name="T11" fmla="*/ 81 h 104"/>
                  <a:gd name="T12" fmla="*/ 84 w 104"/>
                  <a:gd name="T13" fmla="*/ 75 h 104"/>
                  <a:gd name="T14" fmla="*/ 90 w 104"/>
                  <a:gd name="T15" fmla="*/ 62 h 104"/>
                  <a:gd name="T16" fmla="*/ 92 w 104"/>
                  <a:gd name="T17" fmla="*/ 47 h 104"/>
                  <a:gd name="T18" fmla="*/ 86 w 104"/>
                  <a:gd name="T19" fmla="*/ 32 h 104"/>
                  <a:gd name="T20" fmla="*/ 82 w 104"/>
                  <a:gd name="T21" fmla="*/ 25 h 104"/>
                  <a:gd name="T22" fmla="*/ 69 w 104"/>
                  <a:gd name="T23" fmla="*/ 15 h 104"/>
                  <a:gd name="T24" fmla="*/ 52 w 104"/>
                  <a:gd name="T25" fmla="*/ 13 h 104"/>
                  <a:gd name="T26" fmla="*/ 52 w 104"/>
                  <a:gd name="T27" fmla="*/ 0 h 104"/>
                  <a:gd name="T28" fmla="*/ 74 w 104"/>
                  <a:gd name="T29" fmla="*/ 5 h 104"/>
                  <a:gd name="T30" fmla="*/ 92 w 104"/>
                  <a:gd name="T31" fmla="*/ 18 h 104"/>
                  <a:gd name="T32" fmla="*/ 97 w 104"/>
                  <a:gd name="T33" fmla="*/ 26 h 104"/>
                  <a:gd name="T34" fmla="*/ 104 w 104"/>
                  <a:gd name="T35" fmla="*/ 45 h 104"/>
                  <a:gd name="T36" fmla="*/ 103 w 104"/>
                  <a:gd name="T37" fmla="*/ 64 h 104"/>
                  <a:gd name="T38" fmla="*/ 95 w 104"/>
                  <a:gd name="T39" fmla="*/ 82 h 104"/>
                  <a:gd name="T40" fmla="*/ 86 w 104"/>
                  <a:gd name="T41" fmla="*/ 90 h 104"/>
                  <a:gd name="T42" fmla="*/ 52 w 104"/>
                  <a:gd name="T43" fmla="*/ 104 h 104"/>
                  <a:gd name="T44" fmla="*/ 32 w 104"/>
                  <a:gd name="T45" fmla="*/ 99 h 104"/>
                  <a:gd name="T46" fmla="*/ 14 w 104"/>
                  <a:gd name="T47" fmla="*/ 86 h 104"/>
                  <a:gd name="T48" fmla="*/ 7 w 104"/>
                  <a:gd name="T49" fmla="*/ 77 h 104"/>
                  <a:gd name="T50" fmla="*/ 2 w 104"/>
                  <a:gd name="T51" fmla="*/ 58 h 104"/>
                  <a:gd name="T52" fmla="*/ 3 w 104"/>
                  <a:gd name="T53" fmla="*/ 39 h 104"/>
                  <a:gd name="T54" fmla="*/ 11 w 104"/>
                  <a:gd name="T55" fmla="*/ 21 h 104"/>
                  <a:gd name="T56" fmla="*/ 18 w 104"/>
                  <a:gd name="T57" fmla="*/ 13 h 104"/>
                  <a:gd name="T58" fmla="*/ 35 w 104"/>
                  <a:gd name="T59" fmla="*/ 3 h 104"/>
                  <a:gd name="T60" fmla="*/ 52 w 104"/>
                  <a:gd name="T61" fmla="*/ 0 h 104"/>
                  <a:gd name="T62" fmla="*/ 52 w 104"/>
                  <a:gd name="T63" fmla="*/ 13 h 104"/>
                  <a:gd name="T64" fmla="*/ 39 w 104"/>
                  <a:gd name="T65" fmla="*/ 14 h 104"/>
                  <a:gd name="T66" fmla="*/ 26 w 104"/>
                  <a:gd name="T67" fmla="*/ 22 h 104"/>
                  <a:gd name="T68" fmla="*/ 21 w 104"/>
                  <a:gd name="T69" fmla="*/ 28 h 104"/>
                  <a:gd name="T70" fmla="*/ 14 w 104"/>
                  <a:gd name="T71" fmla="*/ 41 h 104"/>
                  <a:gd name="T72" fmla="*/ 13 w 104"/>
                  <a:gd name="T73" fmla="*/ 56 h 104"/>
                  <a:gd name="T74" fmla="*/ 18 w 104"/>
                  <a:gd name="T75" fmla="*/ 71 h 104"/>
                  <a:gd name="T76" fmla="*/ 22 w 104"/>
                  <a:gd name="T77" fmla="*/ 78 h 104"/>
                  <a:gd name="T78" fmla="*/ 37 w 104"/>
                  <a:gd name="T79" fmla="*/ 88 h 104"/>
                  <a:gd name="T80" fmla="*/ 52 w 104"/>
                  <a:gd name="T81"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4" h="104">
                    <a:moveTo>
                      <a:pt x="86" y="90"/>
                    </a:moveTo>
                    <a:lnTo>
                      <a:pt x="86" y="90"/>
                    </a:lnTo>
                    <a:lnTo>
                      <a:pt x="80" y="96"/>
                    </a:lnTo>
                    <a:lnTo>
                      <a:pt x="70" y="100"/>
                    </a:lnTo>
                    <a:lnTo>
                      <a:pt x="62" y="103"/>
                    </a:lnTo>
                    <a:lnTo>
                      <a:pt x="52" y="104"/>
                    </a:lnTo>
                    <a:lnTo>
                      <a:pt x="52" y="92"/>
                    </a:lnTo>
                    <a:lnTo>
                      <a:pt x="59" y="90"/>
                    </a:lnTo>
                    <a:lnTo>
                      <a:pt x="66" y="89"/>
                    </a:lnTo>
                    <a:lnTo>
                      <a:pt x="73" y="86"/>
                    </a:lnTo>
                    <a:lnTo>
                      <a:pt x="78" y="81"/>
                    </a:lnTo>
                    <a:lnTo>
                      <a:pt x="84" y="75"/>
                    </a:lnTo>
                    <a:lnTo>
                      <a:pt x="88" y="69"/>
                    </a:lnTo>
                    <a:lnTo>
                      <a:pt x="90" y="62"/>
                    </a:lnTo>
                    <a:lnTo>
                      <a:pt x="92" y="54"/>
                    </a:lnTo>
                    <a:lnTo>
                      <a:pt x="92" y="47"/>
                    </a:lnTo>
                    <a:lnTo>
                      <a:pt x="90" y="39"/>
                    </a:lnTo>
                    <a:lnTo>
                      <a:pt x="86" y="32"/>
                    </a:lnTo>
                    <a:lnTo>
                      <a:pt x="82" y="25"/>
                    </a:lnTo>
                    <a:lnTo>
                      <a:pt x="75" y="20"/>
                    </a:lnTo>
                    <a:lnTo>
                      <a:pt x="69" y="15"/>
                    </a:lnTo>
                    <a:lnTo>
                      <a:pt x="60" y="13"/>
                    </a:lnTo>
                    <a:lnTo>
                      <a:pt x="52" y="13"/>
                    </a:lnTo>
                    <a:lnTo>
                      <a:pt x="52" y="0"/>
                    </a:lnTo>
                    <a:lnTo>
                      <a:pt x="63" y="0"/>
                    </a:lnTo>
                    <a:lnTo>
                      <a:pt x="74" y="5"/>
                    </a:lnTo>
                    <a:lnTo>
                      <a:pt x="84" y="10"/>
                    </a:lnTo>
                    <a:lnTo>
                      <a:pt x="92" y="18"/>
                    </a:lnTo>
                    <a:lnTo>
                      <a:pt x="97" y="26"/>
                    </a:lnTo>
                    <a:lnTo>
                      <a:pt x="101" y="36"/>
                    </a:lnTo>
                    <a:lnTo>
                      <a:pt x="104" y="45"/>
                    </a:lnTo>
                    <a:lnTo>
                      <a:pt x="104" y="55"/>
                    </a:lnTo>
                    <a:lnTo>
                      <a:pt x="103" y="64"/>
                    </a:lnTo>
                    <a:lnTo>
                      <a:pt x="99" y="74"/>
                    </a:lnTo>
                    <a:lnTo>
                      <a:pt x="95" y="82"/>
                    </a:lnTo>
                    <a:lnTo>
                      <a:pt x="86" y="90"/>
                    </a:lnTo>
                    <a:close/>
                    <a:moveTo>
                      <a:pt x="52" y="104"/>
                    </a:moveTo>
                    <a:lnTo>
                      <a:pt x="52" y="104"/>
                    </a:lnTo>
                    <a:lnTo>
                      <a:pt x="41" y="103"/>
                    </a:lnTo>
                    <a:lnTo>
                      <a:pt x="32" y="99"/>
                    </a:lnTo>
                    <a:lnTo>
                      <a:pt x="22" y="93"/>
                    </a:lnTo>
                    <a:lnTo>
                      <a:pt x="14" y="86"/>
                    </a:lnTo>
                    <a:lnTo>
                      <a:pt x="7" y="77"/>
                    </a:lnTo>
                    <a:lnTo>
                      <a:pt x="3" y="69"/>
                    </a:lnTo>
                    <a:lnTo>
                      <a:pt x="2" y="58"/>
                    </a:lnTo>
                    <a:lnTo>
                      <a:pt x="0" y="48"/>
                    </a:lnTo>
                    <a:lnTo>
                      <a:pt x="3" y="39"/>
                    </a:lnTo>
                    <a:lnTo>
                      <a:pt x="6" y="29"/>
                    </a:lnTo>
                    <a:lnTo>
                      <a:pt x="11" y="21"/>
                    </a:lnTo>
                    <a:lnTo>
                      <a:pt x="18" y="13"/>
                    </a:lnTo>
                    <a:lnTo>
                      <a:pt x="26" y="7"/>
                    </a:lnTo>
                    <a:lnTo>
                      <a:pt x="35" y="3"/>
                    </a:lnTo>
                    <a:lnTo>
                      <a:pt x="44" y="0"/>
                    </a:lnTo>
                    <a:lnTo>
                      <a:pt x="52" y="0"/>
                    </a:lnTo>
                    <a:lnTo>
                      <a:pt x="52" y="13"/>
                    </a:lnTo>
                    <a:lnTo>
                      <a:pt x="45" y="13"/>
                    </a:lnTo>
                    <a:lnTo>
                      <a:pt x="39" y="14"/>
                    </a:lnTo>
                    <a:lnTo>
                      <a:pt x="32" y="18"/>
                    </a:lnTo>
                    <a:lnTo>
                      <a:pt x="26" y="22"/>
                    </a:lnTo>
                    <a:lnTo>
                      <a:pt x="21" y="28"/>
                    </a:lnTo>
                    <a:lnTo>
                      <a:pt x="17" y="35"/>
                    </a:lnTo>
                    <a:lnTo>
                      <a:pt x="14" y="41"/>
                    </a:lnTo>
                    <a:lnTo>
                      <a:pt x="13" y="50"/>
                    </a:lnTo>
                    <a:lnTo>
                      <a:pt x="13" y="56"/>
                    </a:lnTo>
                    <a:lnTo>
                      <a:pt x="15" y="64"/>
                    </a:lnTo>
                    <a:lnTo>
                      <a:pt x="18" y="71"/>
                    </a:lnTo>
                    <a:lnTo>
                      <a:pt x="22" y="78"/>
                    </a:lnTo>
                    <a:lnTo>
                      <a:pt x="29" y="84"/>
                    </a:lnTo>
                    <a:lnTo>
                      <a:pt x="37" y="88"/>
                    </a:lnTo>
                    <a:lnTo>
                      <a:pt x="44" y="90"/>
                    </a:lnTo>
                    <a:lnTo>
                      <a:pt x="52" y="92"/>
                    </a:lnTo>
                    <a:lnTo>
                      <a:pt x="52" y="104"/>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7" name="Freeform 160"/>
              <p:cNvSpPr>
                <a:spLocks noChangeArrowheads="1"/>
              </p:cNvSpPr>
              <p:nvPr/>
            </p:nvSpPr>
            <p:spPr bwMode="auto">
              <a:xfrm rot="1800000">
                <a:off x="2474491" y="4022313"/>
                <a:ext cx="10538" cy="11708"/>
              </a:xfrm>
              <a:custGeom>
                <a:avLst/>
                <a:gdLst>
                  <a:gd name="T0" fmla="*/ 16 w 19"/>
                  <a:gd name="T1" fmla="*/ 17 h 20"/>
                  <a:gd name="T2" fmla="*/ 16 w 19"/>
                  <a:gd name="T3" fmla="*/ 17 h 20"/>
                  <a:gd name="T4" fmla="*/ 12 w 19"/>
                  <a:gd name="T5" fmla="*/ 19 h 20"/>
                  <a:gd name="T6" fmla="*/ 8 w 19"/>
                  <a:gd name="T7" fmla="*/ 20 h 20"/>
                  <a:gd name="T8" fmla="*/ 5 w 19"/>
                  <a:gd name="T9" fmla="*/ 19 h 20"/>
                  <a:gd name="T10" fmla="*/ 1 w 19"/>
                  <a:gd name="T11" fmla="*/ 16 h 20"/>
                  <a:gd name="T12" fmla="*/ 1 w 19"/>
                  <a:gd name="T13" fmla="*/ 16 h 20"/>
                  <a:gd name="T14" fmla="*/ 0 w 19"/>
                  <a:gd name="T15" fmla="*/ 13 h 20"/>
                  <a:gd name="T16" fmla="*/ 0 w 19"/>
                  <a:gd name="T17" fmla="*/ 9 h 20"/>
                  <a:gd name="T18" fmla="*/ 0 w 19"/>
                  <a:gd name="T19" fmla="*/ 5 h 20"/>
                  <a:gd name="T20" fmla="*/ 2 w 19"/>
                  <a:gd name="T21" fmla="*/ 2 h 20"/>
                  <a:gd name="T22" fmla="*/ 2 w 19"/>
                  <a:gd name="T23" fmla="*/ 2 h 20"/>
                  <a:gd name="T24" fmla="*/ 6 w 19"/>
                  <a:gd name="T25" fmla="*/ 0 h 20"/>
                  <a:gd name="T26" fmla="*/ 9 w 19"/>
                  <a:gd name="T27" fmla="*/ 0 h 20"/>
                  <a:gd name="T28" fmla="*/ 13 w 19"/>
                  <a:gd name="T29" fmla="*/ 1 h 20"/>
                  <a:gd name="T30" fmla="*/ 16 w 19"/>
                  <a:gd name="T31" fmla="*/ 2 h 20"/>
                  <a:gd name="T32" fmla="*/ 16 w 19"/>
                  <a:gd name="T33" fmla="*/ 2 h 20"/>
                  <a:gd name="T34" fmla="*/ 19 w 19"/>
                  <a:gd name="T35" fmla="*/ 6 h 20"/>
                  <a:gd name="T36" fmla="*/ 19 w 19"/>
                  <a:gd name="T37" fmla="*/ 10 h 20"/>
                  <a:gd name="T38" fmla="*/ 17 w 19"/>
                  <a:gd name="T39" fmla="*/ 13 h 20"/>
                  <a:gd name="T40" fmla="*/ 16 w 19"/>
                  <a:gd name="T41" fmla="*/ 17 h 20"/>
                  <a:gd name="T42" fmla="*/ 16 w 19"/>
                  <a:gd name="T4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0">
                    <a:moveTo>
                      <a:pt x="16" y="17"/>
                    </a:moveTo>
                    <a:lnTo>
                      <a:pt x="16" y="17"/>
                    </a:lnTo>
                    <a:lnTo>
                      <a:pt x="12" y="19"/>
                    </a:lnTo>
                    <a:lnTo>
                      <a:pt x="8" y="20"/>
                    </a:lnTo>
                    <a:lnTo>
                      <a:pt x="5" y="19"/>
                    </a:lnTo>
                    <a:lnTo>
                      <a:pt x="1" y="16"/>
                    </a:lnTo>
                    <a:lnTo>
                      <a:pt x="0" y="13"/>
                    </a:lnTo>
                    <a:lnTo>
                      <a:pt x="0" y="9"/>
                    </a:lnTo>
                    <a:lnTo>
                      <a:pt x="0" y="5"/>
                    </a:lnTo>
                    <a:lnTo>
                      <a:pt x="2" y="2"/>
                    </a:lnTo>
                    <a:lnTo>
                      <a:pt x="6" y="0"/>
                    </a:lnTo>
                    <a:lnTo>
                      <a:pt x="9" y="0"/>
                    </a:lnTo>
                    <a:lnTo>
                      <a:pt x="13" y="1"/>
                    </a:lnTo>
                    <a:lnTo>
                      <a:pt x="16" y="2"/>
                    </a:lnTo>
                    <a:lnTo>
                      <a:pt x="19" y="6"/>
                    </a:lnTo>
                    <a:lnTo>
                      <a:pt x="19" y="10"/>
                    </a:lnTo>
                    <a:lnTo>
                      <a:pt x="17" y="13"/>
                    </a:lnTo>
                    <a:lnTo>
                      <a:pt x="16"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8" name="Freeform 161"/>
              <p:cNvSpPr>
                <a:spLocks noChangeArrowheads="1"/>
              </p:cNvSpPr>
              <p:nvPr/>
            </p:nvSpPr>
            <p:spPr bwMode="auto">
              <a:xfrm rot="1800000">
                <a:off x="2470284" y="4003999"/>
                <a:ext cx="11708" cy="11708"/>
              </a:xfrm>
              <a:custGeom>
                <a:avLst/>
                <a:gdLst>
                  <a:gd name="T0" fmla="*/ 16 w 20"/>
                  <a:gd name="T1" fmla="*/ 17 h 20"/>
                  <a:gd name="T2" fmla="*/ 16 w 20"/>
                  <a:gd name="T3" fmla="*/ 17 h 20"/>
                  <a:gd name="T4" fmla="*/ 13 w 20"/>
                  <a:gd name="T5" fmla="*/ 20 h 20"/>
                  <a:gd name="T6" fmla="*/ 9 w 20"/>
                  <a:gd name="T7" fmla="*/ 20 h 20"/>
                  <a:gd name="T8" fmla="*/ 5 w 20"/>
                  <a:gd name="T9" fmla="*/ 18 h 20"/>
                  <a:gd name="T10" fmla="*/ 3 w 20"/>
                  <a:gd name="T11" fmla="*/ 17 h 20"/>
                  <a:gd name="T12" fmla="*/ 3 w 20"/>
                  <a:gd name="T13" fmla="*/ 17 h 20"/>
                  <a:gd name="T14" fmla="*/ 1 w 20"/>
                  <a:gd name="T15" fmla="*/ 13 h 20"/>
                  <a:gd name="T16" fmla="*/ 0 w 20"/>
                  <a:gd name="T17" fmla="*/ 9 h 20"/>
                  <a:gd name="T18" fmla="*/ 1 w 20"/>
                  <a:gd name="T19" fmla="*/ 6 h 20"/>
                  <a:gd name="T20" fmla="*/ 4 w 20"/>
                  <a:gd name="T21" fmla="*/ 2 h 20"/>
                  <a:gd name="T22" fmla="*/ 4 w 20"/>
                  <a:gd name="T23" fmla="*/ 2 h 20"/>
                  <a:gd name="T24" fmla="*/ 7 w 20"/>
                  <a:gd name="T25" fmla="*/ 0 h 20"/>
                  <a:gd name="T26" fmla="*/ 11 w 20"/>
                  <a:gd name="T27" fmla="*/ 0 h 20"/>
                  <a:gd name="T28" fmla="*/ 15 w 20"/>
                  <a:gd name="T29" fmla="*/ 0 h 20"/>
                  <a:gd name="T30" fmla="*/ 18 w 20"/>
                  <a:gd name="T31" fmla="*/ 3 h 20"/>
                  <a:gd name="T32" fmla="*/ 18 w 20"/>
                  <a:gd name="T33" fmla="*/ 3 h 20"/>
                  <a:gd name="T34" fmla="*/ 20 w 20"/>
                  <a:gd name="T35" fmla="*/ 7 h 20"/>
                  <a:gd name="T36" fmla="*/ 20 w 20"/>
                  <a:gd name="T37" fmla="*/ 10 h 20"/>
                  <a:gd name="T38" fmla="*/ 19 w 20"/>
                  <a:gd name="T39" fmla="*/ 14 h 20"/>
                  <a:gd name="T40" fmla="*/ 16 w 20"/>
                  <a:gd name="T41" fmla="*/ 17 h 20"/>
                  <a:gd name="T42" fmla="*/ 16 w 20"/>
                  <a:gd name="T4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16" y="17"/>
                    </a:moveTo>
                    <a:lnTo>
                      <a:pt x="16" y="17"/>
                    </a:lnTo>
                    <a:lnTo>
                      <a:pt x="13" y="20"/>
                    </a:lnTo>
                    <a:lnTo>
                      <a:pt x="9" y="20"/>
                    </a:lnTo>
                    <a:lnTo>
                      <a:pt x="5" y="18"/>
                    </a:lnTo>
                    <a:lnTo>
                      <a:pt x="3" y="17"/>
                    </a:lnTo>
                    <a:lnTo>
                      <a:pt x="1" y="13"/>
                    </a:lnTo>
                    <a:lnTo>
                      <a:pt x="0" y="9"/>
                    </a:lnTo>
                    <a:lnTo>
                      <a:pt x="1" y="6"/>
                    </a:lnTo>
                    <a:lnTo>
                      <a:pt x="4" y="2"/>
                    </a:lnTo>
                    <a:lnTo>
                      <a:pt x="7" y="0"/>
                    </a:lnTo>
                    <a:lnTo>
                      <a:pt x="11" y="0"/>
                    </a:lnTo>
                    <a:lnTo>
                      <a:pt x="15" y="0"/>
                    </a:lnTo>
                    <a:lnTo>
                      <a:pt x="18" y="3"/>
                    </a:lnTo>
                    <a:lnTo>
                      <a:pt x="20" y="7"/>
                    </a:lnTo>
                    <a:lnTo>
                      <a:pt x="20" y="10"/>
                    </a:lnTo>
                    <a:lnTo>
                      <a:pt x="19" y="14"/>
                    </a:lnTo>
                    <a:lnTo>
                      <a:pt x="16" y="17"/>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29769" name="Freeform 190"/>
              <p:cNvSpPr>
                <a:spLocks noChangeArrowheads="1"/>
              </p:cNvSpPr>
              <p:nvPr/>
            </p:nvSpPr>
            <p:spPr bwMode="auto">
              <a:xfrm rot="1800000">
                <a:off x="2319274" y="3811651"/>
                <a:ext cx="280993" cy="181474"/>
              </a:xfrm>
              <a:custGeom>
                <a:avLst/>
                <a:gdLst>
                  <a:gd name="T0" fmla="*/ 0 w 481"/>
                  <a:gd name="T1" fmla="*/ 236 h 310"/>
                  <a:gd name="T2" fmla="*/ 0 w 481"/>
                  <a:gd name="T3" fmla="*/ 236 h 310"/>
                  <a:gd name="T4" fmla="*/ 8 w 481"/>
                  <a:gd name="T5" fmla="*/ 241 h 310"/>
                  <a:gd name="T6" fmla="*/ 17 w 481"/>
                  <a:gd name="T7" fmla="*/ 245 h 310"/>
                  <a:gd name="T8" fmla="*/ 28 w 481"/>
                  <a:gd name="T9" fmla="*/ 248 h 310"/>
                  <a:gd name="T10" fmla="*/ 41 w 481"/>
                  <a:gd name="T11" fmla="*/ 247 h 310"/>
                  <a:gd name="T12" fmla="*/ 53 w 481"/>
                  <a:gd name="T13" fmla="*/ 245 h 310"/>
                  <a:gd name="T14" fmla="*/ 67 w 481"/>
                  <a:gd name="T15" fmla="*/ 241 h 310"/>
                  <a:gd name="T16" fmla="*/ 80 w 481"/>
                  <a:gd name="T17" fmla="*/ 236 h 310"/>
                  <a:gd name="T18" fmla="*/ 95 w 481"/>
                  <a:gd name="T19" fmla="*/ 229 h 310"/>
                  <a:gd name="T20" fmla="*/ 126 w 481"/>
                  <a:gd name="T21" fmla="*/ 213 h 310"/>
                  <a:gd name="T22" fmla="*/ 159 w 481"/>
                  <a:gd name="T23" fmla="*/ 194 h 310"/>
                  <a:gd name="T24" fmla="*/ 227 w 481"/>
                  <a:gd name="T25" fmla="*/ 153 h 310"/>
                  <a:gd name="T26" fmla="*/ 227 w 481"/>
                  <a:gd name="T27" fmla="*/ 153 h 310"/>
                  <a:gd name="T28" fmla="*/ 264 w 481"/>
                  <a:gd name="T29" fmla="*/ 132 h 310"/>
                  <a:gd name="T30" fmla="*/ 305 w 481"/>
                  <a:gd name="T31" fmla="*/ 113 h 310"/>
                  <a:gd name="T32" fmla="*/ 347 w 481"/>
                  <a:gd name="T33" fmla="*/ 93 h 310"/>
                  <a:gd name="T34" fmla="*/ 388 w 481"/>
                  <a:gd name="T35" fmla="*/ 74 h 310"/>
                  <a:gd name="T36" fmla="*/ 422 w 481"/>
                  <a:gd name="T37" fmla="*/ 55 h 310"/>
                  <a:gd name="T38" fmla="*/ 436 w 481"/>
                  <a:gd name="T39" fmla="*/ 45 h 310"/>
                  <a:gd name="T40" fmla="*/ 448 w 481"/>
                  <a:gd name="T41" fmla="*/ 36 h 310"/>
                  <a:gd name="T42" fmla="*/ 456 w 481"/>
                  <a:gd name="T43" fmla="*/ 27 h 310"/>
                  <a:gd name="T44" fmla="*/ 462 w 481"/>
                  <a:gd name="T45" fmla="*/ 19 h 310"/>
                  <a:gd name="T46" fmla="*/ 463 w 481"/>
                  <a:gd name="T47" fmla="*/ 15 h 310"/>
                  <a:gd name="T48" fmla="*/ 463 w 481"/>
                  <a:gd name="T49" fmla="*/ 11 h 310"/>
                  <a:gd name="T50" fmla="*/ 462 w 481"/>
                  <a:gd name="T51" fmla="*/ 7 h 310"/>
                  <a:gd name="T52" fmla="*/ 459 w 481"/>
                  <a:gd name="T53" fmla="*/ 4 h 310"/>
                  <a:gd name="T54" fmla="*/ 459 w 481"/>
                  <a:gd name="T55" fmla="*/ 4 h 310"/>
                  <a:gd name="T56" fmla="*/ 456 w 481"/>
                  <a:gd name="T57" fmla="*/ 0 h 310"/>
                  <a:gd name="T58" fmla="*/ 460 w 481"/>
                  <a:gd name="T59" fmla="*/ 7 h 310"/>
                  <a:gd name="T60" fmla="*/ 481 w 481"/>
                  <a:gd name="T61" fmla="*/ 44 h 310"/>
                  <a:gd name="T62" fmla="*/ 481 w 481"/>
                  <a:gd name="T63" fmla="*/ 44 h 310"/>
                  <a:gd name="T64" fmla="*/ 426 w 481"/>
                  <a:gd name="T65" fmla="*/ 72 h 310"/>
                  <a:gd name="T66" fmla="*/ 368 w 481"/>
                  <a:gd name="T67" fmla="*/ 104 h 310"/>
                  <a:gd name="T68" fmla="*/ 309 w 481"/>
                  <a:gd name="T69" fmla="*/ 139 h 310"/>
                  <a:gd name="T70" fmla="*/ 249 w 481"/>
                  <a:gd name="T71" fmla="*/ 175 h 310"/>
                  <a:gd name="T72" fmla="*/ 192 w 481"/>
                  <a:gd name="T73" fmla="*/ 211 h 310"/>
                  <a:gd name="T74" fmla="*/ 139 w 481"/>
                  <a:gd name="T75" fmla="*/ 247 h 310"/>
                  <a:gd name="T76" fmla="*/ 91 w 481"/>
                  <a:gd name="T77" fmla="*/ 280 h 310"/>
                  <a:gd name="T78" fmla="*/ 50 w 481"/>
                  <a:gd name="T79" fmla="*/ 310 h 310"/>
                  <a:gd name="T80" fmla="*/ 50 w 481"/>
                  <a:gd name="T81" fmla="*/ 310 h 310"/>
                  <a:gd name="T82" fmla="*/ 35 w 481"/>
                  <a:gd name="T83" fmla="*/ 290 h 310"/>
                  <a:gd name="T84" fmla="*/ 22 w 481"/>
                  <a:gd name="T85" fmla="*/ 271 h 310"/>
                  <a:gd name="T86" fmla="*/ 9 w 481"/>
                  <a:gd name="T87" fmla="*/ 254 h 310"/>
                  <a:gd name="T88" fmla="*/ 0 w 481"/>
                  <a:gd name="T89" fmla="*/ 236 h 310"/>
                  <a:gd name="T90" fmla="*/ 0 w 481"/>
                  <a:gd name="T91" fmla="*/ 23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6" y="0"/>
                    </a:lnTo>
                    <a:lnTo>
                      <a:pt x="460" y="7"/>
                    </a:lnTo>
                    <a:lnTo>
                      <a:pt x="481" y="44"/>
                    </a:lnTo>
                    <a:lnTo>
                      <a:pt x="426" y="72"/>
                    </a:lnTo>
                    <a:lnTo>
                      <a:pt x="368" y="104"/>
                    </a:lnTo>
                    <a:lnTo>
                      <a:pt x="309" y="139"/>
                    </a:lnTo>
                    <a:lnTo>
                      <a:pt x="249" y="175"/>
                    </a:lnTo>
                    <a:lnTo>
                      <a:pt x="192" y="211"/>
                    </a:lnTo>
                    <a:lnTo>
                      <a:pt x="139" y="247"/>
                    </a:lnTo>
                    <a:lnTo>
                      <a:pt x="91" y="280"/>
                    </a:lnTo>
                    <a:lnTo>
                      <a:pt x="50" y="310"/>
                    </a:lnTo>
                    <a:lnTo>
                      <a:pt x="35" y="290"/>
                    </a:lnTo>
                    <a:lnTo>
                      <a:pt x="22" y="271"/>
                    </a:lnTo>
                    <a:lnTo>
                      <a:pt x="9" y="254"/>
                    </a:lnTo>
                    <a:lnTo>
                      <a:pt x="0" y="236"/>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77" name="Oval 85"/>
              <p:cNvSpPr/>
              <p:nvPr/>
            </p:nvSpPr>
            <p:spPr>
              <a:xfrm>
                <a:off x="2143291" y="2714771"/>
                <a:ext cx="197666" cy="197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78" name="Oval 86"/>
              <p:cNvSpPr/>
              <p:nvPr/>
            </p:nvSpPr>
            <p:spPr>
              <a:xfrm>
                <a:off x="1884897" y="2813605"/>
                <a:ext cx="141700" cy="1428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79" name="Oval 87"/>
              <p:cNvSpPr/>
              <p:nvPr/>
            </p:nvSpPr>
            <p:spPr>
              <a:xfrm>
                <a:off x="2106378" y="3106532"/>
                <a:ext cx="72636" cy="726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80" name="Oval 88"/>
              <p:cNvSpPr/>
              <p:nvPr/>
            </p:nvSpPr>
            <p:spPr>
              <a:xfrm>
                <a:off x="1786063" y="3071999"/>
                <a:ext cx="73827" cy="738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cxnSp>
            <p:nvCxnSpPr>
              <p:cNvPr id="81" name="Straight Connector 89"/>
              <p:cNvCxnSpPr>
                <a:stCxn id="77" idx="2"/>
                <a:endCxn id="78" idx="7"/>
              </p:cNvCxnSpPr>
              <p:nvPr/>
            </p:nvCxnSpPr>
            <p:spPr>
              <a:xfrm rot="10800000" flipV="1">
                <a:off x="2006354" y="2813605"/>
                <a:ext cx="136937" cy="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632" y="2970785"/>
                <a:ext cx="182186" cy="11074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890" y="3108913"/>
                <a:ext cx="246488" cy="34532"/>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8" name="Group 105"/>
          <p:cNvGrpSpPr/>
          <p:nvPr/>
        </p:nvGrpSpPr>
        <p:grpSpPr bwMode="auto">
          <a:xfrm>
            <a:off x="6096000" y="4191000"/>
            <a:ext cx="3905250" cy="912813"/>
            <a:chOff x="4572000" y="3143254"/>
            <a:chExt cx="2928958" cy="684755"/>
          </a:xfrm>
        </p:grpSpPr>
        <p:sp>
          <p:nvSpPr>
            <p:cNvPr id="29778" name="Rectangle 16"/>
            <p:cNvSpPr>
              <a:spLocks noChangeArrowheads="1"/>
            </p:cNvSpPr>
            <p:nvPr/>
          </p:nvSpPr>
          <p:spPr bwMode="auto">
            <a:xfrm>
              <a:off x="5857884" y="3286130"/>
              <a:ext cx="1643074"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29779" name="Rectangle 92"/>
            <p:cNvSpPr>
              <a:spLocks noChangeArrowheads="1"/>
            </p:cNvSpPr>
            <p:nvPr/>
          </p:nvSpPr>
          <p:spPr bwMode="auto">
            <a:xfrm>
              <a:off x="4572000" y="3143254"/>
              <a:ext cx="1285884" cy="68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5300" b="1">
                  <a:solidFill>
                    <a:srgbClr val="A6A6A6"/>
                  </a:solidFill>
                  <a:latin typeface="Open Sans" panose="020B0606030504020204"/>
                  <a:ea typeface="Open Sans" panose="020B0606030504020204"/>
                  <a:cs typeface="Open Sans" panose="020B0606030504020204"/>
                </a:rPr>
                <a:t>89%</a:t>
              </a:r>
              <a:endParaRPr lang="en-US" altLang="zh-CN" sz="5300" b="1">
                <a:solidFill>
                  <a:srgbClr val="A6A6A6"/>
                </a:solidFill>
                <a:latin typeface="Open Sans Light" panose="020B0306030504020204"/>
                <a:ea typeface="Open Sans Light" panose="020B0306030504020204"/>
                <a:cs typeface="Open Sans Light" panose="020B0306030504020204"/>
              </a:endParaRPr>
            </a:p>
          </p:txBody>
        </p:sp>
      </p:grpSp>
      <p:grpSp>
        <p:nvGrpSpPr>
          <p:cNvPr id="11" name="Group 106"/>
          <p:cNvGrpSpPr/>
          <p:nvPr/>
        </p:nvGrpSpPr>
        <p:grpSpPr bwMode="auto">
          <a:xfrm>
            <a:off x="6096000" y="5238750"/>
            <a:ext cx="3905250" cy="912813"/>
            <a:chOff x="4572000" y="3929072"/>
            <a:chExt cx="2928958" cy="684755"/>
          </a:xfrm>
        </p:grpSpPr>
        <p:sp>
          <p:nvSpPr>
            <p:cNvPr id="29781" name="Rectangle 93"/>
            <p:cNvSpPr>
              <a:spLocks noChangeArrowheads="1"/>
            </p:cNvSpPr>
            <p:nvPr/>
          </p:nvSpPr>
          <p:spPr bwMode="auto">
            <a:xfrm>
              <a:off x="5857884" y="4071948"/>
              <a:ext cx="1643074"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29782" name="Rectangle 94"/>
            <p:cNvSpPr>
              <a:spLocks noChangeArrowheads="1"/>
            </p:cNvSpPr>
            <p:nvPr/>
          </p:nvSpPr>
          <p:spPr bwMode="auto">
            <a:xfrm>
              <a:off x="4572000" y="3929072"/>
              <a:ext cx="1285884" cy="68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5300" b="1">
                  <a:solidFill>
                    <a:srgbClr val="A6A6A6"/>
                  </a:solidFill>
                  <a:latin typeface="Open Sans" panose="020B0606030504020204"/>
                  <a:ea typeface="Open Sans" panose="020B0606030504020204"/>
                  <a:cs typeface="Open Sans" panose="020B0606030504020204"/>
                </a:rPr>
                <a:t>60K</a:t>
              </a:r>
              <a:endParaRPr lang="en-US" altLang="zh-CN" sz="5300" b="1">
                <a:solidFill>
                  <a:srgbClr val="A6A6A6"/>
                </a:solidFill>
                <a:latin typeface="Open Sans Light" panose="020B0306030504020204"/>
                <a:ea typeface="Open Sans Light" panose="020B0306030504020204"/>
                <a:cs typeface="Open Sans Light" panose="020B0306030504020204"/>
              </a:endParaRPr>
            </a:p>
          </p:txBody>
        </p:sp>
      </p:grpSp>
      <p:grpSp>
        <p:nvGrpSpPr>
          <p:cNvPr id="29783" name="组合 89"/>
          <p:cNvGrpSpPr/>
          <p:nvPr/>
        </p:nvGrpSpPr>
        <p:grpSpPr bwMode="auto">
          <a:xfrm>
            <a:off x="2733675" y="409575"/>
            <a:ext cx="6724650" cy="1096963"/>
            <a:chOff x="2318533" y="409996"/>
            <a:chExt cx="6724650" cy="1095930"/>
          </a:xfrm>
        </p:grpSpPr>
        <p:sp>
          <p:nvSpPr>
            <p:cNvPr id="29784" name="文本框 90"/>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29785" name="文本框 91"/>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lide(fromLeft)">
                                      <p:cBhvr>
                                        <p:cTn id="15" dur="500"/>
                                        <p:tgtEl>
                                          <p:spTgt spid="8"/>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bwMode="auto">
          <a:xfrm>
            <a:off x="3333750" y="1809750"/>
            <a:ext cx="7524750" cy="584200"/>
            <a:chOff x="2500298" y="1357304"/>
            <a:chExt cx="5643602" cy="438726"/>
          </a:xfrm>
        </p:grpSpPr>
        <p:sp>
          <p:nvSpPr>
            <p:cNvPr id="5" name="Rectangle 66"/>
            <p:cNvSpPr/>
            <p:nvPr/>
          </p:nvSpPr>
          <p:spPr>
            <a:xfrm>
              <a:off x="4000496" y="1428835"/>
              <a:ext cx="1071570" cy="286126"/>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0723" name="Rectangle 45"/>
            <p:cNvSpPr>
              <a:spLocks noChangeArrowheads="1"/>
            </p:cNvSpPr>
            <p:nvPr/>
          </p:nvSpPr>
          <p:spPr bwMode="auto">
            <a:xfrm>
              <a:off x="5357818" y="1357304"/>
              <a:ext cx="2786082"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7" name="Rectangle 46"/>
            <p:cNvSpPr/>
            <p:nvPr/>
          </p:nvSpPr>
          <p:spPr>
            <a:xfrm>
              <a:off x="4071934" y="1428835"/>
              <a:ext cx="887022" cy="284934"/>
            </a:xfrm>
            <a:prstGeom prst="rect">
              <a:avLst/>
            </a:prstGeom>
          </p:spPr>
          <p:txBody>
            <a:bodyPr wrap="none">
              <a:spAutoFit/>
            </a:bodyPr>
            <a:lstStyle/>
            <a:p>
              <a:pP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p>
          </p:txBody>
        </p:sp>
        <p:cxnSp>
          <p:nvCxnSpPr>
            <p:cNvPr id="8" name="Straight Connector 21"/>
            <p:cNvCxnSpPr/>
            <p:nvPr/>
          </p:nvCxnSpPr>
          <p:spPr>
            <a:xfrm>
              <a:off x="2500298" y="1571898"/>
              <a:ext cx="1357322" cy="1193"/>
            </a:xfrm>
            <a:prstGeom prst="line">
              <a:avLst/>
            </a:prstGeom>
            <a:ln w="12700">
              <a:solidFill>
                <a:srgbClr val="1B6AA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 name="Group 84"/>
          <p:cNvGrpSpPr/>
          <p:nvPr/>
        </p:nvGrpSpPr>
        <p:grpSpPr bwMode="auto">
          <a:xfrm>
            <a:off x="3333750" y="3048000"/>
            <a:ext cx="7524750" cy="584200"/>
            <a:chOff x="2500298" y="2285998"/>
            <a:chExt cx="5643602" cy="438726"/>
          </a:xfrm>
        </p:grpSpPr>
        <p:sp>
          <p:nvSpPr>
            <p:cNvPr id="10" name="Rectangle 67"/>
            <p:cNvSpPr/>
            <p:nvPr/>
          </p:nvSpPr>
          <p:spPr>
            <a:xfrm>
              <a:off x="4000496" y="2285998"/>
              <a:ext cx="1071570" cy="286126"/>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cxnSp>
          <p:nvCxnSpPr>
            <p:cNvPr id="11" name="Straight Connector 24"/>
            <p:cNvCxnSpPr/>
            <p:nvPr/>
          </p:nvCxnSpPr>
          <p:spPr>
            <a:xfrm>
              <a:off x="2500298" y="2429061"/>
              <a:ext cx="1357322" cy="2384"/>
            </a:xfrm>
            <a:prstGeom prst="line">
              <a:avLst/>
            </a:prstGeom>
            <a:ln w="12700">
              <a:solidFill>
                <a:srgbClr val="48B49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729" name="Rectangle 51"/>
            <p:cNvSpPr>
              <a:spLocks noChangeArrowheads="1"/>
            </p:cNvSpPr>
            <p:nvPr/>
          </p:nvSpPr>
          <p:spPr bwMode="auto">
            <a:xfrm>
              <a:off x="5357818" y="2285998"/>
              <a:ext cx="2786082"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13" name="Rectangle 54"/>
            <p:cNvSpPr/>
            <p:nvPr/>
          </p:nvSpPr>
          <p:spPr>
            <a:xfrm>
              <a:off x="4071934" y="2285998"/>
              <a:ext cx="887022" cy="284934"/>
            </a:xfrm>
            <a:prstGeom prst="rect">
              <a:avLst/>
            </a:prstGeom>
          </p:spPr>
          <p:txBody>
            <a:bodyPr wrap="none">
              <a:spAutoFit/>
            </a:bodyPr>
            <a:lstStyle/>
            <a:p>
              <a:pP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p>
          </p:txBody>
        </p:sp>
      </p:grpSp>
      <p:grpSp>
        <p:nvGrpSpPr>
          <p:cNvPr id="4" name="Group 59"/>
          <p:cNvGrpSpPr/>
          <p:nvPr/>
        </p:nvGrpSpPr>
        <p:grpSpPr bwMode="auto">
          <a:xfrm>
            <a:off x="1862138" y="1603375"/>
            <a:ext cx="2185987" cy="4687888"/>
            <a:chOff x="3753851" y="1202035"/>
            <a:chExt cx="1640290" cy="3516052"/>
          </a:xfrm>
        </p:grpSpPr>
        <p:sp>
          <p:nvSpPr>
            <p:cNvPr id="30732" name="Freeform 21"/>
            <p:cNvSpPr>
              <a:spLocks noChangeArrowheads="1"/>
            </p:cNvSpPr>
            <p:nvPr/>
          </p:nvSpPr>
          <p:spPr bwMode="auto">
            <a:xfrm>
              <a:off x="4300613" y="3341199"/>
              <a:ext cx="271386" cy="83812"/>
            </a:xfrm>
            <a:custGeom>
              <a:avLst/>
              <a:gdLst>
                <a:gd name="T0" fmla="*/ 68 w 68"/>
                <a:gd name="T1" fmla="*/ 0 h 21"/>
                <a:gd name="T2" fmla="*/ 14 w 68"/>
                <a:gd name="T3" fmla="*/ 0 h 21"/>
                <a:gd name="T4" fmla="*/ 14 w 68"/>
                <a:gd name="T5" fmla="*/ 0 h 21"/>
                <a:gd name="T6" fmla="*/ 13 w 68"/>
                <a:gd name="T7" fmla="*/ 2 h 21"/>
                <a:gd name="T8" fmla="*/ 7 w 68"/>
                <a:gd name="T9" fmla="*/ 2 h 21"/>
                <a:gd name="T10" fmla="*/ 7 w 68"/>
                <a:gd name="T11" fmla="*/ 2 h 21"/>
                <a:gd name="T12" fmla="*/ 4 w 68"/>
                <a:gd name="T13" fmla="*/ 3 h 21"/>
                <a:gd name="T14" fmla="*/ 2 w 68"/>
                <a:gd name="T15" fmla="*/ 4 h 21"/>
                <a:gd name="T16" fmla="*/ 0 w 68"/>
                <a:gd name="T17" fmla="*/ 6 h 21"/>
                <a:gd name="T18" fmla="*/ 0 w 68"/>
                <a:gd name="T19" fmla="*/ 8 h 21"/>
                <a:gd name="T20" fmla="*/ 0 w 68"/>
                <a:gd name="T21" fmla="*/ 8 h 21"/>
                <a:gd name="T22" fmla="*/ 1 w 68"/>
                <a:gd name="T23" fmla="*/ 14 h 21"/>
                <a:gd name="T24" fmla="*/ 3 w 68"/>
                <a:gd name="T25" fmla="*/ 18 h 21"/>
                <a:gd name="T26" fmla="*/ 5 w 68"/>
                <a:gd name="T27" fmla="*/ 21 h 21"/>
                <a:gd name="T28" fmla="*/ 68 w 68"/>
                <a:gd name="T29" fmla="*/ 21 h 21"/>
                <a:gd name="T30" fmla="*/ 68 w 68"/>
                <a:gd name="T3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21">
                  <a:moveTo>
                    <a:pt x="68" y="0"/>
                  </a:moveTo>
                  <a:lnTo>
                    <a:pt x="14" y="0"/>
                  </a:lnTo>
                  <a:lnTo>
                    <a:pt x="13" y="2"/>
                  </a:lnTo>
                  <a:lnTo>
                    <a:pt x="7" y="2"/>
                  </a:lnTo>
                  <a:lnTo>
                    <a:pt x="4" y="3"/>
                  </a:lnTo>
                  <a:lnTo>
                    <a:pt x="2" y="4"/>
                  </a:lnTo>
                  <a:lnTo>
                    <a:pt x="0" y="6"/>
                  </a:lnTo>
                  <a:lnTo>
                    <a:pt x="0" y="8"/>
                  </a:lnTo>
                  <a:lnTo>
                    <a:pt x="1" y="14"/>
                  </a:lnTo>
                  <a:lnTo>
                    <a:pt x="3" y="18"/>
                  </a:lnTo>
                  <a:lnTo>
                    <a:pt x="5" y="21"/>
                  </a:lnTo>
                  <a:lnTo>
                    <a:pt x="68" y="21"/>
                  </a:lnTo>
                  <a:lnTo>
                    <a:pt x="68" y="0"/>
                  </a:lnTo>
                  <a:close/>
                </a:path>
              </a:pathLst>
            </a:custGeom>
            <a:solidFill>
              <a:srgbClr val="FFC353"/>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3" name="Freeform 22"/>
            <p:cNvSpPr>
              <a:spLocks noChangeArrowheads="1"/>
            </p:cNvSpPr>
            <p:nvPr/>
          </p:nvSpPr>
          <p:spPr bwMode="auto">
            <a:xfrm>
              <a:off x="4152949" y="3425010"/>
              <a:ext cx="419054" cy="550755"/>
            </a:xfrm>
            <a:custGeom>
              <a:avLst/>
              <a:gdLst>
                <a:gd name="T0" fmla="*/ 42 w 105"/>
                <a:gd name="T1" fmla="*/ 0 h 138"/>
                <a:gd name="T2" fmla="*/ 42 w 105"/>
                <a:gd name="T3" fmla="*/ 0 h 138"/>
                <a:gd name="T4" fmla="*/ 44 w 105"/>
                <a:gd name="T5" fmla="*/ 1 h 138"/>
                <a:gd name="T6" fmla="*/ 47 w 105"/>
                <a:gd name="T7" fmla="*/ 1 h 138"/>
                <a:gd name="T8" fmla="*/ 47 w 105"/>
                <a:gd name="T9" fmla="*/ 1 h 138"/>
                <a:gd name="T10" fmla="*/ 43 w 105"/>
                <a:gd name="T11" fmla="*/ 18 h 138"/>
                <a:gd name="T12" fmla="*/ 39 w 105"/>
                <a:gd name="T13" fmla="*/ 34 h 138"/>
                <a:gd name="T14" fmla="*/ 28 w 105"/>
                <a:gd name="T15" fmla="*/ 68 h 138"/>
                <a:gd name="T16" fmla="*/ 15 w 105"/>
                <a:gd name="T17" fmla="*/ 103 h 138"/>
                <a:gd name="T18" fmla="*/ 0 w 105"/>
                <a:gd name="T19" fmla="*/ 138 h 138"/>
                <a:gd name="T20" fmla="*/ 60 w 105"/>
                <a:gd name="T21" fmla="*/ 138 h 138"/>
                <a:gd name="T22" fmla="*/ 60 w 105"/>
                <a:gd name="T23" fmla="*/ 138 h 138"/>
                <a:gd name="T24" fmla="*/ 71 w 105"/>
                <a:gd name="T25" fmla="*/ 94 h 138"/>
                <a:gd name="T26" fmla="*/ 77 w 105"/>
                <a:gd name="T27" fmla="*/ 65 h 138"/>
                <a:gd name="T28" fmla="*/ 80 w 105"/>
                <a:gd name="T29" fmla="*/ 53 h 138"/>
                <a:gd name="T30" fmla="*/ 81 w 105"/>
                <a:gd name="T31" fmla="*/ 44 h 138"/>
                <a:gd name="T32" fmla="*/ 105 w 105"/>
                <a:gd name="T33" fmla="*/ 44 h 138"/>
                <a:gd name="T34" fmla="*/ 105 w 105"/>
                <a:gd name="T35" fmla="*/ 44 h 138"/>
                <a:gd name="T36" fmla="*/ 105 w 105"/>
                <a:gd name="T37" fmla="*/ 0 h 138"/>
                <a:gd name="T38" fmla="*/ 42 w 105"/>
                <a:gd name="T3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38">
                  <a:moveTo>
                    <a:pt x="42" y="0"/>
                  </a:moveTo>
                  <a:lnTo>
                    <a:pt x="42" y="0"/>
                  </a:lnTo>
                  <a:lnTo>
                    <a:pt x="44" y="1"/>
                  </a:lnTo>
                  <a:lnTo>
                    <a:pt x="47" y="1"/>
                  </a:lnTo>
                  <a:lnTo>
                    <a:pt x="43" y="18"/>
                  </a:lnTo>
                  <a:lnTo>
                    <a:pt x="39" y="34"/>
                  </a:lnTo>
                  <a:lnTo>
                    <a:pt x="28" y="68"/>
                  </a:lnTo>
                  <a:lnTo>
                    <a:pt x="15" y="103"/>
                  </a:lnTo>
                  <a:lnTo>
                    <a:pt x="0" y="138"/>
                  </a:lnTo>
                  <a:lnTo>
                    <a:pt x="60" y="138"/>
                  </a:lnTo>
                  <a:lnTo>
                    <a:pt x="71" y="94"/>
                  </a:lnTo>
                  <a:lnTo>
                    <a:pt x="77" y="65"/>
                  </a:lnTo>
                  <a:lnTo>
                    <a:pt x="80" y="53"/>
                  </a:lnTo>
                  <a:lnTo>
                    <a:pt x="81" y="44"/>
                  </a:lnTo>
                  <a:lnTo>
                    <a:pt x="105" y="44"/>
                  </a:lnTo>
                  <a:lnTo>
                    <a:pt x="105" y="0"/>
                  </a:lnTo>
                  <a:lnTo>
                    <a:pt x="42" y="0"/>
                  </a:lnTo>
                  <a:close/>
                </a:path>
              </a:pathLst>
            </a:custGeom>
            <a:solidFill>
              <a:srgbClr val="FFB12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4" name="Freeform 23"/>
            <p:cNvSpPr>
              <a:spLocks noChangeArrowheads="1"/>
            </p:cNvSpPr>
            <p:nvPr/>
          </p:nvSpPr>
          <p:spPr bwMode="auto">
            <a:xfrm>
              <a:off x="4472227" y="1202035"/>
              <a:ext cx="99776" cy="502863"/>
            </a:xfrm>
            <a:custGeom>
              <a:avLst/>
              <a:gdLst>
                <a:gd name="T0" fmla="*/ 25 w 25"/>
                <a:gd name="T1" fmla="*/ 0 h 126"/>
                <a:gd name="T2" fmla="*/ 25 w 25"/>
                <a:gd name="T3" fmla="*/ 0 h 126"/>
                <a:gd name="T4" fmla="*/ 24 w 25"/>
                <a:gd name="T5" fmla="*/ 0 h 126"/>
                <a:gd name="T6" fmla="*/ 24 w 25"/>
                <a:gd name="T7" fmla="*/ 34 h 126"/>
                <a:gd name="T8" fmla="*/ 24 w 25"/>
                <a:gd name="T9" fmla="*/ 34 h 126"/>
                <a:gd name="T10" fmla="*/ 23 w 25"/>
                <a:gd name="T11" fmla="*/ 35 h 126"/>
                <a:gd name="T12" fmla="*/ 21 w 25"/>
                <a:gd name="T13" fmla="*/ 37 h 126"/>
                <a:gd name="T14" fmla="*/ 21 w 25"/>
                <a:gd name="T15" fmla="*/ 69 h 126"/>
                <a:gd name="T16" fmla="*/ 19 w 25"/>
                <a:gd name="T17" fmla="*/ 69 h 126"/>
                <a:gd name="T18" fmla="*/ 19 w 25"/>
                <a:gd name="T19" fmla="*/ 69 h 126"/>
                <a:gd name="T20" fmla="*/ 17 w 25"/>
                <a:gd name="T21" fmla="*/ 69 h 126"/>
                <a:gd name="T22" fmla="*/ 16 w 25"/>
                <a:gd name="T23" fmla="*/ 70 h 126"/>
                <a:gd name="T24" fmla="*/ 14 w 25"/>
                <a:gd name="T25" fmla="*/ 72 h 126"/>
                <a:gd name="T26" fmla="*/ 14 w 25"/>
                <a:gd name="T27" fmla="*/ 73 h 126"/>
                <a:gd name="T28" fmla="*/ 14 w 25"/>
                <a:gd name="T29" fmla="*/ 73 h 126"/>
                <a:gd name="T30" fmla="*/ 15 w 25"/>
                <a:gd name="T31" fmla="*/ 76 h 126"/>
                <a:gd name="T32" fmla="*/ 12 w 25"/>
                <a:gd name="T33" fmla="*/ 76 h 126"/>
                <a:gd name="T34" fmla="*/ 12 w 25"/>
                <a:gd name="T35" fmla="*/ 76 h 126"/>
                <a:gd name="T36" fmla="*/ 8 w 25"/>
                <a:gd name="T37" fmla="*/ 77 h 126"/>
                <a:gd name="T38" fmla="*/ 6 w 25"/>
                <a:gd name="T39" fmla="*/ 78 h 126"/>
                <a:gd name="T40" fmla="*/ 5 w 25"/>
                <a:gd name="T41" fmla="*/ 80 h 126"/>
                <a:gd name="T42" fmla="*/ 4 w 25"/>
                <a:gd name="T43" fmla="*/ 83 h 126"/>
                <a:gd name="T44" fmla="*/ 4 w 25"/>
                <a:gd name="T45" fmla="*/ 88 h 126"/>
                <a:gd name="T46" fmla="*/ 4 w 25"/>
                <a:gd name="T47" fmla="*/ 88 h 126"/>
                <a:gd name="T48" fmla="*/ 5 w 25"/>
                <a:gd name="T49" fmla="*/ 91 h 126"/>
                <a:gd name="T50" fmla="*/ 5 w 25"/>
                <a:gd name="T51" fmla="*/ 91 h 126"/>
                <a:gd name="T52" fmla="*/ 3 w 25"/>
                <a:gd name="T53" fmla="*/ 92 h 126"/>
                <a:gd name="T54" fmla="*/ 1 w 25"/>
                <a:gd name="T55" fmla="*/ 93 h 126"/>
                <a:gd name="T56" fmla="*/ 0 w 25"/>
                <a:gd name="T57" fmla="*/ 95 h 126"/>
                <a:gd name="T58" fmla="*/ 0 w 25"/>
                <a:gd name="T59" fmla="*/ 98 h 126"/>
                <a:gd name="T60" fmla="*/ 0 w 25"/>
                <a:gd name="T61" fmla="*/ 98 h 126"/>
                <a:gd name="T62" fmla="*/ 2 w 25"/>
                <a:gd name="T63" fmla="*/ 111 h 126"/>
                <a:gd name="T64" fmla="*/ 4 w 25"/>
                <a:gd name="T65" fmla="*/ 120 h 126"/>
                <a:gd name="T66" fmla="*/ 5 w 25"/>
                <a:gd name="T67" fmla="*/ 124 h 126"/>
                <a:gd name="T68" fmla="*/ 7 w 25"/>
                <a:gd name="T69" fmla="*/ 126 h 126"/>
                <a:gd name="T70" fmla="*/ 25 w 25"/>
                <a:gd name="T71" fmla="*/ 126 h 126"/>
                <a:gd name="T72" fmla="*/ 25 w 25"/>
                <a:gd name="T7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126">
                  <a:moveTo>
                    <a:pt x="25" y="0"/>
                  </a:moveTo>
                  <a:lnTo>
                    <a:pt x="25" y="0"/>
                  </a:lnTo>
                  <a:lnTo>
                    <a:pt x="24" y="0"/>
                  </a:lnTo>
                  <a:lnTo>
                    <a:pt x="24" y="34"/>
                  </a:lnTo>
                  <a:lnTo>
                    <a:pt x="23" y="35"/>
                  </a:lnTo>
                  <a:lnTo>
                    <a:pt x="21" y="37"/>
                  </a:lnTo>
                  <a:lnTo>
                    <a:pt x="21" y="69"/>
                  </a:lnTo>
                  <a:lnTo>
                    <a:pt x="19" y="69"/>
                  </a:lnTo>
                  <a:lnTo>
                    <a:pt x="17" y="69"/>
                  </a:lnTo>
                  <a:lnTo>
                    <a:pt x="16" y="70"/>
                  </a:lnTo>
                  <a:lnTo>
                    <a:pt x="14" y="72"/>
                  </a:lnTo>
                  <a:lnTo>
                    <a:pt x="14" y="73"/>
                  </a:lnTo>
                  <a:lnTo>
                    <a:pt x="15" y="76"/>
                  </a:lnTo>
                  <a:lnTo>
                    <a:pt x="12" y="76"/>
                  </a:lnTo>
                  <a:lnTo>
                    <a:pt x="8" y="77"/>
                  </a:lnTo>
                  <a:lnTo>
                    <a:pt x="6" y="78"/>
                  </a:lnTo>
                  <a:lnTo>
                    <a:pt x="5" y="80"/>
                  </a:lnTo>
                  <a:lnTo>
                    <a:pt x="4" y="83"/>
                  </a:lnTo>
                  <a:lnTo>
                    <a:pt x="4" y="88"/>
                  </a:lnTo>
                  <a:lnTo>
                    <a:pt x="5" y="91"/>
                  </a:lnTo>
                  <a:lnTo>
                    <a:pt x="3" y="92"/>
                  </a:lnTo>
                  <a:lnTo>
                    <a:pt x="1" y="93"/>
                  </a:lnTo>
                  <a:lnTo>
                    <a:pt x="0" y="95"/>
                  </a:lnTo>
                  <a:lnTo>
                    <a:pt x="0" y="98"/>
                  </a:lnTo>
                  <a:lnTo>
                    <a:pt x="2" y="111"/>
                  </a:lnTo>
                  <a:lnTo>
                    <a:pt x="4" y="120"/>
                  </a:lnTo>
                  <a:lnTo>
                    <a:pt x="5" y="124"/>
                  </a:lnTo>
                  <a:lnTo>
                    <a:pt x="7" y="126"/>
                  </a:lnTo>
                  <a:lnTo>
                    <a:pt x="25" y="126"/>
                  </a:lnTo>
                  <a:lnTo>
                    <a:pt x="25" y="0"/>
                  </a:lnTo>
                  <a:close/>
                </a:path>
              </a:pathLst>
            </a:custGeom>
            <a:solidFill>
              <a:srgbClr val="165784"/>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5" name="Freeform 24"/>
            <p:cNvSpPr>
              <a:spLocks noChangeArrowheads="1"/>
            </p:cNvSpPr>
            <p:nvPr/>
          </p:nvSpPr>
          <p:spPr bwMode="auto">
            <a:xfrm>
              <a:off x="4356487" y="1704898"/>
              <a:ext cx="215513" cy="1636301"/>
            </a:xfrm>
            <a:custGeom>
              <a:avLst/>
              <a:gdLst>
                <a:gd name="T0" fmla="*/ 36 w 54"/>
                <a:gd name="T1" fmla="*/ 0 h 410"/>
                <a:gd name="T2" fmla="*/ 36 w 54"/>
                <a:gd name="T3" fmla="*/ 0 h 410"/>
                <a:gd name="T4" fmla="*/ 36 w 54"/>
                <a:gd name="T5" fmla="*/ 0 h 410"/>
                <a:gd name="T6" fmla="*/ 37 w 54"/>
                <a:gd name="T7" fmla="*/ 0 h 410"/>
                <a:gd name="T8" fmla="*/ 37 w 54"/>
                <a:gd name="T9" fmla="*/ 0 h 410"/>
                <a:gd name="T10" fmla="*/ 37 w 54"/>
                <a:gd name="T11" fmla="*/ 30 h 410"/>
                <a:gd name="T12" fmla="*/ 36 w 54"/>
                <a:gd name="T13" fmla="*/ 59 h 410"/>
                <a:gd name="T14" fmla="*/ 33 w 54"/>
                <a:gd name="T15" fmla="*/ 122 h 410"/>
                <a:gd name="T16" fmla="*/ 29 w 54"/>
                <a:gd name="T17" fmla="*/ 183 h 410"/>
                <a:gd name="T18" fmla="*/ 22 w 54"/>
                <a:gd name="T19" fmla="*/ 243 h 410"/>
                <a:gd name="T20" fmla="*/ 15 w 54"/>
                <a:gd name="T21" fmla="*/ 297 h 410"/>
                <a:gd name="T22" fmla="*/ 9 w 54"/>
                <a:gd name="T23" fmla="*/ 346 h 410"/>
                <a:gd name="T24" fmla="*/ 0 w 54"/>
                <a:gd name="T25" fmla="*/ 410 h 410"/>
                <a:gd name="T26" fmla="*/ 54 w 54"/>
                <a:gd name="T27" fmla="*/ 410 h 410"/>
                <a:gd name="T28" fmla="*/ 54 w 54"/>
                <a:gd name="T29" fmla="*/ 0 h 410"/>
                <a:gd name="T30" fmla="*/ 36 w 54"/>
                <a:gd name="T3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410">
                  <a:moveTo>
                    <a:pt x="36" y="0"/>
                  </a:moveTo>
                  <a:lnTo>
                    <a:pt x="36" y="0"/>
                  </a:lnTo>
                  <a:lnTo>
                    <a:pt x="37" y="0"/>
                  </a:lnTo>
                  <a:lnTo>
                    <a:pt x="37" y="30"/>
                  </a:lnTo>
                  <a:lnTo>
                    <a:pt x="36" y="59"/>
                  </a:lnTo>
                  <a:lnTo>
                    <a:pt x="33" y="122"/>
                  </a:lnTo>
                  <a:lnTo>
                    <a:pt x="29" y="183"/>
                  </a:lnTo>
                  <a:lnTo>
                    <a:pt x="22" y="243"/>
                  </a:lnTo>
                  <a:lnTo>
                    <a:pt x="15" y="297"/>
                  </a:lnTo>
                  <a:lnTo>
                    <a:pt x="9" y="346"/>
                  </a:lnTo>
                  <a:lnTo>
                    <a:pt x="0" y="410"/>
                  </a:lnTo>
                  <a:lnTo>
                    <a:pt x="54" y="410"/>
                  </a:lnTo>
                  <a:lnTo>
                    <a:pt x="54" y="0"/>
                  </a:lnTo>
                  <a:lnTo>
                    <a:pt x="36" y="0"/>
                  </a:lnTo>
                  <a:close/>
                </a:path>
              </a:pathLst>
            </a:custGeom>
            <a:solidFill>
              <a:srgbClr val="3C948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6" name="Freeform 25"/>
            <p:cNvSpPr>
              <a:spLocks noChangeArrowheads="1"/>
            </p:cNvSpPr>
            <p:nvPr/>
          </p:nvSpPr>
          <p:spPr bwMode="auto">
            <a:xfrm>
              <a:off x="3753851" y="4143386"/>
              <a:ext cx="818151" cy="574701"/>
            </a:xfrm>
            <a:custGeom>
              <a:avLst/>
              <a:gdLst>
                <a:gd name="T0" fmla="*/ 81 w 205"/>
                <a:gd name="T1" fmla="*/ 0 h 144"/>
                <a:gd name="T2" fmla="*/ 81 w 205"/>
                <a:gd name="T3" fmla="*/ 0 h 144"/>
                <a:gd name="T4" fmla="*/ 65 w 205"/>
                <a:gd name="T5" fmla="*/ 29 h 144"/>
                <a:gd name="T6" fmla="*/ 51 w 205"/>
                <a:gd name="T7" fmla="*/ 56 h 144"/>
                <a:gd name="T8" fmla="*/ 25 w 205"/>
                <a:gd name="T9" fmla="*/ 102 h 144"/>
                <a:gd name="T10" fmla="*/ 6 w 205"/>
                <a:gd name="T11" fmla="*/ 133 h 144"/>
                <a:gd name="T12" fmla="*/ 0 w 205"/>
                <a:gd name="T13" fmla="*/ 144 h 144"/>
                <a:gd name="T14" fmla="*/ 82 w 205"/>
                <a:gd name="T15" fmla="*/ 144 h 144"/>
                <a:gd name="T16" fmla="*/ 86 w 205"/>
                <a:gd name="T17" fmla="*/ 144 h 144"/>
                <a:gd name="T18" fmla="*/ 86 w 205"/>
                <a:gd name="T19" fmla="*/ 144 h 144"/>
                <a:gd name="T20" fmla="*/ 86 w 205"/>
                <a:gd name="T21" fmla="*/ 133 h 144"/>
                <a:gd name="T22" fmla="*/ 88 w 205"/>
                <a:gd name="T23" fmla="*/ 122 h 144"/>
                <a:gd name="T24" fmla="*/ 92 w 205"/>
                <a:gd name="T25" fmla="*/ 111 h 144"/>
                <a:gd name="T26" fmla="*/ 96 w 205"/>
                <a:gd name="T27" fmla="*/ 101 h 144"/>
                <a:gd name="T28" fmla="*/ 100 w 205"/>
                <a:gd name="T29" fmla="*/ 92 h 144"/>
                <a:gd name="T30" fmla="*/ 107 w 205"/>
                <a:gd name="T31" fmla="*/ 82 h 144"/>
                <a:gd name="T32" fmla="*/ 114 w 205"/>
                <a:gd name="T33" fmla="*/ 75 h 144"/>
                <a:gd name="T34" fmla="*/ 121 w 205"/>
                <a:gd name="T35" fmla="*/ 67 h 144"/>
                <a:gd name="T36" fmla="*/ 130 w 205"/>
                <a:gd name="T37" fmla="*/ 59 h 144"/>
                <a:gd name="T38" fmla="*/ 139 w 205"/>
                <a:gd name="T39" fmla="*/ 54 h 144"/>
                <a:gd name="T40" fmla="*/ 149 w 205"/>
                <a:gd name="T41" fmla="*/ 48 h 144"/>
                <a:gd name="T42" fmla="*/ 159 w 205"/>
                <a:gd name="T43" fmla="*/ 44 h 144"/>
                <a:gd name="T44" fmla="*/ 170 w 205"/>
                <a:gd name="T45" fmla="*/ 40 h 144"/>
                <a:gd name="T46" fmla="*/ 181 w 205"/>
                <a:gd name="T47" fmla="*/ 37 h 144"/>
                <a:gd name="T48" fmla="*/ 193 w 205"/>
                <a:gd name="T49" fmla="*/ 35 h 144"/>
                <a:gd name="T50" fmla="*/ 205 w 205"/>
                <a:gd name="T51" fmla="*/ 35 h 144"/>
                <a:gd name="T52" fmla="*/ 205 w 205"/>
                <a:gd name="T53" fmla="*/ 35 h 144"/>
                <a:gd name="T54" fmla="*/ 205 w 205"/>
                <a:gd name="T55" fmla="*/ 35 h 144"/>
                <a:gd name="T56" fmla="*/ 205 w 205"/>
                <a:gd name="T57" fmla="*/ 0 h 144"/>
                <a:gd name="T58" fmla="*/ 81 w 205"/>
                <a:gd name="T5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44">
                  <a:moveTo>
                    <a:pt x="81" y="0"/>
                  </a:moveTo>
                  <a:lnTo>
                    <a:pt x="81" y="0"/>
                  </a:lnTo>
                  <a:lnTo>
                    <a:pt x="65" y="29"/>
                  </a:lnTo>
                  <a:lnTo>
                    <a:pt x="51" y="56"/>
                  </a:lnTo>
                  <a:lnTo>
                    <a:pt x="25" y="102"/>
                  </a:lnTo>
                  <a:lnTo>
                    <a:pt x="6" y="133"/>
                  </a:lnTo>
                  <a:lnTo>
                    <a:pt x="0" y="144"/>
                  </a:lnTo>
                  <a:lnTo>
                    <a:pt x="82" y="144"/>
                  </a:lnTo>
                  <a:lnTo>
                    <a:pt x="86" y="144"/>
                  </a:lnTo>
                  <a:lnTo>
                    <a:pt x="86" y="133"/>
                  </a:lnTo>
                  <a:lnTo>
                    <a:pt x="88" y="122"/>
                  </a:lnTo>
                  <a:lnTo>
                    <a:pt x="92" y="111"/>
                  </a:lnTo>
                  <a:lnTo>
                    <a:pt x="96" y="101"/>
                  </a:lnTo>
                  <a:lnTo>
                    <a:pt x="100" y="92"/>
                  </a:lnTo>
                  <a:lnTo>
                    <a:pt x="107" y="82"/>
                  </a:lnTo>
                  <a:lnTo>
                    <a:pt x="114" y="75"/>
                  </a:lnTo>
                  <a:lnTo>
                    <a:pt x="121" y="67"/>
                  </a:lnTo>
                  <a:lnTo>
                    <a:pt x="130" y="59"/>
                  </a:lnTo>
                  <a:lnTo>
                    <a:pt x="139" y="54"/>
                  </a:lnTo>
                  <a:lnTo>
                    <a:pt x="149" y="48"/>
                  </a:lnTo>
                  <a:lnTo>
                    <a:pt x="159" y="44"/>
                  </a:lnTo>
                  <a:lnTo>
                    <a:pt x="170" y="40"/>
                  </a:lnTo>
                  <a:lnTo>
                    <a:pt x="181" y="37"/>
                  </a:lnTo>
                  <a:lnTo>
                    <a:pt x="193" y="35"/>
                  </a:lnTo>
                  <a:lnTo>
                    <a:pt x="205" y="35"/>
                  </a:lnTo>
                  <a:lnTo>
                    <a:pt x="205" y="0"/>
                  </a:lnTo>
                  <a:lnTo>
                    <a:pt x="81" y="0"/>
                  </a:lnTo>
                  <a:close/>
                </a:path>
              </a:pathLst>
            </a:custGeom>
            <a:solidFill>
              <a:srgbClr val="FF573B"/>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7" name="Freeform 26"/>
            <p:cNvSpPr>
              <a:spLocks noChangeArrowheads="1"/>
            </p:cNvSpPr>
            <p:nvPr/>
          </p:nvSpPr>
          <p:spPr bwMode="auto">
            <a:xfrm>
              <a:off x="4077119" y="3975765"/>
              <a:ext cx="494881" cy="167621"/>
            </a:xfrm>
            <a:custGeom>
              <a:avLst/>
              <a:gdLst>
                <a:gd name="T0" fmla="*/ 124 w 124"/>
                <a:gd name="T1" fmla="*/ 3 h 42"/>
                <a:gd name="T2" fmla="*/ 124 w 124"/>
                <a:gd name="T3" fmla="*/ 3 h 42"/>
                <a:gd name="T4" fmla="*/ 79 w 124"/>
                <a:gd name="T5" fmla="*/ 3 h 42"/>
                <a:gd name="T6" fmla="*/ 79 w 124"/>
                <a:gd name="T7" fmla="*/ 3 h 42"/>
                <a:gd name="T8" fmla="*/ 79 w 124"/>
                <a:gd name="T9" fmla="*/ 0 h 42"/>
                <a:gd name="T10" fmla="*/ 19 w 124"/>
                <a:gd name="T11" fmla="*/ 0 h 42"/>
                <a:gd name="T12" fmla="*/ 19 w 124"/>
                <a:gd name="T13" fmla="*/ 0 h 42"/>
                <a:gd name="T14" fmla="*/ 18 w 124"/>
                <a:gd name="T15" fmla="*/ 2 h 42"/>
                <a:gd name="T16" fmla="*/ 0 w 124"/>
                <a:gd name="T17" fmla="*/ 2 h 42"/>
                <a:gd name="T18" fmla="*/ 0 w 124"/>
                <a:gd name="T19" fmla="*/ 41 h 42"/>
                <a:gd name="T20" fmla="*/ 0 w 124"/>
                <a:gd name="T21" fmla="*/ 41 h 42"/>
                <a:gd name="T22" fmla="*/ 0 w 124"/>
                <a:gd name="T23" fmla="*/ 42 h 42"/>
                <a:gd name="T24" fmla="*/ 124 w 124"/>
                <a:gd name="T25" fmla="*/ 42 h 42"/>
                <a:gd name="T26" fmla="*/ 124 w 124"/>
                <a:gd name="T27"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42">
                  <a:moveTo>
                    <a:pt x="124" y="3"/>
                  </a:moveTo>
                  <a:lnTo>
                    <a:pt x="124" y="3"/>
                  </a:lnTo>
                  <a:lnTo>
                    <a:pt x="79" y="3"/>
                  </a:lnTo>
                  <a:lnTo>
                    <a:pt x="79" y="0"/>
                  </a:lnTo>
                  <a:lnTo>
                    <a:pt x="19" y="0"/>
                  </a:lnTo>
                  <a:lnTo>
                    <a:pt x="18" y="2"/>
                  </a:lnTo>
                  <a:lnTo>
                    <a:pt x="0" y="2"/>
                  </a:lnTo>
                  <a:lnTo>
                    <a:pt x="0" y="41"/>
                  </a:lnTo>
                  <a:lnTo>
                    <a:pt x="0" y="42"/>
                  </a:lnTo>
                  <a:lnTo>
                    <a:pt x="124" y="42"/>
                  </a:lnTo>
                  <a:lnTo>
                    <a:pt x="124" y="3"/>
                  </a:lnTo>
                  <a:close/>
                </a:path>
              </a:pathLst>
            </a:custGeom>
            <a:solidFill>
              <a:srgbClr val="FFC353"/>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8" name="Freeform 27"/>
            <p:cNvSpPr>
              <a:spLocks noChangeArrowheads="1"/>
            </p:cNvSpPr>
            <p:nvPr/>
          </p:nvSpPr>
          <p:spPr bwMode="auto">
            <a:xfrm>
              <a:off x="4572000" y="3975765"/>
              <a:ext cx="498873" cy="167621"/>
            </a:xfrm>
            <a:custGeom>
              <a:avLst/>
              <a:gdLst>
                <a:gd name="T0" fmla="*/ 125 w 125"/>
                <a:gd name="T1" fmla="*/ 40 h 42"/>
                <a:gd name="T2" fmla="*/ 125 w 125"/>
                <a:gd name="T3" fmla="*/ 2 h 42"/>
                <a:gd name="T4" fmla="*/ 106 w 125"/>
                <a:gd name="T5" fmla="*/ 2 h 42"/>
                <a:gd name="T6" fmla="*/ 106 w 125"/>
                <a:gd name="T7" fmla="*/ 2 h 42"/>
                <a:gd name="T8" fmla="*/ 106 w 125"/>
                <a:gd name="T9" fmla="*/ 0 h 42"/>
                <a:gd name="T10" fmla="*/ 46 w 125"/>
                <a:gd name="T11" fmla="*/ 0 h 42"/>
                <a:gd name="T12" fmla="*/ 46 w 125"/>
                <a:gd name="T13" fmla="*/ 0 h 42"/>
                <a:gd name="T14" fmla="*/ 47 w 125"/>
                <a:gd name="T15" fmla="*/ 3 h 42"/>
                <a:gd name="T16" fmla="*/ 1 w 125"/>
                <a:gd name="T17" fmla="*/ 3 h 42"/>
                <a:gd name="T18" fmla="*/ 0 w 125"/>
                <a:gd name="T19" fmla="*/ 3 h 42"/>
                <a:gd name="T20" fmla="*/ 0 w 125"/>
                <a:gd name="T21" fmla="*/ 42 h 42"/>
                <a:gd name="T22" fmla="*/ 125 w 125"/>
                <a:gd name="T23" fmla="*/ 42 h 42"/>
                <a:gd name="T24" fmla="*/ 125 w 125"/>
                <a:gd name="T25" fmla="*/ 42 h 42"/>
                <a:gd name="T26" fmla="*/ 125 w 125"/>
                <a:gd name="T27" fmla="*/ 40 h 42"/>
                <a:gd name="T28" fmla="*/ 125 w 125"/>
                <a:gd name="T29"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42">
                  <a:moveTo>
                    <a:pt x="125" y="40"/>
                  </a:moveTo>
                  <a:lnTo>
                    <a:pt x="125" y="2"/>
                  </a:lnTo>
                  <a:lnTo>
                    <a:pt x="106" y="2"/>
                  </a:lnTo>
                  <a:lnTo>
                    <a:pt x="106" y="0"/>
                  </a:lnTo>
                  <a:lnTo>
                    <a:pt x="46" y="0"/>
                  </a:lnTo>
                  <a:lnTo>
                    <a:pt x="47" y="3"/>
                  </a:lnTo>
                  <a:lnTo>
                    <a:pt x="1" y="3"/>
                  </a:lnTo>
                  <a:lnTo>
                    <a:pt x="0" y="3"/>
                  </a:lnTo>
                  <a:lnTo>
                    <a:pt x="0" y="42"/>
                  </a:lnTo>
                  <a:lnTo>
                    <a:pt x="125" y="42"/>
                  </a:lnTo>
                  <a:lnTo>
                    <a:pt x="125" y="40"/>
                  </a:lnTo>
                  <a:close/>
                </a:path>
              </a:pathLst>
            </a:custGeom>
            <a:solidFill>
              <a:srgbClr val="FFB12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39" name="Freeform 28"/>
            <p:cNvSpPr>
              <a:spLocks noChangeArrowheads="1"/>
            </p:cNvSpPr>
            <p:nvPr/>
          </p:nvSpPr>
          <p:spPr bwMode="auto">
            <a:xfrm>
              <a:off x="4572000" y="4143386"/>
              <a:ext cx="822141" cy="574701"/>
            </a:xfrm>
            <a:custGeom>
              <a:avLst/>
              <a:gdLst>
                <a:gd name="T0" fmla="*/ 125 w 206"/>
                <a:gd name="T1" fmla="*/ 0 h 144"/>
                <a:gd name="T2" fmla="*/ 0 w 206"/>
                <a:gd name="T3" fmla="*/ 0 h 144"/>
                <a:gd name="T4" fmla="*/ 0 w 206"/>
                <a:gd name="T5" fmla="*/ 35 h 144"/>
                <a:gd name="T6" fmla="*/ 0 w 206"/>
                <a:gd name="T7" fmla="*/ 35 h 144"/>
                <a:gd name="T8" fmla="*/ 1 w 206"/>
                <a:gd name="T9" fmla="*/ 35 h 144"/>
                <a:gd name="T10" fmla="*/ 1 w 206"/>
                <a:gd name="T11" fmla="*/ 35 h 144"/>
                <a:gd name="T12" fmla="*/ 1 w 206"/>
                <a:gd name="T13" fmla="*/ 35 h 144"/>
                <a:gd name="T14" fmla="*/ 1 w 206"/>
                <a:gd name="T15" fmla="*/ 35 h 144"/>
                <a:gd name="T16" fmla="*/ 13 w 206"/>
                <a:gd name="T17" fmla="*/ 35 h 144"/>
                <a:gd name="T18" fmla="*/ 24 w 206"/>
                <a:gd name="T19" fmla="*/ 37 h 144"/>
                <a:gd name="T20" fmla="*/ 36 w 206"/>
                <a:gd name="T21" fmla="*/ 40 h 144"/>
                <a:gd name="T22" fmla="*/ 46 w 206"/>
                <a:gd name="T23" fmla="*/ 43 h 144"/>
                <a:gd name="T24" fmla="*/ 57 w 206"/>
                <a:gd name="T25" fmla="*/ 48 h 144"/>
                <a:gd name="T26" fmla="*/ 67 w 206"/>
                <a:gd name="T27" fmla="*/ 54 h 144"/>
                <a:gd name="T28" fmla="*/ 75 w 206"/>
                <a:gd name="T29" fmla="*/ 59 h 144"/>
                <a:gd name="T30" fmla="*/ 84 w 206"/>
                <a:gd name="T31" fmla="*/ 67 h 144"/>
                <a:gd name="T32" fmla="*/ 92 w 206"/>
                <a:gd name="T33" fmla="*/ 75 h 144"/>
                <a:gd name="T34" fmla="*/ 99 w 206"/>
                <a:gd name="T35" fmla="*/ 82 h 144"/>
                <a:gd name="T36" fmla="*/ 105 w 206"/>
                <a:gd name="T37" fmla="*/ 92 h 144"/>
                <a:gd name="T38" fmla="*/ 109 w 206"/>
                <a:gd name="T39" fmla="*/ 101 h 144"/>
                <a:gd name="T40" fmla="*/ 114 w 206"/>
                <a:gd name="T41" fmla="*/ 111 h 144"/>
                <a:gd name="T42" fmla="*/ 117 w 206"/>
                <a:gd name="T43" fmla="*/ 122 h 144"/>
                <a:gd name="T44" fmla="*/ 119 w 206"/>
                <a:gd name="T45" fmla="*/ 133 h 144"/>
                <a:gd name="T46" fmla="*/ 120 w 206"/>
                <a:gd name="T47" fmla="*/ 144 h 144"/>
                <a:gd name="T48" fmla="*/ 126 w 206"/>
                <a:gd name="T49" fmla="*/ 144 h 144"/>
                <a:gd name="T50" fmla="*/ 206 w 206"/>
                <a:gd name="T51" fmla="*/ 144 h 144"/>
                <a:gd name="T52" fmla="*/ 206 w 206"/>
                <a:gd name="T53" fmla="*/ 144 h 144"/>
                <a:gd name="T54" fmla="*/ 199 w 206"/>
                <a:gd name="T55" fmla="*/ 133 h 144"/>
                <a:gd name="T56" fmla="*/ 181 w 206"/>
                <a:gd name="T57" fmla="*/ 102 h 144"/>
                <a:gd name="T58" fmla="*/ 154 w 206"/>
                <a:gd name="T59" fmla="*/ 56 h 144"/>
                <a:gd name="T60" fmla="*/ 140 w 206"/>
                <a:gd name="T61" fmla="*/ 29 h 144"/>
                <a:gd name="T62" fmla="*/ 125 w 206"/>
                <a:gd name="T63" fmla="*/ 0 h 144"/>
                <a:gd name="T64" fmla="*/ 125 w 206"/>
                <a:gd name="T6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44">
                  <a:moveTo>
                    <a:pt x="125" y="0"/>
                  </a:moveTo>
                  <a:lnTo>
                    <a:pt x="0" y="0"/>
                  </a:lnTo>
                  <a:lnTo>
                    <a:pt x="0" y="35"/>
                  </a:lnTo>
                  <a:lnTo>
                    <a:pt x="1" y="35"/>
                  </a:lnTo>
                  <a:lnTo>
                    <a:pt x="13" y="35"/>
                  </a:lnTo>
                  <a:lnTo>
                    <a:pt x="24" y="37"/>
                  </a:lnTo>
                  <a:lnTo>
                    <a:pt x="36" y="40"/>
                  </a:lnTo>
                  <a:lnTo>
                    <a:pt x="46" y="43"/>
                  </a:lnTo>
                  <a:lnTo>
                    <a:pt x="57" y="48"/>
                  </a:lnTo>
                  <a:lnTo>
                    <a:pt x="67" y="54"/>
                  </a:lnTo>
                  <a:lnTo>
                    <a:pt x="75" y="59"/>
                  </a:lnTo>
                  <a:lnTo>
                    <a:pt x="84" y="67"/>
                  </a:lnTo>
                  <a:lnTo>
                    <a:pt x="92" y="75"/>
                  </a:lnTo>
                  <a:lnTo>
                    <a:pt x="99" y="82"/>
                  </a:lnTo>
                  <a:lnTo>
                    <a:pt x="105" y="92"/>
                  </a:lnTo>
                  <a:lnTo>
                    <a:pt x="109" y="101"/>
                  </a:lnTo>
                  <a:lnTo>
                    <a:pt x="114" y="111"/>
                  </a:lnTo>
                  <a:lnTo>
                    <a:pt x="117" y="122"/>
                  </a:lnTo>
                  <a:lnTo>
                    <a:pt x="119" y="133"/>
                  </a:lnTo>
                  <a:lnTo>
                    <a:pt x="120" y="144"/>
                  </a:lnTo>
                  <a:lnTo>
                    <a:pt x="126" y="144"/>
                  </a:lnTo>
                  <a:lnTo>
                    <a:pt x="206" y="144"/>
                  </a:lnTo>
                  <a:lnTo>
                    <a:pt x="199" y="133"/>
                  </a:lnTo>
                  <a:lnTo>
                    <a:pt x="181" y="102"/>
                  </a:lnTo>
                  <a:lnTo>
                    <a:pt x="154" y="56"/>
                  </a:lnTo>
                  <a:lnTo>
                    <a:pt x="140" y="29"/>
                  </a:lnTo>
                  <a:lnTo>
                    <a:pt x="125" y="0"/>
                  </a:lnTo>
                  <a:close/>
                </a:path>
              </a:pathLst>
            </a:custGeom>
            <a:solidFill>
              <a:srgbClr val="FF6E5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40" name="Freeform 29"/>
            <p:cNvSpPr>
              <a:spLocks noChangeArrowheads="1"/>
            </p:cNvSpPr>
            <p:nvPr/>
          </p:nvSpPr>
          <p:spPr bwMode="auto">
            <a:xfrm>
              <a:off x="4572000" y="1202035"/>
              <a:ext cx="103765" cy="502863"/>
            </a:xfrm>
            <a:custGeom>
              <a:avLst/>
              <a:gdLst>
                <a:gd name="T0" fmla="*/ 26 w 26"/>
                <a:gd name="T1" fmla="*/ 98 h 126"/>
                <a:gd name="T2" fmla="*/ 26 w 26"/>
                <a:gd name="T3" fmla="*/ 98 h 126"/>
                <a:gd name="T4" fmla="*/ 26 w 26"/>
                <a:gd name="T5" fmla="*/ 95 h 126"/>
                <a:gd name="T6" fmla="*/ 25 w 26"/>
                <a:gd name="T7" fmla="*/ 93 h 126"/>
                <a:gd name="T8" fmla="*/ 23 w 26"/>
                <a:gd name="T9" fmla="*/ 92 h 126"/>
                <a:gd name="T10" fmla="*/ 21 w 26"/>
                <a:gd name="T11" fmla="*/ 91 h 126"/>
                <a:gd name="T12" fmla="*/ 21 w 26"/>
                <a:gd name="T13" fmla="*/ 91 h 126"/>
                <a:gd name="T14" fmla="*/ 22 w 26"/>
                <a:gd name="T15" fmla="*/ 88 h 126"/>
                <a:gd name="T16" fmla="*/ 22 w 26"/>
                <a:gd name="T17" fmla="*/ 83 h 126"/>
                <a:gd name="T18" fmla="*/ 22 w 26"/>
                <a:gd name="T19" fmla="*/ 83 h 126"/>
                <a:gd name="T20" fmla="*/ 22 w 26"/>
                <a:gd name="T21" fmla="*/ 80 h 126"/>
                <a:gd name="T22" fmla="*/ 19 w 26"/>
                <a:gd name="T23" fmla="*/ 78 h 126"/>
                <a:gd name="T24" fmla="*/ 17 w 26"/>
                <a:gd name="T25" fmla="*/ 77 h 126"/>
                <a:gd name="T26" fmla="*/ 14 w 26"/>
                <a:gd name="T27" fmla="*/ 76 h 126"/>
                <a:gd name="T28" fmla="*/ 12 w 26"/>
                <a:gd name="T29" fmla="*/ 76 h 126"/>
                <a:gd name="T30" fmla="*/ 12 w 26"/>
                <a:gd name="T31" fmla="*/ 76 h 126"/>
                <a:gd name="T32" fmla="*/ 12 w 26"/>
                <a:gd name="T33" fmla="*/ 73 h 126"/>
                <a:gd name="T34" fmla="*/ 12 w 26"/>
                <a:gd name="T35" fmla="*/ 73 h 126"/>
                <a:gd name="T36" fmla="*/ 12 w 26"/>
                <a:gd name="T37" fmla="*/ 72 h 126"/>
                <a:gd name="T38" fmla="*/ 11 w 26"/>
                <a:gd name="T39" fmla="*/ 70 h 126"/>
                <a:gd name="T40" fmla="*/ 9 w 26"/>
                <a:gd name="T41" fmla="*/ 69 h 126"/>
                <a:gd name="T42" fmla="*/ 6 w 26"/>
                <a:gd name="T43" fmla="*/ 69 h 126"/>
                <a:gd name="T44" fmla="*/ 4 w 26"/>
                <a:gd name="T45" fmla="*/ 69 h 126"/>
                <a:gd name="T46" fmla="*/ 4 w 26"/>
                <a:gd name="T47" fmla="*/ 37 h 126"/>
                <a:gd name="T48" fmla="*/ 4 w 26"/>
                <a:gd name="T49" fmla="*/ 37 h 126"/>
                <a:gd name="T50" fmla="*/ 3 w 26"/>
                <a:gd name="T51" fmla="*/ 35 h 126"/>
                <a:gd name="T52" fmla="*/ 2 w 26"/>
                <a:gd name="T53" fmla="*/ 34 h 126"/>
                <a:gd name="T54" fmla="*/ 2 w 26"/>
                <a:gd name="T55" fmla="*/ 0 h 126"/>
                <a:gd name="T56" fmla="*/ 1 w 26"/>
                <a:gd name="T57" fmla="*/ 0 h 126"/>
                <a:gd name="T58" fmla="*/ 0 w 26"/>
                <a:gd name="T59" fmla="*/ 0 h 126"/>
                <a:gd name="T60" fmla="*/ 0 w 26"/>
                <a:gd name="T61" fmla="*/ 126 h 126"/>
                <a:gd name="T62" fmla="*/ 19 w 26"/>
                <a:gd name="T63" fmla="*/ 126 h 126"/>
                <a:gd name="T64" fmla="*/ 19 w 26"/>
                <a:gd name="T65" fmla="*/ 126 h 126"/>
                <a:gd name="T66" fmla="*/ 21 w 26"/>
                <a:gd name="T67" fmla="*/ 124 h 126"/>
                <a:gd name="T68" fmla="*/ 22 w 26"/>
                <a:gd name="T69" fmla="*/ 120 h 126"/>
                <a:gd name="T70" fmla="*/ 24 w 26"/>
                <a:gd name="T71" fmla="*/ 111 h 126"/>
                <a:gd name="T72" fmla="*/ 26 w 26"/>
                <a:gd name="T73" fmla="*/ 98 h 126"/>
                <a:gd name="T74" fmla="*/ 26 w 26"/>
                <a:gd name="T75" fmla="*/ 9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126">
                  <a:moveTo>
                    <a:pt x="26" y="98"/>
                  </a:moveTo>
                  <a:lnTo>
                    <a:pt x="26" y="98"/>
                  </a:lnTo>
                  <a:lnTo>
                    <a:pt x="26" y="95"/>
                  </a:lnTo>
                  <a:lnTo>
                    <a:pt x="25" y="93"/>
                  </a:lnTo>
                  <a:lnTo>
                    <a:pt x="23" y="92"/>
                  </a:lnTo>
                  <a:lnTo>
                    <a:pt x="21" y="91"/>
                  </a:lnTo>
                  <a:lnTo>
                    <a:pt x="22" y="88"/>
                  </a:lnTo>
                  <a:lnTo>
                    <a:pt x="22" y="83"/>
                  </a:lnTo>
                  <a:lnTo>
                    <a:pt x="22" y="80"/>
                  </a:lnTo>
                  <a:lnTo>
                    <a:pt x="19" y="78"/>
                  </a:lnTo>
                  <a:lnTo>
                    <a:pt x="17" y="77"/>
                  </a:lnTo>
                  <a:lnTo>
                    <a:pt x="14" y="76"/>
                  </a:lnTo>
                  <a:lnTo>
                    <a:pt x="12" y="76"/>
                  </a:lnTo>
                  <a:lnTo>
                    <a:pt x="12" y="73"/>
                  </a:lnTo>
                  <a:lnTo>
                    <a:pt x="12" y="72"/>
                  </a:lnTo>
                  <a:lnTo>
                    <a:pt x="11" y="70"/>
                  </a:lnTo>
                  <a:lnTo>
                    <a:pt x="9" y="69"/>
                  </a:lnTo>
                  <a:lnTo>
                    <a:pt x="6" y="69"/>
                  </a:lnTo>
                  <a:lnTo>
                    <a:pt x="4" y="69"/>
                  </a:lnTo>
                  <a:lnTo>
                    <a:pt x="4" y="37"/>
                  </a:lnTo>
                  <a:lnTo>
                    <a:pt x="3" y="35"/>
                  </a:lnTo>
                  <a:lnTo>
                    <a:pt x="2" y="34"/>
                  </a:lnTo>
                  <a:lnTo>
                    <a:pt x="2" y="0"/>
                  </a:lnTo>
                  <a:lnTo>
                    <a:pt x="1" y="0"/>
                  </a:lnTo>
                  <a:lnTo>
                    <a:pt x="0" y="0"/>
                  </a:lnTo>
                  <a:lnTo>
                    <a:pt x="0" y="126"/>
                  </a:lnTo>
                  <a:lnTo>
                    <a:pt x="19" y="126"/>
                  </a:lnTo>
                  <a:lnTo>
                    <a:pt x="21" y="124"/>
                  </a:lnTo>
                  <a:lnTo>
                    <a:pt x="22" y="120"/>
                  </a:lnTo>
                  <a:lnTo>
                    <a:pt x="24" y="111"/>
                  </a:lnTo>
                  <a:lnTo>
                    <a:pt x="26" y="98"/>
                  </a:lnTo>
                  <a:close/>
                </a:path>
              </a:pathLst>
            </a:custGeom>
            <a:solidFill>
              <a:srgbClr val="1B6AA2"/>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41" name="Freeform 30"/>
            <p:cNvSpPr>
              <a:spLocks noChangeArrowheads="1"/>
            </p:cNvSpPr>
            <p:nvPr/>
          </p:nvSpPr>
          <p:spPr bwMode="auto">
            <a:xfrm>
              <a:off x="4572000" y="1704898"/>
              <a:ext cx="223495" cy="1636301"/>
            </a:xfrm>
            <a:custGeom>
              <a:avLst/>
              <a:gdLst>
                <a:gd name="T0" fmla="*/ 56 w 56"/>
                <a:gd name="T1" fmla="*/ 410 h 410"/>
                <a:gd name="T2" fmla="*/ 56 w 56"/>
                <a:gd name="T3" fmla="*/ 410 h 410"/>
                <a:gd name="T4" fmla="*/ 46 w 56"/>
                <a:gd name="T5" fmla="*/ 346 h 410"/>
                <a:gd name="T6" fmla="*/ 39 w 56"/>
                <a:gd name="T7" fmla="*/ 297 h 410"/>
                <a:gd name="T8" fmla="*/ 33 w 56"/>
                <a:gd name="T9" fmla="*/ 243 h 410"/>
                <a:gd name="T10" fmla="*/ 26 w 56"/>
                <a:gd name="T11" fmla="*/ 183 h 410"/>
                <a:gd name="T12" fmla="*/ 22 w 56"/>
                <a:gd name="T13" fmla="*/ 122 h 410"/>
                <a:gd name="T14" fmla="*/ 18 w 56"/>
                <a:gd name="T15" fmla="*/ 59 h 410"/>
                <a:gd name="T16" fmla="*/ 17 w 56"/>
                <a:gd name="T17" fmla="*/ 30 h 410"/>
                <a:gd name="T18" fmla="*/ 17 w 56"/>
                <a:gd name="T19" fmla="*/ 0 h 410"/>
                <a:gd name="T20" fmla="*/ 18 w 56"/>
                <a:gd name="T21" fmla="*/ 0 h 410"/>
                <a:gd name="T22" fmla="*/ 18 w 56"/>
                <a:gd name="T23" fmla="*/ 0 h 410"/>
                <a:gd name="T24" fmla="*/ 19 w 56"/>
                <a:gd name="T25" fmla="*/ 0 h 410"/>
                <a:gd name="T26" fmla="*/ 0 w 56"/>
                <a:gd name="T27" fmla="*/ 0 h 410"/>
                <a:gd name="T28" fmla="*/ 0 w 56"/>
                <a:gd name="T29" fmla="*/ 410 h 410"/>
                <a:gd name="T30" fmla="*/ 56 w 56"/>
                <a:gd name="T31" fmla="*/ 41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410">
                  <a:moveTo>
                    <a:pt x="56" y="410"/>
                  </a:moveTo>
                  <a:lnTo>
                    <a:pt x="56" y="410"/>
                  </a:lnTo>
                  <a:lnTo>
                    <a:pt x="46" y="346"/>
                  </a:lnTo>
                  <a:lnTo>
                    <a:pt x="39" y="297"/>
                  </a:lnTo>
                  <a:lnTo>
                    <a:pt x="33" y="243"/>
                  </a:lnTo>
                  <a:lnTo>
                    <a:pt x="26" y="183"/>
                  </a:lnTo>
                  <a:lnTo>
                    <a:pt x="22" y="122"/>
                  </a:lnTo>
                  <a:lnTo>
                    <a:pt x="18" y="59"/>
                  </a:lnTo>
                  <a:lnTo>
                    <a:pt x="17" y="30"/>
                  </a:lnTo>
                  <a:lnTo>
                    <a:pt x="17" y="0"/>
                  </a:lnTo>
                  <a:lnTo>
                    <a:pt x="18" y="0"/>
                  </a:lnTo>
                  <a:lnTo>
                    <a:pt x="19" y="0"/>
                  </a:lnTo>
                  <a:lnTo>
                    <a:pt x="0" y="0"/>
                  </a:lnTo>
                  <a:lnTo>
                    <a:pt x="0" y="410"/>
                  </a:lnTo>
                  <a:lnTo>
                    <a:pt x="56" y="410"/>
                  </a:lnTo>
                  <a:close/>
                </a:path>
              </a:pathLst>
            </a:custGeom>
            <a:solidFill>
              <a:srgbClr val="48B49C"/>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42" name="Freeform 31"/>
            <p:cNvSpPr>
              <a:spLocks noChangeArrowheads="1"/>
            </p:cNvSpPr>
            <p:nvPr/>
          </p:nvSpPr>
          <p:spPr bwMode="auto">
            <a:xfrm>
              <a:off x="4572000" y="3341199"/>
              <a:ext cx="279368" cy="83812"/>
            </a:xfrm>
            <a:custGeom>
              <a:avLst/>
              <a:gdLst>
                <a:gd name="T0" fmla="*/ 70 w 70"/>
                <a:gd name="T1" fmla="*/ 8 h 21"/>
                <a:gd name="T2" fmla="*/ 70 w 70"/>
                <a:gd name="T3" fmla="*/ 8 h 21"/>
                <a:gd name="T4" fmla="*/ 69 w 70"/>
                <a:gd name="T5" fmla="*/ 6 h 21"/>
                <a:gd name="T6" fmla="*/ 68 w 70"/>
                <a:gd name="T7" fmla="*/ 4 h 21"/>
                <a:gd name="T8" fmla="*/ 66 w 70"/>
                <a:gd name="T9" fmla="*/ 3 h 21"/>
                <a:gd name="T10" fmla="*/ 62 w 70"/>
                <a:gd name="T11" fmla="*/ 2 h 21"/>
                <a:gd name="T12" fmla="*/ 56 w 70"/>
                <a:gd name="T13" fmla="*/ 2 h 21"/>
                <a:gd name="T14" fmla="*/ 56 w 70"/>
                <a:gd name="T15" fmla="*/ 2 h 21"/>
                <a:gd name="T16" fmla="*/ 56 w 70"/>
                <a:gd name="T17" fmla="*/ 0 h 21"/>
                <a:gd name="T18" fmla="*/ 0 w 70"/>
                <a:gd name="T19" fmla="*/ 0 h 21"/>
                <a:gd name="T20" fmla="*/ 0 w 70"/>
                <a:gd name="T21" fmla="*/ 21 h 21"/>
                <a:gd name="T22" fmla="*/ 63 w 70"/>
                <a:gd name="T23" fmla="*/ 21 h 21"/>
                <a:gd name="T24" fmla="*/ 63 w 70"/>
                <a:gd name="T25" fmla="*/ 21 h 21"/>
                <a:gd name="T26" fmla="*/ 67 w 70"/>
                <a:gd name="T27" fmla="*/ 18 h 21"/>
                <a:gd name="T28" fmla="*/ 68 w 70"/>
                <a:gd name="T29" fmla="*/ 14 h 21"/>
                <a:gd name="T30" fmla="*/ 70 w 70"/>
                <a:gd name="T31" fmla="*/ 8 h 21"/>
                <a:gd name="T32" fmla="*/ 70 w 70"/>
                <a:gd name="T3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21">
                  <a:moveTo>
                    <a:pt x="70" y="8"/>
                  </a:moveTo>
                  <a:lnTo>
                    <a:pt x="70" y="8"/>
                  </a:lnTo>
                  <a:lnTo>
                    <a:pt x="69" y="6"/>
                  </a:lnTo>
                  <a:lnTo>
                    <a:pt x="68" y="4"/>
                  </a:lnTo>
                  <a:lnTo>
                    <a:pt x="66" y="3"/>
                  </a:lnTo>
                  <a:lnTo>
                    <a:pt x="62" y="2"/>
                  </a:lnTo>
                  <a:lnTo>
                    <a:pt x="56" y="2"/>
                  </a:lnTo>
                  <a:lnTo>
                    <a:pt x="56" y="0"/>
                  </a:lnTo>
                  <a:lnTo>
                    <a:pt x="0" y="0"/>
                  </a:lnTo>
                  <a:lnTo>
                    <a:pt x="0" y="21"/>
                  </a:lnTo>
                  <a:lnTo>
                    <a:pt x="63" y="21"/>
                  </a:lnTo>
                  <a:lnTo>
                    <a:pt x="67" y="18"/>
                  </a:lnTo>
                  <a:lnTo>
                    <a:pt x="68" y="14"/>
                  </a:lnTo>
                  <a:lnTo>
                    <a:pt x="70" y="8"/>
                  </a:lnTo>
                  <a:close/>
                </a:path>
              </a:pathLst>
            </a:custGeom>
            <a:solidFill>
              <a:srgbClr val="FFB125"/>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sp>
          <p:nvSpPr>
            <p:cNvPr id="30743" name="Freeform 32"/>
            <p:cNvSpPr>
              <a:spLocks noChangeArrowheads="1"/>
            </p:cNvSpPr>
            <p:nvPr/>
          </p:nvSpPr>
          <p:spPr bwMode="auto">
            <a:xfrm>
              <a:off x="4572000" y="3425010"/>
              <a:ext cx="423043" cy="550755"/>
            </a:xfrm>
            <a:custGeom>
              <a:avLst/>
              <a:gdLst>
                <a:gd name="T0" fmla="*/ 59 w 106"/>
                <a:gd name="T1" fmla="*/ 1 h 138"/>
                <a:gd name="T2" fmla="*/ 62 w 106"/>
                <a:gd name="T3" fmla="*/ 1 h 138"/>
                <a:gd name="T4" fmla="*/ 62 w 106"/>
                <a:gd name="T5" fmla="*/ 1 h 138"/>
                <a:gd name="T6" fmla="*/ 63 w 106"/>
                <a:gd name="T7" fmla="*/ 0 h 138"/>
                <a:gd name="T8" fmla="*/ 0 w 106"/>
                <a:gd name="T9" fmla="*/ 0 h 138"/>
                <a:gd name="T10" fmla="*/ 0 w 106"/>
                <a:gd name="T11" fmla="*/ 44 h 138"/>
                <a:gd name="T12" fmla="*/ 1 w 106"/>
                <a:gd name="T13" fmla="*/ 44 h 138"/>
                <a:gd name="T14" fmla="*/ 25 w 106"/>
                <a:gd name="T15" fmla="*/ 44 h 138"/>
                <a:gd name="T16" fmla="*/ 25 w 106"/>
                <a:gd name="T17" fmla="*/ 44 h 138"/>
                <a:gd name="T18" fmla="*/ 33 w 106"/>
                <a:gd name="T19" fmla="*/ 84 h 138"/>
                <a:gd name="T20" fmla="*/ 39 w 106"/>
                <a:gd name="T21" fmla="*/ 114 h 138"/>
                <a:gd name="T22" fmla="*/ 46 w 106"/>
                <a:gd name="T23" fmla="*/ 138 h 138"/>
                <a:gd name="T24" fmla="*/ 106 w 106"/>
                <a:gd name="T25" fmla="*/ 138 h 138"/>
                <a:gd name="T26" fmla="*/ 106 w 106"/>
                <a:gd name="T27" fmla="*/ 138 h 138"/>
                <a:gd name="T28" fmla="*/ 91 w 106"/>
                <a:gd name="T29" fmla="*/ 103 h 138"/>
                <a:gd name="T30" fmla="*/ 78 w 106"/>
                <a:gd name="T31" fmla="*/ 68 h 138"/>
                <a:gd name="T32" fmla="*/ 67 w 106"/>
                <a:gd name="T33" fmla="*/ 34 h 138"/>
                <a:gd name="T34" fmla="*/ 62 w 106"/>
                <a:gd name="T35" fmla="*/ 18 h 138"/>
                <a:gd name="T36" fmla="*/ 59 w 106"/>
                <a:gd name="T37" fmla="*/ 1 h 138"/>
                <a:gd name="T38" fmla="*/ 59 w 106"/>
                <a:gd name="T39" fmla="*/ 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138">
                  <a:moveTo>
                    <a:pt x="59" y="1"/>
                  </a:moveTo>
                  <a:lnTo>
                    <a:pt x="62" y="1"/>
                  </a:lnTo>
                  <a:lnTo>
                    <a:pt x="63" y="0"/>
                  </a:lnTo>
                  <a:lnTo>
                    <a:pt x="0" y="0"/>
                  </a:lnTo>
                  <a:lnTo>
                    <a:pt x="0" y="44"/>
                  </a:lnTo>
                  <a:lnTo>
                    <a:pt x="1" y="44"/>
                  </a:lnTo>
                  <a:lnTo>
                    <a:pt x="25" y="44"/>
                  </a:lnTo>
                  <a:lnTo>
                    <a:pt x="33" y="84"/>
                  </a:lnTo>
                  <a:lnTo>
                    <a:pt x="39" y="114"/>
                  </a:lnTo>
                  <a:lnTo>
                    <a:pt x="46" y="138"/>
                  </a:lnTo>
                  <a:lnTo>
                    <a:pt x="106" y="138"/>
                  </a:lnTo>
                  <a:lnTo>
                    <a:pt x="91" y="103"/>
                  </a:lnTo>
                  <a:lnTo>
                    <a:pt x="78" y="68"/>
                  </a:lnTo>
                  <a:lnTo>
                    <a:pt x="67" y="34"/>
                  </a:lnTo>
                  <a:lnTo>
                    <a:pt x="62" y="18"/>
                  </a:lnTo>
                  <a:lnTo>
                    <a:pt x="59" y="1"/>
                  </a:lnTo>
                  <a:close/>
                </a:path>
              </a:pathLst>
            </a:custGeom>
            <a:solidFill>
              <a:srgbClr val="FFC353"/>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grpSp>
      <p:grpSp>
        <p:nvGrpSpPr>
          <p:cNvPr id="9" name="Group 86"/>
          <p:cNvGrpSpPr/>
          <p:nvPr/>
        </p:nvGrpSpPr>
        <p:grpSpPr bwMode="auto">
          <a:xfrm>
            <a:off x="4095750" y="5715000"/>
            <a:ext cx="6762750" cy="584200"/>
            <a:chOff x="3071802" y="4286262"/>
            <a:chExt cx="5072098" cy="438726"/>
          </a:xfrm>
        </p:grpSpPr>
        <p:sp>
          <p:nvSpPr>
            <p:cNvPr id="28" name="Rectangle 69"/>
            <p:cNvSpPr/>
            <p:nvPr/>
          </p:nvSpPr>
          <p:spPr>
            <a:xfrm>
              <a:off x="4000496" y="4333950"/>
              <a:ext cx="1071570" cy="286126"/>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cxnSp>
          <p:nvCxnSpPr>
            <p:cNvPr id="29" name="Straight Connector 28"/>
            <p:cNvCxnSpPr/>
            <p:nvPr/>
          </p:nvCxnSpPr>
          <p:spPr>
            <a:xfrm>
              <a:off x="3071802" y="4500856"/>
              <a:ext cx="785818" cy="1193"/>
            </a:xfrm>
            <a:prstGeom prst="line">
              <a:avLst/>
            </a:prstGeom>
            <a:ln w="12700">
              <a:solidFill>
                <a:srgbClr val="FF6E5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747" name="Rectangle 53"/>
            <p:cNvSpPr>
              <a:spLocks noChangeArrowheads="1"/>
            </p:cNvSpPr>
            <p:nvPr/>
          </p:nvSpPr>
          <p:spPr bwMode="auto">
            <a:xfrm>
              <a:off x="5357818" y="4286262"/>
              <a:ext cx="2786082"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31" name="Rectangle 65"/>
            <p:cNvSpPr/>
            <p:nvPr/>
          </p:nvSpPr>
          <p:spPr>
            <a:xfrm>
              <a:off x="4071934" y="4325605"/>
              <a:ext cx="887022" cy="284933"/>
            </a:xfrm>
            <a:prstGeom prst="rect">
              <a:avLst/>
            </a:prstGeom>
          </p:spPr>
          <p:txBody>
            <a:bodyPr wrap="none">
              <a:spAutoFit/>
            </a:bodyPr>
            <a:lstStyle/>
            <a:p>
              <a:pP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p>
          </p:txBody>
        </p:sp>
      </p:grpSp>
      <p:grpSp>
        <p:nvGrpSpPr>
          <p:cNvPr id="14" name="Group 85"/>
          <p:cNvGrpSpPr/>
          <p:nvPr/>
        </p:nvGrpSpPr>
        <p:grpSpPr bwMode="auto">
          <a:xfrm>
            <a:off x="3619500" y="4381500"/>
            <a:ext cx="7239000" cy="584200"/>
            <a:chOff x="2714612" y="3286130"/>
            <a:chExt cx="5429288" cy="438726"/>
          </a:xfrm>
        </p:grpSpPr>
        <p:sp>
          <p:nvSpPr>
            <p:cNvPr id="33" name="Rectangle 68"/>
            <p:cNvSpPr/>
            <p:nvPr/>
          </p:nvSpPr>
          <p:spPr>
            <a:xfrm>
              <a:off x="4000496" y="3329049"/>
              <a:ext cx="1071570" cy="286126"/>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0751" name="Rectangle 52"/>
            <p:cNvSpPr>
              <a:spLocks noChangeArrowheads="1"/>
            </p:cNvSpPr>
            <p:nvPr/>
          </p:nvSpPr>
          <p:spPr bwMode="auto">
            <a:xfrm>
              <a:off x="5357818" y="3286130"/>
              <a:ext cx="2786082" cy="43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Praesent sodales odio sit amet odio tristi Praesent sodales odio sit amet odio tristi Lorem ipsum dolor sit amet consectetur adipiscing</a:t>
              </a:r>
              <a:endParaRPr lang="en-US" altLang="zh-CN" sz="1000">
                <a:solidFill>
                  <a:srgbClr val="A6A6A6"/>
                </a:solidFill>
                <a:latin typeface="Open Sans Light" panose="020B0306030504020204"/>
                <a:ea typeface="Open Sans Light" panose="020B0306030504020204"/>
                <a:cs typeface="Open Sans Light" panose="020B0306030504020204"/>
              </a:endParaRPr>
            </a:p>
          </p:txBody>
        </p:sp>
        <p:sp>
          <p:nvSpPr>
            <p:cNvPr id="35" name="Rectangle 64"/>
            <p:cNvSpPr/>
            <p:nvPr/>
          </p:nvSpPr>
          <p:spPr>
            <a:xfrm>
              <a:off x="4071934" y="3325473"/>
              <a:ext cx="887022" cy="284933"/>
            </a:xfrm>
            <a:prstGeom prst="rect">
              <a:avLst/>
            </a:prstGeom>
          </p:spPr>
          <p:txBody>
            <a:bodyPr wrap="none">
              <a:spAutoFit/>
            </a:bodyPr>
            <a:lstStyle/>
            <a:p>
              <a:pP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p>
          </p:txBody>
        </p:sp>
        <p:cxnSp>
          <p:nvCxnSpPr>
            <p:cNvPr id="36" name="Straight Connector 79"/>
            <p:cNvCxnSpPr/>
            <p:nvPr/>
          </p:nvCxnSpPr>
          <p:spPr>
            <a:xfrm>
              <a:off x="2714612" y="3500724"/>
              <a:ext cx="1143008" cy="1193"/>
            </a:xfrm>
            <a:prstGeom prst="line">
              <a:avLst/>
            </a:prstGeom>
            <a:ln w="12700">
              <a:solidFill>
                <a:srgbClr val="FFC35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0754" name="组合 36"/>
          <p:cNvGrpSpPr/>
          <p:nvPr/>
        </p:nvGrpSpPr>
        <p:grpSpPr bwMode="auto">
          <a:xfrm>
            <a:off x="2733675" y="409575"/>
            <a:ext cx="6724650" cy="1096963"/>
            <a:chOff x="2318533" y="409996"/>
            <a:chExt cx="6724650" cy="1095930"/>
          </a:xfrm>
        </p:grpSpPr>
        <p:sp>
          <p:nvSpPr>
            <p:cNvPr id="30755" name="文本框 37"/>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我们的服务</a:t>
              </a:r>
            </a:p>
          </p:txBody>
        </p:sp>
        <p:sp>
          <p:nvSpPr>
            <p:cNvPr id="30756" name="文本框 38"/>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lide(fromLeft)">
                                      <p:cBhvr>
                                        <p:cTn id="15" dur="500"/>
                                        <p:tgtEl>
                                          <p:spTgt spid="3"/>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lide(fromLeft)">
                                      <p:cBhvr>
                                        <p:cTn id="19" dur="500"/>
                                        <p:tgtEl>
                                          <p:spTgt spid="1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solidFill>
          <a:srgbClr val="524F6A"/>
        </a:solidFill>
        <a:effectLst/>
      </p:bgPr>
    </p:bg>
    <p:spTree>
      <p:nvGrpSpPr>
        <p:cNvPr id="1" name=""/>
        <p:cNvGrpSpPr/>
        <p:nvPr/>
      </p:nvGrpSpPr>
      <p:grpSpPr>
        <a:xfrm>
          <a:off x="0" y="0"/>
          <a:ext cx="0" cy="0"/>
          <a:chOff x="0" y="0"/>
          <a:chExt cx="0" cy="0"/>
        </a:xfrm>
      </p:grpSpPr>
      <p:sp>
        <p:nvSpPr>
          <p:cNvPr id="4" name="Rectangle 13"/>
          <p:cNvSpPr/>
          <p:nvPr/>
        </p:nvSpPr>
        <p:spPr>
          <a:xfrm>
            <a:off x="857250" y="5619750"/>
            <a:ext cx="10363200" cy="708025"/>
          </a:xfrm>
          <a:prstGeom prst="rect">
            <a:avLst/>
          </a:prstGeom>
        </p:spPr>
        <p:txBody>
          <a:bodyPr>
            <a:spAutoFit/>
          </a:bodyPr>
          <a:lstStyle/>
          <a:p>
            <a:pPr fontAlgn="auto">
              <a:spcBef>
                <a:spcPts val="0"/>
              </a:spcBef>
              <a:spcAft>
                <a:spcPts val="0"/>
              </a:spcAft>
              <a:buFontTx/>
              <a:buNone/>
              <a:defRPr/>
            </a:pPr>
            <a:r>
              <a:rPr lang="ms-MY"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grpSp>
        <p:nvGrpSpPr>
          <p:cNvPr id="2" name="Group 60"/>
          <p:cNvGrpSpPr/>
          <p:nvPr/>
        </p:nvGrpSpPr>
        <p:grpSpPr bwMode="auto">
          <a:xfrm>
            <a:off x="914400" y="1803400"/>
            <a:ext cx="2641600" cy="3352800"/>
            <a:chOff x="685800" y="1276350"/>
            <a:chExt cx="1981200" cy="2514600"/>
          </a:xfrm>
        </p:grpSpPr>
        <p:sp>
          <p:nvSpPr>
            <p:cNvPr id="6" name="Rectangle 35"/>
            <p:cNvSpPr/>
            <p:nvPr/>
          </p:nvSpPr>
          <p:spPr>
            <a:xfrm>
              <a:off x="762000" y="1276350"/>
              <a:ext cx="1828800" cy="25146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7" name="Rectangle 44"/>
            <p:cNvSpPr/>
            <p:nvPr/>
          </p:nvSpPr>
          <p:spPr>
            <a:xfrm>
              <a:off x="685800" y="1962150"/>
              <a:ext cx="1981200" cy="457200"/>
            </a:xfrm>
            <a:prstGeom prst="rect">
              <a:avLst/>
            </a:prstGeom>
            <a:solidFill>
              <a:srgbClr val="FF4121">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8" name="Rectangle 39"/>
            <p:cNvSpPr/>
            <p:nvPr/>
          </p:nvSpPr>
          <p:spPr>
            <a:xfrm>
              <a:off x="1304925" y="2038350"/>
              <a:ext cx="678656" cy="284560"/>
            </a:xfrm>
            <a:prstGeom prst="rect">
              <a:avLst/>
            </a:prstGeom>
          </p:spPr>
          <p:txBody>
            <a:bodyPr wrap="none">
              <a:spAutoFit/>
            </a:bodyPr>
            <a:lstStyle/>
            <a:p>
              <a:pPr algn="ct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BASIC</a:t>
              </a:r>
            </a:p>
          </p:txBody>
        </p:sp>
        <p:sp>
          <p:nvSpPr>
            <p:cNvPr id="9" name="TextBox 40"/>
            <p:cNvSpPr txBox="1"/>
            <p:nvPr/>
          </p:nvSpPr>
          <p:spPr>
            <a:xfrm>
              <a:off x="990600" y="2571750"/>
              <a:ext cx="1390650" cy="1078706"/>
            </a:xfrm>
            <a:prstGeom prst="rect">
              <a:avLst/>
            </a:prstGeom>
            <a:noFill/>
          </p:spPr>
          <p:txBody>
            <a:bodyPr>
              <a:spAutoFit/>
            </a:bodyPr>
            <a:lstStyle/>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999 messages</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data</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user</a:t>
              </a:r>
            </a:p>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first 30 day free</a:t>
              </a:r>
            </a:p>
          </p:txBody>
        </p:sp>
        <p:sp>
          <p:nvSpPr>
            <p:cNvPr id="10" name="Rectangle 41"/>
            <p:cNvSpPr/>
            <p:nvPr/>
          </p:nvSpPr>
          <p:spPr>
            <a:xfrm>
              <a:off x="1253729" y="1352550"/>
              <a:ext cx="937022" cy="500063"/>
            </a:xfrm>
            <a:prstGeom prst="rect">
              <a:avLst/>
            </a:prstGeom>
          </p:spPr>
          <p:txBody>
            <a:bodyPr wrap="none">
              <a:spAutoFit/>
            </a:bodyPr>
            <a:lstStyle/>
            <a:p>
              <a:pPr algn="ctr" fontAlgn="auto">
                <a:spcBef>
                  <a:spcPts val="0"/>
                </a:spcBef>
                <a:spcAft>
                  <a:spcPts val="0"/>
                </a:spcAft>
                <a:buFontTx/>
                <a:buNone/>
                <a:defRPr/>
              </a:pPr>
              <a:r>
                <a:rPr lang="en-US" sz="3735" dirty="0">
                  <a:solidFill>
                    <a:schemeClr val="bg1"/>
                  </a:solidFill>
                  <a:latin typeface="Open Sans" panose="020B0606030504020204" pitchFamily="34" charset="0"/>
                  <a:ea typeface="Open Sans" panose="020B0606030504020204" pitchFamily="34" charset="0"/>
                  <a:cs typeface="Open Sans" panose="020B0606030504020204" pitchFamily="34" charset="0"/>
                </a:rPr>
                <a:t>$199</a:t>
              </a:r>
            </a:p>
          </p:txBody>
        </p:sp>
      </p:grpSp>
      <p:grpSp>
        <p:nvGrpSpPr>
          <p:cNvPr id="3" name="Group 61"/>
          <p:cNvGrpSpPr/>
          <p:nvPr/>
        </p:nvGrpSpPr>
        <p:grpSpPr bwMode="auto">
          <a:xfrm>
            <a:off x="4484688" y="1563688"/>
            <a:ext cx="3019425" cy="3832225"/>
            <a:chOff x="3505200" y="1276350"/>
            <a:chExt cx="1981200" cy="2514600"/>
          </a:xfrm>
        </p:grpSpPr>
        <p:sp>
          <p:nvSpPr>
            <p:cNvPr id="12" name="Rectangle 45"/>
            <p:cNvSpPr/>
            <p:nvPr/>
          </p:nvSpPr>
          <p:spPr>
            <a:xfrm>
              <a:off x="3581239" y="1276350"/>
              <a:ext cx="1829121" cy="25146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3" name="Rectangle 49"/>
            <p:cNvSpPr/>
            <p:nvPr/>
          </p:nvSpPr>
          <p:spPr>
            <a:xfrm>
              <a:off x="3505200" y="1961771"/>
              <a:ext cx="1981200" cy="457294"/>
            </a:xfrm>
            <a:prstGeom prst="rect">
              <a:avLst/>
            </a:prstGeom>
            <a:solidFill>
              <a:srgbClr val="FFA605">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4" name="Rectangle 51"/>
            <p:cNvSpPr/>
            <p:nvPr/>
          </p:nvSpPr>
          <p:spPr>
            <a:xfrm>
              <a:off x="4253098" y="2038855"/>
              <a:ext cx="566652" cy="248960"/>
            </a:xfrm>
            <a:prstGeom prst="rect">
              <a:avLst/>
            </a:prstGeom>
          </p:spPr>
          <p:txBody>
            <a:bodyPr wrap="none">
              <a:spAutoFit/>
            </a:bodyPr>
            <a:lstStyle/>
            <a:p>
              <a:pPr algn="ct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GOLD</a:t>
              </a:r>
            </a:p>
          </p:txBody>
        </p:sp>
        <p:sp>
          <p:nvSpPr>
            <p:cNvPr id="15" name="TextBox 52"/>
            <p:cNvSpPr txBox="1"/>
            <p:nvPr/>
          </p:nvSpPr>
          <p:spPr>
            <a:xfrm>
              <a:off x="3810400" y="2572192"/>
              <a:ext cx="1390590" cy="943756"/>
            </a:xfrm>
            <a:prstGeom prst="rect">
              <a:avLst/>
            </a:prstGeom>
            <a:noFill/>
          </p:spPr>
          <p:txBody>
            <a:bodyPr>
              <a:spAutoFit/>
            </a:bodyPr>
            <a:lstStyle/>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999 messages</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data</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user</a:t>
              </a:r>
            </a:p>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first 30 day free</a:t>
              </a:r>
            </a:p>
          </p:txBody>
        </p:sp>
        <p:sp>
          <p:nvSpPr>
            <p:cNvPr id="16" name="Rectangle 53"/>
            <p:cNvSpPr/>
            <p:nvPr/>
          </p:nvSpPr>
          <p:spPr>
            <a:xfrm>
              <a:off x="4131226" y="1352392"/>
              <a:ext cx="819771" cy="437503"/>
            </a:xfrm>
            <a:prstGeom prst="rect">
              <a:avLst/>
            </a:prstGeom>
          </p:spPr>
          <p:txBody>
            <a:bodyPr wrap="none">
              <a:spAutoFit/>
            </a:bodyPr>
            <a:lstStyle/>
            <a:p>
              <a:pPr algn="ctr" fontAlgn="auto">
                <a:spcBef>
                  <a:spcPts val="0"/>
                </a:spcBef>
                <a:spcAft>
                  <a:spcPts val="0"/>
                </a:spcAft>
                <a:buFontTx/>
                <a:buNone/>
                <a:defRPr/>
              </a:pPr>
              <a:r>
                <a:rPr lang="en-US" sz="3735" dirty="0">
                  <a:solidFill>
                    <a:schemeClr val="bg1"/>
                  </a:solidFill>
                  <a:latin typeface="Open Sans" panose="020B0606030504020204" pitchFamily="34" charset="0"/>
                  <a:ea typeface="Open Sans" panose="020B0606030504020204" pitchFamily="34" charset="0"/>
                  <a:cs typeface="Open Sans" panose="020B0606030504020204" pitchFamily="34" charset="0"/>
                </a:rPr>
                <a:t>$299</a:t>
              </a:r>
            </a:p>
          </p:txBody>
        </p:sp>
      </p:grpSp>
      <p:grpSp>
        <p:nvGrpSpPr>
          <p:cNvPr id="5" name="Group 62"/>
          <p:cNvGrpSpPr/>
          <p:nvPr/>
        </p:nvGrpSpPr>
        <p:grpSpPr bwMode="auto">
          <a:xfrm>
            <a:off x="8534400" y="1803400"/>
            <a:ext cx="2641600" cy="3352800"/>
            <a:chOff x="6400800" y="1276350"/>
            <a:chExt cx="1981200" cy="2514600"/>
          </a:xfrm>
        </p:grpSpPr>
        <p:sp>
          <p:nvSpPr>
            <p:cNvPr id="18" name="Rectangle 54"/>
            <p:cNvSpPr/>
            <p:nvPr/>
          </p:nvSpPr>
          <p:spPr>
            <a:xfrm>
              <a:off x="6477000" y="1276350"/>
              <a:ext cx="1828800" cy="25146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19" name="Rectangle 55"/>
            <p:cNvSpPr/>
            <p:nvPr/>
          </p:nvSpPr>
          <p:spPr>
            <a:xfrm>
              <a:off x="6400800" y="1962150"/>
              <a:ext cx="1981200" cy="457200"/>
            </a:xfrm>
            <a:prstGeom prst="rect">
              <a:avLst/>
            </a:prstGeom>
            <a:solidFill>
              <a:srgbClr val="3A927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20" name="Rectangle 56"/>
            <p:cNvSpPr/>
            <p:nvPr/>
          </p:nvSpPr>
          <p:spPr>
            <a:xfrm>
              <a:off x="6873479" y="2038350"/>
              <a:ext cx="1032272" cy="284560"/>
            </a:xfrm>
            <a:prstGeom prst="rect">
              <a:avLst/>
            </a:prstGeom>
          </p:spPr>
          <p:txBody>
            <a:bodyPr wrap="none">
              <a:spAutoFit/>
            </a:bodyPr>
            <a:lstStyle/>
            <a:p>
              <a:pPr algn="ctr" fontAlgn="auto">
                <a:spcBef>
                  <a:spcPts val="0"/>
                </a:spcBef>
                <a:spcAft>
                  <a:spcPts val="0"/>
                </a:spcAft>
                <a:buFontTx/>
                <a:buNone/>
                <a:defRPr/>
              </a:pPr>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PLATINUM</a:t>
              </a:r>
            </a:p>
          </p:txBody>
        </p:sp>
        <p:sp>
          <p:nvSpPr>
            <p:cNvPr id="21" name="TextBox 57"/>
            <p:cNvSpPr txBox="1"/>
            <p:nvPr/>
          </p:nvSpPr>
          <p:spPr>
            <a:xfrm>
              <a:off x="6705600" y="2571750"/>
              <a:ext cx="1390650" cy="1078706"/>
            </a:xfrm>
            <a:prstGeom prst="rect">
              <a:avLst/>
            </a:prstGeom>
            <a:noFill/>
          </p:spPr>
          <p:txBody>
            <a:bodyPr>
              <a:spAutoFit/>
            </a:bodyPr>
            <a:lstStyle/>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999 messages</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data</a:t>
              </a:r>
            </a:p>
            <a:p>
              <a:pPr algn="ctr" fontAlgn="auto">
                <a:lnSpc>
                  <a:spcPct val="150000"/>
                </a:lnSpc>
                <a:spcBef>
                  <a:spcPts val="265"/>
                </a:spcBef>
                <a:spcAft>
                  <a:spcPts val="0"/>
                </a:spcAft>
                <a:buFontTx/>
                <a:buNone/>
                <a:defRPr/>
              </a:pPr>
              <a:r>
                <a:rPr lang="en-US" sz="1335"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unlimited</a:t>
              </a: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user</a:t>
              </a:r>
            </a:p>
            <a:p>
              <a:pPr algn="ctr" fontAlgn="auto">
                <a:lnSpc>
                  <a:spcPct val="150000"/>
                </a:lnSpc>
                <a:spcBef>
                  <a:spcPts val="265"/>
                </a:spcBef>
                <a:spcAft>
                  <a:spcPts val="0"/>
                </a:spcAft>
                <a:buFontTx/>
                <a:buNone/>
                <a:defRPr/>
              </a:pPr>
              <a:r>
                <a:rPr lang="en-US"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first 30 day free</a:t>
              </a:r>
            </a:p>
          </p:txBody>
        </p:sp>
        <p:sp>
          <p:nvSpPr>
            <p:cNvPr id="22" name="Rectangle 58"/>
            <p:cNvSpPr/>
            <p:nvPr/>
          </p:nvSpPr>
          <p:spPr>
            <a:xfrm>
              <a:off x="6968729" y="1352550"/>
              <a:ext cx="937022" cy="500063"/>
            </a:xfrm>
            <a:prstGeom prst="rect">
              <a:avLst/>
            </a:prstGeom>
          </p:spPr>
          <p:txBody>
            <a:bodyPr wrap="none">
              <a:spAutoFit/>
            </a:bodyPr>
            <a:lstStyle/>
            <a:p>
              <a:pPr algn="ctr" fontAlgn="auto">
                <a:spcBef>
                  <a:spcPts val="0"/>
                </a:spcBef>
                <a:spcAft>
                  <a:spcPts val="0"/>
                </a:spcAft>
                <a:buFontTx/>
                <a:buNone/>
                <a:defRPr/>
              </a:pPr>
              <a:r>
                <a:rPr lang="en-US" sz="3735" dirty="0">
                  <a:solidFill>
                    <a:schemeClr val="bg1"/>
                  </a:solidFill>
                  <a:latin typeface="Open Sans" panose="020B0606030504020204" pitchFamily="34" charset="0"/>
                  <a:ea typeface="Open Sans" panose="020B0606030504020204" pitchFamily="34" charset="0"/>
                  <a:cs typeface="Open Sans" panose="020B0606030504020204" pitchFamily="34" charset="0"/>
                </a:rPr>
                <a:t>$399</a:t>
              </a:r>
            </a:p>
          </p:txBody>
        </p:sp>
      </p:grpSp>
      <p:grpSp>
        <p:nvGrpSpPr>
          <p:cNvPr id="31765" name="组合 22"/>
          <p:cNvGrpSpPr/>
          <p:nvPr/>
        </p:nvGrpSpPr>
        <p:grpSpPr bwMode="auto">
          <a:xfrm>
            <a:off x="2733675" y="409575"/>
            <a:ext cx="6724650" cy="1096963"/>
            <a:chOff x="2318533" y="409996"/>
            <a:chExt cx="6724650" cy="1095930"/>
          </a:xfrm>
        </p:grpSpPr>
        <p:sp>
          <p:nvSpPr>
            <p:cNvPr id="31766" name="文本框 23"/>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chemeClr val="bg1"/>
                  </a:solidFill>
                  <a:latin typeface="微软雅黑" panose="020B0503020204020204" pitchFamily="34" charset="-122"/>
                  <a:ea typeface="微软雅黑" panose="020B0503020204020204" pitchFamily="34" charset="-122"/>
                </a:rPr>
                <a:t>销售计划</a:t>
              </a:r>
            </a:p>
          </p:txBody>
        </p:sp>
        <p:sp>
          <p:nvSpPr>
            <p:cNvPr id="31767" name="文本框 24"/>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chemeClr val="bg1"/>
                  </a:solidFill>
                  <a:latin typeface="微软雅黑" panose="020B0503020204020204" pitchFamily="34" charset="-122"/>
                  <a:ea typeface="微软雅黑" panose="020B0503020204020204" pitchFamily="34" charset="-122"/>
                </a:rPr>
                <a:t>Lorem ipsum dolor sit</a:t>
              </a:r>
              <a:endParaRPr lang="zh-CN" altLang="en-US" sz="24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Top)">
                                      <p:cBhvr>
                                        <p:cTn id="15" dur="500"/>
                                        <p:tgtEl>
                                          <p:spTgt spid="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文本框 3"/>
          <p:cNvSpPr txBox="1">
            <a:spLocks noChangeArrowheads="1"/>
          </p:cNvSpPr>
          <p:nvPr/>
        </p:nvSpPr>
        <p:spPr bwMode="auto">
          <a:xfrm>
            <a:off x="742950" y="723900"/>
            <a:ext cx="4391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产品展示</a:t>
            </a:r>
          </a:p>
        </p:txBody>
      </p:sp>
      <p:sp>
        <p:nvSpPr>
          <p:cNvPr id="32770" name="文本框 4"/>
          <p:cNvSpPr txBox="1">
            <a:spLocks noChangeArrowheads="1"/>
          </p:cNvSpPr>
          <p:nvPr/>
        </p:nvSpPr>
        <p:spPr bwMode="auto">
          <a:xfrm>
            <a:off x="742950" y="1198563"/>
            <a:ext cx="5870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en-US" altLang="zh-CN" sz="2400">
                <a:solidFill>
                  <a:srgbClr val="8CCCC9"/>
                </a:solidFill>
                <a:latin typeface="微软雅黑" panose="020B0503020204020204" pitchFamily="34" charset="-122"/>
                <a:ea typeface="微软雅黑" panose="020B0503020204020204" pitchFamily="34" charset="-122"/>
              </a:rPr>
              <a:t>overview</a:t>
            </a:r>
            <a:endParaRPr lang="zh-CN" altLang="en-US" sz="2400">
              <a:solidFill>
                <a:srgbClr val="8CCCC9"/>
              </a:solidFill>
              <a:latin typeface="微软雅黑" panose="020B0503020204020204" pitchFamily="34" charset="-122"/>
              <a:ea typeface="微软雅黑" panose="020B0503020204020204" pitchFamily="34" charset="-122"/>
            </a:endParaRPr>
          </a:p>
        </p:txBody>
      </p:sp>
      <p:sp>
        <p:nvSpPr>
          <p:cNvPr id="6" name="矩形 5"/>
          <p:cNvSpPr/>
          <p:nvPr/>
        </p:nvSpPr>
        <p:spPr>
          <a:xfrm>
            <a:off x="0" y="1960563"/>
            <a:ext cx="12192000" cy="3322637"/>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2772" name="组合 6"/>
          <p:cNvGrpSpPr/>
          <p:nvPr/>
        </p:nvGrpSpPr>
        <p:grpSpPr bwMode="auto">
          <a:xfrm>
            <a:off x="1382713" y="2312988"/>
            <a:ext cx="2811462" cy="2778125"/>
            <a:chOff x="2138399" y="-4521600"/>
            <a:chExt cx="2810972" cy="2778426"/>
          </a:xfrm>
        </p:grpSpPr>
        <p:sp>
          <p:nvSpPr>
            <p:cNvPr id="8" name="矩形 7"/>
            <p:cNvSpPr/>
            <p:nvPr/>
          </p:nvSpPr>
          <p:spPr>
            <a:xfrm>
              <a:off x="2138399" y="-4521600"/>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32774" name="图片 8"/>
            <p:cNvPicPr>
              <a:picLocks noChangeAspect="1" noChangeArrowheads="1"/>
            </p:cNvPicPr>
            <p:nvPr/>
          </p:nvPicPr>
          <p:blipFill>
            <a:blip r:embed="rId3">
              <a:extLst>
                <a:ext uri="{28A0092B-C50C-407E-A947-70E740481C1C}">
                  <a14:useLocalDpi xmlns:a14="http://schemas.microsoft.com/office/drawing/2010/main" val="0"/>
                </a:ext>
              </a:extLst>
            </a:blip>
            <a:srcRect l="1518" t="18675" r="2994" b="18675"/>
            <a:stretch>
              <a:fillRect/>
            </a:stretch>
          </p:blipFill>
          <p:spPr bwMode="auto">
            <a:xfrm>
              <a:off x="2138399" y="-4515610"/>
              <a:ext cx="2810972" cy="138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75" name="组合 9"/>
          <p:cNvGrpSpPr/>
          <p:nvPr/>
        </p:nvGrpSpPr>
        <p:grpSpPr bwMode="auto">
          <a:xfrm>
            <a:off x="4679950" y="2312988"/>
            <a:ext cx="2811463" cy="2778125"/>
            <a:chOff x="-3491051" y="4534196"/>
            <a:chExt cx="2810972" cy="2778426"/>
          </a:xfrm>
        </p:grpSpPr>
        <p:sp>
          <p:nvSpPr>
            <p:cNvPr id="11" name="矩形 10"/>
            <p:cNvSpPr/>
            <p:nvPr/>
          </p:nvSpPr>
          <p:spPr>
            <a:xfrm>
              <a:off x="-3491051" y="4534196"/>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32777" name="图片 11"/>
            <p:cNvPicPr>
              <a:picLocks noChangeAspect="1" noChangeArrowheads="1"/>
            </p:cNvPicPr>
            <p:nvPr/>
          </p:nvPicPr>
          <p:blipFill>
            <a:blip r:embed="rId4">
              <a:extLst>
                <a:ext uri="{28A0092B-C50C-407E-A947-70E740481C1C}">
                  <a14:useLocalDpi xmlns:a14="http://schemas.microsoft.com/office/drawing/2010/main" val="0"/>
                </a:ext>
              </a:extLst>
            </a:blip>
            <a:srcRect b="49867"/>
            <a:stretch>
              <a:fillRect/>
            </a:stretch>
          </p:blipFill>
          <p:spPr bwMode="auto">
            <a:xfrm>
              <a:off x="-3491051" y="4540907"/>
              <a:ext cx="2794898" cy="140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78" name="组合 12"/>
          <p:cNvGrpSpPr/>
          <p:nvPr/>
        </p:nvGrpSpPr>
        <p:grpSpPr bwMode="auto">
          <a:xfrm>
            <a:off x="7997825" y="2312988"/>
            <a:ext cx="2811463" cy="2778125"/>
            <a:chOff x="-3518975" y="3327394"/>
            <a:chExt cx="2810972" cy="2778426"/>
          </a:xfrm>
        </p:grpSpPr>
        <p:sp>
          <p:nvSpPr>
            <p:cNvPr id="14" name="矩形 13"/>
            <p:cNvSpPr/>
            <p:nvPr/>
          </p:nvSpPr>
          <p:spPr>
            <a:xfrm>
              <a:off x="-3518975" y="3327394"/>
              <a:ext cx="2810972" cy="277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32780" name="图片 14"/>
            <p:cNvPicPr>
              <a:picLocks noChangeAspect="1" noChangeArrowheads="1"/>
            </p:cNvPicPr>
            <p:nvPr/>
          </p:nvPicPr>
          <p:blipFill>
            <a:blip r:embed="rId5">
              <a:extLst>
                <a:ext uri="{28A0092B-C50C-407E-A947-70E740481C1C}">
                  <a14:useLocalDpi xmlns:a14="http://schemas.microsoft.com/office/drawing/2010/main" val="0"/>
                </a:ext>
              </a:extLst>
            </a:blip>
            <a:srcRect l="2283" t="27373" r="2283" b="27373"/>
            <a:stretch>
              <a:fillRect/>
            </a:stretch>
          </p:blipFill>
          <p:spPr bwMode="auto">
            <a:xfrm>
              <a:off x="-3518975" y="3327394"/>
              <a:ext cx="2810972" cy="139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1" name="组合 15"/>
          <p:cNvGrpSpPr/>
          <p:nvPr/>
        </p:nvGrpSpPr>
        <p:grpSpPr bwMode="auto">
          <a:xfrm>
            <a:off x="1382713" y="3887788"/>
            <a:ext cx="2665412" cy="923925"/>
            <a:chOff x="1087630" y="4341570"/>
            <a:chExt cx="2665220" cy="923330"/>
          </a:xfrm>
        </p:grpSpPr>
        <p:sp>
          <p:nvSpPr>
            <p:cNvPr id="32782" name="文本框 16"/>
            <p:cNvSpPr txBox="1">
              <a:spLocks noChangeArrowheads="1"/>
            </p:cNvSpPr>
            <p:nvPr/>
          </p:nvSpPr>
          <p:spPr bwMode="auto">
            <a:xfrm>
              <a:off x="2406681" y="4341570"/>
              <a:ext cx="13461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2000">
                  <a:solidFill>
                    <a:srgbClr val="524F6A"/>
                  </a:solidFill>
                  <a:latin typeface="微软雅黑" panose="020B0503020204020204" pitchFamily="34" charset="-122"/>
                  <a:ea typeface="微软雅黑" panose="020B0503020204020204" pitchFamily="34" charset="-122"/>
                </a:rPr>
                <a:t>inform</a:t>
              </a:r>
              <a:endParaRPr lang="zh-CN" altLang="en-US" sz="2000">
                <a:solidFill>
                  <a:srgbClr val="524F6A"/>
                </a:solidFill>
                <a:latin typeface="微软雅黑" panose="020B0503020204020204" pitchFamily="34" charset="-122"/>
                <a:ea typeface="微软雅黑" panose="020B0503020204020204" pitchFamily="34" charset="-122"/>
              </a:endParaRPr>
            </a:p>
          </p:txBody>
        </p:sp>
        <p:sp>
          <p:nvSpPr>
            <p:cNvPr id="32783" name="文本框 17"/>
            <p:cNvSpPr txBox="1">
              <a:spLocks noChangeArrowheads="1"/>
            </p:cNvSpPr>
            <p:nvPr/>
          </p:nvSpPr>
          <p:spPr bwMode="auto">
            <a:xfrm>
              <a:off x="1087630" y="4741680"/>
              <a:ext cx="2665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1400">
                  <a:solidFill>
                    <a:srgbClr val="524F6A"/>
                  </a:solidFill>
                  <a:latin typeface="微软雅黑" panose="020B0503020204020204" pitchFamily="34" charset="-122"/>
                  <a:ea typeface="微软雅黑" panose="020B0503020204020204" pitchFamily="34" charset="-122"/>
                </a:rPr>
                <a:t>Double-click the input speech information.</a:t>
              </a:r>
              <a:endParaRPr lang="zh-CN" altLang="en-US" sz="1400">
                <a:solidFill>
                  <a:srgbClr val="524F6A"/>
                </a:solidFill>
                <a:latin typeface="微软雅黑" panose="020B0503020204020204" pitchFamily="34" charset="-122"/>
                <a:ea typeface="微软雅黑" panose="020B0503020204020204" pitchFamily="34" charset="-122"/>
              </a:endParaRPr>
            </a:p>
          </p:txBody>
        </p:sp>
      </p:grpSp>
      <p:grpSp>
        <p:nvGrpSpPr>
          <p:cNvPr id="32784" name="组合 18"/>
          <p:cNvGrpSpPr/>
          <p:nvPr/>
        </p:nvGrpSpPr>
        <p:grpSpPr bwMode="auto">
          <a:xfrm>
            <a:off x="4764088" y="3887788"/>
            <a:ext cx="2663825" cy="923925"/>
            <a:chOff x="1087630" y="4341570"/>
            <a:chExt cx="2665220" cy="923330"/>
          </a:xfrm>
        </p:grpSpPr>
        <p:sp>
          <p:nvSpPr>
            <p:cNvPr id="32785" name="文本框 19"/>
            <p:cNvSpPr txBox="1">
              <a:spLocks noChangeArrowheads="1"/>
            </p:cNvSpPr>
            <p:nvPr/>
          </p:nvSpPr>
          <p:spPr bwMode="auto">
            <a:xfrm>
              <a:off x="2406681" y="4341570"/>
              <a:ext cx="13461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2000">
                  <a:solidFill>
                    <a:srgbClr val="524F6A"/>
                  </a:solidFill>
                  <a:latin typeface="微软雅黑" panose="020B0503020204020204" pitchFamily="34" charset="-122"/>
                  <a:ea typeface="微软雅黑" panose="020B0503020204020204" pitchFamily="34" charset="-122"/>
                </a:rPr>
                <a:t>inform</a:t>
              </a:r>
              <a:endParaRPr lang="zh-CN" altLang="en-US" sz="2000">
                <a:solidFill>
                  <a:srgbClr val="524F6A"/>
                </a:solidFill>
                <a:latin typeface="微软雅黑" panose="020B0503020204020204" pitchFamily="34" charset="-122"/>
                <a:ea typeface="微软雅黑" panose="020B0503020204020204" pitchFamily="34" charset="-122"/>
              </a:endParaRPr>
            </a:p>
          </p:txBody>
        </p:sp>
        <p:sp>
          <p:nvSpPr>
            <p:cNvPr id="32786" name="文本框 20"/>
            <p:cNvSpPr txBox="1">
              <a:spLocks noChangeArrowheads="1"/>
            </p:cNvSpPr>
            <p:nvPr/>
          </p:nvSpPr>
          <p:spPr bwMode="auto">
            <a:xfrm>
              <a:off x="1087630" y="4741680"/>
              <a:ext cx="2665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1400">
                  <a:solidFill>
                    <a:srgbClr val="524F6A"/>
                  </a:solidFill>
                  <a:latin typeface="微软雅黑" panose="020B0503020204020204" pitchFamily="34" charset="-122"/>
                  <a:ea typeface="微软雅黑" panose="020B0503020204020204" pitchFamily="34" charset="-122"/>
                </a:rPr>
                <a:t>Double-click the input speech information.</a:t>
              </a:r>
              <a:endParaRPr lang="zh-CN" altLang="en-US" sz="1400">
                <a:solidFill>
                  <a:srgbClr val="524F6A"/>
                </a:solidFill>
                <a:latin typeface="微软雅黑" panose="020B0503020204020204" pitchFamily="34" charset="-122"/>
                <a:ea typeface="微软雅黑" panose="020B0503020204020204" pitchFamily="34" charset="-122"/>
              </a:endParaRPr>
            </a:p>
          </p:txBody>
        </p:sp>
      </p:grpSp>
      <p:grpSp>
        <p:nvGrpSpPr>
          <p:cNvPr id="32787" name="组合 21"/>
          <p:cNvGrpSpPr/>
          <p:nvPr/>
        </p:nvGrpSpPr>
        <p:grpSpPr bwMode="auto">
          <a:xfrm>
            <a:off x="7997825" y="3887788"/>
            <a:ext cx="2665413" cy="923925"/>
            <a:chOff x="1087630" y="4341570"/>
            <a:chExt cx="2665220" cy="923330"/>
          </a:xfrm>
        </p:grpSpPr>
        <p:sp>
          <p:nvSpPr>
            <p:cNvPr id="32788" name="文本框 22"/>
            <p:cNvSpPr txBox="1">
              <a:spLocks noChangeArrowheads="1"/>
            </p:cNvSpPr>
            <p:nvPr/>
          </p:nvSpPr>
          <p:spPr bwMode="auto">
            <a:xfrm>
              <a:off x="2406681" y="4341570"/>
              <a:ext cx="13461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2000">
                  <a:solidFill>
                    <a:srgbClr val="524F6A"/>
                  </a:solidFill>
                  <a:latin typeface="微软雅黑" panose="020B0503020204020204" pitchFamily="34" charset="-122"/>
                  <a:ea typeface="微软雅黑" panose="020B0503020204020204" pitchFamily="34" charset="-122"/>
                </a:rPr>
                <a:t>inform</a:t>
              </a:r>
              <a:endParaRPr lang="zh-CN" altLang="en-US" sz="2000">
                <a:solidFill>
                  <a:srgbClr val="524F6A"/>
                </a:solidFill>
                <a:latin typeface="微软雅黑" panose="020B0503020204020204" pitchFamily="34" charset="-122"/>
                <a:ea typeface="微软雅黑" panose="020B0503020204020204" pitchFamily="34" charset="-122"/>
              </a:endParaRPr>
            </a:p>
          </p:txBody>
        </p:sp>
        <p:sp>
          <p:nvSpPr>
            <p:cNvPr id="32789" name="文本框 23"/>
            <p:cNvSpPr txBox="1">
              <a:spLocks noChangeArrowheads="1"/>
            </p:cNvSpPr>
            <p:nvPr/>
          </p:nvSpPr>
          <p:spPr bwMode="auto">
            <a:xfrm>
              <a:off x="1087630" y="4741680"/>
              <a:ext cx="2665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r"/>
              <a:r>
                <a:rPr lang="en-US" altLang="zh-CN" sz="1400">
                  <a:solidFill>
                    <a:srgbClr val="524F6A"/>
                  </a:solidFill>
                  <a:latin typeface="微软雅黑" panose="020B0503020204020204" pitchFamily="34" charset="-122"/>
                  <a:ea typeface="微软雅黑" panose="020B0503020204020204" pitchFamily="34" charset="-122"/>
                </a:rPr>
                <a:t>Double-click the input speech information.</a:t>
              </a:r>
              <a:endParaRPr lang="zh-CN" altLang="en-US" sz="1400">
                <a:solidFill>
                  <a:srgbClr val="524F6A"/>
                </a:solidFill>
                <a:latin typeface="微软雅黑" panose="020B0503020204020204" pitchFamily="34" charset="-122"/>
                <a:ea typeface="微软雅黑" panose="020B0503020204020204" pitchFamily="34" charset="-122"/>
              </a:endParaRPr>
            </a:p>
          </p:txBody>
        </p:sp>
      </p:grpSp>
      <p:sp>
        <p:nvSpPr>
          <p:cNvPr id="32790" name="文本框 24"/>
          <p:cNvSpPr txBox="1">
            <a:spLocks noChangeArrowheads="1"/>
          </p:cNvSpPr>
          <p:nvPr/>
        </p:nvSpPr>
        <p:spPr bwMode="auto">
          <a:xfrm>
            <a:off x="1162050" y="5995988"/>
            <a:ext cx="6473825"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nSpc>
                <a:spcPts val="2200"/>
              </a:lnSpc>
            </a:pPr>
            <a:r>
              <a:rPr lang="en-US" altLang="zh-CN" sz="1600">
                <a:solidFill>
                  <a:srgbClr val="77748A"/>
                </a:solidFill>
              </a:rPr>
              <a:t>Flattening of the concept of the core meaning is: remove redundancy, messiness and multifarious adornment effect. </a:t>
            </a:r>
            <a:endParaRPr lang="zh-CN" altLang="en-US" sz="1600">
              <a:solidFill>
                <a:srgbClr val="77748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67"/>
          <p:cNvSpPr>
            <a:spLocks noChangeArrowheads="1"/>
          </p:cNvSpPr>
          <p:nvPr/>
        </p:nvSpPr>
        <p:spPr bwMode="auto">
          <a:xfrm>
            <a:off x="3424238" y="5143500"/>
            <a:ext cx="20955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consectetur adipiscing elit. Lorem ipsum dolor sit ametelit. Lorem ipsum dolor sit amet, , consectetur adipiscing elit. </a:t>
            </a:r>
            <a:endParaRPr lang="id-ID" altLang="zh-CN" sz="1000">
              <a:solidFill>
                <a:srgbClr val="A6A6A6"/>
              </a:solidFill>
              <a:latin typeface="Open Sans Light" panose="020B0306030504020204"/>
              <a:ea typeface="Open Sans Light" panose="020B0306030504020204"/>
              <a:cs typeface="Open Sans Light" panose="020B0306030504020204"/>
            </a:endParaRPr>
          </a:p>
        </p:txBody>
      </p:sp>
      <p:sp>
        <p:nvSpPr>
          <p:cNvPr id="30" name="Rectangle 68"/>
          <p:cNvSpPr>
            <a:spLocks noChangeArrowheads="1"/>
          </p:cNvSpPr>
          <p:nvPr/>
        </p:nvSpPr>
        <p:spPr bwMode="auto">
          <a:xfrm>
            <a:off x="757238" y="5143500"/>
            <a:ext cx="20955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ms-MY" altLang="zh-CN" sz="1000">
                <a:solidFill>
                  <a:srgbClr val="A6A6A6"/>
                </a:solidFill>
                <a:latin typeface="Open Sans Light" panose="020B0306030504020204"/>
                <a:ea typeface="Open Sans Light" panose="020B0306030504020204"/>
                <a:cs typeface="Open Sans Light" panose="020B0306030504020204"/>
              </a:rPr>
              <a:t>consectetur adipiscing elit. Lorem ipsum dolor sit ametelit. Lorem ipsum dolor sit amet, , consectetur adipiscing elit. </a:t>
            </a:r>
            <a:endParaRPr lang="id-ID" altLang="zh-CN" sz="1000">
              <a:solidFill>
                <a:srgbClr val="A6A6A6"/>
              </a:solidFill>
              <a:latin typeface="Open Sans Light" panose="020B0306030504020204"/>
              <a:ea typeface="Open Sans Light" panose="020B0306030504020204"/>
              <a:cs typeface="Open Sans Light" panose="020B0306030504020204"/>
            </a:endParaRPr>
          </a:p>
        </p:txBody>
      </p:sp>
      <p:cxnSp>
        <p:nvCxnSpPr>
          <p:cNvPr id="31" name="Straight Connector 69"/>
          <p:cNvCxnSpPr/>
          <p:nvPr/>
        </p:nvCxnSpPr>
        <p:spPr>
          <a:xfrm rot="5400000">
            <a:off x="2757488" y="5619750"/>
            <a:ext cx="762000" cy="3175"/>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71"/>
          <p:cNvSpPr/>
          <p:nvPr/>
        </p:nvSpPr>
        <p:spPr>
          <a:xfrm>
            <a:off x="742950" y="1701800"/>
            <a:ext cx="4953000" cy="708025"/>
          </a:xfrm>
          <a:prstGeom prst="rect">
            <a:avLst/>
          </a:prstGeom>
        </p:spPr>
        <p:txBody>
          <a:bodyPr>
            <a:spAutoFit/>
          </a:bodyPr>
          <a:lstStyle/>
          <a:p>
            <a:pPr fontAlgn="auto">
              <a:spcBef>
                <a:spcPts val="0"/>
              </a:spcBef>
              <a:spcAft>
                <a:spcPts val="0"/>
              </a:spcAft>
              <a:buFontTx/>
              <a:buNone/>
              <a:defRPr/>
            </a:pPr>
            <a:r>
              <a:rPr lang="ms-MY" sz="13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p>
        </p:txBody>
      </p:sp>
      <p:grpSp>
        <p:nvGrpSpPr>
          <p:cNvPr id="2" name="Group 35"/>
          <p:cNvGrpSpPr/>
          <p:nvPr/>
        </p:nvGrpSpPr>
        <p:grpSpPr bwMode="auto">
          <a:xfrm>
            <a:off x="704850" y="2762250"/>
            <a:ext cx="1428750" cy="1714500"/>
            <a:chOff x="357158" y="2071684"/>
            <a:chExt cx="1071570" cy="1285763"/>
          </a:xfrm>
        </p:grpSpPr>
        <p:sp>
          <p:nvSpPr>
            <p:cNvPr id="34" name="Oval 61"/>
            <p:cNvSpPr/>
            <p:nvPr/>
          </p:nvSpPr>
          <p:spPr>
            <a:xfrm>
              <a:off x="633385" y="2071684"/>
              <a:ext cx="450059" cy="448827"/>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3799" name="Rectangle 72"/>
            <p:cNvSpPr>
              <a:spLocks noChangeArrowheads="1"/>
            </p:cNvSpPr>
            <p:nvPr/>
          </p:nvSpPr>
          <p:spPr bwMode="auto">
            <a:xfrm>
              <a:off x="357158" y="2857502"/>
              <a:ext cx="1071570" cy="49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900">
                  <a:solidFill>
                    <a:srgbClr val="A6A6A6"/>
                  </a:solidFill>
                  <a:latin typeface="Open Sans Light" panose="020B0306030504020204"/>
                  <a:ea typeface="Open Sans Light" panose="020B0306030504020204"/>
                  <a:cs typeface="Open Sans Light" panose="020B0306030504020204"/>
                </a:rPr>
                <a:t>consectetur adipiscing elit. Lorem ipsum dolor sit ametelit. Lorem ipsum dolor sit amet</a:t>
              </a:r>
              <a:endParaRPr lang="id-ID" altLang="zh-CN" sz="900">
                <a:solidFill>
                  <a:srgbClr val="A6A6A6"/>
                </a:solidFill>
                <a:latin typeface="Open Sans Light" panose="020B0306030504020204"/>
                <a:ea typeface="Open Sans Light" panose="020B0306030504020204"/>
                <a:cs typeface="Open Sans Light" panose="020B0306030504020204"/>
              </a:endParaRPr>
            </a:p>
          </p:txBody>
        </p:sp>
        <p:sp>
          <p:nvSpPr>
            <p:cNvPr id="36" name="Rectangle 73"/>
            <p:cNvSpPr/>
            <p:nvPr/>
          </p:nvSpPr>
          <p:spPr>
            <a:xfrm>
              <a:off x="391687" y="2571703"/>
              <a:ext cx="1008466" cy="222628"/>
            </a:xfrm>
            <a:prstGeom prst="rect">
              <a:avLst/>
            </a:prstGeom>
          </p:spPr>
          <p:txBody>
            <a:bodyPr wrap="none">
              <a:spAutoFit/>
            </a:bodyPr>
            <a:lstStyle/>
            <a:p>
              <a:pPr algn="ctr" fontAlgn="auto">
                <a:spcBef>
                  <a:spcPts val="0"/>
                </a:spcBef>
                <a:spcAft>
                  <a:spcPts val="0"/>
                </a:spcAft>
                <a:buFontTx/>
                <a:buNone/>
                <a:defRPr/>
              </a:pPr>
              <a:r>
                <a:rPr lang="en-US" sz="133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Project Sample</a:t>
              </a:r>
            </a:p>
          </p:txBody>
        </p:sp>
        <p:sp>
          <p:nvSpPr>
            <p:cNvPr id="33801" name="Freeform 26"/>
            <p:cNvSpPr>
              <a:spLocks noChangeArrowheads="1"/>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en-US" altLang="zh-CN" sz="3200"/>
            </a:p>
          </p:txBody>
        </p:sp>
      </p:grpSp>
      <p:grpSp>
        <p:nvGrpSpPr>
          <p:cNvPr id="3" name="Group 36"/>
          <p:cNvGrpSpPr/>
          <p:nvPr/>
        </p:nvGrpSpPr>
        <p:grpSpPr bwMode="auto">
          <a:xfrm>
            <a:off x="2622550" y="2762250"/>
            <a:ext cx="1428750" cy="1714500"/>
            <a:chOff x="1795011" y="2071684"/>
            <a:chExt cx="1071570" cy="1285763"/>
          </a:xfrm>
        </p:grpSpPr>
        <p:sp>
          <p:nvSpPr>
            <p:cNvPr id="39" name="Oval 62"/>
            <p:cNvSpPr/>
            <p:nvPr/>
          </p:nvSpPr>
          <p:spPr>
            <a:xfrm>
              <a:off x="2071238" y="2071684"/>
              <a:ext cx="450059" cy="448827"/>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3804" name="Rectangle 74"/>
            <p:cNvSpPr>
              <a:spLocks noChangeArrowheads="1"/>
            </p:cNvSpPr>
            <p:nvPr/>
          </p:nvSpPr>
          <p:spPr bwMode="auto">
            <a:xfrm>
              <a:off x="1795011" y="2857502"/>
              <a:ext cx="1071570" cy="49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900">
                  <a:solidFill>
                    <a:srgbClr val="A6A6A6"/>
                  </a:solidFill>
                  <a:latin typeface="Open Sans Light" panose="020B0306030504020204"/>
                  <a:ea typeface="Open Sans Light" panose="020B0306030504020204"/>
                  <a:cs typeface="Open Sans Light" panose="020B0306030504020204"/>
                </a:rPr>
                <a:t>consectetur adipiscing elit. Lorem ipsum dolor sit ametelit. Lorem ipsum dolor sit amet</a:t>
              </a:r>
              <a:endParaRPr lang="id-ID" altLang="zh-CN" sz="900">
                <a:solidFill>
                  <a:srgbClr val="A6A6A6"/>
                </a:solidFill>
                <a:latin typeface="Open Sans Light" panose="020B0306030504020204"/>
                <a:ea typeface="Open Sans Light" panose="020B0306030504020204"/>
                <a:cs typeface="Open Sans Light" panose="020B0306030504020204"/>
              </a:endParaRPr>
            </a:p>
          </p:txBody>
        </p:sp>
        <p:sp>
          <p:nvSpPr>
            <p:cNvPr id="41" name="Rectangle 27"/>
            <p:cNvSpPr/>
            <p:nvPr/>
          </p:nvSpPr>
          <p:spPr>
            <a:xfrm>
              <a:off x="1821205" y="2571703"/>
              <a:ext cx="1007276" cy="222628"/>
            </a:xfrm>
            <a:prstGeom prst="rect">
              <a:avLst/>
            </a:prstGeom>
          </p:spPr>
          <p:txBody>
            <a:bodyPr wrap="none">
              <a:spAutoFit/>
            </a:bodyPr>
            <a:lstStyle/>
            <a:p>
              <a:pPr algn="ctr" fontAlgn="auto">
                <a:spcBef>
                  <a:spcPts val="0"/>
                </a:spcBef>
                <a:spcAft>
                  <a:spcPts val="0"/>
                </a:spcAft>
                <a:buFontTx/>
                <a:buNone/>
                <a:defRPr/>
              </a:pPr>
              <a:r>
                <a:rPr lang="en-US" sz="133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Project Sample</a:t>
              </a:r>
            </a:p>
          </p:txBody>
        </p:sp>
        <p:sp>
          <p:nvSpPr>
            <p:cNvPr id="42" name="Freeform 26"/>
            <p:cNvSpPr/>
            <p:nvPr/>
          </p:nvSpPr>
          <p:spPr bwMode="auto">
            <a:xfrm>
              <a:off x="2214114" y="2214547"/>
              <a:ext cx="167880" cy="17262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4"/>
            </a:solidFill>
            <a:ln>
              <a:noFill/>
            </a:ln>
          </p:spPr>
          <p:txBody>
            <a:bodyPr lIns="121920" tIns="60960" rIns="121920" bIns="60960"/>
            <a:lstStyle/>
            <a:p>
              <a:endParaRPr lang="en-US" altLang="en-US" sz="3200"/>
            </a:p>
          </p:txBody>
        </p:sp>
      </p:grpSp>
      <p:grpSp>
        <p:nvGrpSpPr>
          <p:cNvPr id="4" name="Group 37"/>
          <p:cNvGrpSpPr/>
          <p:nvPr/>
        </p:nvGrpSpPr>
        <p:grpSpPr bwMode="auto">
          <a:xfrm>
            <a:off x="4527550" y="2762250"/>
            <a:ext cx="1428750" cy="1714500"/>
            <a:chOff x="3223771" y="2071684"/>
            <a:chExt cx="1071570" cy="1285763"/>
          </a:xfrm>
        </p:grpSpPr>
        <p:sp>
          <p:nvSpPr>
            <p:cNvPr id="44" name="Oval 63"/>
            <p:cNvSpPr/>
            <p:nvPr/>
          </p:nvSpPr>
          <p:spPr>
            <a:xfrm>
              <a:off x="3499998" y="2071684"/>
              <a:ext cx="450059" cy="448827"/>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3809" name="Rectangle 76"/>
            <p:cNvSpPr>
              <a:spLocks noChangeArrowheads="1"/>
            </p:cNvSpPr>
            <p:nvPr/>
          </p:nvSpPr>
          <p:spPr bwMode="auto">
            <a:xfrm>
              <a:off x="3223771" y="2857502"/>
              <a:ext cx="1071570" cy="49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ms-MY" altLang="zh-CN" sz="900">
                  <a:solidFill>
                    <a:srgbClr val="A6A6A6"/>
                  </a:solidFill>
                  <a:latin typeface="Open Sans Light" panose="020B0306030504020204"/>
                  <a:ea typeface="Open Sans Light" panose="020B0306030504020204"/>
                  <a:cs typeface="Open Sans Light" panose="020B0306030504020204"/>
                </a:rPr>
                <a:t>consectetur adipiscing elit. Lorem ipsum dolor sit ametelit. Lorem ipsum dolor sit amet</a:t>
              </a:r>
              <a:endParaRPr lang="id-ID" altLang="zh-CN" sz="900">
                <a:solidFill>
                  <a:srgbClr val="A6A6A6"/>
                </a:solidFill>
                <a:latin typeface="Open Sans Light" panose="020B0306030504020204"/>
                <a:ea typeface="Open Sans Light" panose="020B0306030504020204"/>
                <a:cs typeface="Open Sans Light" panose="020B0306030504020204"/>
              </a:endParaRPr>
            </a:p>
          </p:txBody>
        </p:sp>
        <p:sp>
          <p:nvSpPr>
            <p:cNvPr id="46" name="Rectangle 28"/>
            <p:cNvSpPr/>
            <p:nvPr/>
          </p:nvSpPr>
          <p:spPr>
            <a:xfrm>
              <a:off x="3249965" y="2571703"/>
              <a:ext cx="1007276" cy="222628"/>
            </a:xfrm>
            <a:prstGeom prst="rect">
              <a:avLst/>
            </a:prstGeom>
          </p:spPr>
          <p:txBody>
            <a:bodyPr wrap="none">
              <a:spAutoFit/>
            </a:bodyPr>
            <a:lstStyle/>
            <a:p>
              <a:pPr algn="ctr" fontAlgn="auto">
                <a:spcBef>
                  <a:spcPts val="0"/>
                </a:spcBef>
                <a:spcAft>
                  <a:spcPts val="0"/>
                </a:spcAft>
                <a:buFontTx/>
                <a:buNone/>
                <a:defRPr/>
              </a:pPr>
              <a:r>
                <a:rPr lang="en-US" sz="133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Project Sample</a:t>
              </a:r>
            </a:p>
          </p:txBody>
        </p:sp>
        <p:sp>
          <p:nvSpPr>
            <p:cNvPr id="47" name="Freeform 26"/>
            <p:cNvSpPr/>
            <p:nvPr/>
          </p:nvSpPr>
          <p:spPr bwMode="auto">
            <a:xfrm>
              <a:off x="3642874" y="2214547"/>
              <a:ext cx="167880" cy="17262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3"/>
            </a:solidFill>
            <a:ln>
              <a:noFill/>
            </a:ln>
          </p:spPr>
          <p:txBody>
            <a:bodyPr lIns="121920" tIns="60960" rIns="121920" bIns="60960"/>
            <a:lstStyle/>
            <a:p>
              <a:endParaRPr lang="en-US" altLang="en-US" sz="3200"/>
            </a:p>
          </p:txBody>
        </p:sp>
      </p:grpSp>
      <p:grpSp>
        <p:nvGrpSpPr>
          <p:cNvPr id="33812" name="组合 47"/>
          <p:cNvGrpSpPr/>
          <p:nvPr/>
        </p:nvGrpSpPr>
        <p:grpSpPr bwMode="auto">
          <a:xfrm>
            <a:off x="6469063" y="1897063"/>
            <a:ext cx="5537200" cy="3343275"/>
            <a:chOff x="5810248" y="2311751"/>
            <a:chExt cx="5538035" cy="3342776"/>
          </a:xfrm>
        </p:grpSpPr>
        <p:grpSp>
          <p:nvGrpSpPr>
            <p:cNvPr id="33813" name="Group 52"/>
            <p:cNvGrpSpPr/>
            <p:nvPr/>
          </p:nvGrpSpPr>
          <p:grpSpPr bwMode="auto">
            <a:xfrm>
              <a:off x="5810248" y="2311751"/>
              <a:ext cx="5538035" cy="3342776"/>
              <a:chOff x="336947" y="1950447"/>
              <a:chExt cx="6745544" cy="4071635"/>
            </a:xfrm>
          </p:grpSpPr>
          <p:pic>
            <p:nvPicPr>
              <p:cNvPr id="33814"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1950447"/>
                <a:ext cx="6745544" cy="407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54"/>
              <p:cNvSpPr/>
              <p:nvPr/>
            </p:nvSpPr>
            <p:spPr>
              <a:xfrm>
                <a:off x="1129858" y="2161182"/>
                <a:ext cx="5182929" cy="324029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grpSp>
        <p:grpSp>
          <p:nvGrpSpPr>
            <p:cNvPr id="33816" name="组合 49"/>
            <p:cNvGrpSpPr/>
            <p:nvPr/>
          </p:nvGrpSpPr>
          <p:grpSpPr bwMode="auto">
            <a:xfrm>
              <a:off x="5860954" y="2438400"/>
              <a:ext cx="5473833" cy="2743443"/>
              <a:chOff x="5273626" y="898823"/>
              <a:chExt cx="5551538" cy="2782389"/>
            </a:xfrm>
          </p:grpSpPr>
          <p:sp>
            <p:nvSpPr>
              <p:cNvPr id="51" name="矩形 50"/>
              <p:cNvSpPr/>
              <p:nvPr/>
            </p:nvSpPr>
            <p:spPr>
              <a:xfrm>
                <a:off x="5900127" y="899160"/>
                <a:ext cx="4273679" cy="2781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grpSp>
            <p:nvGrpSpPr>
              <p:cNvPr id="33818" name="组合 51"/>
              <p:cNvGrpSpPr/>
              <p:nvPr/>
            </p:nvGrpSpPr>
            <p:grpSpPr bwMode="auto">
              <a:xfrm>
                <a:off x="7510000" y="1375497"/>
                <a:ext cx="1079948" cy="1243838"/>
                <a:chOff x="4915275" y="979636"/>
                <a:chExt cx="2497014" cy="2875958"/>
              </a:xfrm>
            </p:grpSpPr>
            <p:sp>
              <p:nvSpPr>
                <p:cNvPr id="54" name="平行四边形 53"/>
                <p:cNvSpPr/>
                <p:nvPr/>
              </p:nvSpPr>
              <p:spPr>
                <a:xfrm rot="16200000">
                  <a:off x="4466027" y="2152288"/>
                  <a:ext cx="2158825" cy="1251004"/>
                </a:xfrm>
                <a:prstGeom prst="parallelogram">
                  <a:avLst>
                    <a:gd name="adj" fmla="val 57913"/>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3820" name="组合 54"/>
                <p:cNvGrpSpPr/>
                <p:nvPr/>
              </p:nvGrpSpPr>
              <p:grpSpPr bwMode="auto">
                <a:xfrm>
                  <a:off x="4915275" y="979636"/>
                  <a:ext cx="2497014" cy="2871195"/>
                  <a:chOff x="5651806" y="-116780"/>
                  <a:chExt cx="4801657" cy="5521192"/>
                </a:xfrm>
              </p:grpSpPr>
              <p:grpSp>
                <p:nvGrpSpPr>
                  <p:cNvPr id="33821" name="组合 55"/>
                  <p:cNvGrpSpPr/>
                  <p:nvPr/>
                </p:nvGrpSpPr>
                <p:grpSpPr bwMode="auto">
                  <a:xfrm>
                    <a:off x="5651806" y="-116780"/>
                    <a:ext cx="4801657" cy="5521192"/>
                    <a:chOff x="5651806" y="-116780"/>
                    <a:chExt cx="4801657" cy="5521192"/>
                  </a:xfrm>
                </p:grpSpPr>
                <p:sp>
                  <p:nvSpPr>
                    <p:cNvPr id="60" name="平行四边形 59"/>
                    <p:cNvSpPr/>
                    <p:nvPr/>
                  </p:nvSpPr>
                  <p:spPr>
                    <a:xfrm rot="5400000" flipH="1">
                      <a:off x="7179231" y="2138184"/>
                      <a:ext cx="4151332" cy="2391310"/>
                    </a:xfrm>
                    <a:prstGeom prst="parallelogram">
                      <a:avLst>
                        <a:gd name="adj" fmla="val 57913"/>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1" name="菱形 60"/>
                    <p:cNvSpPr/>
                    <p:nvPr/>
                  </p:nvSpPr>
                  <p:spPr>
                    <a:xfrm>
                      <a:off x="5653610" y="-116059"/>
                      <a:ext cx="4789782" cy="2769938"/>
                    </a:xfrm>
                    <a:prstGeom prst="diamond">
                      <a:avLst/>
                    </a:prstGeom>
                    <a:gradFill>
                      <a:gsLst>
                        <a:gs pos="0">
                          <a:srgbClr val="48B49C"/>
                        </a:gs>
                        <a:gs pos="100000">
                          <a:srgbClr val="8ED2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3824" name="组合 61"/>
                    <p:cNvGrpSpPr/>
                    <p:nvPr/>
                  </p:nvGrpSpPr>
                  <p:grpSpPr bwMode="auto">
                    <a:xfrm>
                      <a:off x="7260915" y="783545"/>
                      <a:ext cx="1597734" cy="926685"/>
                      <a:chOff x="3254113" y="1153377"/>
                      <a:chExt cx="1597734" cy="926685"/>
                    </a:xfrm>
                  </p:grpSpPr>
                  <p:sp>
                    <p:nvSpPr>
                      <p:cNvPr id="66" name="等腰三角形 65"/>
                      <p:cNvSpPr/>
                      <p:nvPr/>
                    </p:nvSpPr>
                    <p:spPr>
                      <a:xfrm rot="16200000">
                        <a:off x="3193420" y="1219914"/>
                        <a:ext cx="923313" cy="794716"/>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7" name="等腰三角形 66"/>
                      <p:cNvSpPr/>
                      <p:nvPr/>
                    </p:nvSpPr>
                    <p:spPr>
                      <a:xfrm rot="5400000" flipH="1">
                        <a:off x="3988140" y="1219910"/>
                        <a:ext cx="923313" cy="794720"/>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nvGrpSpPr>
                    <p:cNvPr id="33827" name="组合 62"/>
                    <p:cNvGrpSpPr/>
                    <p:nvPr/>
                  </p:nvGrpSpPr>
                  <p:grpSpPr bwMode="auto">
                    <a:xfrm rot="3600000">
                      <a:off x="6060780" y="2849748"/>
                      <a:ext cx="1597734" cy="926685"/>
                      <a:chOff x="3254113" y="1153377"/>
                      <a:chExt cx="1597734" cy="926685"/>
                    </a:xfrm>
                  </p:grpSpPr>
                  <p:sp>
                    <p:nvSpPr>
                      <p:cNvPr id="64" name="等腰三角形 63"/>
                      <p:cNvSpPr/>
                      <p:nvPr/>
                    </p:nvSpPr>
                    <p:spPr>
                      <a:xfrm rot="16200000">
                        <a:off x="3193000" y="1217011"/>
                        <a:ext cx="923591" cy="801635"/>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5" name="等腰三角形 64"/>
                      <p:cNvSpPr/>
                      <p:nvPr/>
                    </p:nvSpPr>
                    <p:spPr>
                      <a:xfrm rot="5400000" flipH="1">
                        <a:off x="3991568" y="1218820"/>
                        <a:ext cx="923591" cy="794476"/>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grpSp>
                <p:nvGrpSpPr>
                  <p:cNvPr id="33830" name="组合 56"/>
                  <p:cNvGrpSpPr/>
                  <p:nvPr/>
                </p:nvGrpSpPr>
                <p:grpSpPr bwMode="auto">
                  <a:xfrm rot="7200000">
                    <a:off x="8462331" y="2852203"/>
                    <a:ext cx="1597734" cy="926685"/>
                    <a:chOff x="3254113" y="1153377"/>
                    <a:chExt cx="1597734" cy="926685"/>
                  </a:xfrm>
                </p:grpSpPr>
                <p:sp>
                  <p:nvSpPr>
                    <p:cNvPr id="58" name="等腰三角形 57"/>
                    <p:cNvSpPr/>
                    <p:nvPr/>
                  </p:nvSpPr>
                  <p:spPr>
                    <a:xfrm rot="16200000">
                      <a:off x="3192060" y="1218068"/>
                      <a:ext cx="923587" cy="801635"/>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9" name="等腰三角形 58"/>
                    <p:cNvSpPr/>
                    <p:nvPr/>
                  </p:nvSpPr>
                  <p:spPr>
                    <a:xfrm rot="5400000" flipH="1">
                      <a:off x="3993729" y="1218048"/>
                      <a:ext cx="923587" cy="801635"/>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grpSp>
          <p:sp>
            <p:nvSpPr>
              <p:cNvPr id="33833" name="文本框 52"/>
              <p:cNvSpPr txBox="1">
                <a:spLocks noChangeArrowheads="1"/>
              </p:cNvSpPr>
              <p:nvPr/>
            </p:nvSpPr>
            <p:spPr bwMode="auto">
              <a:xfrm>
                <a:off x="5273626" y="2856717"/>
                <a:ext cx="55515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524F6A"/>
                    </a:solidFill>
                    <a:latin typeface="Rage Italic" panose="03070502040507070304" pitchFamily="66" charset="0"/>
                  </a:rPr>
                  <a:t>Flattening the general theme</a:t>
                </a:r>
                <a:endParaRPr lang="zh-CN" altLang="en-US" sz="2000">
                  <a:solidFill>
                    <a:srgbClr val="524F6A"/>
                  </a:solidFill>
                  <a:latin typeface="Rage Italic" panose="03070502040507070304" pitchFamily="66" charset="0"/>
                </a:endParaRPr>
              </a:p>
            </p:txBody>
          </p:sp>
        </p:grpSp>
      </p:grpSp>
      <p:grpSp>
        <p:nvGrpSpPr>
          <p:cNvPr id="33834" name="组合 69"/>
          <p:cNvGrpSpPr/>
          <p:nvPr/>
        </p:nvGrpSpPr>
        <p:grpSpPr bwMode="auto">
          <a:xfrm>
            <a:off x="6003925" y="2244725"/>
            <a:ext cx="5538788" cy="3343275"/>
            <a:chOff x="5810248" y="2311751"/>
            <a:chExt cx="5538035" cy="3342776"/>
          </a:xfrm>
        </p:grpSpPr>
        <p:grpSp>
          <p:nvGrpSpPr>
            <p:cNvPr id="33835" name="Group 52"/>
            <p:cNvGrpSpPr/>
            <p:nvPr/>
          </p:nvGrpSpPr>
          <p:grpSpPr bwMode="auto">
            <a:xfrm>
              <a:off x="5810248" y="2311751"/>
              <a:ext cx="5538035" cy="3342776"/>
              <a:chOff x="336947" y="1950447"/>
              <a:chExt cx="6745544" cy="4071635"/>
            </a:xfrm>
          </p:grpSpPr>
          <p:pic>
            <p:nvPicPr>
              <p:cNvPr id="33836" name="Picture 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7" y="1950447"/>
                <a:ext cx="6745544" cy="407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54"/>
              <p:cNvSpPr/>
              <p:nvPr/>
            </p:nvSpPr>
            <p:spPr>
              <a:xfrm>
                <a:off x="1129631" y="2161183"/>
                <a:ext cx="5183377" cy="324029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grpSp>
        <p:grpSp>
          <p:nvGrpSpPr>
            <p:cNvPr id="33838" name="组合 71"/>
            <p:cNvGrpSpPr/>
            <p:nvPr/>
          </p:nvGrpSpPr>
          <p:grpSpPr bwMode="auto">
            <a:xfrm>
              <a:off x="5860954" y="2438400"/>
              <a:ext cx="5473833" cy="2743443"/>
              <a:chOff x="5273626" y="898823"/>
              <a:chExt cx="5551538" cy="2782389"/>
            </a:xfrm>
          </p:grpSpPr>
          <p:sp>
            <p:nvSpPr>
              <p:cNvPr id="73" name="矩形 72"/>
              <p:cNvSpPr/>
              <p:nvPr/>
            </p:nvSpPr>
            <p:spPr>
              <a:xfrm>
                <a:off x="5899934" y="899160"/>
                <a:ext cx="4274063" cy="2781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grpSp>
            <p:nvGrpSpPr>
              <p:cNvPr id="33840" name="组合 73"/>
              <p:cNvGrpSpPr/>
              <p:nvPr/>
            </p:nvGrpSpPr>
            <p:grpSpPr bwMode="auto">
              <a:xfrm>
                <a:off x="7510000" y="1375497"/>
                <a:ext cx="1079948" cy="1243838"/>
                <a:chOff x="4915275" y="979636"/>
                <a:chExt cx="2497014" cy="2875958"/>
              </a:xfrm>
            </p:grpSpPr>
            <p:sp>
              <p:nvSpPr>
                <p:cNvPr id="76" name="平行四边形 75"/>
                <p:cNvSpPr/>
                <p:nvPr/>
              </p:nvSpPr>
              <p:spPr>
                <a:xfrm rot="16200000">
                  <a:off x="4466191" y="2150609"/>
                  <a:ext cx="2158825" cy="1254367"/>
                </a:xfrm>
                <a:prstGeom prst="parallelogram">
                  <a:avLst>
                    <a:gd name="adj" fmla="val 57913"/>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3842" name="组合 76"/>
                <p:cNvGrpSpPr/>
                <p:nvPr/>
              </p:nvGrpSpPr>
              <p:grpSpPr bwMode="auto">
                <a:xfrm>
                  <a:off x="4915275" y="979636"/>
                  <a:ext cx="2497014" cy="2871195"/>
                  <a:chOff x="5651806" y="-116780"/>
                  <a:chExt cx="4801657" cy="5521192"/>
                </a:xfrm>
              </p:grpSpPr>
              <p:grpSp>
                <p:nvGrpSpPr>
                  <p:cNvPr id="33843" name="组合 77"/>
                  <p:cNvGrpSpPr/>
                  <p:nvPr/>
                </p:nvGrpSpPr>
                <p:grpSpPr bwMode="auto">
                  <a:xfrm>
                    <a:off x="5651806" y="-116780"/>
                    <a:ext cx="4801657" cy="5521192"/>
                    <a:chOff x="5651806" y="-116780"/>
                    <a:chExt cx="4801657" cy="5521192"/>
                  </a:xfrm>
                </p:grpSpPr>
                <p:sp>
                  <p:nvSpPr>
                    <p:cNvPr id="82" name="平行四边形 81"/>
                    <p:cNvSpPr/>
                    <p:nvPr/>
                  </p:nvSpPr>
                  <p:spPr>
                    <a:xfrm rot="5400000" flipH="1">
                      <a:off x="7178858" y="2134952"/>
                      <a:ext cx="4151332" cy="2397778"/>
                    </a:xfrm>
                    <a:prstGeom prst="parallelogram">
                      <a:avLst>
                        <a:gd name="adj" fmla="val 57913"/>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3" name="菱形 82"/>
                    <p:cNvSpPr/>
                    <p:nvPr/>
                  </p:nvSpPr>
                  <p:spPr>
                    <a:xfrm>
                      <a:off x="5650697" y="-116059"/>
                      <a:ext cx="4795561" cy="2769942"/>
                    </a:xfrm>
                    <a:prstGeom prst="diamond">
                      <a:avLst/>
                    </a:prstGeom>
                    <a:gradFill>
                      <a:gsLst>
                        <a:gs pos="0">
                          <a:srgbClr val="48B49C"/>
                        </a:gs>
                        <a:gs pos="100000">
                          <a:srgbClr val="8ED2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3846" name="组合 83"/>
                    <p:cNvGrpSpPr/>
                    <p:nvPr/>
                  </p:nvGrpSpPr>
                  <p:grpSpPr bwMode="auto">
                    <a:xfrm>
                      <a:off x="7260915" y="783545"/>
                      <a:ext cx="1597734" cy="926685"/>
                      <a:chOff x="3254113" y="1153377"/>
                      <a:chExt cx="1597734" cy="926685"/>
                    </a:xfrm>
                  </p:grpSpPr>
                  <p:sp>
                    <p:nvSpPr>
                      <p:cNvPr id="88" name="等腰三角形 87"/>
                      <p:cNvSpPr/>
                      <p:nvPr/>
                    </p:nvSpPr>
                    <p:spPr>
                      <a:xfrm rot="16200000">
                        <a:off x="3193508" y="1216449"/>
                        <a:ext cx="923317" cy="801647"/>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9" name="等腰三角形 88"/>
                      <p:cNvSpPr/>
                      <p:nvPr/>
                    </p:nvSpPr>
                    <p:spPr>
                      <a:xfrm rot="5400000" flipH="1">
                        <a:off x="3991579" y="1220024"/>
                        <a:ext cx="923317" cy="794491"/>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nvGrpSpPr>
                    <p:cNvPr id="33849" name="组合 84"/>
                    <p:cNvGrpSpPr/>
                    <p:nvPr/>
                  </p:nvGrpSpPr>
                  <p:grpSpPr bwMode="auto">
                    <a:xfrm rot="3600000">
                      <a:off x="6060780" y="2849748"/>
                      <a:ext cx="1597734" cy="926685"/>
                      <a:chOff x="3254113" y="1153377"/>
                      <a:chExt cx="1597734" cy="926685"/>
                    </a:xfrm>
                  </p:grpSpPr>
                  <p:sp>
                    <p:nvSpPr>
                      <p:cNvPr id="86" name="等腰三角形 85"/>
                      <p:cNvSpPr/>
                      <p:nvPr/>
                    </p:nvSpPr>
                    <p:spPr>
                      <a:xfrm rot="16200000">
                        <a:off x="3189719" y="1216739"/>
                        <a:ext cx="930481" cy="801635"/>
                      </a:xfrm>
                      <a:prstGeom prst="triangle">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7" name="等腰三角形 86"/>
                      <p:cNvSpPr/>
                      <p:nvPr/>
                    </p:nvSpPr>
                    <p:spPr>
                      <a:xfrm rot="5400000" flipH="1">
                        <a:off x="3988286" y="1218545"/>
                        <a:ext cx="930481" cy="794480"/>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grpSp>
                <p:nvGrpSpPr>
                  <p:cNvPr id="33852" name="组合 78"/>
                  <p:cNvGrpSpPr/>
                  <p:nvPr/>
                </p:nvGrpSpPr>
                <p:grpSpPr bwMode="auto">
                  <a:xfrm rot="7200000">
                    <a:off x="8462331" y="2852203"/>
                    <a:ext cx="1597734" cy="926685"/>
                    <a:chOff x="3254113" y="1153377"/>
                    <a:chExt cx="1597734" cy="926685"/>
                  </a:xfrm>
                </p:grpSpPr>
                <p:sp>
                  <p:nvSpPr>
                    <p:cNvPr id="80" name="等腰三角形 79"/>
                    <p:cNvSpPr/>
                    <p:nvPr/>
                  </p:nvSpPr>
                  <p:spPr>
                    <a:xfrm rot="16200000">
                      <a:off x="3194168" y="1221489"/>
                      <a:ext cx="923326" cy="801635"/>
                    </a:xfrm>
                    <a:prstGeom prst="triangle">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1" name="等腰三角形 80"/>
                    <p:cNvSpPr/>
                    <p:nvPr/>
                  </p:nvSpPr>
                  <p:spPr>
                    <a:xfrm rot="5400000" flipH="1">
                      <a:off x="3995834" y="1221471"/>
                      <a:ext cx="923326" cy="801635"/>
                    </a:xfrm>
                    <a:prstGeom prst="triangle">
                      <a:avLst/>
                    </a:prstGeom>
                    <a:gradFill>
                      <a:gsLst>
                        <a:gs pos="0">
                          <a:srgbClr val="48B49C"/>
                        </a:gs>
                        <a:gs pos="100000">
                          <a:srgbClr val="4CB8A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grpSp>
          <p:sp>
            <p:nvSpPr>
              <p:cNvPr id="33855" name="文本框 74"/>
              <p:cNvSpPr txBox="1">
                <a:spLocks noChangeArrowheads="1"/>
              </p:cNvSpPr>
              <p:nvPr/>
            </p:nvSpPr>
            <p:spPr bwMode="auto">
              <a:xfrm>
                <a:off x="5273626" y="2856717"/>
                <a:ext cx="55515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000">
                    <a:solidFill>
                      <a:srgbClr val="524F6A"/>
                    </a:solidFill>
                    <a:latin typeface="Rage Italic" panose="03070502040507070304" pitchFamily="66" charset="0"/>
                  </a:rPr>
                  <a:t>Flattening the general theme</a:t>
                </a:r>
                <a:endParaRPr lang="zh-CN" altLang="en-US" sz="2000">
                  <a:solidFill>
                    <a:srgbClr val="524F6A"/>
                  </a:solidFill>
                  <a:latin typeface="Rage Italic" panose="03070502040507070304" pitchFamily="66" charset="0"/>
                </a:endParaRPr>
              </a:p>
            </p:txBody>
          </p:sp>
        </p:grpSp>
      </p:grpSp>
      <p:sp>
        <p:nvSpPr>
          <p:cNvPr id="33856" name="文本框 91"/>
          <p:cNvSpPr txBox="1">
            <a:spLocks noChangeArrowheads="1"/>
          </p:cNvSpPr>
          <p:nvPr/>
        </p:nvSpPr>
        <p:spPr bwMode="auto">
          <a:xfrm>
            <a:off x="742950" y="723900"/>
            <a:ext cx="4391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zh-CN" altLang="en-US" sz="3200">
                <a:solidFill>
                  <a:srgbClr val="524F6A"/>
                </a:solidFill>
                <a:latin typeface="微软雅黑" panose="020B0503020204020204" pitchFamily="34" charset="-122"/>
                <a:ea typeface="微软雅黑" panose="020B0503020204020204" pitchFamily="34" charset="-122"/>
              </a:rPr>
              <a:t>产品展示</a:t>
            </a:r>
          </a:p>
        </p:txBody>
      </p:sp>
      <p:sp>
        <p:nvSpPr>
          <p:cNvPr id="33857" name="文本框 92"/>
          <p:cNvSpPr txBox="1">
            <a:spLocks noChangeArrowheads="1"/>
          </p:cNvSpPr>
          <p:nvPr/>
        </p:nvSpPr>
        <p:spPr bwMode="auto">
          <a:xfrm>
            <a:off x="742950" y="1198563"/>
            <a:ext cx="5870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r>
              <a:rPr lang="en-US" altLang="zh-CN" sz="2400">
                <a:solidFill>
                  <a:srgbClr val="8CCCC9"/>
                </a:solidFill>
                <a:latin typeface="微软雅黑" panose="020B0503020204020204" pitchFamily="34" charset="-122"/>
                <a:ea typeface="微软雅黑" panose="020B0503020204020204" pitchFamily="34" charset="-122"/>
              </a:rPr>
              <a:t>overview</a:t>
            </a:r>
            <a:endParaRPr lang="zh-CN" altLang="en-US" sz="2400">
              <a:solidFill>
                <a:srgbClr val="8CCCC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lide(fromTop)">
                                      <p:cBhvr>
                                        <p:cTn id="7" dur="500"/>
                                        <p:tgtEl>
                                          <p:spTgt spid="3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Top)">
                                      <p:cBhvr>
                                        <p:cTn id="11" dur="500"/>
                                        <p:tgtEl>
                                          <p:spTgt spid="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lide(fromTop)">
                                      <p:cBhvr>
                                        <p:cTn id="15" dur="500"/>
                                        <p:tgtEl>
                                          <p:spTgt spid="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Top)">
                                      <p:cBhvr>
                                        <p:cTn id="19" dur="500"/>
                                        <p:tgtEl>
                                          <p:spTgt spid="4"/>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slide(fromTop)">
                                      <p:cBhvr>
                                        <p:cTn id="23" dur="500"/>
                                        <p:tgtEl>
                                          <p:spTgt spid="30"/>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slide(fromTop)">
                                      <p:cBhvr>
                                        <p:cTn id="27" dur="500"/>
                                        <p:tgtEl>
                                          <p:spTgt spid="31"/>
                                        </p:tgtEl>
                                      </p:cBhvr>
                                    </p:animEffect>
                                  </p:childTnLst>
                                </p:cTn>
                              </p:par>
                            </p:childTnLst>
                          </p:cTn>
                        </p:par>
                        <p:par>
                          <p:cTn id="28" fill="hold">
                            <p:stCondLst>
                              <p:cond delay="3000"/>
                            </p:stCondLst>
                            <p:childTnLst>
                              <p:par>
                                <p:cTn id="29" presetID="12" presetClass="entr" presetSubtype="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slide(fromTop)">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3"/>
          <p:cNvGraphicFramePr/>
          <p:nvPr/>
        </p:nvGraphicFramePr>
        <p:xfrm>
          <a:off x="773113" y="1411288"/>
          <a:ext cx="10696575" cy="3273425"/>
        </p:xfrm>
        <a:graphic>
          <a:graphicData uri="http://schemas.openxmlformats.org/presentationml/2006/ole">
            <mc:AlternateContent xmlns:mc="http://schemas.openxmlformats.org/markup-compatibility/2006">
              <mc:Choice xmlns:v="urn:schemas-microsoft-com:vml" Requires="v">
                <p:oleObj spid="_x0000_s34851" r:id="rId4" imgW="10692130" imgH="3279775" progId="Excel.Chart.8">
                  <p:embed/>
                </p:oleObj>
              </mc:Choice>
              <mc:Fallback>
                <p:oleObj r:id="rId4" imgW="10692130" imgH="3279775" progId="Excel.Chart.8">
                  <p:embed/>
                  <p:pic>
                    <p:nvPicPr>
                      <p:cNvPr id="0" name="Chart 8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113" y="1411288"/>
                        <a:ext cx="10696575"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2" name="Group 84"/>
          <p:cNvGrpSpPr/>
          <p:nvPr/>
        </p:nvGrpSpPr>
        <p:grpSpPr bwMode="auto">
          <a:xfrm>
            <a:off x="617538" y="5238750"/>
            <a:ext cx="1619250" cy="1073150"/>
            <a:chOff x="463224" y="3638552"/>
            <a:chExt cx="1214799" cy="804743"/>
          </a:xfrm>
        </p:grpSpPr>
        <p:sp>
          <p:nvSpPr>
            <p:cNvPr id="11" name="Rectangle 85"/>
            <p:cNvSpPr/>
            <p:nvPr/>
          </p:nvSpPr>
          <p:spPr>
            <a:xfrm>
              <a:off x="463224" y="3943307"/>
              <a:ext cx="1213608" cy="499988"/>
            </a:xfrm>
            <a:prstGeom prst="rect">
              <a:avLst/>
            </a:prstGeom>
          </p:spPr>
          <p:txBody>
            <a:bodyPr>
              <a:spAutoFit/>
            </a:bodyPr>
            <a:lstStyle/>
            <a:p>
              <a:pPr fontAlgn="auto">
                <a:spcBef>
                  <a:spcPts val="0"/>
                </a:spcBef>
                <a:spcAft>
                  <a:spcPts val="0"/>
                </a:spcAft>
                <a:buFontTx/>
                <a:buNone/>
                <a:defRPr/>
              </a:pPr>
              <a:r>
                <a:rPr lang="ms-MY" sz="9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tristique quis tempus odio Lorem ipsum dolor sit amet. </a:t>
              </a:r>
            </a:p>
          </p:txBody>
        </p:sp>
        <p:sp>
          <p:nvSpPr>
            <p:cNvPr id="12" name="Rectangle 86"/>
            <p:cNvSpPr/>
            <p:nvPr/>
          </p:nvSpPr>
          <p:spPr>
            <a:xfrm>
              <a:off x="466797" y="3638552"/>
              <a:ext cx="1211226" cy="253566"/>
            </a:xfrm>
            <a:prstGeom prst="rect">
              <a:avLst/>
            </a:prstGeom>
            <a:noFill/>
          </p:spPr>
          <p:txBody>
            <a:bodyPr>
              <a:spAutoFit/>
            </a:bodyPr>
            <a:lstStyle/>
            <a:p>
              <a:pPr fontAlgn="auto">
                <a:spcBef>
                  <a:spcPts val="0"/>
                </a:spcBef>
                <a:spcAft>
                  <a:spcPts val="0"/>
                </a:spcAft>
                <a:buFontTx/>
                <a:buNone/>
                <a:defRPr/>
              </a:pPr>
              <a:r>
                <a:rPr lang="ms-MY"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Purple</a:t>
              </a:r>
            </a:p>
          </p:txBody>
        </p:sp>
      </p:grpSp>
      <p:grpSp>
        <p:nvGrpSpPr>
          <p:cNvPr id="3" name="Group 87"/>
          <p:cNvGrpSpPr/>
          <p:nvPr/>
        </p:nvGrpSpPr>
        <p:grpSpPr bwMode="auto">
          <a:xfrm>
            <a:off x="2954338" y="5238750"/>
            <a:ext cx="1619250" cy="1073150"/>
            <a:chOff x="2215823" y="3638552"/>
            <a:chExt cx="1214799" cy="804743"/>
          </a:xfrm>
        </p:grpSpPr>
        <p:sp>
          <p:nvSpPr>
            <p:cNvPr id="14" name="Rectangle 88"/>
            <p:cNvSpPr/>
            <p:nvPr/>
          </p:nvSpPr>
          <p:spPr>
            <a:xfrm>
              <a:off x="2215823" y="3943307"/>
              <a:ext cx="1213608" cy="499988"/>
            </a:xfrm>
            <a:prstGeom prst="rect">
              <a:avLst/>
            </a:prstGeom>
          </p:spPr>
          <p:txBody>
            <a:bodyPr>
              <a:spAutoFit/>
            </a:bodyPr>
            <a:lstStyle/>
            <a:p>
              <a:pPr fontAlgn="auto">
                <a:spcBef>
                  <a:spcPts val="0"/>
                </a:spcBef>
                <a:spcAft>
                  <a:spcPts val="0"/>
                </a:spcAft>
                <a:buFontTx/>
                <a:buNone/>
                <a:defRPr/>
              </a:pPr>
              <a:r>
                <a:rPr lang="ms-MY" sz="9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tristique quis tempus odio Lorem ipsum dolor sit amet. </a:t>
              </a:r>
            </a:p>
          </p:txBody>
        </p:sp>
        <p:sp>
          <p:nvSpPr>
            <p:cNvPr id="15" name="Rectangle 89"/>
            <p:cNvSpPr/>
            <p:nvPr/>
          </p:nvSpPr>
          <p:spPr>
            <a:xfrm>
              <a:off x="2219396" y="3638552"/>
              <a:ext cx="1211226" cy="253566"/>
            </a:xfrm>
            <a:prstGeom prst="rect">
              <a:avLst/>
            </a:prstGeom>
            <a:noFill/>
          </p:spPr>
          <p:txBody>
            <a:bodyPr>
              <a:spAutoFit/>
            </a:bodyPr>
            <a:lstStyle/>
            <a:p>
              <a:pPr fontAlgn="auto">
                <a:spcBef>
                  <a:spcPts val="0"/>
                </a:spcBef>
                <a:spcAft>
                  <a:spcPts val="0"/>
                </a:spcAft>
                <a:buFontTx/>
                <a:buNone/>
                <a:defRPr/>
              </a:pPr>
              <a:r>
                <a:rPr lang="ms-MY"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Red</a:t>
              </a:r>
            </a:p>
          </p:txBody>
        </p:sp>
      </p:grpSp>
      <p:grpSp>
        <p:nvGrpSpPr>
          <p:cNvPr id="4" name="Group 90"/>
          <p:cNvGrpSpPr/>
          <p:nvPr/>
        </p:nvGrpSpPr>
        <p:grpSpPr bwMode="auto">
          <a:xfrm>
            <a:off x="5286375" y="5238750"/>
            <a:ext cx="1620838" cy="1073150"/>
            <a:chOff x="3965044" y="3638552"/>
            <a:chExt cx="1214799" cy="804743"/>
          </a:xfrm>
        </p:grpSpPr>
        <p:sp>
          <p:nvSpPr>
            <p:cNvPr id="17" name="Rectangle 91"/>
            <p:cNvSpPr/>
            <p:nvPr/>
          </p:nvSpPr>
          <p:spPr>
            <a:xfrm>
              <a:off x="3965044" y="3943307"/>
              <a:ext cx="1213609" cy="499988"/>
            </a:xfrm>
            <a:prstGeom prst="rect">
              <a:avLst/>
            </a:prstGeom>
          </p:spPr>
          <p:txBody>
            <a:bodyPr>
              <a:spAutoFit/>
            </a:bodyPr>
            <a:lstStyle/>
            <a:p>
              <a:pPr fontAlgn="auto">
                <a:spcBef>
                  <a:spcPts val="0"/>
                </a:spcBef>
                <a:spcAft>
                  <a:spcPts val="0"/>
                </a:spcAft>
                <a:buFontTx/>
                <a:buNone/>
                <a:defRPr/>
              </a:pPr>
              <a:r>
                <a:rPr lang="ms-MY" sz="9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tristique quis tempus odio Lorem ipsum dolor sit amet. </a:t>
              </a:r>
            </a:p>
          </p:txBody>
        </p:sp>
        <p:sp>
          <p:nvSpPr>
            <p:cNvPr id="18" name="Rectangle 92"/>
            <p:cNvSpPr/>
            <p:nvPr/>
          </p:nvSpPr>
          <p:spPr>
            <a:xfrm>
              <a:off x="3968614" y="3638552"/>
              <a:ext cx="1211229" cy="253566"/>
            </a:xfrm>
            <a:prstGeom prst="rect">
              <a:avLst/>
            </a:prstGeom>
            <a:noFill/>
          </p:spPr>
          <p:txBody>
            <a:bodyPr>
              <a:spAutoFit/>
            </a:bodyPr>
            <a:lstStyle/>
            <a:p>
              <a:pPr fontAlgn="auto">
                <a:spcBef>
                  <a:spcPts val="0"/>
                </a:spcBef>
                <a:spcAft>
                  <a:spcPts val="0"/>
                </a:spcAft>
                <a:buFontTx/>
                <a:buNone/>
                <a:defRPr/>
              </a:pPr>
              <a:r>
                <a:rPr lang="ms-MY"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Yellow</a:t>
              </a:r>
            </a:p>
          </p:txBody>
        </p:sp>
      </p:grpSp>
      <p:grpSp>
        <p:nvGrpSpPr>
          <p:cNvPr id="5" name="Group 93"/>
          <p:cNvGrpSpPr/>
          <p:nvPr/>
        </p:nvGrpSpPr>
        <p:grpSpPr bwMode="auto">
          <a:xfrm>
            <a:off x="7623175" y="5238750"/>
            <a:ext cx="1620838" cy="1073150"/>
            <a:chOff x="5717644" y="3638552"/>
            <a:chExt cx="1214799" cy="804743"/>
          </a:xfrm>
        </p:grpSpPr>
        <p:sp>
          <p:nvSpPr>
            <p:cNvPr id="20" name="Rectangle 94"/>
            <p:cNvSpPr/>
            <p:nvPr/>
          </p:nvSpPr>
          <p:spPr>
            <a:xfrm>
              <a:off x="5717644" y="3943307"/>
              <a:ext cx="1213609" cy="499988"/>
            </a:xfrm>
            <a:prstGeom prst="rect">
              <a:avLst/>
            </a:prstGeom>
          </p:spPr>
          <p:txBody>
            <a:bodyPr>
              <a:spAutoFit/>
            </a:bodyPr>
            <a:lstStyle/>
            <a:p>
              <a:pPr fontAlgn="auto">
                <a:spcBef>
                  <a:spcPts val="0"/>
                </a:spcBef>
                <a:spcAft>
                  <a:spcPts val="0"/>
                </a:spcAft>
                <a:buFontTx/>
                <a:buNone/>
                <a:defRPr/>
              </a:pPr>
              <a:r>
                <a:rPr lang="ms-MY" sz="9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tristique quis tempus odio Lorem ipsum dolor sit amet. </a:t>
              </a:r>
            </a:p>
          </p:txBody>
        </p:sp>
        <p:sp>
          <p:nvSpPr>
            <p:cNvPr id="21" name="Rectangle 95"/>
            <p:cNvSpPr/>
            <p:nvPr/>
          </p:nvSpPr>
          <p:spPr>
            <a:xfrm>
              <a:off x="5721214" y="3638552"/>
              <a:ext cx="1211229" cy="253566"/>
            </a:xfrm>
            <a:prstGeom prst="rect">
              <a:avLst/>
            </a:prstGeom>
            <a:noFill/>
          </p:spPr>
          <p:txBody>
            <a:bodyPr>
              <a:spAutoFit/>
            </a:bodyPr>
            <a:lstStyle/>
            <a:p>
              <a:pPr fontAlgn="auto">
                <a:spcBef>
                  <a:spcPts val="0"/>
                </a:spcBef>
                <a:spcAft>
                  <a:spcPts val="0"/>
                </a:spcAft>
                <a:buFontTx/>
                <a:buNone/>
                <a:defRPr/>
              </a:pPr>
              <a:r>
                <a:rPr lang="ms-MY"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Green</a:t>
              </a:r>
            </a:p>
          </p:txBody>
        </p:sp>
      </p:grpSp>
      <p:grpSp>
        <p:nvGrpSpPr>
          <p:cNvPr id="6" name="Group 96"/>
          <p:cNvGrpSpPr/>
          <p:nvPr/>
        </p:nvGrpSpPr>
        <p:grpSpPr bwMode="auto">
          <a:xfrm>
            <a:off x="9963150" y="5238750"/>
            <a:ext cx="1620838" cy="1073150"/>
            <a:chOff x="7472889" y="3638552"/>
            <a:chExt cx="1214799" cy="804743"/>
          </a:xfrm>
        </p:grpSpPr>
        <p:sp>
          <p:nvSpPr>
            <p:cNvPr id="23" name="Rectangle 97"/>
            <p:cNvSpPr/>
            <p:nvPr/>
          </p:nvSpPr>
          <p:spPr>
            <a:xfrm>
              <a:off x="7472889" y="3943307"/>
              <a:ext cx="1213609" cy="499988"/>
            </a:xfrm>
            <a:prstGeom prst="rect">
              <a:avLst/>
            </a:prstGeom>
          </p:spPr>
          <p:txBody>
            <a:bodyPr>
              <a:spAutoFit/>
            </a:bodyPr>
            <a:lstStyle/>
            <a:p>
              <a:pPr fontAlgn="auto">
                <a:spcBef>
                  <a:spcPts val="0"/>
                </a:spcBef>
                <a:spcAft>
                  <a:spcPts val="0"/>
                </a:spcAft>
                <a:buFontTx/>
                <a:buNone/>
                <a:defRPr/>
              </a:pPr>
              <a:r>
                <a:rPr lang="ms-MY" sz="93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tristique quis tempus odio Lorem ipsum dolor sit amet.</a:t>
              </a:r>
            </a:p>
          </p:txBody>
        </p:sp>
        <p:sp>
          <p:nvSpPr>
            <p:cNvPr id="24" name="Rectangle 98"/>
            <p:cNvSpPr/>
            <p:nvPr/>
          </p:nvSpPr>
          <p:spPr>
            <a:xfrm>
              <a:off x="7476459" y="3638552"/>
              <a:ext cx="1211229" cy="253566"/>
            </a:xfrm>
            <a:prstGeom prst="rect">
              <a:avLst/>
            </a:prstGeom>
            <a:noFill/>
          </p:spPr>
          <p:txBody>
            <a:bodyPr>
              <a:spAutoFit/>
            </a:bodyPr>
            <a:lstStyle/>
            <a:p>
              <a:pPr fontAlgn="auto">
                <a:spcBef>
                  <a:spcPts val="0"/>
                </a:spcBef>
                <a:spcAft>
                  <a:spcPts val="0"/>
                </a:spcAft>
                <a:buFontTx/>
                <a:buNone/>
                <a:defRPr/>
              </a:pPr>
              <a:r>
                <a:rPr lang="ms-MY"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Blue</a:t>
              </a:r>
            </a:p>
          </p:txBody>
        </p:sp>
      </p:grpSp>
      <p:grpSp>
        <p:nvGrpSpPr>
          <p:cNvPr id="7" name="Group 34"/>
          <p:cNvGrpSpPr/>
          <p:nvPr/>
        </p:nvGrpSpPr>
        <p:grpSpPr bwMode="auto">
          <a:xfrm>
            <a:off x="762000" y="4857750"/>
            <a:ext cx="9510713" cy="176213"/>
            <a:chOff x="571472" y="3643320"/>
            <a:chExt cx="7133304" cy="132382"/>
          </a:xfrm>
        </p:grpSpPr>
        <p:sp>
          <p:nvSpPr>
            <p:cNvPr id="26" name="Oval 99"/>
            <p:cNvSpPr/>
            <p:nvPr/>
          </p:nvSpPr>
          <p:spPr>
            <a:xfrm rot="16200000">
              <a:off x="4071933" y="3643429"/>
              <a:ext cx="132382" cy="132165"/>
            </a:xfrm>
            <a:prstGeom prst="ellipse">
              <a:avLst/>
            </a:prstGeom>
            <a:solidFill>
              <a:srgbClr val="FFC35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27" name="Oval 100"/>
            <p:cNvSpPr/>
            <p:nvPr/>
          </p:nvSpPr>
          <p:spPr>
            <a:xfrm rot="16200000">
              <a:off x="5786498" y="3643429"/>
              <a:ext cx="132382" cy="132165"/>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28" name="Oval 101"/>
            <p:cNvSpPr/>
            <p:nvPr/>
          </p:nvSpPr>
          <p:spPr>
            <a:xfrm rot="16200000">
              <a:off x="7572503" y="3643429"/>
              <a:ext cx="132382" cy="132165"/>
            </a:xfrm>
            <a:prstGeom prst="ellipse">
              <a:avLst/>
            </a:prstGeom>
            <a:solidFill>
              <a:srgbClr val="48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cxnSp>
          <p:nvCxnSpPr>
            <p:cNvPr id="29" name="Straight Connector 102"/>
            <p:cNvCxnSpPr>
              <a:stCxn id="26" idx="4"/>
              <a:endCxn id="27" idx="0"/>
            </p:cNvCxnSpPr>
            <p:nvPr/>
          </p:nvCxnSpPr>
          <p:spPr>
            <a:xfrm>
              <a:off x="4204206" y="3710107"/>
              <a:ext cx="1582400" cy="11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03"/>
            <p:cNvCxnSpPr>
              <a:stCxn id="27" idx="4"/>
              <a:endCxn id="28" idx="0"/>
            </p:cNvCxnSpPr>
            <p:nvPr/>
          </p:nvCxnSpPr>
          <p:spPr>
            <a:xfrm>
              <a:off x="5918771" y="3710107"/>
              <a:ext cx="1653840" cy="11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Oval 104"/>
            <p:cNvSpPr/>
            <p:nvPr/>
          </p:nvSpPr>
          <p:spPr>
            <a:xfrm rot="16200000">
              <a:off x="571363" y="3643429"/>
              <a:ext cx="132382" cy="132165"/>
            </a:xfrm>
            <a:prstGeom prst="ellipse">
              <a:avLst/>
            </a:prstGeom>
            <a:solidFill>
              <a:srgbClr val="A5779E"/>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2" name="Oval 105"/>
            <p:cNvSpPr/>
            <p:nvPr/>
          </p:nvSpPr>
          <p:spPr>
            <a:xfrm rot="16200000">
              <a:off x="2285928" y="3643429"/>
              <a:ext cx="132382" cy="132165"/>
            </a:xfrm>
            <a:prstGeom prst="ellipse">
              <a:avLst/>
            </a:prstGeom>
            <a:solidFill>
              <a:srgbClr val="FF6E55"/>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cxnSp>
          <p:nvCxnSpPr>
            <p:cNvPr id="33" name="Straight Connector 106"/>
            <p:cNvCxnSpPr>
              <a:stCxn id="31" idx="4"/>
              <a:endCxn id="32" idx="0"/>
            </p:cNvCxnSpPr>
            <p:nvPr/>
          </p:nvCxnSpPr>
          <p:spPr>
            <a:xfrm>
              <a:off x="703637" y="3710107"/>
              <a:ext cx="1582400" cy="11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07"/>
            <p:cNvCxnSpPr>
              <a:stCxn id="26" idx="0"/>
              <a:endCxn id="32" idx="4"/>
            </p:cNvCxnSpPr>
            <p:nvPr/>
          </p:nvCxnSpPr>
          <p:spPr>
            <a:xfrm rot="10800000">
              <a:off x="2418201" y="3710107"/>
              <a:ext cx="1653840" cy="11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843" name="组合 35"/>
          <p:cNvGrpSpPr/>
          <p:nvPr/>
        </p:nvGrpSpPr>
        <p:grpSpPr bwMode="auto">
          <a:xfrm>
            <a:off x="2733675" y="409575"/>
            <a:ext cx="6724650" cy="1096963"/>
            <a:chOff x="2318533" y="409996"/>
            <a:chExt cx="6724650" cy="1095930"/>
          </a:xfrm>
        </p:grpSpPr>
        <p:sp>
          <p:nvSpPr>
            <p:cNvPr id="34844" name="文本框 36"/>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数据分析</a:t>
              </a:r>
            </a:p>
          </p:txBody>
        </p:sp>
        <p:sp>
          <p:nvSpPr>
            <p:cNvPr id="34845" name="文本框 37"/>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lide(fromLeft)">
                                      <p:cBhvr>
                                        <p:cTn id="11" dur="500"/>
                                        <p:tgtEl>
                                          <p:spTgt spid="7"/>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Bottom)">
                                      <p:cBhvr>
                                        <p:cTn id="15" dur="500"/>
                                        <p:tgtEl>
                                          <p:spTgt spid="2"/>
                                        </p:tgtEl>
                                      </p:cBhvr>
                                    </p:animEffect>
                                  </p:childTnLst>
                                </p:cTn>
                              </p:par>
                              <p:par>
                                <p:cTn id="16" presetID="12" presetClass="entr" presetSubtype="4"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Bottom)">
                                      <p:cBhvr>
                                        <p:cTn id="18" dur="500"/>
                                        <p:tgtEl>
                                          <p:spTgt spid="3"/>
                                        </p:tgtEl>
                                      </p:cBhvr>
                                    </p:animEffect>
                                  </p:childTnLst>
                                </p:cTn>
                              </p:par>
                              <p:par>
                                <p:cTn id="19" presetID="1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Bottom)">
                                      <p:cBhvr>
                                        <p:cTn id="21" dur="500"/>
                                        <p:tgtEl>
                                          <p:spTgt spid="4"/>
                                        </p:tgtEl>
                                      </p:cBhvr>
                                    </p:animEffect>
                                  </p:childTnLst>
                                </p:cTn>
                              </p:par>
                              <p:par>
                                <p:cTn id="22" presetID="1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slide(fromBottom)">
                                      <p:cBhvr>
                                        <p:cTn id="24" dur="500"/>
                                        <p:tgtEl>
                                          <p:spTgt spid="5"/>
                                        </p:tgtEl>
                                      </p:cBhvr>
                                    </p:animEffect>
                                  </p:childTnLst>
                                </p:cTn>
                              </p:par>
                              <p:par>
                                <p:cTn id="25" presetID="1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bwMode="auto">
          <a:xfrm>
            <a:off x="7524750" y="3905250"/>
            <a:ext cx="3905250" cy="1576388"/>
            <a:chOff x="5643570" y="2928940"/>
            <a:chExt cx="2928958" cy="1182610"/>
          </a:xfrm>
        </p:grpSpPr>
        <p:sp>
          <p:nvSpPr>
            <p:cNvPr id="5" name="Rectangle 1"/>
            <p:cNvSpPr/>
            <p:nvPr/>
          </p:nvSpPr>
          <p:spPr>
            <a:xfrm>
              <a:off x="5643570" y="3143310"/>
              <a:ext cx="285752" cy="857481"/>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5843" name="Rectangle 14"/>
            <p:cNvSpPr>
              <a:spLocks noChangeArrowheads="1"/>
            </p:cNvSpPr>
            <p:nvPr/>
          </p:nvSpPr>
          <p:spPr bwMode="auto">
            <a:xfrm>
              <a:off x="6357950" y="3857634"/>
              <a:ext cx="221457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ms-MY" altLang="zh-CN" sz="1600">
                  <a:solidFill>
                    <a:srgbClr val="A6A6A6"/>
                  </a:solidFill>
                  <a:latin typeface="Open Sans" panose="020B0606030504020204"/>
                  <a:ea typeface="Open Sans" panose="020B0606030504020204"/>
                  <a:cs typeface="Open Sans" panose="020B0606030504020204"/>
                </a:rPr>
                <a:t>Sales in 12 Month</a:t>
              </a:r>
              <a:endParaRPr lang="id-ID" altLang="zh-CN" sz="1600">
                <a:solidFill>
                  <a:srgbClr val="A6A6A6"/>
                </a:solidFill>
                <a:latin typeface="Open Sans" panose="020B0606030504020204"/>
                <a:ea typeface="Open Sans" panose="020B0606030504020204"/>
                <a:cs typeface="Open Sans" panose="020B0606030504020204"/>
              </a:endParaRPr>
            </a:p>
          </p:txBody>
        </p:sp>
        <p:sp>
          <p:nvSpPr>
            <p:cNvPr id="35844" name="Rectangle 15"/>
            <p:cNvSpPr>
              <a:spLocks noChangeArrowheads="1"/>
            </p:cNvSpPr>
            <p:nvPr/>
          </p:nvSpPr>
          <p:spPr bwMode="auto">
            <a:xfrm>
              <a:off x="6000760" y="2928940"/>
              <a:ext cx="2064508"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000">
                  <a:solidFill>
                    <a:srgbClr val="FF6E55"/>
                  </a:solidFill>
                  <a:latin typeface="Open Sans" panose="020B0606030504020204"/>
                  <a:ea typeface="Open Sans" panose="020B0606030504020204"/>
                  <a:cs typeface="Open Sans" panose="020B0606030504020204"/>
                </a:rPr>
                <a:t>8.079</a:t>
              </a:r>
            </a:p>
          </p:txBody>
        </p:sp>
        <p:cxnSp>
          <p:nvCxnSpPr>
            <p:cNvPr id="8" name="Straight Arrow Connector 16"/>
            <p:cNvCxnSpPr/>
            <p:nvPr/>
          </p:nvCxnSpPr>
          <p:spPr>
            <a:xfrm rot="5400000">
              <a:off x="5357706" y="3570860"/>
              <a:ext cx="857481" cy="238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21"/>
          <p:cNvGrpSpPr/>
          <p:nvPr/>
        </p:nvGrpSpPr>
        <p:grpSpPr bwMode="auto">
          <a:xfrm>
            <a:off x="7524750" y="1809750"/>
            <a:ext cx="3905250" cy="1576388"/>
            <a:chOff x="5643570" y="1357304"/>
            <a:chExt cx="2928958" cy="1182610"/>
          </a:xfrm>
        </p:grpSpPr>
        <p:sp>
          <p:nvSpPr>
            <p:cNvPr id="10" name="Rectangle 2"/>
            <p:cNvSpPr/>
            <p:nvPr/>
          </p:nvSpPr>
          <p:spPr>
            <a:xfrm>
              <a:off x="5643570" y="1571674"/>
              <a:ext cx="285752" cy="857481"/>
            </a:xfrm>
            <a:prstGeom prst="rect">
              <a:avLst/>
            </a:prstGeom>
            <a:solidFill>
              <a:srgbClr val="A97D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5848" name="Rectangle 12"/>
            <p:cNvSpPr>
              <a:spLocks noChangeArrowheads="1"/>
            </p:cNvSpPr>
            <p:nvPr/>
          </p:nvSpPr>
          <p:spPr bwMode="auto">
            <a:xfrm>
              <a:off x="6357950" y="2285998"/>
              <a:ext cx="221457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ms-MY" altLang="zh-CN" sz="1600">
                  <a:solidFill>
                    <a:srgbClr val="A6A6A6"/>
                  </a:solidFill>
                  <a:latin typeface="Open Sans" panose="020B0606030504020204"/>
                  <a:ea typeface="Open Sans" panose="020B0606030504020204"/>
                  <a:cs typeface="Open Sans" panose="020B0606030504020204"/>
                </a:rPr>
                <a:t>Sales in 12 Month</a:t>
              </a:r>
              <a:endParaRPr lang="id-ID" altLang="zh-CN" sz="1600">
                <a:solidFill>
                  <a:srgbClr val="A6A6A6"/>
                </a:solidFill>
                <a:latin typeface="Open Sans" panose="020B0606030504020204"/>
                <a:ea typeface="Open Sans" panose="020B0606030504020204"/>
                <a:cs typeface="Open Sans" panose="020B0606030504020204"/>
              </a:endParaRPr>
            </a:p>
          </p:txBody>
        </p:sp>
        <p:sp>
          <p:nvSpPr>
            <p:cNvPr id="35849" name="Rectangle 13"/>
            <p:cNvSpPr>
              <a:spLocks noChangeArrowheads="1"/>
            </p:cNvSpPr>
            <p:nvPr/>
          </p:nvSpPr>
          <p:spPr bwMode="auto">
            <a:xfrm>
              <a:off x="6000760" y="1357304"/>
              <a:ext cx="2492510"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000">
                  <a:solidFill>
                    <a:srgbClr val="A5779E"/>
                  </a:solidFill>
                  <a:latin typeface="Open Sans" panose="020B0606030504020204"/>
                  <a:ea typeface="Open Sans" panose="020B0606030504020204"/>
                  <a:cs typeface="Open Sans" panose="020B0606030504020204"/>
                </a:rPr>
                <a:t>14.356</a:t>
              </a:r>
            </a:p>
          </p:txBody>
        </p:sp>
        <p:cxnSp>
          <p:nvCxnSpPr>
            <p:cNvPr id="13" name="Straight Arrow Connector 17"/>
            <p:cNvCxnSpPr/>
            <p:nvPr/>
          </p:nvCxnSpPr>
          <p:spPr>
            <a:xfrm rot="16200000" flipV="1">
              <a:off x="5357706" y="1999224"/>
              <a:ext cx="857481" cy="2381"/>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25"/>
          <p:cNvGrpSpPr/>
          <p:nvPr/>
        </p:nvGrpSpPr>
        <p:grpSpPr bwMode="auto">
          <a:xfrm>
            <a:off x="406400" y="1714500"/>
            <a:ext cx="6737350" cy="4210050"/>
            <a:chOff x="304800" y="1285866"/>
            <a:chExt cx="5053018" cy="3157550"/>
          </a:xfrm>
        </p:grpSpPr>
        <p:graphicFrame>
          <p:nvGraphicFramePr>
            <p:cNvPr id="35852" name="Chart 9"/>
            <p:cNvGraphicFramePr/>
            <p:nvPr/>
          </p:nvGraphicFramePr>
          <p:xfrm>
            <a:off x="304800" y="1285866"/>
            <a:ext cx="5053018" cy="3157550"/>
          </p:xfrm>
          <a:graphic>
            <a:graphicData uri="http://schemas.openxmlformats.org/presentationml/2006/ole">
              <mc:AlternateContent xmlns:mc="http://schemas.openxmlformats.org/markup-compatibility/2006">
                <mc:Choice xmlns:v="urn:schemas-microsoft-com:vml" Requires="v">
                  <p:oleObj spid="_x0000_s35867" r:id="rId4" imgW="6736080" imgH="4212590" progId="Excel.Chart.8">
                    <p:embed/>
                  </p:oleObj>
                </mc:Choice>
                <mc:Fallback>
                  <p:oleObj r:id="rId4" imgW="6736080" imgH="4212590" progId="Excel.Chart.8">
                    <p:embed/>
                    <p:pic>
                      <p:nvPicPr>
                        <p:cNvPr id="0" name="Chart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85866"/>
                          <a:ext cx="5053018" cy="31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35853" name="Group 22"/>
            <p:cNvGrpSpPr/>
            <p:nvPr/>
          </p:nvGrpSpPr>
          <p:grpSpPr bwMode="auto">
            <a:xfrm>
              <a:off x="4429124" y="1285866"/>
              <a:ext cx="714380" cy="214314"/>
              <a:chOff x="4429124" y="1285866"/>
              <a:chExt cx="714380" cy="214314"/>
            </a:xfrm>
          </p:grpSpPr>
          <p:sp>
            <p:nvSpPr>
              <p:cNvPr id="20" name="Rectangle 11"/>
              <p:cNvSpPr/>
              <p:nvPr/>
            </p:nvSpPr>
            <p:spPr>
              <a:xfrm>
                <a:off x="4429129" y="1285866"/>
                <a:ext cx="714375" cy="214313"/>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5855" name="Rectangle 18"/>
              <p:cNvSpPr>
                <a:spLocks noChangeArrowheads="1"/>
              </p:cNvSpPr>
              <p:nvPr/>
            </p:nvSpPr>
            <p:spPr bwMode="auto">
              <a:xfrm>
                <a:off x="4572000" y="1285866"/>
                <a:ext cx="42583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a:solidFill>
                      <a:schemeClr val="bg1"/>
                    </a:solidFill>
                    <a:latin typeface="Open Sans" panose="020B0606030504020204"/>
                    <a:ea typeface="Open Sans" panose="020B0606030504020204"/>
                    <a:cs typeface="Open Sans" panose="020B0606030504020204"/>
                  </a:rPr>
                  <a:t>8.079</a:t>
                </a:r>
              </a:p>
            </p:txBody>
          </p:sp>
        </p:grpSp>
        <p:grpSp>
          <p:nvGrpSpPr>
            <p:cNvPr id="35856" name="Group 23"/>
            <p:cNvGrpSpPr/>
            <p:nvPr/>
          </p:nvGrpSpPr>
          <p:grpSpPr bwMode="auto">
            <a:xfrm>
              <a:off x="1714480" y="1928808"/>
              <a:ext cx="714380" cy="214314"/>
              <a:chOff x="1714480" y="1928808"/>
              <a:chExt cx="714380" cy="214314"/>
            </a:xfrm>
          </p:grpSpPr>
          <p:sp>
            <p:nvSpPr>
              <p:cNvPr id="18" name="Rectangle 10"/>
              <p:cNvSpPr/>
              <p:nvPr/>
            </p:nvSpPr>
            <p:spPr>
              <a:xfrm>
                <a:off x="1714502" y="1928806"/>
                <a:ext cx="714375" cy="214313"/>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en-US" sz="3200">
                  <a:solidFill>
                    <a:srgbClr val="FFFFFF"/>
                  </a:solidFill>
                  <a:ea typeface="等线" panose="02010600030101010101" pitchFamily="2" charset="-122"/>
                </a:endParaRPr>
              </a:p>
            </p:txBody>
          </p:sp>
          <p:sp>
            <p:nvSpPr>
              <p:cNvPr id="35858" name="Rectangle 19"/>
              <p:cNvSpPr>
                <a:spLocks noChangeArrowheads="1"/>
              </p:cNvSpPr>
              <p:nvPr/>
            </p:nvSpPr>
            <p:spPr bwMode="auto">
              <a:xfrm>
                <a:off x="1857356" y="1928808"/>
                <a:ext cx="489557"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a:solidFill>
                      <a:schemeClr val="bg1"/>
                    </a:solidFill>
                    <a:latin typeface="Open Sans" panose="020B0606030504020204"/>
                    <a:ea typeface="Open Sans" panose="020B0606030504020204"/>
                    <a:cs typeface="Open Sans" panose="020B0606030504020204"/>
                  </a:rPr>
                  <a:t>14.356</a:t>
                </a:r>
              </a:p>
            </p:txBody>
          </p:sp>
        </p:grpSp>
      </p:grpSp>
      <p:grpSp>
        <p:nvGrpSpPr>
          <p:cNvPr id="35859" name="组合 21"/>
          <p:cNvGrpSpPr/>
          <p:nvPr/>
        </p:nvGrpSpPr>
        <p:grpSpPr bwMode="auto">
          <a:xfrm>
            <a:off x="2733675" y="409575"/>
            <a:ext cx="6724650" cy="1096963"/>
            <a:chOff x="2318533" y="409996"/>
            <a:chExt cx="6724650" cy="1095930"/>
          </a:xfrm>
        </p:grpSpPr>
        <p:sp>
          <p:nvSpPr>
            <p:cNvPr id="35860" name="文本框 22"/>
            <p:cNvSpPr txBox="1">
              <a:spLocks noChangeArrowheads="1"/>
            </p:cNvSpPr>
            <p:nvPr/>
          </p:nvSpPr>
          <p:spPr bwMode="auto">
            <a:xfrm>
              <a:off x="4414033" y="409996"/>
              <a:ext cx="2533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zh-CN" altLang="en-US" sz="3200">
                  <a:solidFill>
                    <a:srgbClr val="524F6A"/>
                  </a:solidFill>
                  <a:latin typeface="微软雅黑" panose="020B0503020204020204" pitchFamily="34" charset="-122"/>
                  <a:ea typeface="微软雅黑" panose="020B0503020204020204" pitchFamily="34" charset="-122"/>
                </a:rPr>
                <a:t>数据分析</a:t>
              </a:r>
            </a:p>
          </p:txBody>
        </p:sp>
        <p:sp>
          <p:nvSpPr>
            <p:cNvPr id="35861" name="文本框 23"/>
            <p:cNvSpPr txBox="1">
              <a:spLocks noChangeArrowheads="1"/>
            </p:cNvSpPr>
            <p:nvPr/>
          </p:nvSpPr>
          <p:spPr bwMode="auto">
            <a:xfrm>
              <a:off x="2318533" y="1044261"/>
              <a:ext cx="6724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等线" panose="02010600030101010101" pitchFamily="2" charset="-122"/>
                  <a:ea typeface="等线" panose="02010600030101010101" pitchFamily="2" charset="-122"/>
                </a:defRPr>
              </a:lvl9pPr>
            </a:lstStyle>
            <a:p>
              <a:pPr algn="ctr"/>
              <a:r>
                <a:rPr lang="en-US" altLang="zh-CN" sz="2400">
                  <a:solidFill>
                    <a:srgbClr val="8CCCC9"/>
                  </a:solidFill>
                  <a:latin typeface="微软雅黑" panose="020B0503020204020204" pitchFamily="34" charset="-122"/>
                  <a:ea typeface="微软雅黑" panose="020B0503020204020204" pitchFamily="34" charset="-122"/>
                </a:rPr>
                <a:t>Lorem ipsum dolor sit</a:t>
              </a:r>
              <a:endParaRPr lang="zh-CN" altLang="en-US" sz="2400">
                <a:solidFill>
                  <a:srgbClr val="8CCCC9"/>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To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2436813" cy="6858000"/>
          </a:xfrm>
          <a:prstGeom prst="rect">
            <a:avLst/>
          </a:prstGeom>
          <a:solidFill>
            <a:srgbClr val="A577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4"/>
          <p:cNvSpPr/>
          <p:nvPr/>
        </p:nvSpPr>
        <p:spPr>
          <a:xfrm>
            <a:off x="2422525" y="0"/>
            <a:ext cx="2436813" cy="6858000"/>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6" name="矩形 5"/>
          <p:cNvSpPr/>
          <p:nvPr/>
        </p:nvSpPr>
        <p:spPr>
          <a:xfrm>
            <a:off x="4859338" y="0"/>
            <a:ext cx="2436812" cy="6858000"/>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7" name="矩形 6"/>
          <p:cNvSpPr/>
          <p:nvPr/>
        </p:nvSpPr>
        <p:spPr>
          <a:xfrm>
            <a:off x="7296150" y="0"/>
            <a:ext cx="2436813" cy="6858000"/>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矩形 7"/>
          <p:cNvSpPr/>
          <p:nvPr/>
        </p:nvSpPr>
        <p:spPr>
          <a:xfrm>
            <a:off x="9732963" y="0"/>
            <a:ext cx="2438400" cy="6858000"/>
          </a:xfrm>
          <a:prstGeom prst="rect">
            <a:avLst/>
          </a:prstGeom>
          <a:solidFill>
            <a:srgbClr val="1B6A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TextBox 1"/>
          <p:cNvSpPr txBox="1"/>
          <p:nvPr/>
        </p:nvSpPr>
        <p:spPr>
          <a:xfrm>
            <a:off x="5648841" y="735495"/>
            <a:ext cx="859790" cy="6122505"/>
          </a:xfrm>
          <a:prstGeom prst="rect">
            <a:avLst/>
          </a:prstGeom>
          <a:noFill/>
        </p:spPr>
        <p:txBody>
          <a:bodyPr vert="eaVert" wrap="square" rtlCol="0">
            <a:spAutoFit/>
          </a:bodyPr>
          <a:lstStyle/>
          <a:p>
            <a:r>
              <a:rPr lang="zh-CN" altLang="en-US" sz="4400" b="1" dirty="0" smtClean="0"/>
              <a:t>谢谢观看</a:t>
            </a:r>
            <a:endParaRPr lang="zh-CN" altLang="en-US" sz="4400" b="1" dirty="0"/>
          </a:p>
        </p:txBody>
      </p:sp>
      <p:sp>
        <p:nvSpPr>
          <p:cNvPr id="9" name="TextBox 8"/>
          <p:cNvSpPr txBox="1"/>
          <p:nvPr/>
        </p:nvSpPr>
        <p:spPr>
          <a:xfrm>
            <a:off x="8909547" y="2756453"/>
            <a:ext cx="459740" cy="3975652"/>
          </a:xfrm>
          <a:prstGeom prst="rect">
            <a:avLst/>
          </a:prstGeom>
          <a:noFill/>
        </p:spPr>
        <p:txBody>
          <a:bodyPr vert="eaVert" wrap="square" rtlCol="0">
            <a:spAutoFit/>
          </a:bodyPr>
          <a:lstStyle/>
          <a:p>
            <a:r>
              <a:rPr lang="zh-CN" altLang="en-US" dirty="0" smtClean="0"/>
              <a:t>汇报时间</a:t>
            </a:r>
            <a:r>
              <a:rPr lang="en-US" altLang="zh-CN" dirty="0" smtClean="0"/>
              <a:t>:XXXX</a:t>
            </a:r>
            <a:r>
              <a:rPr lang="zh-CN" altLang="en-US" dirty="0" smtClean="0"/>
              <a:t>年</a:t>
            </a:r>
            <a:r>
              <a:rPr lang="en-US" altLang="zh-CN" dirty="0" smtClean="0"/>
              <a:t>8</a:t>
            </a:r>
            <a:r>
              <a:rPr lang="zh-CN" altLang="en-US" dirty="0" smtClean="0"/>
              <a:t>月      汇报人</a:t>
            </a:r>
            <a:r>
              <a:rPr lang="en-US" altLang="zh-CN" dirty="0" smtClean="0"/>
              <a:t>:XXX</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2038</Words>
  <Application>Microsoft Office PowerPoint</Application>
  <PresentationFormat>宽屏</PresentationFormat>
  <Paragraphs>268</Paragraphs>
  <Slides>25</Slides>
  <Notes>25</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25</vt:i4>
      </vt:variant>
    </vt:vector>
  </HeadingPairs>
  <TitlesOfParts>
    <vt:vector size="38" baseType="lpstr">
      <vt:lpstr>Source Sans Pro</vt:lpstr>
      <vt:lpstr>等线</vt:lpstr>
      <vt:lpstr>等线 Light</vt:lpstr>
      <vt:lpstr>方正兰亭粗黑_GBK</vt:lpstr>
      <vt:lpstr>宋体</vt:lpstr>
      <vt:lpstr>微软雅黑</vt:lpstr>
      <vt:lpstr>Arial</vt:lpstr>
      <vt:lpstr>Calibri</vt:lpstr>
      <vt:lpstr>Open Sans</vt:lpstr>
      <vt:lpstr>Open Sans Light</vt:lpstr>
      <vt:lpstr>Rage Italic</vt:lpstr>
      <vt:lpstr>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龙时富</dc:creator>
  <cp:lastModifiedBy>faith123</cp:lastModifiedBy>
  <cp:revision>26</cp:revision>
  <dcterms:created xsi:type="dcterms:W3CDTF">2016-06-26T03:01:00Z</dcterms:created>
  <dcterms:modified xsi:type="dcterms:W3CDTF">2018-05-17T01:50:45Z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