
<file path=[Content_Types].xml><?xml version="1.0" encoding="utf-8"?>
<Types xmlns="http://schemas.openxmlformats.org/package/2006/content-types">
  <Default Extension="jpeg" ContentType="image/jpeg"/>
  <Default Extension="xlsx" ContentType="application/vnd.openxmlformats-officedocument.spreadsheetml.sheet"/>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2" r:id="rId3"/>
    <p:sldId id="258" r:id="rId5"/>
    <p:sldId id="257" r:id="rId6"/>
    <p:sldId id="271" r:id="rId7"/>
    <p:sldId id="272" r:id="rId8"/>
    <p:sldId id="273" r:id="rId9"/>
    <p:sldId id="260" r:id="rId10"/>
    <p:sldId id="279" r:id="rId11"/>
    <p:sldId id="261" r:id="rId12"/>
    <p:sldId id="264" r:id="rId13"/>
    <p:sldId id="265" r:id="rId14"/>
    <p:sldId id="269" r:id="rId15"/>
    <p:sldId id="278" r:id="rId16"/>
    <p:sldId id="263" r:id="rId17"/>
    <p:sldId id="267" r:id="rId18"/>
    <p:sldId id="268" r:id="rId19"/>
    <p:sldId id="275" r:id="rId20"/>
    <p:sldId id="277" r:id="rId21"/>
    <p:sldId id="262" r:id="rId22"/>
    <p:sldId id="276" r:id="rId23"/>
    <p:sldId id="266" r:id="rId24"/>
    <p:sldId id="259" r:id="rId25"/>
    <p:sldId id="270" r:id="rId26"/>
    <p:sldId id="274" r:id="rId27"/>
    <p:sldId id="280"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2834"/>
    <a:srgbClr val="01A89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59" autoAdjust="0"/>
    <p:restoredTop sz="94660"/>
  </p:normalViewPr>
  <p:slideViewPr>
    <p:cSldViewPr snapToGrid="0">
      <p:cViewPr varScale="1">
        <p:scale>
          <a:sx n="74" d="100"/>
          <a:sy n="74" d="100"/>
        </p:scale>
        <p:origin x="378" y="78"/>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系列 1</c:v>
                </c:pt>
              </c:strCache>
            </c:strRef>
          </c:tx>
          <c:spPr>
            <a:ln w="28575" cap="rnd">
              <a:solidFill>
                <a:schemeClr val="accent1"/>
              </a:solidFill>
              <a:round/>
            </a:ln>
            <a:effectLst/>
          </c:spPr>
          <c:marker>
            <c:symbol val="none"/>
          </c:marker>
          <c:dLbls>
            <c:delete val="1"/>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Sheet1!$B$2:$B$6</c:f>
              <c:numCache>
                <c:formatCode>General</c:formatCode>
                <c:ptCount val="5"/>
                <c:pt idx="0">
                  <c:v>32</c:v>
                </c:pt>
                <c:pt idx="1">
                  <c:v>32</c:v>
                </c:pt>
                <c:pt idx="2">
                  <c:v>28</c:v>
                </c:pt>
                <c:pt idx="3">
                  <c:v>12</c:v>
                </c:pt>
                <c:pt idx="4">
                  <c:v>15</c:v>
                </c:pt>
              </c:numCache>
            </c:numRef>
          </c:val>
        </c:ser>
        <c:ser>
          <c:idx val="1"/>
          <c:order val="1"/>
          <c:tx>
            <c:strRef>
              <c:f>Sheet1!$C$1</c:f>
              <c:strCache>
                <c:ptCount val="1"/>
                <c:pt idx="0">
                  <c:v>系列 2</c:v>
                </c:pt>
              </c:strCache>
            </c:strRef>
          </c:tx>
          <c:spPr>
            <a:ln w="28575" cap="rnd">
              <a:solidFill>
                <a:schemeClr val="accent2"/>
              </a:solidFill>
              <a:round/>
            </a:ln>
            <a:effectLst/>
          </c:spPr>
          <c:marker>
            <c:symbol val="none"/>
          </c:marker>
          <c:dLbls>
            <c:delete val="1"/>
          </c:dLbls>
          <c:cat>
            <c:numRef>
              <c:f>Sheet1!$A$2:$A$6</c:f>
              <c:numCache>
                <c:formatCode>yyyy/m/d</c:formatCode>
                <c:ptCount val="5"/>
                <c:pt idx="0" c:formatCode="yyyy/m/d">
                  <c:v>37261</c:v>
                </c:pt>
                <c:pt idx="1" c:formatCode="yyyy/m/d">
                  <c:v>37262</c:v>
                </c:pt>
                <c:pt idx="2" c:formatCode="yyyy/m/d">
                  <c:v>37263</c:v>
                </c:pt>
                <c:pt idx="3" c:formatCode="yyyy/m/d">
                  <c:v>37264</c:v>
                </c:pt>
                <c:pt idx="4" c:formatCode="yyyy/m/d">
                  <c:v>37265</c:v>
                </c:pt>
              </c:numCache>
            </c:numRef>
          </c:cat>
          <c:val>
            <c:numRef>
              <c:f>Sheet1!$C$2:$C$6</c:f>
              <c:numCache>
                <c:formatCode>General</c:formatCode>
                <c:ptCount val="5"/>
                <c:pt idx="0">
                  <c:v>12</c:v>
                </c:pt>
                <c:pt idx="1">
                  <c:v>12</c:v>
                </c:pt>
                <c:pt idx="2">
                  <c:v>12</c:v>
                </c:pt>
                <c:pt idx="3">
                  <c:v>21</c:v>
                </c:pt>
                <c:pt idx="4">
                  <c:v>28</c:v>
                </c:pt>
              </c:numCache>
            </c:numRef>
          </c:val>
        </c:ser>
        <c:dLbls>
          <c:showLegendKey val="0"/>
          <c:showVal val="0"/>
          <c:showCatName val="0"/>
          <c:showSerName val="0"/>
          <c:showPercent val="0"/>
          <c:showBubbleSize val="0"/>
        </c:dLbls>
        <c:axId val="520612064"/>
        <c:axId val="520611280"/>
      </c:radarChart>
      <c:catAx>
        <c:axId val="520612064"/>
        <c:scaling>
          <c:orientation val="minMax"/>
        </c:scaling>
        <c:delete val="1"/>
        <c:axPos val="b"/>
        <c:numFmt formatCode="m/d/yyyy"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Century Gothic" panose="020B0502020202020204" pitchFamily="34" charset="0"/>
                <a:ea typeface="+mn-ea"/>
                <a:cs typeface="+mn-cs"/>
              </a:defRPr>
            </a:pPr>
          </a:p>
        </c:txPr>
        <c:crossAx val="520611280"/>
        <c:crosses val="autoZero"/>
        <c:auto val="1"/>
        <c:lblAlgn val="ctr"/>
        <c:lblOffset val="100"/>
        <c:noMultiLvlLbl val="0"/>
      </c:catAx>
      <c:valAx>
        <c:axId val="52061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Century Gothic" panose="020B0502020202020204" pitchFamily="34" charset="0"/>
                <a:ea typeface="+mn-ea"/>
                <a:cs typeface="+mn-cs"/>
              </a:defRPr>
            </a:pPr>
          </a:p>
        </c:txPr>
        <c:crossAx val="52061206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Century Gothic" panose="020B0502020202020204" pitchFamily="34" charset="0"/>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2400" b="0" i="0" u="none" strike="noStrike" kern="1200" baseline="0">
                    <a:solidFill>
                      <a:schemeClr val="tx1">
                        <a:lumMod val="75000"/>
                        <a:lumOff val="25000"/>
                      </a:schemeClr>
                    </a:solidFill>
                    <a:latin typeface="Century Gothic" panose="020B0502020202020204" pitchFamily="34" charset="0"/>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lstStyle/>
              <a:p>
                <a:pPr>
                  <a:defRPr lang="zh-CN" sz="2400" b="0" i="0" u="none" strike="noStrike" kern="1200" baseline="0">
                    <a:solidFill>
                      <a:schemeClr val="tx1">
                        <a:lumMod val="75000"/>
                        <a:lumOff val="25000"/>
                      </a:schemeClr>
                    </a:solidFill>
                    <a:latin typeface="Century Gothic" panose="020B0502020202020204" pitchFamily="34" charset="0"/>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dLbls>
          <c:showLegendKey val="0"/>
          <c:showVal val="1"/>
          <c:showCatName val="0"/>
          <c:showSerName val="0"/>
          <c:showPercent val="0"/>
          <c:showBubbleSize val="0"/>
        </c:dLbls>
        <c:gapWidth val="219"/>
        <c:overlap val="-27"/>
        <c:axId val="520614416"/>
        <c:axId val="520614808"/>
      </c:barChart>
      <c:catAx>
        <c:axId val="520614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800" b="0" i="0" u="none" strike="noStrike" kern="1200" baseline="0">
                <a:solidFill>
                  <a:schemeClr val="tx1">
                    <a:lumMod val="65000"/>
                    <a:lumOff val="35000"/>
                  </a:schemeClr>
                </a:solidFill>
                <a:latin typeface="Century Gothic" panose="020B0502020202020204" pitchFamily="34" charset="0"/>
                <a:ea typeface="+mn-ea"/>
                <a:cs typeface="+mn-cs"/>
              </a:defRPr>
            </a:pPr>
          </a:p>
        </c:txPr>
        <c:crossAx val="520614808"/>
        <c:crosses val="autoZero"/>
        <c:auto val="1"/>
        <c:lblAlgn val="ctr"/>
        <c:lblOffset val="100"/>
        <c:noMultiLvlLbl val="0"/>
      </c:catAx>
      <c:valAx>
        <c:axId val="5206148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800" b="0" i="0" u="none" strike="noStrike" kern="1200" baseline="0">
                <a:solidFill>
                  <a:schemeClr val="tx1">
                    <a:lumMod val="65000"/>
                    <a:lumOff val="35000"/>
                  </a:schemeClr>
                </a:solidFill>
                <a:latin typeface="Century Gothic" panose="020B0502020202020204" pitchFamily="34" charset="0"/>
                <a:ea typeface="+mn-ea"/>
                <a:cs typeface="+mn-cs"/>
              </a:defRPr>
            </a:pPr>
          </a:p>
        </c:txPr>
        <c:crossAx val="520614416"/>
        <c:crosses val="autoZero"/>
        <c:crossBetween val="between"/>
      </c:valAx>
      <c:spPr>
        <a:noFill/>
        <a:ln>
          <a:noFill/>
        </a:ln>
        <a:effectLst/>
      </c:spPr>
    </c:plotArea>
    <c:plotVisOnly val="1"/>
    <c:dispBlanksAs val="gap"/>
    <c:showDLblsOverMax val="0"/>
  </c:chart>
  <c:spPr>
    <a:noFill/>
    <a:ln>
      <a:noFill/>
    </a:ln>
    <a:effectLst/>
  </c:spPr>
  <c:txPr>
    <a:bodyPr/>
    <a:lstStyle/>
    <a:p>
      <a:pPr>
        <a:defRPr lang="zh-CN" sz="1800">
          <a:latin typeface="Century Gothic" panose="020B0502020202020204" pitchFamily="34" charset="0"/>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CD6D88-A30F-4A9D-99BE-026C669B7BE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974BD08-63EB-4C77-AC5B-0069779804D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74BD08-63EB-4C77-AC5B-0069779804D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6018018" y="692721"/>
            <a:ext cx="5472557" cy="5472558"/>
          </a:xfrm>
          <a:custGeom>
            <a:avLst/>
            <a:gdLst>
              <a:gd name="connsiteX0" fmla="*/ 2736279 w 5472557"/>
              <a:gd name="connsiteY0" fmla="*/ 0 h 5472558"/>
              <a:gd name="connsiteX1" fmla="*/ 2994360 w 5472557"/>
              <a:gd name="connsiteY1" fmla="*/ 106901 h 5472558"/>
              <a:gd name="connsiteX2" fmla="*/ 5365657 w 5472557"/>
              <a:gd name="connsiteY2" fmla="*/ 2478198 h 5472558"/>
              <a:gd name="connsiteX3" fmla="*/ 5365657 w 5472557"/>
              <a:gd name="connsiteY3" fmla="*/ 2994360 h 5472558"/>
              <a:gd name="connsiteX4" fmla="*/ 2994360 w 5472557"/>
              <a:gd name="connsiteY4" fmla="*/ 5365657 h 5472558"/>
              <a:gd name="connsiteX5" fmla="*/ 2478198 w 5472557"/>
              <a:gd name="connsiteY5" fmla="*/ 5365657 h 5472558"/>
              <a:gd name="connsiteX6" fmla="*/ 106901 w 5472557"/>
              <a:gd name="connsiteY6" fmla="*/ 2994360 h 5472558"/>
              <a:gd name="connsiteX7" fmla="*/ 106901 w 5472557"/>
              <a:gd name="connsiteY7" fmla="*/ 2478198 h 5472558"/>
              <a:gd name="connsiteX8" fmla="*/ 2478198 w 5472557"/>
              <a:gd name="connsiteY8" fmla="*/ 106901 h 5472558"/>
              <a:gd name="connsiteX9" fmla="*/ 2736279 w 5472557"/>
              <a:gd name="connsiteY9" fmla="*/ 0 h 5472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72557" h="5472558">
                <a:moveTo>
                  <a:pt x="2736279" y="0"/>
                </a:moveTo>
                <a:cubicBezTo>
                  <a:pt x="2829686" y="0"/>
                  <a:pt x="2923093" y="35634"/>
                  <a:pt x="2994360" y="106901"/>
                </a:cubicBezTo>
                <a:lnTo>
                  <a:pt x="5365657" y="2478198"/>
                </a:lnTo>
                <a:cubicBezTo>
                  <a:pt x="5508191" y="2620732"/>
                  <a:pt x="5508191" y="2851826"/>
                  <a:pt x="5365657" y="2994360"/>
                </a:cubicBezTo>
                <a:lnTo>
                  <a:pt x="2994360" y="5365657"/>
                </a:lnTo>
                <a:cubicBezTo>
                  <a:pt x="2851826" y="5508192"/>
                  <a:pt x="2620732" y="5508192"/>
                  <a:pt x="2478198" y="5365657"/>
                </a:cubicBezTo>
                <a:lnTo>
                  <a:pt x="106901" y="2994360"/>
                </a:lnTo>
                <a:cubicBezTo>
                  <a:pt x="-35633" y="2851826"/>
                  <a:pt x="-35633" y="2620732"/>
                  <a:pt x="106901" y="2478198"/>
                </a:cubicBezTo>
                <a:lnTo>
                  <a:pt x="2478198" y="106901"/>
                </a:lnTo>
                <a:cubicBezTo>
                  <a:pt x="2549465" y="35634"/>
                  <a:pt x="2642872" y="0"/>
                  <a:pt x="2736279"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474" y="-806"/>
            <a:ext cx="8592413" cy="6865111"/>
          </a:xfrm>
          <a:custGeom>
            <a:avLst/>
            <a:gdLst>
              <a:gd name="connsiteX0" fmla="*/ 0 w 8592413"/>
              <a:gd name="connsiteY0" fmla="*/ 0 h 6865111"/>
              <a:gd name="connsiteX1" fmla="*/ 2342542 w 8592413"/>
              <a:gd name="connsiteY1" fmla="*/ 0 h 6865111"/>
              <a:gd name="connsiteX2" fmla="*/ 8592413 w 8592413"/>
              <a:gd name="connsiteY2" fmla="*/ 6189713 h 6865111"/>
              <a:gd name="connsiteX3" fmla="*/ 7923515 w 8592413"/>
              <a:gd name="connsiteY3" fmla="*/ 6865111 h 6865111"/>
              <a:gd name="connsiteX4" fmla="*/ 2741163 w 8592413"/>
              <a:gd name="connsiteY4" fmla="*/ 6865111 h 6865111"/>
              <a:gd name="connsiteX5" fmla="*/ 0 w 8592413"/>
              <a:gd name="connsiteY5" fmla="*/ 4150334 h 6865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92413" h="6865111">
                <a:moveTo>
                  <a:pt x="0" y="0"/>
                </a:moveTo>
                <a:lnTo>
                  <a:pt x="2342542" y="0"/>
                </a:lnTo>
                <a:lnTo>
                  <a:pt x="8592413" y="6189713"/>
                </a:lnTo>
                <a:lnTo>
                  <a:pt x="7923515" y="6865111"/>
                </a:lnTo>
                <a:lnTo>
                  <a:pt x="2741163" y="6865111"/>
                </a:lnTo>
                <a:lnTo>
                  <a:pt x="0" y="4150334"/>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143000" y="1714500"/>
            <a:ext cx="3100659" cy="1941513"/>
          </a:xfrm>
          <a:custGeom>
            <a:avLst/>
            <a:gdLst>
              <a:gd name="connsiteX0" fmla="*/ 0 w 3100659"/>
              <a:gd name="connsiteY0" fmla="*/ 0 h 1941513"/>
              <a:gd name="connsiteX1" fmla="*/ 3100659 w 3100659"/>
              <a:gd name="connsiteY1" fmla="*/ 0 h 1941513"/>
              <a:gd name="connsiteX2" fmla="*/ 3100659 w 3100659"/>
              <a:gd name="connsiteY2" fmla="*/ 1941513 h 1941513"/>
              <a:gd name="connsiteX3" fmla="*/ 0 w 3100659"/>
              <a:gd name="connsiteY3" fmla="*/ 1941513 h 1941513"/>
            </a:gdLst>
            <a:ahLst/>
            <a:cxnLst>
              <a:cxn ang="0">
                <a:pos x="connsiteX0" y="connsiteY0"/>
              </a:cxn>
              <a:cxn ang="0">
                <a:pos x="connsiteX1" y="connsiteY1"/>
              </a:cxn>
              <a:cxn ang="0">
                <a:pos x="connsiteX2" y="connsiteY2"/>
              </a:cxn>
              <a:cxn ang="0">
                <a:pos x="connsiteX3" y="connsiteY3"/>
              </a:cxn>
            </a:cxnLst>
            <a:rect l="l" t="t" r="r" b="b"/>
            <a:pathLst>
              <a:path w="3100659" h="1941513">
                <a:moveTo>
                  <a:pt x="0" y="0"/>
                </a:moveTo>
                <a:lnTo>
                  <a:pt x="3100659" y="0"/>
                </a:lnTo>
                <a:lnTo>
                  <a:pt x="3100659" y="1941513"/>
                </a:lnTo>
                <a:lnTo>
                  <a:pt x="0" y="1941513"/>
                </a:lnTo>
                <a:close/>
              </a:path>
            </a:pathLst>
          </a:custGeom>
        </p:spPr>
        <p:txBody>
          <a:bodyPr wrap="square">
            <a:noAutofit/>
          </a:bodyPr>
          <a:lstStyle/>
          <a:p>
            <a:endParaRPr lang="zh-CN" altLang="en-US"/>
          </a:p>
        </p:txBody>
      </p:sp>
      <p:sp>
        <p:nvSpPr>
          <p:cNvPr id="12" name="图片占位符 11"/>
          <p:cNvSpPr>
            <a:spLocks noGrp="1"/>
          </p:cNvSpPr>
          <p:nvPr>
            <p:ph type="pic" sz="quarter" idx="11"/>
          </p:nvPr>
        </p:nvSpPr>
        <p:spPr>
          <a:xfrm>
            <a:off x="4545671" y="3924300"/>
            <a:ext cx="3100659" cy="1941513"/>
          </a:xfrm>
          <a:custGeom>
            <a:avLst/>
            <a:gdLst>
              <a:gd name="connsiteX0" fmla="*/ 0 w 3100659"/>
              <a:gd name="connsiteY0" fmla="*/ 0 h 1941513"/>
              <a:gd name="connsiteX1" fmla="*/ 3100659 w 3100659"/>
              <a:gd name="connsiteY1" fmla="*/ 0 h 1941513"/>
              <a:gd name="connsiteX2" fmla="*/ 3100659 w 3100659"/>
              <a:gd name="connsiteY2" fmla="*/ 1941513 h 1941513"/>
              <a:gd name="connsiteX3" fmla="*/ 0 w 3100659"/>
              <a:gd name="connsiteY3" fmla="*/ 1941513 h 1941513"/>
            </a:gdLst>
            <a:ahLst/>
            <a:cxnLst>
              <a:cxn ang="0">
                <a:pos x="connsiteX0" y="connsiteY0"/>
              </a:cxn>
              <a:cxn ang="0">
                <a:pos x="connsiteX1" y="connsiteY1"/>
              </a:cxn>
              <a:cxn ang="0">
                <a:pos x="connsiteX2" y="connsiteY2"/>
              </a:cxn>
              <a:cxn ang="0">
                <a:pos x="connsiteX3" y="connsiteY3"/>
              </a:cxn>
            </a:cxnLst>
            <a:rect l="l" t="t" r="r" b="b"/>
            <a:pathLst>
              <a:path w="3100659" h="1941513">
                <a:moveTo>
                  <a:pt x="0" y="0"/>
                </a:moveTo>
                <a:lnTo>
                  <a:pt x="3100659" y="0"/>
                </a:lnTo>
                <a:lnTo>
                  <a:pt x="3100659" y="1941513"/>
                </a:lnTo>
                <a:lnTo>
                  <a:pt x="0" y="194151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7948341" y="1714500"/>
            <a:ext cx="3100659" cy="1941513"/>
          </a:xfrm>
          <a:custGeom>
            <a:avLst/>
            <a:gdLst>
              <a:gd name="connsiteX0" fmla="*/ 0 w 3100659"/>
              <a:gd name="connsiteY0" fmla="*/ 0 h 1941513"/>
              <a:gd name="connsiteX1" fmla="*/ 3100659 w 3100659"/>
              <a:gd name="connsiteY1" fmla="*/ 0 h 1941513"/>
              <a:gd name="connsiteX2" fmla="*/ 3100659 w 3100659"/>
              <a:gd name="connsiteY2" fmla="*/ 1941513 h 1941513"/>
              <a:gd name="connsiteX3" fmla="*/ 0 w 3100659"/>
              <a:gd name="connsiteY3" fmla="*/ 1941513 h 1941513"/>
            </a:gdLst>
            <a:ahLst/>
            <a:cxnLst>
              <a:cxn ang="0">
                <a:pos x="connsiteX0" y="connsiteY0"/>
              </a:cxn>
              <a:cxn ang="0">
                <a:pos x="connsiteX1" y="connsiteY1"/>
              </a:cxn>
              <a:cxn ang="0">
                <a:pos x="connsiteX2" y="connsiteY2"/>
              </a:cxn>
              <a:cxn ang="0">
                <a:pos x="connsiteX3" y="connsiteY3"/>
              </a:cxn>
            </a:cxnLst>
            <a:rect l="l" t="t" r="r" b="b"/>
            <a:pathLst>
              <a:path w="3100659" h="1941513">
                <a:moveTo>
                  <a:pt x="0" y="0"/>
                </a:moveTo>
                <a:lnTo>
                  <a:pt x="3100659" y="0"/>
                </a:lnTo>
                <a:lnTo>
                  <a:pt x="3100659" y="1941513"/>
                </a:lnTo>
                <a:lnTo>
                  <a:pt x="0" y="1941513"/>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1770985" y="2269058"/>
            <a:ext cx="1897508" cy="1897508"/>
          </a:xfrm>
          <a:custGeom>
            <a:avLst/>
            <a:gdLst>
              <a:gd name="connsiteX0" fmla="*/ 948754 w 1897508"/>
              <a:gd name="connsiteY0" fmla="*/ 0 h 1897508"/>
              <a:gd name="connsiteX1" fmla="*/ 1044453 w 1897508"/>
              <a:gd name="connsiteY1" fmla="*/ 39640 h 1897508"/>
              <a:gd name="connsiteX2" fmla="*/ 1857869 w 1897508"/>
              <a:gd name="connsiteY2" fmla="*/ 853056 h 1897508"/>
              <a:gd name="connsiteX3" fmla="*/ 1857869 w 1897508"/>
              <a:gd name="connsiteY3" fmla="*/ 1044453 h 1897508"/>
              <a:gd name="connsiteX4" fmla="*/ 1044453 w 1897508"/>
              <a:gd name="connsiteY4" fmla="*/ 1857869 h 1897508"/>
              <a:gd name="connsiteX5" fmla="*/ 853056 w 1897508"/>
              <a:gd name="connsiteY5" fmla="*/ 1857869 h 1897508"/>
              <a:gd name="connsiteX6" fmla="*/ 39640 w 1897508"/>
              <a:gd name="connsiteY6" fmla="*/ 1044453 h 1897508"/>
              <a:gd name="connsiteX7" fmla="*/ 39640 w 1897508"/>
              <a:gd name="connsiteY7" fmla="*/ 853056 h 1897508"/>
              <a:gd name="connsiteX8" fmla="*/ 853056 w 1897508"/>
              <a:gd name="connsiteY8" fmla="*/ 39640 h 1897508"/>
              <a:gd name="connsiteX9" fmla="*/ 948754 w 1897508"/>
              <a:gd name="connsiteY9" fmla="*/ 0 h 1897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97508" h="1897508">
                <a:moveTo>
                  <a:pt x="948754" y="0"/>
                </a:moveTo>
                <a:cubicBezTo>
                  <a:pt x="983390" y="0"/>
                  <a:pt x="1018026" y="13213"/>
                  <a:pt x="1044453" y="39640"/>
                </a:cubicBezTo>
                <a:lnTo>
                  <a:pt x="1857869" y="853056"/>
                </a:lnTo>
                <a:cubicBezTo>
                  <a:pt x="1910721" y="905908"/>
                  <a:pt x="1910721" y="991600"/>
                  <a:pt x="1857869" y="1044453"/>
                </a:cubicBezTo>
                <a:lnTo>
                  <a:pt x="1044453" y="1857869"/>
                </a:lnTo>
                <a:cubicBezTo>
                  <a:pt x="991600" y="1910721"/>
                  <a:pt x="905908" y="1910721"/>
                  <a:pt x="853056" y="1857869"/>
                </a:cubicBezTo>
                <a:lnTo>
                  <a:pt x="39640" y="1044453"/>
                </a:lnTo>
                <a:cubicBezTo>
                  <a:pt x="-13213" y="991600"/>
                  <a:pt x="-13213" y="905908"/>
                  <a:pt x="39640" y="853056"/>
                </a:cubicBezTo>
                <a:lnTo>
                  <a:pt x="853056" y="39640"/>
                </a:lnTo>
                <a:cubicBezTo>
                  <a:pt x="879482" y="13213"/>
                  <a:pt x="914118" y="0"/>
                  <a:pt x="948754" y="0"/>
                </a:cubicBez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8697533" y="3129113"/>
            <a:ext cx="1712419" cy="1712419"/>
          </a:xfrm>
          <a:custGeom>
            <a:avLst/>
            <a:gdLst>
              <a:gd name="connsiteX0" fmla="*/ 856210 w 1712419"/>
              <a:gd name="connsiteY0" fmla="*/ 0 h 1712419"/>
              <a:gd name="connsiteX1" fmla="*/ 942574 w 1712419"/>
              <a:gd name="connsiteY1" fmla="*/ 35773 h 1712419"/>
              <a:gd name="connsiteX2" fmla="*/ 1676647 w 1712419"/>
              <a:gd name="connsiteY2" fmla="*/ 769846 h 1712419"/>
              <a:gd name="connsiteX3" fmla="*/ 1676647 w 1712419"/>
              <a:gd name="connsiteY3" fmla="*/ 942574 h 1712419"/>
              <a:gd name="connsiteX4" fmla="*/ 942574 w 1712419"/>
              <a:gd name="connsiteY4" fmla="*/ 1676647 h 1712419"/>
              <a:gd name="connsiteX5" fmla="*/ 769846 w 1712419"/>
              <a:gd name="connsiteY5" fmla="*/ 1676647 h 1712419"/>
              <a:gd name="connsiteX6" fmla="*/ 35773 w 1712419"/>
              <a:gd name="connsiteY6" fmla="*/ 942574 h 1712419"/>
              <a:gd name="connsiteX7" fmla="*/ 35773 w 1712419"/>
              <a:gd name="connsiteY7" fmla="*/ 769846 h 1712419"/>
              <a:gd name="connsiteX8" fmla="*/ 769846 w 1712419"/>
              <a:gd name="connsiteY8" fmla="*/ 35773 h 1712419"/>
              <a:gd name="connsiteX9" fmla="*/ 856210 w 1712419"/>
              <a:gd name="connsiteY9" fmla="*/ 0 h 171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2419" h="1712419">
                <a:moveTo>
                  <a:pt x="856210" y="0"/>
                </a:moveTo>
                <a:cubicBezTo>
                  <a:pt x="887468" y="0"/>
                  <a:pt x="918726" y="11925"/>
                  <a:pt x="942574" y="35773"/>
                </a:cubicBezTo>
                <a:lnTo>
                  <a:pt x="1676647" y="769846"/>
                </a:lnTo>
                <a:cubicBezTo>
                  <a:pt x="1724344" y="817543"/>
                  <a:pt x="1724344" y="894877"/>
                  <a:pt x="1676647" y="942574"/>
                </a:cubicBezTo>
                <a:lnTo>
                  <a:pt x="942574" y="1676647"/>
                </a:lnTo>
                <a:cubicBezTo>
                  <a:pt x="894877" y="1724344"/>
                  <a:pt x="817543" y="1724344"/>
                  <a:pt x="769846" y="1676647"/>
                </a:cubicBezTo>
                <a:lnTo>
                  <a:pt x="35773" y="942574"/>
                </a:lnTo>
                <a:cubicBezTo>
                  <a:pt x="-11924" y="894877"/>
                  <a:pt x="-11924" y="817543"/>
                  <a:pt x="35773" y="769846"/>
                </a:cubicBezTo>
                <a:lnTo>
                  <a:pt x="769846" y="35773"/>
                </a:lnTo>
                <a:cubicBezTo>
                  <a:pt x="793695" y="11925"/>
                  <a:pt x="824952" y="0"/>
                  <a:pt x="856210"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874714" y="1645045"/>
            <a:ext cx="10442575" cy="2533650"/>
          </a:xfrm>
          <a:custGeom>
            <a:avLst/>
            <a:gdLst>
              <a:gd name="connsiteX0" fmla="*/ 0 w 10442575"/>
              <a:gd name="connsiteY0" fmla="*/ 0 h 2533650"/>
              <a:gd name="connsiteX1" fmla="*/ 10442575 w 10442575"/>
              <a:gd name="connsiteY1" fmla="*/ 0 h 2533650"/>
              <a:gd name="connsiteX2" fmla="*/ 10442575 w 10442575"/>
              <a:gd name="connsiteY2" fmla="*/ 2533650 h 2533650"/>
              <a:gd name="connsiteX3" fmla="*/ 0 w 10442575"/>
              <a:gd name="connsiteY3" fmla="*/ 2533650 h 2533650"/>
            </a:gdLst>
            <a:ahLst/>
            <a:cxnLst>
              <a:cxn ang="0">
                <a:pos x="connsiteX0" y="connsiteY0"/>
              </a:cxn>
              <a:cxn ang="0">
                <a:pos x="connsiteX1" y="connsiteY1"/>
              </a:cxn>
              <a:cxn ang="0">
                <a:pos x="connsiteX2" y="connsiteY2"/>
              </a:cxn>
              <a:cxn ang="0">
                <a:pos x="connsiteX3" y="connsiteY3"/>
              </a:cxn>
            </a:cxnLst>
            <a:rect l="l" t="t" r="r" b="b"/>
            <a:pathLst>
              <a:path w="10442575" h="2533650">
                <a:moveTo>
                  <a:pt x="0" y="0"/>
                </a:moveTo>
                <a:lnTo>
                  <a:pt x="10442575" y="0"/>
                </a:lnTo>
                <a:lnTo>
                  <a:pt x="10442575" y="2533650"/>
                </a:lnTo>
                <a:lnTo>
                  <a:pt x="0" y="2533650"/>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134532" y="1604963"/>
            <a:ext cx="4859867" cy="4368800"/>
          </a:xfrm>
          <a:custGeom>
            <a:avLst/>
            <a:gdLst>
              <a:gd name="connsiteX0" fmla="*/ 0 w 4859867"/>
              <a:gd name="connsiteY0" fmla="*/ 0 h 4368800"/>
              <a:gd name="connsiteX1" fmla="*/ 4859867 w 4859867"/>
              <a:gd name="connsiteY1" fmla="*/ 0 h 4368800"/>
              <a:gd name="connsiteX2" fmla="*/ 4859867 w 4859867"/>
              <a:gd name="connsiteY2" fmla="*/ 4368800 h 4368800"/>
              <a:gd name="connsiteX3" fmla="*/ 0 w 4859867"/>
              <a:gd name="connsiteY3" fmla="*/ 4368800 h 4368800"/>
            </a:gdLst>
            <a:ahLst/>
            <a:cxnLst>
              <a:cxn ang="0">
                <a:pos x="connsiteX0" y="connsiteY0"/>
              </a:cxn>
              <a:cxn ang="0">
                <a:pos x="connsiteX1" y="connsiteY1"/>
              </a:cxn>
              <a:cxn ang="0">
                <a:pos x="connsiteX2" y="connsiteY2"/>
              </a:cxn>
              <a:cxn ang="0">
                <a:pos x="connsiteX3" y="connsiteY3"/>
              </a:cxn>
            </a:cxnLst>
            <a:rect l="l" t="t" r="r" b="b"/>
            <a:pathLst>
              <a:path w="4859867" h="4368800">
                <a:moveTo>
                  <a:pt x="0" y="0"/>
                </a:moveTo>
                <a:lnTo>
                  <a:pt x="4859867" y="0"/>
                </a:lnTo>
                <a:lnTo>
                  <a:pt x="4859867" y="4368800"/>
                </a:lnTo>
                <a:lnTo>
                  <a:pt x="0" y="4368800"/>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642533" y="1913466"/>
            <a:ext cx="2167466" cy="2167466"/>
          </a:xfrm>
          <a:custGeom>
            <a:avLst/>
            <a:gdLst>
              <a:gd name="connsiteX0" fmla="*/ 1083733 w 2167466"/>
              <a:gd name="connsiteY0" fmla="*/ 0 h 2167466"/>
              <a:gd name="connsiteX1" fmla="*/ 2167466 w 2167466"/>
              <a:gd name="connsiteY1" fmla="*/ 1083733 h 2167466"/>
              <a:gd name="connsiteX2" fmla="*/ 1083733 w 2167466"/>
              <a:gd name="connsiteY2" fmla="*/ 2167466 h 2167466"/>
              <a:gd name="connsiteX3" fmla="*/ 0 w 2167466"/>
              <a:gd name="connsiteY3" fmla="*/ 1083733 h 2167466"/>
              <a:gd name="connsiteX4" fmla="*/ 1083733 w 2167466"/>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466" h="2167466">
                <a:moveTo>
                  <a:pt x="1083733" y="0"/>
                </a:moveTo>
                <a:cubicBezTo>
                  <a:pt x="1682262" y="0"/>
                  <a:pt x="2167466" y="485204"/>
                  <a:pt x="2167466" y="1083733"/>
                </a:cubicBezTo>
                <a:cubicBezTo>
                  <a:pt x="2167466" y="1682262"/>
                  <a:pt x="1682262" y="2167466"/>
                  <a:pt x="1083733" y="2167466"/>
                </a:cubicBezTo>
                <a:cubicBezTo>
                  <a:pt x="485204" y="2167466"/>
                  <a:pt x="0" y="1682262"/>
                  <a:pt x="0" y="1083733"/>
                </a:cubicBezTo>
                <a:cubicBezTo>
                  <a:pt x="0" y="485204"/>
                  <a:pt x="485204" y="0"/>
                  <a:pt x="1083733" y="0"/>
                </a:cubicBez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5012267" y="1913466"/>
            <a:ext cx="2167466" cy="2167466"/>
          </a:xfrm>
          <a:custGeom>
            <a:avLst/>
            <a:gdLst>
              <a:gd name="connsiteX0" fmla="*/ 1083733 w 2167466"/>
              <a:gd name="connsiteY0" fmla="*/ 0 h 2167466"/>
              <a:gd name="connsiteX1" fmla="*/ 2167466 w 2167466"/>
              <a:gd name="connsiteY1" fmla="*/ 1083733 h 2167466"/>
              <a:gd name="connsiteX2" fmla="*/ 1083733 w 2167466"/>
              <a:gd name="connsiteY2" fmla="*/ 2167466 h 2167466"/>
              <a:gd name="connsiteX3" fmla="*/ 0 w 2167466"/>
              <a:gd name="connsiteY3" fmla="*/ 1083733 h 2167466"/>
              <a:gd name="connsiteX4" fmla="*/ 1083733 w 2167466"/>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466" h="2167466">
                <a:moveTo>
                  <a:pt x="1083733" y="0"/>
                </a:moveTo>
                <a:cubicBezTo>
                  <a:pt x="1682262" y="0"/>
                  <a:pt x="2167466" y="485204"/>
                  <a:pt x="2167466" y="1083733"/>
                </a:cubicBezTo>
                <a:cubicBezTo>
                  <a:pt x="2167466" y="1682262"/>
                  <a:pt x="1682262" y="2167466"/>
                  <a:pt x="1083733" y="2167466"/>
                </a:cubicBezTo>
                <a:cubicBezTo>
                  <a:pt x="485204" y="2167466"/>
                  <a:pt x="0" y="1682262"/>
                  <a:pt x="0" y="1083733"/>
                </a:cubicBezTo>
                <a:cubicBezTo>
                  <a:pt x="0" y="485204"/>
                  <a:pt x="485204" y="0"/>
                  <a:pt x="1083733"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382000" y="1913466"/>
            <a:ext cx="2167466" cy="2167466"/>
          </a:xfrm>
          <a:custGeom>
            <a:avLst/>
            <a:gdLst>
              <a:gd name="connsiteX0" fmla="*/ 1083733 w 2167466"/>
              <a:gd name="connsiteY0" fmla="*/ 0 h 2167466"/>
              <a:gd name="connsiteX1" fmla="*/ 2167466 w 2167466"/>
              <a:gd name="connsiteY1" fmla="*/ 1083733 h 2167466"/>
              <a:gd name="connsiteX2" fmla="*/ 1083733 w 2167466"/>
              <a:gd name="connsiteY2" fmla="*/ 2167466 h 2167466"/>
              <a:gd name="connsiteX3" fmla="*/ 0 w 2167466"/>
              <a:gd name="connsiteY3" fmla="*/ 1083733 h 2167466"/>
              <a:gd name="connsiteX4" fmla="*/ 1083733 w 2167466"/>
              <a:gd name="connsiteY4" fmla="*/ 0 h 2167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7466" h="2167466">
                <a:moveTo>
                  <a:pt x="1083733" y="0"/>
                </a:moveTo>
                <a:cubicBezTo>
                  <a:pt x="1682262" y="0"/>
                  <a:pt x="2167466" y="485204"/>
                  <a:pt x="2167466" y="1083733"/>
                </a:cubicBezTo>
                <a:cubicBezTo>
                  <a:pt x="2167466" y="1682262"/>
                  <a:pt x="1682262" y="2167466"/>
                  <a:pt x="1083733" y="2167466"/>
                </a:cubicBezTo>
                <a:cubicBezTo>
                  <a:pt x="485204" y="2167466"/>
                  <a:pt x="0" y="1682262"/>
                  <a:pt x="0" y="1083733"/>
                </a:cubicBezTo>
                <a:cubicBezTo>
                  <a:pt x="0" y="485204"/>
                  <a:pt x="485204" y="0"/>
                  <a:pt x="1083733"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5" name="图片占位符 4"/>
          <p:cNvSpPr>
            <a:spLocks noGrp="1"/>
          </p:cNvSpPr>
          <p:nvPr>
            <p:ph type="pic" sz="quarter" idx="10"/>
          </p:nvPr>
        </p:nvSpPr>
        <p:spPr>
          <a:xfrm>
            <a:off x="1844298" y="2236369"/>
            <a:ext cx="3104129" cy="3104128"/>
          </a:xfrm>
          <a:custGeom>
            <a:avLst/>
            <a:gdLst>
              <a:gd name="connsiteX0" fmla="*/ 0 w 3104129"/>
              <a:gd name="connsiteY0" fmla="*/ 0 h 3104128"/>
              <a:gd name="connsiteX1" fmla="*/ 3104129 w 3104129"/>
              <a:gd name="connsiteY1" fmla="*/ 0 h 3104128"/>
              <a:gd name="connsiteX2" fmla="*/ 3104129 w 3104129"/>
              <a:gd name="connsiteY2" fmla="*/ 3104128 h 3104128"/>
              <a:gd name="connsiteX3" fmla="*/ 0 w 3104129"/>
              <a:gd name="connsiteY3" fmla="*/ 3104128 h 3104128"/>
            </a:gdLst>
            <a:ahLst/>
            <a:cxnLst>
              <a:cxn ang="0">
                <a:pos x="connsiteX0" y="connsiteY0"/>
              </a:cxn>
              <a:cxn ang="0">
                <a:pos x="connsiteX1" y="connsiteY1"/>
              </a:cxn>
              <a:cxn ang="0">
                <a:pos x="connsiteX2" y="connsiteY2"/>
              </a:cxn>
              <a:cxn ang="0">
                <a:pos x="connsiteX3" y="connsiteY3"/>
              </a:cxn>
            </a:cxnLst>
            <a:rect l="l" t="t" r="r" b="b"/>
            <a:pathLst>
              <a:path w="3104129" h="3104128">
                <a:moveTo>
                  <a:pt x="0" y="0"/>
                </a:moveTo>
                <a:lnTo>
                  <a:pt x="3104129" y="0"/>
                </a:lnTo>
                <a:lnTo>
                  <a:pt x="3104129" y="3104128"/>
                </a:lnTo>
                <a:lnTo>
                  <a:pt x="0" y="3104128"/>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465426" y="1742332"/>
            <a:ext cx="4094063" cy="4094062"/>
          </a:xfrm>
          <a:custGeom>
            <a:avLst/>
            <a:gdLst>
              <a:gd name="connsiteX0" fmla="*/ 2047032 w 4094063"/>
              <a:gd name="connsiteY0" fmla="*/ 0 h 4094062"/>
              <a:gd name="connsiteX1" fmla="*/ 2240105 w 4094063"/>
              <a:gd name="connsiteY1" fmla="*/ 79973 h 4094062"/>
              <a:gd name="connsiteX2" fmla="*/ 4014090 w 4094063"/>
              <a:gd name="connsiteY2" fmla="*/ 1853958 h 4094062"/>
              <a:gd name="connsiteX3" fmla="*/ 4014090 w 4094063"/>
              <a:gd name="connsiteY3" fmla="*/ 2240104 h 4094062"/>
              <a:gd name="connsiteX4" fmla="*/ 2240105 w 4094063"/>
              <a:gd name="connsiteY4" fmla="*/ 4014089 h 4094062"/>
              <a:gd name="connsiteX5" fmla="*/ 1853960 w 4094063"/>
              <a:gd name="connsiteY5" fmla="*/ 4014089 h 4094062"/>
              <a:gd name="connsiteX6" fmla="*/ 79974 w 4094063"/>
              <a:gd name="connsiteY6" fmla="*/ 2240104 h 4094062"/>
              <a:gd name="connsiteX7" fmla="*/ 79974 w 4094063"/>
              <a:gd name="connsiteY7" fmla="*/ 1853958 h 4094062"/>
              <a:gd name="connsiteX8" fmla="*/ 1853960 w 4094063"/>
              <a:gd name="connsiteY8" fmla="*/ 79973 h 4094062"/>
              <a:gd name="connsiteX9" fmla="*/ 2047032 w 4094063"/>
              <a:gd name="connsiteY9" fmla="*/ 0 h 4094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4063" h="4094062">
                <a:moveTo>
                  <a:pt x="2047032" y="0"/>
                </a:moveTo>
                <a:cubicBezTo>
                  <a:pt x="2116911" y="0"/>
                  <a:pt x="2186790" y="26658"/>
                  <a:pt x="2240105" y="79973"/>
                </a:cubicBezTo>
                <a:lnTo>
                  <a:pt x="4014090" y="1853958"/>
                </a:lnTo>
                <a:cubicBezTo>
                  <a:pt x="4120721" y="1960589"/>
                  <a:pt x="4120721" y="2133473"/>
                  <a:pt x="4014090" y="2240104"/>
                </a:cubicBezTo>
                <a:lnTo>
                  <a:pt x="2240105" y="4014089"/>
                </a:lnTo>
                <a:cubicBezTo>
                  <a:pt x="2133474" y="4120720"/>
                  <a:pt x="1960591" y="4120720"/>
                  <a:pt x="1853960" y="4014089"/>
                </a:cubicBezTo>
                <a:lnTo>
                  <a:pt x="79974" y="2240104"/>
                </a:lnTo>
                <a:cubicBezTo>
                  <a:pt x="-26657" y="2133473"/>
                  <a:pt x="-26657" y="1960589"/>
                  <a:pt x="79974" y="1853958"/>
                </a:cubicBezTo>
                <a:lnTo>
                  <a:pt x="1853960" y="79973"/>
                </a:lnTo>
                <a:cubicBezTo>
                  <a:pt x="1907275" y="26658"/>
                  <a:pt x="1977154" y="0"/>
                  <a:pt x="2047032" y="0"/>
                </a:cubicBez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2095500" y="1981200"/>
            <a:ext cx="3276600" cy="3638550"/>
          </a:xfrm>
          <a:custGeom>
            <a:avLst/>
            <a:gdLst>
              <a:gd name="connsiteX0" fmla="*/ 0 w 3276600"/>
              <a:gd name="connsiteY0" fmla="*/ 0 h 3638550"/>
              <a:gd name="connsiteX1" fmla="*/ 3276600 w 3276600"/>
              <a:gd name="connsiteY1" fmla="*/ 0 h 3638550"/>
              <a:gd name="connsiteX2" fmla="*/ 3276600 w 3276600"/>
              <a:gd name="connsiteY2" fmla="*/ 3638550 h 3638550"/>
              <a:gd name="connsiteX3" fmla="*/ 0 w 3276600"/>
              <a:gd name="connsiteY3" fmla="*/ 3638550 h 3638550"/>
            </a:gdLst>
            <a:ahLst/>
            <a:cxnLst>
              <a:cxn ang="0">
                <a:pos x="connsiteX0" y="connsiteY0"/>
              </a:cxn>
              <a:cxn ang="0">
                <a:pos x="connsiteX1" y="connsiteY1"/>
              </a:cxn>
              <a:cxn ang="0">
                <a:pos x="connsiteX2" y="connsiteY2"/>
              </a:cxn>
              <a:cxn ang="0">
                <a:pos x="connsiteX3" y="connsiteY3"/>
              </a:cxn>
            </a:cxnLst>
            <a:rect l="l" t="t" r="r" b="b"/>
            <a:pathLst>
              <a:path w="3276600" h="3638550">
                <a:moveTo>
                  <a:pt x="0" y="0"/>
                </a:moveTo>
                <a:lnTo>
                  <a:pt x="3276600" y="0"/>
                </a:lnTo>
                <a:lnTo>
                  <a:pt x="3276600" y="3638550"/>
                </a:lnTo>
                <a:lnTo>
                  <a:pt x="0" y="3638550"/>
                </a:lnTo>
                <a:close/>
              </a:path>
            </a:pathLst>
          </a:custGeom>
        </p:spPr>
        <p:txBody>
          <a:bodyPr wrap="square">
            <a:noAutofit/>
          </a:bodyPr>
          <a:lstStyle/>
          <a:p>
            <a:endParaRPr lang="zh-CN" altLang="en-US"/>
          </a:p>
        </p:txBody>
      </p:sp>
      <p:sp>
        <p:nvSpPr>
          <p:cNvPr id="8" name="图片占位符 7"/>
          <p:cNvSpPr>
            <a:spLocks noGrp="1"/>
          </p:cNvSpPr>
          <p:nvPr>
            <p:ph type="pic" sz="quarter" idx="11"/>
          </p:nvPr>
        </p:nvSpPr>
        <p:spPr>
          <a:xfrm>
            <a:off x="6838950" y="1981200"/>
            <a:ext cx="3276600" cy="3638550"/>
          </a:xfrm>
          <a:custGeom>
            <a:avLst/>
            <a:gdLst>
              <a:gd name="connsiteX0" fmla="*/ 0 w 3276600"/>
              <a:gd name="connsiteY0" fmla="*/ 0 h 3638550"/>
              <a:gd name="connsiteX1" fmla="*/ 3276600 w 3276600"/>
              <a:gd name="connsiteY1" fmla="*/ 0 h 3638550"/>
              <a:gd name="connsiteX2" fmla="*/ 3276600 w 3276600"/>
              <a:gd name="connsiteY2" fmla="*/ 3638550 h 3638550"/>
              <a:gd name="connsiteX3" fmla="*/ 0 w 3276600"/>
              <a:gd name="connsiteY3" fmla="*/ 3638550 h 3638550"/>
            </a:gdLst>
            <a:ahLst/>
            <a:cxnLst>
              <a:cxn ang="0">
                <a:pos x="connsiteX0" y="connsiteY0"/>
              </a:cxn>
              <a:cxn ang="0">
                <a:pos x="connsiteX1" y="connsiteY1"/>
              </a:cxn>
              <a:cxn ang="0">
                <a:pos x="connsiteX2" y="connsiteY2"/>
              </a:cxn>
              <a:cxn ang="0">
                <a:pos x="connsiteX3" y="connsiteY3"/>
              </a:cxn>
            </a:cxnLst>
            <a:rect l="l" t="t" r="r" b="b"/>
            <a:pathLst>
              <a:path w="3276600" h="3638550">
                <a:moveTo>
                  <a:pt x="0" y="0"/>
                </a:moveTo>
                <a:lnTo>
                  <a:pt x="3276600" y="0"/>
                </a:lnTo>
                <a:lnTo>
                  <a:pt x="3276600" y="3638550"/>
                </a:lnTo>
                <a:lnTo>
                  <a:pt x="0" y="3638550"/>
                </a:lnTo>
                <a:close/>
              </a:path>
            </a:pathLst>
          </a:custGeom>
        </p:spPr>
        <p:txBody>
          <a:bodyPr wrap="square">
            <a:noAutofit/>
          </a:bodyPr>
          <a:lstStyle/>
          <a:p>
            <a:endParaRPr lang="zh-CN" alt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media" Target="../media/media1.mp3"/><Relationship Id="rId3" Type="http://schemas.openxmlformats.org/officeDocument/2006/relationships/audio" Target="../media/media1.mp3"/><Relationship Id="rId2" Type="http://schemas.microsoft.com/office/2007/relationships/hdphoto" Target="../media/hdphoto1.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3.xml"/><Relationship Id="rId2" Type="http://schemas.microsoft.com/office/2007/relationships/hdphoto" Target="../media/hdphoto2.wdp"/><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6.xml"/><Relationship Id="rId2" Type="http://schemas.microsoft.com/office/2007/relationships/hdphoto" Target="../media/hdphoto3.wdp"/><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5.xml"/><Relationship Id="rId2" Type="http://schemas.openxmlformats.org/officeDocument/2006/relationships/image" Target="../media/image6.jpe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3.xml"/><Relationship Id="rId2" Type="http://schemas.microsoft.com/office/2007/relationships/hdphoto" Target="../media/hdphoto2.wdp"/><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3.xml"/><Relationship Id="rId2" Type="http://schemas.microsoft.com/office/2007/relationships/hdphoto" Target="../media/hdphoto2.wdp"/><Relationship Id="rId1" Type="http://schemas.openxmlformats.org/officeDocument/2006/relationships/image" Target="../media/image3.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chart" Target="../charts/char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3.xml"/><Relationship Id="rId2" Type="http://schemas.microsoft.com/office/2007/relationships/hdphoto" Target="../media/hdphoto2.wdp"/><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9.xml"/><Relationship Id="rId1" Type="http://schemas.openxmlformats.org/officeDocument/2006/relationships/image" Target="../media/image7.jpe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10.xml"/><Relationship Id="rId2" Type="http://schemas.microsoft.com/office/2007/relationships/hdphoto" Target="../media/hdphoto1.wdp"/><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8.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11.xml"/><Relationship Id="rId2" Type="http://schemas.openxmlformats.org/officeDocument/2006/relationships/image" Target="../media/image12.jpeg"/><Relationship Id="rId1" Type="http://schemas.openxmlformats.org/officeDocument/2006/relationships/image" Target="../media/image11.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image" Target="../media/image13.jpeg"/></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4.xml"/><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2.xml"/><Relationship Id="rId2" Type="http://schemas.microsoft.com/office/2007/relationships/hdphoto" Target="../media/hdphoto1.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rot="2700000">
            <a:off x="9043337" y="-341746"/>
            <a:ext cx="4650150" cy="2326537"/>
          </a:xfrm>
          <a:custGeom>
            <a:avLst/>
            <a:gdLst>
              <a:gd name="connsiteX0" fmla="*/ 0 w 4650150"/>
              <a:gd name="connsiteY0" fmla="*/ 2326536 h 2326537"/>
              <a:gd name="connsiteX1" fmla="*/ 2326536 w 4650150"/>
              <a:gd name="connsiteY1" fmla="*/ 0 h 2326537"/>
              <a:gd name="connsiteX2" fmla="*/ 4650150 w 4650150"/>
              <a:gd name="connsiteY2" fmla="*/ 2323614 h 2326537"/>
              <a:gd name="connsiteX3" fmla="*/ 4621160 w 4650150"/>
              <a:gd name="connsiteY3" fmla="*/ 2326537 h 2326537"/>
            </a:gdLst>
            <a:ahLst/>
            <a:cxnLst>
              <a:cxn ang="0">
                <a:pos x="connsiteX0" y="connsiteY0"/>
              </a:cxn>
              <a:cxn ang="0">
                <a:pos x="connsiteX1" y="connsiteY1"/>
              </a:cxn>
              <a:cxn ang="0">
                <a:pos x="connsiteX2" y="connsiteY2"/>
              </a:cxn>
              <a:cxn ang="0">
                <a:pos x="connsiteX3" y="connsiteY3"/>
              </a:cxn>
            </a:cxnLst>
            <a:rect l="l" t="t" r="r" b="b"/>
            <a:pathLst>
              <a:path w="4650150" h="2326537">
                <a:moveTo>
                  <a:pt x="0" y="2326536"/>
                </a:moveTo>
                <a:lnTo>
                  <a:pt x="2326536" y="0"/>
                </a:lnTo>
                <a:lnTo>
                  <a:pt x="4650150" y="2323614"/>
                </a:lnTo>
                <a:lnTo>
                  <a:pt x="4621160" y="2326537"/>
                </a:lnTo>
                <a:close/>
              </a:path>
            </a:pathLst>
          </a:custGeom>
          <a:solidFill>
            <a:srgbClr val="0C28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任意多边形 12"/>
          <p:cNvSpPr/>
          <p:nvPr/>
        </p:nvSpPr>
        <p:spPr>
          <a:xfrm rot="2700000">
            <a:off x="11351453" y="4074351"/>
            <a:ext cx="1376045" cy="1376045"/>
          </a:xfrm>
          <a:custGeom>
            <a:avLst/>
            <a:gdLst>
              <a:gd name="connsiteX0" fmla="*/ 36024 w 1376045"/>
              <a:gd name="connsiteY0" fmla="*/ 36023 h 1376045"/>
              <a:gd name="connsiteX1" fmla="*/ 122991 w 1376045"/>
              <a:gd name="connsiteY1" fmla="*/ 0 h 1376045"/>
              <a:gd name="connsiteX2" fmla="*/ 215702 w 1376045"/>
              <a:gd name="connsiteY2" fmla="*/ 0 h 1376045"/>
              <a:gd name="connsiteX3" fmla="*/ 1376045 w 1376045"/>
              <a:gd name="connsiteY3" fmla="*/ 1160343 h 1376045"/>
              <a:gd name="connsiteX4" fmla="*/ 1376045 w 1376045"/>
              <a:gd name="connsiteY4" fmla="*/ 1253054 h 1376045"/>
              <a:gd name="connsiteX5" fmla="*/ 1253054 w 1376045"/>
              <a:gd name="connsiteY5" fmla="*/ 1376045 h 1376045"/>
              <a:gd name="connsiteX6" fmla="*/ 122992 w 1376045"/>
              <a:gd name="connsiteY6" fmla="*/ 1376045 h 1376045"/>
              <a:gd name="connsiteX7" fmla="*/ 0 w 1376045"/>
              <a:gd name="connsiteY7" fmla="*/ 1253053 h 1376045"/>
              <a:gd name="connsiteX8" fmla="*/ 0 w 1376045"/>
              <a:gd name="connsiteY8" fmla="*/ 122991 h 1376045"/>
              <a:gd name="connsiteX9" fmla="*/ 36024 w 1376045"/>
              <a:gd name="connsiteY9" fmla="*/ 36023 h 137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6045" h="1376045">
                <a:moveTo>
                  <a:pt x="36024" y="36023"/>
                </a:moveTo>
                <a:cubicBezTo>
                  <a:pt x="58280" y="13766"/>
                  <a:pt x="89028" y="0"/>
                  <a:pt x="122991" y="0"/>
                </a:cubicBezTo>
                <a:lnTo>
                  <a:pt x="215702" y="0"/>
                </a:lnTo>
                <a:lnTo>
                  <a:pt x="1376045" y="1160343"/>
                </a:lnTo>
                <a:lnTo>
                  <a:pt x="1376045" y="1253054"/>
                </a:lnTo>
                <a:cubicBezTo>
                  <a:pt x="1376045" y="1320980"/>
                  <a:pt x="1320980" y="1376045"/>
                  <a:pt x="1253054" y="1376045"/>
                </a:cubicBezTo>
                <a:lnTo>
                  <a:pt x="122992" y="1376045"/>
                </a:lnTo>
                <a:cubicBezTo>
                  <a:pt x="55065" y="1376045"/>
                  <a:pt x="0" y="1320980"/>
                  <a:pt x="0" y="1253053"/>
                </a:cubicBezTo>
                <a:lnTo>
                  <a:pt x="0" y="122991"/>
                </a:lnTo>
                <a:cubicBezTo>
                  <a:pt x="1" y="89027"/>
                  <a:pt x="13767" y="58280"/>
                  <a:pt x="36024" y="36023"/>
                </a:cubicBezTo>
                <a:close/>
              </a:path>
            </a:pathLst>
          </a:custGeom>
          <a:solidFill>
            <a:srgbClr val="01A8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任意多边形 15"/>
          <p:cNvSpPr/>
          <p:nvPr/>
        </p:nvSpPr>
        <p:spPr>
          <a:xfrm rot="2700000">
            <a:off x="9905471" y="5456963"/>
            <a:ext cx="1718994" cy="1718994"/>
          </a:xfrm>
          <a:custGeom>
            <a:avLst/>
            <a:gdLst>
              <a:gd name="connsiteX0" fmla="*/ 45002 w 1718994"/>
              <a:gd name="connsiteY0" fmla="*/ 45002 h 1718994"/>
              <a:gd name="connsiteX1" fmla="*/ 153644 w 1718994"/>
              <a:gd name="connsiteY1" fmla="*/ 0 h 1718994"/>
              <a:gd name="connsiteX2" fmla="*/ 1565350 w 1718994"/>
              <a:gd name="connsiteY2" fmla="*/ 0 h 1718994"/>
              <a:gd name="connsiteX3" fmla="*/ 1718994 w 1718994"/>
              <a:gd name="connsiteY3" fmla="*/ 153644 h 1718994"/>
              <a:gd name="connsiteX4" fmla="*/ 1718994 w 1718994"/>
              <a:gd name="connsiteY4" fmla="*/ 765853 h 1718994"/>
              <a:gd name="connsiteX5" fmla="*/ 765853 w 1718994"/>
              <a:gd name="connsiteY5" fmla="*/ 1718994 h 1718994"/>
              <a:gd name="connsiteX6" fmla="*/ 153644 w 1718994"/>
              <a:gd name="connsiteY6" fmla="*/ 1718994 h 1718994"/>
              <a:gd name="connsiteX7" fmla="*/ 0 w 1718994"/>
              <a:gd name="connsiteY7" fmla="*/ 1565350 h 1718994"/>
              <a:gd name="connsiteX8" fmla="*/ 0 w 1718994"/>
              <a:gd name="connsiteY8" fmla="*/ 153644 h 1718994"/>
              <a:gd name="connsiteX9" fmla="*/ 45002 w 1718994"/>
              <a:gd name="connsiteY9" fmla="*/ 45002 h 1718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8994" h="1718994">
                <a:moveTo>
                  <a:pt x="45002" y="45002"/>
                </a:moveTo>
                <a:cubicBezTo>
                  <a:pt x="72806" y="17197"/>
                  <a:pt x="111217" y="0"/>
                  <a:pt x="153644" y="0"/>
                </a:cubicBezTo>
                <a:lnTo>
                  <a:pt x="1565350" y="0"/>
                </a:lnTo>
                <a:cubicBezTo>
                  <a:pt x="1650205" y="0"/>
                  <a:pt x="1718994" y="68789"/>
                  <a:pt x="1718994" y="153644"/>
                </a:cubicBezTo>
                <a:lnTo>
                  <a:pt x="1718994" y="765853"/>
                </a:lnTo>
                <a:lnTo>
                  <a:pt x="765853" y="1718994"/>
                </a:lnTo>
                <a:lnTo>
                  <a:pt x="153644" y="1718994"/>
                </a:lnTo>
                <a:cubicBezTo>
                  <a:pt x="68789" y="1718994"/>
                  <a:pt x="0" y="1650205"/>
                  <a:pt x="0" y="1565350"/>
                </a:cubicBezTo>
                <a:lnTo>
                  <a:pt x="0" y="153644"/>
                </a:lnTo>
                <a:cubicBezTo>
                  <a:pt x="0" y="111217"/>
                  <a:pt x="17197" y="72806"/>
                  <a:pt x="45002" y="45002"/>
                </a:cubicBezTo>
                <a:close/>
              </a:path>
            </a:pathLst>
          </a:custGeom>
          <a:solidFill>
            <a:srgbClr val="0C28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21" name="图片占位符 20"/>
          <p:cNvPicPr>
            <a:picLocks noGrp="1" noChangeAspect="1"/>
          </p:cNvPicPr>
          <p:nvPr>
            <p:ph type="pic" sz="quarter" idx="10"/>
          </p:nvPr>
        </p:nvPicPr>
        <p:blipFill>
          <a:blip r:embed="rId1">
            <a:grayscl/>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16610" r="16610"/>
          <a:stretch>
            <a:fillRect/>
          </a:stretch>
        </p:blipFill>
        <p:spPr/>
      </p:pic>
      <p:sp>
        <p:nvSpPr>
          <p:cNvPr id="22" name="文本框 21"/>
          <p:cNvSpPr txBox="1"/>
          <p:nvPr/>
        </p:nvSpPr>
        <p:spPr>
          <a:xfrm>
            <a:off x="874713" y="2494032"/>
            <a:ext cx="4339650" cy="923330"/>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5400" b="0" i="0" u="none" strike="noStrike" kern="1200" cap="none" spc="0" normalizeH="0" baseline="0" noProof="0" dirty="0">
                <a:ln>
                  <a:noFill/>
                </a:ln>
                <a:solidFill>
                  <a:prstClr val="black"/>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rPr>
              <a:t>商务</a:t>
            </a:r>
            <a:r>
              <a:rPr kumimoji="0" lang="zh-CN" altLang="en-US" sz="5400" b="0" i="0" u="none" strike="noStrike" kern="1200" cap="none" spc="0" normalizeH="0" baseline="0" noProof="0" dirty="0" smtClean="0">
                <a:ln>
                  <a:noFill/>
                </a:ln>
                <a:solidFill>
                  <a:prstClr val="black"/>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rPr>
              <a:t>团队建设</a:t>
            </a:r>
            <a:endParaRPr kumimoji="0" lang="zh-CN" altLang="en-US" sz="5400" b="0" i="0" u="none" strike="noStrike" kern="1200" cap="none" spc="0" normalizeH="0" baseline="0" noProof="0" dirty="0" smtClean="0">
              <a:ln>
                <a:noFill/>
              </a:ln>
              <a:solidFill>
                <a:prstClr val="black"/>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endParaRPr>
          </a:p>
        </p:txBody>
      </p:sp>
      <p:sp>
        <p:nvSpPr>
          <p:cNvPr id="23" name="文本框 22"/>
          <p:cNvSpPr txBox="1"/>
          <p:nvPr/>
        </p:nvSpPr>
        <p:spPr>
          <a:xfrm>
            <a:off x="912813" y="3377046"/>
            <a:ext cx="4615299" cy="86793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The user can demonstrate on a projector or </a:t>
            </a: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computer or </a:t>
            </a:r>
            <a:r>
              <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print </a:t>
            </a: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the </a:t>
            </a:r>
            <a:r>
              <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it into a film to be used in a wider field</a:t>
            </a:r>
            <a:endPar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endParaRPr>
          </a:p>
        </p:txBody>
      </p:sp>
      <p:grpSp>
        <p:nvGrpSpPr>
          <p:cNvPr id="14" name="组合 13"/>
          <p:cNvGrpSpPr/>
          <p:nvPr/>
        </p:nvGrpSpPr>
        <p:grpSpPr>
          <a:xfrm>
            <a:off x="1009069" y="4534611"/>
            <a:ext cx="369334" cy="369332"/>
            <a:chOff x="990599" y="4579267"/>
            <a:chExt cx="495173" cy="495173"/>
          </a:xfrm>
        </p:grpSpPr>
        <p:sp>
          <p:nvSpPr>
            <p:cNvPr id="17" name="椭圆 16"/>
            <p:cNvSpPr/>
            <p:nvPr/>
          </p:nvSpPr>
          <p:spPr>
            <a:xfrm>
              <a:off x="990599" y="4579267"/>
              <a:ext cx="495173" cy="4951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8" name="椭圆 24"/>
            <p:cNvSpPr/>
            <p:nvPr/>
          </p:nvSpPr>
          <p:spPr>
            <a:xfrm>
              <a:off x="1114014" y="4693919"/>
              <a:ext cx="248343" cy="265868"/>
            </a:xfrm>
            <a:custGeom>
              <a:avLst/>
              <a:gdLst>
                <a:gd name="connsiteX0" fmla="*/ 191941 w 566993"/>
                <a:gd name="connsiteY0" fmla="*/ 362212 h 607004"/>
                <a:gd name="connsiteX1" fmla="*/ 203101 w 566993"/>
                <a:gd name="connsiteY1" fmla="*/ 369284 h 607004"/>
                <a:gd name="connsiteX2" fmla="*/ 283545 w 566993"/>
                <a:gd name="connsiteY2" fmla="*/ 479135 h 607004"/>
                <a:gd name="connsiteX3" fmla="*/ 363893 w 566993"/>
                <a:gd name="connsiteY3" fmla="*/ 369284 h 607004"/>
                <a:gd name="connsiteX4" fmla="*/ 375052 w 566993"/>
                <a:gd name="connsiteY4" fmla="*/ 362212 h 607004"/>
                <a:gd name="connsiteX5" fmla="*/ 381165 w 566993"/>
                <a:gd name="connsiteY5" fmla="*/ 363859 h 607004"/>
                <a:gd name="connsiteX6" fmla="*/ 452585 w 566993"/>
                <a:gd name="connsiteY6" fmla="*/ 400476 h 607004"/>
                <a:gd name="connsiteX7" fmla="*/ 566993 w 566993"/>
                <a:gd name="connsiteY7" fmla="*/ 477585 h 607004"/>
                <a:gd name="connsiteX8" fmla="*/ 566993 w 566993"/>
                <a:gd name="connsiteY8" fmla="*/ 607004 h 607004"/>
                <a:gd name="connsiteX9" fmla="*/ 283545 w 566993"/>
                <a:gd name="connsiteY9" fmla="*/ 607004 h 607004"/>
                <a:gd name="connsiteX10" fmla="*/ 0 w 566993"/>
                <a:gd name="connsiteY10" fmla="*/ 607004 h 607004"/>
                <a:gd name="connsiteX11" fmla="*/ 0 w 566993"/>
                <a:gd name="connsiteY11" fmla="*/ 477585 h 607004"/>
                <a:gd name="connsiteX12" fmla="*/ 114408 w 566993"/>
                <a:gd name="connsiteY12" fmla="*/ 400476 h 607004"/>
                <a:gd name="connsiteX13" fmla="*/ 185828 w 566993"/>
                <a:gd name="connsiteY13" fmla="*/ 363859 h 607004"/>
                <a:gd name="connsiteX14" fmla="*/ 191941 w 566993"/>
                <a:gd name="connsiteY14" fmla="*/ 362212 h 607004"/>
                <a:gd name="connsiteX15" fmla="*/ 281913 w 566993"/>
                <a:gd name="connsiteY15" fmla="*/ 0 h 607004"/>
                <a:gd name="connsiteX16" fmla="*/ 283368 w 566993"/>
                <a:gd name="connsiteY16" fmla="*/ 0 h 607004"/>
                <a:gd name="connsiteX17" fmla="*/ 284727 w 566993"/>
                <a:gd name="connsiteY17" fmla="*/ 0 h 607004"/>
                <a:gd name="connsiteX18" fmla="*/ 410778 w 566993"/>
                <a:gd name="connsiteY18" fmla="*/ 107256 h 607004"/>
                <a:gd name="connsiteX19" fmla="*/ 402627 w 566993"/>
                <a:gd name="connsiteY19" fmla="*/ 162580 h 607004"/>
                <a:gd name="connsiteX20" fmla="*/ 414077 w 566993"/>
                <a:gd name="connsiteY20" fmla="*/ 188933 h 607004"/>
                <a:gd name="connsiteX21" fmla="*/ 384675 w 566993"/>
                <a:gd name="connsiteY21" fmla="*/ 242222 h 607004"/>
                <a:gd name="connsiteX22" fmla="*/ 321892 w 566993"/>
                <a:gd name="connsiteY22" fmla="*/ 318280 h 607004"/>
                <a:gd name="connsiteX23" fmla="*/ 283368 w 566993"/>
                <a:gd name="connsiteY23" fmla="*/ 327000 h 607004"/>
                <a:gd name="connsiteX24" fmla="*/ 244747 w 566993"/>
                <a:gd name="connsiteY24" fmla="*/ 318280 h 607004"/>
                <a:gd name="connsiteX25" fmla="*/ 182062 w 566993"/>
                <a:gd name="connsiteY25" fmla="*/ 242222 h 607004"/>
                <a:gd name="connsiteX26" fmla="*/ 152562 w 566993"/>
                <a:gd name="connsiteY26" fmla="*/ 188933 h 607004"/>
                <a:gd name="connsiteX27" fmla="*/ 164110 w 566993"/>
                <a:gd name="connsiteY27" fmla="*/ 162580 h 607004"/>
                <a:gd name="connsiteX28" fmla="*/ 155959 w 566993"/>
                <a:gd name="connsiteY28" fmla="*/ 107256 h 607004"/>
                <a:gd name="connsiteX29" fmla="*/ 281913 w 566993"/>
                <a:gd name="connsiteY29"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6993" h="607004">
                  <a:moveTo>
                    <a:pt x="191941" y="362212"/>
                  </a:moveTo>
                  <a:cubicBezTo>
                    <a:pt x="196890" y="362212"/>
                    <a:pt x="201160" y="365118"/>
                    <a:pt x="203101" y="369284"/>
                  </a:cubicBezTo>
                  <a:cubicBezTo>
                    <a:pt x="222508" y="401638"/>
                    <a:pt x="258412" y="477391"/>
                    <a:pt x="283545" y="479135"/>
                  </a:cubicBezTo>
                  <a:cubicBezTo>
                    <a:pt x="308581" y="477391"/>
                    <a:pt x="344485" y="401638"/>
                    <a:pt x="363893" y="369284"/>
                  </a:cubicBezTo>
                  <a:cubicBezTo>
                    <a:pt x="365833" y="365118"/>
                    <a:pt x="370103" y="362212"/>
                    <a:pt x="375052" y="362212"/>
                  </a:cubicBezTo>
                  <a:cubicBezTo>
                    <a:pt x="377284" y="362212"/>
                    <a:pt x="379322" y="362793"/>
                    <a:pt x="381165" y="363859"/>
                  </a:cubicBezTo>
                  <a:cubicBezTo>
                    <a:pt x="388152" y="367637"/>
                    <a:pt x="429102" y="392048"/>
                    <a:pt x="452585" y="400476"/>
                  </a:cubicBezTo>
                  <a:cubicBezTo>
                    <a:pt x="531574" y="428859"/>
                    <a:pt x="566993" y="457823"/>
                    <a:pt x="566993" y="477585"/>
                  </a:cubicBezTo>
                  <a:lnTo>
                    <a:pt x="566993" y="607004"/>
                  </a:lnTo>
                  <a:lnTo>
                    <a:pt x="283545" y="607004"/>
                  </a:lnTo>
                  <a:lnTo>
                    <a:pt x="0" y="607004"/>
                  </a:lnTo>
                  <a:lnTo>
                    <a:pt x="0" y="477585"/>
                  </a:lnTo>
                  <a:cubicBezTo>
                    <a:pt x="0" y="457823"/>
                    <a:pt x="35419" y="428859"/>
                    <a:pt x="114408" y="400476"/>
                  </a:cubicBezTo>
                  <a:cubicBezTo>
                    <a:pt x="137891" y="392048"/>
                    <a:pt x="178841" y="367637"/>
                    <a:pt x="185828" y="363859"/>
                  </a:cubicBezTo>
                  <a:cubicBezTo>
                    <a:pt x="187672" y="362793"/>
                    <a:pt x="189710" y="362212"/>
                    <a:pt x="191941" y="362212"/>
                  </a:cubicBezTo>
                  <a:close/>
                  <a:moveTo>
                    <a:pt x="281913" y="0"/>
                  </a:moveTo>
                  <a:cubicBezTo>
                    <a:pt x="282398" y="0"/>
                    <a:pt x="282883" y="0"/>
                    <a:pt x="283368" y="0"/>
                  </a:cubicBezTo>
                  <a:cubicBezTo>
                    <a:pt x="283756" y="0"/>
                    <a:pt x="284242" y="0"/>
                    <a:pt x="284727" y="0"/>
                  </a:cubicBezTo>
                  <a:cubicBezTo>
                    <a:pt x="393214" y="0"/>
                    <a:pt x="413592" y="77317"/>
                    <a:pt x="410778" y="107256"/>
                  </a:cubicBezTo>
                  <a:cubicBezTo>
                    <a:pt x="408449" y="131284"/>
                    <a:pt x="402627" y="162580"/>
                    <a:pt x="402627" y="162580"/>
                  </a:cubicBezTo>
                  <a:cubicBezTo>
                    <a:pt x="402627" y="162580"/>
                    <a:pt x="414077" y="167812"/>
                    <a:pt x="414077" y="188933"/>
                  </a:cubicBezTo>
                  <a:cubicBezTo>
                    <a:pt x="410099" y="241835"/>
                    <a:pt x="388945" y="218969"/>
                    <a:pt x="384675" y="242222"/>
                  </a:cubicBezTo>
                  <a:cubicBezTo>
                    <a:pt x="377397" y="280784"/>
                    <a:pt x="343240" y="308688"/>
                    <a:pt x="321892" y="318280"/>
                  </a:cubicBezTo>
                  <a:cubicBezTo>
                    <a:pt x="309568" y="323900"/>
                    <a:pt x="296759" y="326709"/>
                    <a:pt x="283368" y="327000"/>
                  </a:cubicBezTo>
                  <a:cubicBezTo>
                    <a:pt x="269880" y="326709"/>
                    <a:pt x="257168" y="323900"/>
                    <a:pt x="244747" y="318280"/>
                  </a:cubicBezTo>
                  <a:cubicBezTo>
                    <a:pt x="223496" y="308688"/>
                    <a:pt x="189242" y="280784"/>
                    <a:pt x="182062" y="242222"/>
                  </a:cubicBezTo>
                  <a:cubicBezTo>
                    <a:pt x="177695" y="218969"/>
                    <a:pt x="156638" y="241835"/>
                    <a:pt x="152562" y="188933"/>
                  </a:cubicBezTo>
                  <a:cubicBezTo>
                    <a:pt x="152562" y="167812"/>
                    <a:pt x="164110" y="162580"/>
                    <a:pt x="164110" y="162580"/>
                  </a:cubicBezTo>
                  <a:cubicBezTo>
                    <a:pt x="164110" y="162580"/>
                    <a:pt x="158190" y="131284"/>
                    <a:pt x="155959" y="107256"/>
                  </a:cubicBezTo>
                  <a:cubicBezTo>
                    <a:pt x="153047" y="77317"/>
                    <a:pt x="173425" y="0"/>
                    <a:pt x="2819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26" name="文本框 25"/>
          <p:cNvSpPr txBox="1"/>
          <p:nvPr/>
        </p:nvSpPr>
        <p:spPr>
          <a:xfrm>
            <a:off x="1378403" y="4534610"/>
            <a:ext cx="1097280" cy="368300"/>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1A89E"/>
                </a:solidFill>
                <a:effectLst/>
                <a:uLnTx/>
                <a:uFillTx/>
                <a:latin typeface="微软雅黑" panose="020B0503020204020204" charset="-122"/>
                <a:ea typeface="微软雅黑" panose="020B0503020204020204" charset="-122"/>
                <a:cs typeface="经典综艺体简" panose="02010609000101010101" pitchFamily="49" charset="-122"/>
              </a:rPr>
              <a:t>汇报</a:t>
            </a:r>
            <a:r>
              <a:rPr kumimoji="0" lang="zh-CN" altLang="en-US" sz="1800" b="0" i="0" u="none" strike="noStrike" kern="1200" cap="none" spc="0" normalizeH="0" baseline="0" noProof="0" dirty="0" smtClean="0">
                <a:ln>
                  <a:noFill/>
                </a:ln>
                <a:solidFill>
                  <a:srgbClr val="01A89E"/>
                </a:solidFill>
                <a:effectLst/>
                <a:uLnTx/>
                <a:uFillTx/>
                <a:latin typeface="微软雅黑" panose="020B0503020204020204" charset="-122"/>
                <a:ea typeface="微软雅黑" panose="020B0503020204020204" charset="-122"/>
                <a:cs typeface="经典综艺体简" panose="02010609000101010101" pitchFamily="49" charset="-122"/>
              </a:rPr>
              <a:t>人：</a:t>
            </a:r>
            <a:endParaRPr kumimoji="0" lang="zh-CN" altLang="en-US" sz="1800" b="0" i="0" u="none" strike="noStrike" kern="1200" cap="none" spc="0" normalizeH="0" baseline="0" noProof="0" dirty="0" smtClean="0">
              <a:ln>
                <a:noFill/>
              </a:ln>
              <a:solidFill>
                <a:srgbClr val="01A89E"/>
              </a:solidFill>
              <a:effectLst/>
              <a:uLnTx/>
              <a:uFillTx/>
              <a:latin typeface="微软雅黑" panose="020B0503020204020204" charset="-122"/>
              <a:ea typeface="微软雅黑" panose="020B0503020204020204" charset="-122"/>
              <a:cs typeface="经典综艺体简" panose="02010609000101010101" pitchFamily="49" charset="-122"/>
            </a:endParaRPr>
          </a:p>
        </p:txBody>
      </p:sp>
      <p:sp>
        <p:nvSpPr>
          <p:cNvPr id="28" name="文本框 27"/>
          <p:cNvSpPr txBox="1"/>
          <p:nvPr/>
        </p:nvSpPr>
        <p:spPr>
          <a:xfrm>
            <a:off x="874713" y="1337433"/>
            <a:ext cx="2063385" cy="110799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600" b="0" i="1" u="none" strike="noStrike" kern="1200" cap="none" spc="0" normalizeH="0" baseline="0" noProof="0" dirty="0" smtClean="0">
                <a:ln>
                  <a:noFill/>
                </a:ln>
                <a:solidFill>
                  <a:srgbClr val="01A89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rPr>
              <a:t>2019</a:t>
            </a:r>
            <a:endParaRPr kumimoji="0" lang="zh-CN" altLang="en-US" sz="6600" b="0" i="1" u="none" strike="noStrike" kern="1200" cap="none" spc="0" normalizeH="0" baseline="0" noProof="0" dirty="0" smtClean="0">
              <a:ln>
                <a:noFill/>
              </a:ln>
              <a:solidFill>
                <a:srgbClr val="01A89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pic>
        <p:nvPicPr>
          <p:cNvPr id="29" name="Isaac Shepard - Letting Go">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556953" y="-6096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advTm="0">
        <p14:ripple/>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9"/>
                                        </p:tgtEl>
                                      </p:cBhvr>
                                    </p:cmd>
                                  </p:childTnLst>
                                </p:cTn>
                              </p:par>
                              <p:par>
                                <p:cTn id="7" presetID="42"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animEffect transition="in" filter="fade">
                                      <p:cBhvr>
                                        <p:cTn id="9" dur="1000"/>
                                        <p:tgtEl>
                                          <p:spTgt spid="28"/>
                                        </p:tgtEl>
                                      </p:cBhvr>
                                    </p:animEffect>
                                    <p:anim calcmode="lin" valueType="num">
                                      <p:cBhvr>
                                        <p:cTn id="10" dur="1000" fill="hold"/>
                                        <p:tgtEl>
                                          <p:spTgt spid="28"/>
                                        </p:tgtEl>
                                        <p:attrNameLst>
                                          <p:attrName>ppt_x</p:attrName>
                                        </p:attrNameLst>
                                      </p:cBhvr>
                                      <p:tavLst>
                                        <p:tav tm="0">
                                          <p:val>
                                            <p:strVal val="#ppt_x"/>
                                          </p:val>
                                        </p:tav>
                                        <p:tav tm="100000">
                                          <p:val>
                                            <p:strVal val="#ppt_x"/>
                                          </p:val>
                                        </p:tav>
                                      </p:tavLst>
                                    </p:anim>
                                    <p:anim calcmode="lin" valueType="num">
                                      <p:cBhvr>
                                        <p:cTn id="11" dur="1000" fill="hold"/>
                                        <p:tgtEl>
                                          <p:spTgt spid="28"/>
                                        </p:tgtEl>
                                        <p:attrNameLst>
                                          <p:attrName>ppt_y</p:attrName>
                                        </p:attrNameLst>
                                      </p:cBhvr>
                                      <p:tavLst>
                                        <p:tav tm="0">
                                          <p:val>
                                            <p:strVal val="#ppt_y+.1"/>
                                          </p:val>
                                        </p:tav>
                                        <p:tav tm="100000">
                                          <p:val>
                                            <p:strVal val="#ppt_y"/>
                                          </p:val>
                                        </p:tav>
                                      </p:tavLst>
                                    </p:anim>
                                  </p:childTnLst>
                                </p:cTn>
                              </p:par>
                            </p:childTnLst>
                          </p:cTn>
                        </p:par>
                        <p:par>
                          <p:cTn id="12" fill="hold">
                            <p:stCondLst>
                              <p:cond delay="0"/>
                            </p:stCondLst>
                            <p:childTnLst>
                              <p:par>
                                <p:cTn id="13" presetID="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0-#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randombar(horizontal)">
                                      <p:cBhvr>
                                        <p:cTn id="20" dur="500"/>
                                        <p:tgtEl>
                                          <p:spTgt spid="23"/>
                                        </p:tgtEl>
                                      </p:cBhvr>
                                    </p:animEffect>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1" repeatCount="indefinite" fill="hold" display="0">
                  <p:stCondLst>
                    <p:cond delay="indefinite"/>
                  </p:stCondLst>
                  <p:endCondLst>
                    <p:cond evt="onStopAudio" delay="0">
                      <p:tgtEl>
                        <p:sldTgt/>
                      </p:tgtEl>
                    </p:cond>
                  </p:endCondLst>
                </p:cTn>
                <p:tgtEl>
                  <p:spTgt spid="29"/>
                </p:tgtEl>
              </p:cMediaNode>
            </p:audio>
          </p:childTnLst>
        </p:cTn>
      </p:par>
    </p:tnLst>
    <p:bldLst>
      <p:bldP spid="22" grpId="0"/>
      <p:bldP spid="23" grpId="0"/>
      <p:bldP spid="26" grpId="0"/>
      <p:bldP spid="2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77303" y="2165971"/>
            <a:ext cx="1302766" cy="1302765"/>
            <a:chOff x="1977303" y="2165971"/>
            <a:chExt cx="1302766" cy="1302765"/>
          </a:xfrm>
        </p:grpSpPr>
        <p:sp>
          <p:nvSpPr>
            <p:cNvPr id="3" name="圆角矩形 2"/>
            <p:cNvSpPr/>
            <p:nvPr/>
          </p:nvSpPr>
          <p:spPr>
            <a:xfrm rot="2700000">
              <a:off x="1977303" y="2165971"/>
              <a:ext cx="1302765" cy="1302766"/>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7"/>
            <p:cNvSpPr/>
            <p:nvPr/>
          </p:nvSpPr>
          <p:spPr>
            <a:xfrm>
              <a:off x="2324167" y="2513236"/>
              <a:ext cx="609038" cy="608238"/>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 name="组合 6"/>
          <p:cNvGrpSpPr/>
          <p:nvPr/>
        </p:nvGrpSpPr>
        <p:grpSpPr>
          <a:xfrm>
            <a:off x="4300247" y="3147052"/>
            <a:ext cx="1302766" cy="1302765"/>
            <a:chOff x="4300247" y="3147052"/>
            <a:chExt cx="1302766" cy="1302765"/>
          </a:xfrm>
        </p:grpSpPr>
        <p:sp>
          <p:nvSpPr>
            <p:cNvPr id="4" name="圆角矩形 3"/>
            <p:cNvSpPr/>
            <p:nvPr/>
          </p:nvSpPr>
          <p:spPr>
            <a:xfrm rot="2700000">
              <a:off x="4300247" y="3147052"/>
              <a:ext cx="1302765" cy="1302766"/>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8"/>
            <p:cNvSpPr/>
            <p:nvPr/>
          </p:nvSpPr>
          <p:spPr>
            <a:xfrm>
              <a:off x="4647111" y="3517576"/>
              <a:ext cx="609038" cy="561721"/>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14"/>
          <p:cNvGrpSpPr/>
          <p:nvPr/>
        </p:nvGrpSpPr>
        <p:grpSpPr>
          <a:xfrm>
            <a:off x="6623191" y="2165970"/>
            <a:ext cx="1302766" cy="1302765"/>
            <a:chOff x="6623191" y="2165970"/>
            <a:chExt cx="1302766" cy="1302765"/>
          </a:xfrm>
        </p:grpSpPr>
        <p:sp>
          <p:nvSpPr>
            <p:cNvPr id="5" name="圆角矩形 4"/>
            <p:cNvSpPr/>
            <p:nvPr/>
          </p:nvSpPr>
          <p:spPr>
            <a:xfrm rot="2700000">
              <a:off x="6623191" y="2165970"/>
              <a:ext cx="1302765" cy="1302766"/>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9"/>
            <p:cNvSpPr/>
            <p:nvPr/>
          </p:nvSpPr>
          <p:spPr>
            <a:xfrm>
              <a:off x="7101194" y="2512835"/>
              <a:ext cx="346760" cy="609038"/>
            </a:xfrm>
            <a:custGeom>
              <a:avLst/>
              <a:gdLst>
                <a:gd name="T0" fmla="*/ 181 w 208"/>
                <a:gd name="T1" fmla="*/ 0 h 366"/>
                <a:gd name="T2" fmla="*/ 27 w 208"/>
                <a:gd name="T3" fmla="*/ 0 h 366"/>
                <a:gd name="T4" fmla="*/ 0 w 208"/>
                <a:gd name="T5" fmla="*/ 27 h 366"/>
                <a:gd name="T6" fmla="*/ 0 w 208"/>
                <a:gd name="T7" fmla="*/ 339 h 366"/>
                <a:gd name="T8" fmla="*/ 27 w 208"/>
                <a:gd name="T9" fmla="*/ 366 h 366"/>
                <a:gd name="T10" fmla="*/ 181 w 208"/>
                <a:gd name="T11" fmla="*/ 366 h 366"/>
                <a:gd name="T12" fmla="*/ 208 w 208"/>
                <a:gd name="T13" fmla="*/ 339 h 366"/>
                <a:gd name="T14" fmla="*/ 208 w 208"/>
                <a:gd name="T15" fmla="*/ 27 h 366"/>
                <a:gd name="T16" fmla="*/ 181 w 208"/>
                <a:gd name="T17" fmla="*/ 0 h 366"/>
                <a:gd name="T18" fmla="*/ 66 w 208"/>
                <a:gd name="T19" fmla="*/ 16 h 366"/>
                <a:gd name="T20" fmla="*/ 142 w 208"/>
                <a:gd name="T21" fmla="*/ 16 h 366"/>
                <a:gd name="T22" fmla="*/ 145 w 208"/>
                <a:gd name="T23" fmla="*/ 23 h 366"/>
                <a:gd name="T24" fmla="*/ 142 w 208"/>
                <a:gd name="T25" fmla="*/ 29 h 366"/>
                <a:gd name="T26" fmla="*/ 66 w 208"/>
                <a:gd name="T27" fmla="*/ 29 h 366"/>
                <a:gd name="T28" fmla="*/ 62 w 208"/>
                <a:gd name="T29" fmla="*/ 23 h 366"/>
                <a:gd name="T30" fmla="*/ 66 w 208"/>
                <a:gd name="T31" fmla="*/ 16 h 366"/>
                <a:gd name="T32" fmla="*/ 104 w 208"/>
                <a:gd name="T33" fmla="*/ 340 h 366"/>
                <a:gd name="T34" fmla="*/ 87 w 208"/>
                <a:gd name="T35" fmla="*/ 323 h 366"/>
                <a:gd name="T36" fmla="*/ 104 w 208"/>
                <a:gd name="T37" fmla="*/ 306 h 366"/>
                <a:gd name="T38" fmla="*/ 121 w 208"/>
                <a:gd name="T39" fmla="*/ 323 h 366"/>
                <a:gd name="T40" fmla="*/ 104 w 208"/>
                <a:gd name="T41" fmla="*/ 340 h 366"/>
                <a:gd name="T42" fmla="*/ 188 w 208"/>
                <a:gd name="T43" fmla="*/ 281 h 366"/>
                <a:gd name="T44" fmla="*/ 20 w 208"/>
                <a:gd name="T45" fmla="*/ 281 h 366"/>
                <a:gd name="T46" fmla="*/ 20 w 208"/>
                <a:gd name="T47" fmla="*/ 45 h 366"/>
                <a:gd name="T48" fmla="*/ 188 w 208"/>
                <a:gd name="T49" fmla="*/ 45 h 366"/>
                <a:gd name="T50" fmla="*/ 188 w 208"/>
                <a:gd name="T51" fmla="*/ 281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08" h="366">
                  <a:moveTo>
                    <a:pt x="181" y="0"/>
                  </a:moveTo>
                  <a:lnTo>
                    <a:pt x="27" y="0"/>
                  </a:lnTo>
                  <a:cubicBezTo>
                    <a:pt x="12" y="0"/>
                    <a:pt x="0" y="12"/>
                    <a:pt x="0" y="27"/>
                  </a:cubicBezTo>
                  <a:lnTo>
                    <a:pt x="0" y="339"/>
                  </a:lnTo>
                  <a:cubicBezTo>
                    <a:pt x="0" y="354"/>
                    <a:pt x="12" y="366"/>
                    <a:pt x="27" y="366"/>
                  </a:cubicBezTo>
                  <a:lnTo>
                    <a:pt x="181" y="366"/>
                  </a:lnTo>
                  <a:cubicBezTo>
                    <a:pt x="196" y="366"/>
                    <a:pt x="208" y="354"/>
                    <a:pt x="208" y="339"/>
                  </a:cubicBezTo>
                  <a:lnTo>
                    <a:pt x="208" y="27"/>
                  </a:lnTo>
                  <a:cubicBezTo>
                    <a:pt x="208" y="12"/>
                    <a:pt x="196" y="0"/>
                    <a:pt x="181" y="0"/>
                  </a:cubicBezTo>
                  <a:close/>
                  <a:moveTo>
                    <a:pt x="66" y="16"/>
                  </a:moveTo>
                  <a:lnTo>
                    <a:pt x="142" y="16"/>
                  </a:lnTo>
                  <a:cubicBezTo>
                    <a:pt x="144" y="16"/>
                    <a:pt x="145" y="19"/>
                    <a:pt x="145" y="23"/>
                  </a:cubicBezTo>
                  <a:cubicBezTo>
                    <a:pt x="145" y="26"/>
                    <a:pt x="144" y="29"/>
                    <a:pt x="142" y="29"/>
                  </a:cubicBezTo>
                  <a:lnTo>
                    <a:pt x="66" y="29"/>
                  </a:lnTo>
                  <a:cubicBezTo>
                    <a:pt x="64" y="29"/>
                    <a:pt x="62" y="26"/>
                    <a:pt x="62" y="23"/>
                  </a:cubicBezTo>
                  <a:cubicBezTo>
                    <a:pt x="62" y="19"/>
                    <a:pt x="64" y="16"/>
                    <a:pt x="66" y="16"/>
                  </a:cubicBezTo>
                  <a:close/>
                  <a:moveTo>
                    <a:pt x="104" y="340"/>
                  </a:moveTo>
                  <a:cubicBezTo>
                    <a:pt x="95" y="340"/>
                    <a:pt x="87" y="332"/>
                    <a:pt x="87" y="323"/>
                  </a:cubicBezTo>
                  <a:cubicBezTo>
                    <a:pt x="87" y="313"/>
                    <a:pt x="95" y="306"/>
                    <a:pt x="104" y="306"/>
                  </a:cubicBezTo>
                  <a:cubicBezTo>
                    <a:pt x="113" y="306"/>
                    <a:pt x="121" y="313"/>
                    <a:pt x="121" y="323"/>
                  </a:cubicBezTo>
                  <a:cubicBezTo>
                    <a:pt x="121" y="332"/>
                    <a:pt x="113" y="340"/>
                    <a:pt x="104" y="340"/>
                  </a:cubicBezTo>
                  <a:close/>
                  <a:moveTo>
                    <a:pt x="188" y="281"/>
                  </a:moveTo>
                  <a:lnTo>
                    <a:pt x="20" y="281"/>
                  </a:lnTo>
                  <a:lnTo>
                    <a:pt x="20" y="45"/>
                  </a:lnTo>
                  <a:lnTo>
                    <a:pt x="188" y="45"/>
                  </a:lnTo>
                  <a:lnTo>
                    <a:pt x="188" y="2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7" name="组合 16"/>
          <p:cNvGrpSpPr/>
          <p:nvPr/>
        </p:nvGrpSpPr>
        <p:grpSpPr>
          <a:xfrm>
            <a:off x="8946135" y="3147050"/>
            <a:ext cx="1302766" cy="1302765"/>
            <a:chOff x="8946135" y="3147050"/>
            <a:chExt cx="1302766" cy="1302765"/>
          </a:xfrm>
        </p:grpSpPr>
        <p:sp>
          <p:nvSpPr>
            <p:cNvPr id="6" name="圆角矩形 5"/>
            <p:cNvSpPr/>
            <p:nvPr/>
          </p:nvSpPr>
          <p:spPr>
            <a:xfrm rot="2700000">
              <a:off x="8946135" y="3147050"/>
              <a:ext cx="1302765" cy="1302766"/>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10"/>
            <p:cNvSpPr/>
            <p:nvPr/>
          </p:nvSpPr>
          <p:spPr>
            <a:xfrm>
              <a:off x="9292999" y="3506415"/>
              <a:ext cx="609038" cy="584039"/>
            </a:xfrm>
            <a:custGeom>
              <a:avLst/>
              <a:gdLst>
                <a:gd name="connsiteX0" fmla="*/ 425891 w 606568"/>
                <a:gd name="connsiteY0" fmla="*/ 420849 h 581671"/>
                <a:gd name="connsiteX1" fmla="*/ 426862 w 606568"/>
                <a:gd name="connsiteY1" fmla="*/ 470359 h 581671"/>
                <a:gd name="connsiteX2" fmla="*/ 438123 w 606568"/>
                <a:gd name="connsiteY2" fmla="*/ 466387 h 581671"/>
                <a:gd name="connsiteX3" fmla="*/ 453850 w 606568"/>
                <a:gd name="connsiteY3" fmla="*/ 439839 h 581671"/>
                <a:gd name="connsiteX4" fmla="*/ 449288 w 606568"/>
                <a:gd name="connsiteY4" fmla="*/ 430925 h 581671"/>
                <a:gd name="connsiteX5" fmla="*/ 425891 w 606568"/>
                <a:gd name="connsiteY5" fmla="*/ 420849 h 581671"/>
                <a:gd name="connsiteX6" fmla="*/ 392107 w 606568"/>
                <a:gd name="connsiteY6" fmla="*/ 352154 h 581671"/>
                <a:gd name="connsiteX7" fmla="*/ 381040 w 606568"/>
                <a:gd name="connsiteY7" fmla="*/ 355642 h 581671"/>
                <a:gd name="connsiteX8" fmla="*/ 375215 w 606568"/>
                <a:gd name="connsiteY8" fmla="*/ 360389 h 581671"/>
                <a:gd name="connsiteX9" fmla="*/ 373371 w 606568"/>
                <a:gd name="connsiteY9" fmla="*/ 367269 h 581671"/>
                <a:gd name="connsiteX10" fmla="*/ 387059 w 606568"/>
                <a:gd name="connsiteY10" fmla="*/ 381124 h 581671"/>
                <a:gd name="connsiteX11" fmla="*/ 393369 w 606568"/>
                <a:gd name="connsiteY11" fmla="*/ 382577 h 581671"/>
                <a:gd name="connsiteX12" fmla="*/ 392690 w 606568"/>
                <a:gd name="connsiteY12" fmla="*/ 367559 h 581671"/>
                <a:gd name="connsiteX13" fmla="*/ 392107 w 606568"/>
                <a:gd name="connsiteY13" fmla="*/ 352154 h 581671"/>
                <a:gd name="connsiteX14" fmla="*/ 404825 w 606568"/>
                <a:gd name="connsiteY14" fmla="*/ 306325 h 581671"/>
                <a:gd name="connsiteX15" fmla="*/ 421814 w 606568"/>
                <a:gd name="connsiteY15" fmla="*/ 322021 h 581671"/>
                <a:gd name="connsiteX16" fmla="*/ 421814 w 606568"/>
                <a:gd name="connsiteY16" fmla="*/ 322215 h 581671"/>
                <a:gd name="connsiteX17" fmla="*/ 448899 w 606568"/>
                <a:gd name="connsiteY17" fmla="*/ 330451 h 581671"/>
                <a:gd name="connsiteX18" fmla="*/ 455306 w 606568"/>
                <a:gd name="connsiteY18" fmla="*/ 335780 h 581671"/>
                <a:gd name="connsiteX19" fmla="*/ 457928 w 606568"/>
                <a:gd name="connsiteY19" fmla="*/ 349150 h 581671"/>
                <a:gd name="connsiteX20" fmla="*/ 438220 w 606568"/>
                <a:gd name="connsiteY20" fmla="*/ 359614 h 581671"/>
                <a:gd name="connsiteX21" fmla="*/ 423173 w 606568"/>
                <a:gd name="connsiteY21" fmla="*/ 354285 h 581671"/>
                <a:gd name="connsiteX22" fmla="*/ 424144 w 606568"/>
                <a:gd name="connsiteY22" fmla="*/ 375407 h 581671"/>
                <a:gd name="connsiteX23" fmla="*/ 424629 w 606568"/>
                <a:gd name="connsiteY23" fmla="*/ 388681 h 581671"/>
                <a:gd name="connsiteX24" fmla="*/ 469286 w 606568"/>
                <a:gd name="connsiteY24" fmla="*/ 407187 h 581671"/>
                <a:gd name="connsiteX25" fmla="*/ 473363 w 606568"/>
                <a:gd name="connsiteY25" fmla="*/ 410966 h 581671"/>
                <a:gd name="connsiteX26" fmla="*/ 484528 w 606568"/>
                <a:gd name="connsiteY26" fmla="*/ 437126 h 581671"/>
                <a:gd name="connsiteX27" fmla="*/ 460258 w 606568"/>
                <a:gd name="connsiteY27" fmla="*/ 488671 h 581671"/>
                <a:gd name="connsiteX28" fmla="*/ 427153 w 606568"/>
                <a:gd name="connsiteY28" fmla="*/ 501558 h 581671"/>
                <a:gd name="connsiteX29" fmla="*/ 427153 w 606568"/>
                <a:gd name="connsiteY29" fmla="*/ 502527 h 581671"/>
                <a:gd name="connsiteX30" fmla="*/ 412397 w 606568"/>
                <a:gd name="connsiteY30" fmla="*/ 516963 h 581671"/>
                <a:gd name="connsiteX31" fmla="*/ 400456 w 606568"/>
                <a:gd name="connsiteY31" fmla="*/ 512119 h 581671"/>
                <a:gd name="connsiteX32" fmla="*/ 396087 w 606568"/>
                <a:gd name="connsiteY32" fmla="*/ 501073 h 581671"/>
                <a:gd name="connsiteX33" fmla="*/ 395990 w 606568"/>
                <a:gd name="connsiteY33" fmla="*/ 496035 h 581671"/>
                <a:gd name="connsiteX34" fmla="*/ 350751 w 606568"/>
                <a:gd name="connsiteY34" fmla="*/ 466484 h 581671"/>
                <a:gd name="connsiteX35" fmla="*/ 347936 w 606568"/>
                <a:gd name="connsiteY35" fmla="*/ 450691 h 581671"/>
                <a:gd name="connsiteX36" fmla="*/ 362983 w 606568"/>
                <a:gd name="connsiteY36" fmla="*/ 440711 h 581671"/>
                <a:gd name="connsiteX37" fmla="*/ 374050 w 606568"/>
                <a:gd name="connsiteY37" fmla="*/ 445749 h 581671"/>
                <a:gd name="connsiteX38" fmla="*/ 395699 w 606568"/>
                <a:gd name="connsiteY38" fmla="*/ 462317 h 581671"/>
                <a:gd name="connsiteX39" fmla="*/ 394631 w 606568"/>
                <a:gd name="connsiteY39" fmla="*/ 414841 h 581671"/>
                <a:gd name="connsiteX40" fmla="*/ 371817 w 606568"/>
                <a:gd name="connsiteY40" fmla="*/ 409028 h 581671"/>
                <a:gd name="connsiteX41" fmla="*/ 370555 w 606568"/>
                <a:gd name="connsiteY41" fmla="*/ 408447 h 581671"/>
                <a:gd name="connsiteX42" fmla="*/ 364439 w 606568"/>
                <a:gd name="connsiteY42" fmla="*/ 405346 h 581671"/>
                <a:gd name="connsiteX43" fmla="*/ 358420 w 606568"/>
                <a:gd name="connsiteY43" fmla="*/ 400889 h 581671"/>
                <a:gd name="connsiteX44" fmla="*/ 344441 w 606568"/>
                <a:gd name="connsiteY44" fmla="*/ 380058 h 581671"/>
                <a:gd name="connsiteX45" fmla="*/ 343082 w 606568"/>
                <a:gd name="connsiteY45" fmla="*/ 375407 h 581671"/>
                <a:gd name="connsiteX46" fmla="*/ 347547 w 606568"/>
                <a:gd name="connsiteY46" fmla="*/ 344209 h 581671"/>
                <a:gd name="connsiteX47" fmla="*/ 351236 w 606568"/>
                <a:gd name="connsiteY47" fmla="*/ 339364 h 581671"/>
                <a:gd name="connsiteX48" fmla="*/ 359294 w 606568"/>
                <a:gd name="connsiteY48" fmla="*/ 332291 h 581671"/>
                <a:gd name="connsiteX49" fmla="*/ 365993 w 606568"/>
                <a:gd name="connsiteY49" fmla="*/ 328222 h 581671"/>
                <a:gd name="connsiteX50" fmla="*/ 372788 w 606568"/>
                <a:gd name="connsiteY50" fmla="*/ 325219 h 581671"/>
                <a:gd name="connsiteX51" fmla="*/ 381331 w 606568"/>
                <a:gd name="connsiteY51" fmla="*/ 322699 h 581671"/>
                <a:gd name="connsiteX52" fmla="*/ 390748 w 606568"/>
                <a:gd name="connsiteY52" fmla="*/ 321052 h 581671"/>
                <a:gd name="connsiteX53" fmla="*/ 390748 w 606568"/>
                <a:gd name="connsiteY53" fmla="*/ 320859 h 581671"/>
                <a:gd name="connsiteX54" fmla="*/ 394243 w 606568"/>
                <a:gd name="connsiteY54" fmla="*/ 310491 h 581671"/>
                <a:gd name="connsiteX55" fmla="*/ 404825 w 606568"/>
                <a:gd name="connsiteY55" fmla="*/ 306325 h 581671"/>
                <a:gd name="connsiteX56" fmla="*/ 406108 w 606568"/>
                <a:gd name="connsiteY56" fmla="*/ 283044 h 581671"/>
                <a:gd name="connsiteX57" fmla="*/ 383596 w 606568"/>
                <a:gd name="connsiteY57" fmla="*/ 285467 h 581671"/>
                <a:gd name="connsiteX58" fmla="*/ 378162 w 606568"/>
                <a:gd name="connsiteY58" fmla="*/ 286823 h 581671"/>
                <a:gd name="connsiteX59" fmla="*/ 372922 w 606568"/>
                <a:gd name="connsiteY59" fmla="*/ 288276 h 581671"/>
                <a:gd name="connsiteX60" fmla="*/ 366227 w 606568"/>
                <a:gd name="connsiteY60" fmla="*/ 290602 h 581671"/>
                <a:gd name="connsiteX61" fmla="*/ 359434 w 606568"/>
                <a:gd name="connsiteY61" fmla="*/ 293121 h 581671"/>
                <a:gd name="connsiteX62" fmla="*/ 314215 w 606568"/>
                <a:gd name="connsiteY62" fmla="*/ 326356 h 581671"/>
                <a:gd name="connsiteX63" fmla="*/ 293838 w 606568"/>
                <a:gd name="connsiteY63" fmla="*/ 356781 h 581671"/>
                <a:gd name="connsiteX64" fmla="*/ 289859 w 606568"/>
                <a:gd name="connsiteY64" fmla="*/ 365792 h 581671"/>
                <a:gd name="connsiteX65" fmla="*/ 286754 w 606568"/>
                <a:gd name="connsiteY65" fmla="*/ 374221 h 581671"/>
                <a:gd name="connsiteX66" fmla="*/ 281514 w 606568"/>
                <a:gd name="connsiteY66" fmla="*/ 396023 h 581671"/>
                <a:gd name="connsiteX67" fmla="*/ 280738 w 606568"/>
                <a:gd name="connsiteY67" fmla="*/ 403774 h 581671"/>
                <a:gd name="connsiteX68" fmla="*/ 280253 w 606568"/>
                <a:gd name="connsiteY68" fmla="*/ 411429 h 581671"/>
                <a:gd name="connsiteX69" fmla="*/ 281417 w 606568"/>
                <a:gd name="connsiteY69" fmla="*/ 433327 h 581671"/>
                <a:gd name="connsiteX70" fmla="*/ 285978 w 606568"/>
                <a:gd name="connsiteY70" fmla="*/ 453481 h 581671"/>
                <a:gd name="connsiteX71" fmla="*/ 288016 w 606568"/>
                <a:gd name="connsiteY71" fmla="*/ 459876 h 581671"/>
                <a:gd name="connsiteX72" fmla="*/ 290345 w 606568"/>
                <a:gd name="connsiteY72" fmla="*/ 466174 h 581671"/>
                <a:gd name="connsiteX73" fmla="*/ 407564 w 606568"/>
                <a:gd name="connsiteY73" fmla="*/ 548049 h 581671"/>
                <a:gd name="connsiteX74" fmla="*/ 424642 w 606568"/>
                <a:gd name="connsiteY74" fmla="*/ 546789 h 581671"/>
                <a:gd name="connsiteX75" fmla="*/ 510518 w 606568"/>
                <a:gd name="connsiteY75" fmla="*/ 494660 h 581671"/>
                <a:gd name="connsiteX76" fmla="*/ 530119 w 606568"/>
                <a:gd name="connsiteY76" fmla="*/ 399995 h 581671"/>
                <a:gd name="connsiteX77" fmla="*/ 530022 w 606568"/>
                <a:gd name="connsiteY77" fmla="*/ 398639 h 581671"/>
                <a:gd name="connsiteX78" fmla="*/ 520707 w 606568"/>
                <a:gd name="connsiteY78" fmla="*/ 368602 h 581671"/>
                <a:gd name="connsiteX79" fmla="*/ 499747 w 606568"/>
                <a:gd name="connsiteY79" fmla="*/ 332654 h 581671"/>
                <a:gd name="connsiteX80" fmla="*/ 468308 w 606568"/>
                <a:gd name="connsiteY80" fmla="*/ 302811 h 581671"/>
                <a:gd name="connsiteX81" fmla="*/ 406108 w 606568"/>
                <a:gd name="connsiteY81" fmla="*/ 283044 h 581671"/>
                <a:gd name="connsiteX82" fmla="*/ 406108 w 606568"/>
                <a:gd name="connsiteY82" fmla="*/ 249519 h 581671"/>
                <a:gd name="connsiteX83" fmla="*/ 465397 w 606568"/>
                <a:gd name="connsiteY83" fmla="*/ 263181 h 581671"/>
                <a:gd name="connsiteX84" fmla="*/ 512168 w 606568"/>
                <a:gd name="connsiteY84" fmla="*/ 296222 h 581671"/>
                <a:gd name="connsiteX85" fmla="*/ 534971 w 606568"/>
                <a:gd name="connsiteY85" fmla="*/ 323740 h 581671"/>
                <a:gd name="connsiteX86" fmla="*/ 551758 w 606568"/>
                <a:gd name="connsiteY86" fmla="*/ 355424 h 581671"/>
                <a:gd name="connsiteX87" fmla="*/ 557483 w 606568"/>
                <a:gd name="connsiteY87" fmla="*/ 371121 h 581671"/>
                <a:gd name="connsiteX88" fmla="*/ 561559 w 606568"/>
                <a:gd name="connsiteY88" fmla="*/ 385946 h 581671"/>
                <a:gd name="connsiteX89" fmla="*/ 563014 w 606568"/>
                <a:gd name="connsiteY89" fmla="*/ 392341 h 581671"/>
                <a:gd name="connsiteX90" fmla="*/ 537591 w 606568"/>
                <a:gd name="connsiteY90" fmla="*/ 514524 h 581671"/>
                <a:gd name="connsiteX91" fmla="*/ 429397 w 606568"/>
                <a:gd name="connsiteY91" fmla="*/ 580121 h 581671"/>
                <a:gd name="connsiteX92" fmla="*/ 407564 w 606568"/>
                <a:gd name="connsiteY92" fmla="*/ 581671 h 581671"/>
                <a:gd name="connsiteX93" fmla="*/ 258808 w 606568"/>
                <a:gd name="connsiteY93" fmla="*/ 477607 h 581671"/>
                <a:gd name="connsiteX94" fmla="*/ 256382 w 606568"/>
                <a:gd name="connsiteY94" fmla="*/ 471309 h 581671"/>
                <a:gd name="connsiteX95" fmla="*/ 254248 w 606568"/>
                <a:gd name="connsiteY95" fmla="*/ 464914 h 581671"/>
                <a:gd name="connsiteX96" fmla="*/ 248134 w 606568"/>
                <a:gd name="connsiteY96" fmla="*/ 438171 h 581671"/>
                <a:gd name="connsiteX97" fmla="*/ 246679 w 606568"/>
                <a:gd name="connsiteY97" fmla="*/ 423734 h 581671"/>
                <a:gd name="connsiteX98" fmla="*/ 246485 w 606568"/>
                <a:gd name="connsiteY98" fmla="*/ 416855 h 581671"/>
                <a:gd name="connsiteX99" fmla="*/ 246582 w 606568"/>
                <a:gd name="connsiteY99" fmla="*/ 409781 h 581671"/>
                <a:gd name="connsiteX100" fmla="*/ 249299 w 606568"/>
                <a:gd name="connsiteY100" fmla="*/ 385558 h 581671"/>
                <a:gd name="connsiteX101" fmla="*/ 249299 w 606568"/>
                <a:gd name="connsiteY101" fmla="*/ 385461 h 581671"/>
                <a:gd name="connsiteX102" fmla="*/ 250754 w 606568"/>
                <a:gd name="connsiteY102" fmla="*/ 378194 h 581671"/>
                <a:gd name="connsiteX103" fmla="*/ 252695 w 606568"/>
                <a:gd name="connsiteY103" fmla="*/ 370830 h 581671"/>
                <a:gd name="connsiteX104" fmla="*/ 277633 w 606568"/>
                <a:gd name="connsiteY104" fmla="*/ 318604 h 581671"/>
                <a:gd name="connsiteX105" fmla="*/ 286269 w 606568"/>
                <a:gd name="connsiteY105" fmla="*/ 307365 h 581671"/>
                <a:gd name="connsiteX106" fmla="*/ 301989 w 606568"/>
                <a:gd name="connsiteY106" fmla="*/ 291086 h 581671"/>
                <a:gd name="connsiteX107" fmla="*/ 305482 w 606568"/>
                <a:gd name="connsiteY107" fmla="*/ 287986 h 581671"/>
                <a:gd name="connsiteX108" fmla="*/ 312275 w 606568"/>
                <a:gd name="connsiteY108" fmla="*/ 282463 h 581671"/>
                <a:gd name="connsiteX109" fmla="*/ 314118 w 606568"/>
                <a:gd name="connsiteY109" fmla="*/ 281009 h 581671"/>
                <a:gd name="connsiteX110" fmla="*/ 318970 w 606568"/>
                <a:gd name="connsiteY110" fmla="*/ 277521 h 581671"/>
                <a:gd name="connsiteX111" fmla="*/ 346917 w 606568"/>
                <a:gd name="connsiteY111" fmla="*/ 262018 h 581671"/>
                <a:gd name="connsiteX112" fmla="*/ 359628 w 606568"/>
                <a:gd name="connsiteY112" fmla="*/ 257174 h 581671"/>
                <a:gd name="connsiteX113" fmla="*/ 366421 w 606568"/>
                <a:gd name="connsiteY113" fmla="*/ 255139 h 581671"/>
                <a:gd name="connsiteX114" fmla="*/ 373116 w 606568"/>
                <a:gd name="connsiteY114" fmla="*/ 253395 h 581671"/>
                <a:gd name="connsiteX115" fmla="*/ 376707 w 606568"/>
                <a:gd name="connsiteY115" fmla="*/ 252523 h 581671"/>
                <a:gd name="connsiteX116" fmla="*/ 384178 w 606568"/>
                <a:gd name="connsiteY116" fmla="*/ 251263 h 581671"/>
                <a:gd name="connsiteX117" fmla="*/ 406108 w 606568"/>
                <a:gd name="connsiteY117" fmla="*/ 249519 h 581671"/>
                <a:gd name="connsiteX118" fmla="*/ 43372 w 606568"/>
                <a:gd name="connsiteY118" fmla="*/ 175759 h 581671"/>
                <a:gd name="connsiteX119" fmla="*/ 43760 w 606568"/>
                <a:gd name="connsiteY119" fmla="*/ 214418 h 581671"/>
                <a:gd name="connsiteX120" fmla="*/ 202404 w 606568"/>
                <a:gd name="connsiteY120" fmla="*/ 246489 h 581671"/>
                <a:gd name="connsiteX121" fmla="*/ 313794 w 606568"/>
                <a:gd name="connsiteY121" fmla="*/ 223235 h 581671"/>
                <a:gd name="connsiteX122" fmla="*/ 319519 w 606568"/>
                <a:gd name="connsiteY122" fmla="*/ 220716 h 581671"/>
                <a:gd name="connsiteX123" fmla="*/ 319907 w 606568"/>
                <a:gd name="connsiteY123" fmla="*/ 181185 h 581671"/>
                <a:gd name="connsiteX124" fmla="*/ 313212 w 606568"/>
                <a:gd name="connsiteY124" fmla="*/ 184092 h 581671"/>
                <a:gd name="connsiteX125" fmla="*/ 186103 w 606568"/>
                <a:gd name="connsiteY125" fmla="*/ 211124 h 581671"/>
                <a:gd name="connsiteX126" fmla="*/ 43372 w 606568"/>
                <a:gd name="connsiteY126" fmla="*/ 175759 h 581671"/>
                <a:gd name="connsiteX127" fmla="*/ 321654 w 606568"/>
                <a:gd name="connsiteY127" fmla="*/ 100088 h 581671"/>
                <a:gd name="connsiteX128" fmla="*/ 311465 w 606568"/>
                <a:gd name="connsiteY128" fmla="*/ 105901 h 581671"/>
                <a:gd name="connsiteX129" fmla="*/ 182804 w 606568"/>
                <a:gd name="connsiteY129" fmla="*/ 137875 h 581671"/>
                <a:gd name="connsiteX130" fmla="*/ 41723 w 606568"/>
                <a:gd name="connsiteY130" fmla="*/ 102026 h 581671"/>
                <a:gd name="connsiteX131" fmla="*/ 42208 w 606568"/>
                <a:gd name="connsiteY131" fmla="*/ 127508 h 581671"/>
                <a:gd name="connsiteX132" fmla="*/ 44828 w 606568"/>
                <a:gd name="connsiteY132" fmla="*/ 128864 h 581671"/>
                <a:gd name="connsiteX133" fmla="*/ 186200 w 606568"/>
                <a:gd name="connsiteY133" fmla="*/ 169752 h 581671"/>
                <a:gd name="connsiteX134" fmla="*/ 312339 w 606568"/>
                <a:gd name="connsiteY134" fmla="*/ 138553 h 581671"/>
                <a:gd name="connsiteX135" fmla="*/ 320877 w 606568"/>
                <a:gd name="connsiteY135" fmla="*/ 134096 h 581671"/>
                <a:gd name="connsiteX136" fmla="*/ 321654 w 606568"/>
                <a:gd name="connsiteY136" fmla="*/ 100088 h 581671"/>
                <a:gd name="connsiteX137" fmla="*/ 170869 w 606568"/>
                <a:gd name="connsiteY137" fmla="*/ 41275 h 581671"/>
                <a:gd name="connsiteX138" fmla="*/ 58800 w 606568"/>
                <a:gd name="connsiteY138" fmla="*/ 63948 h 581671"/>
                <a:gd name="connsiteX139" fmla="*/ 186685 w 606568"/>
                <a:gd name="connsiteY139" fmla="*/ 96890 h 581671"/>
                <a:gd name="connsiteX140" fmla="*/ 296814 w 606568"/>
                <a:gd name="connsiteY140" fmla="*/ 67823 h 581671"/>
                <a:gd name="connsiteX141" fmla="*/ 170869 w 606568"/>
                <a:gd name="connsiteY141" fmla="*/ 41275 h 581671"/>
                <a:gd name="connsiteX142" fmla="*/ 448008 w 606568"/>
                <a:gd name="connsiteY142" fmla="*/ 35047 h 581671"/>
                <a:gd name="connsiteX143" fmla="*/ 509638 w 606568"/>
                <a:gd name="connsiteY143" fmla="*/ 41805 h 581671"/>
                <a:gd name="connsiteX144" fmla="*/ 570201 w 606568"/>
                <a:gd name="connsiteY144" fmla="*/ 59924 h 581671"/>
                <a:gd name="connsiteX145" fmla="*/ 605627 w 606568"/>
                <a:gd name="connsiteY145" fmla="*/ 86859 h 581671"/>
                <a:gd name="connsiteX146" fmla="*/ 603880 w 606568"/>
                <a:gd name="connsiteY146" fmla="*/ 143248 h 581671"/>
                <a:gd name="connsiteX147" fmla="*/ 602230 w 606568"/>
                <a:gd name="connsiteY147" fmla="*/ 349137 h 581671"/>
                <a:gd name="connsiteX148" fmla="*/ 601453 w 606568"/>
                <a:gd name="connsiteY148" fmla="*/ 354272 h 581671"/>
                <a:gd name="connsiteX149" fmla="*/ 595727 w 606568"/>
                <a:gd name="connsiteY149" fmla="*/ 364058 h 581671"/>
                <a:gd name="connsiteX150" fmla="*/ 576122 w 606568"/>
                <a:gd name="connsiteY150" fmla="*/ 377525 h 581671"/>
                <a:gd name="connsiteX151" fmla="*/ 567193 w 606568"/>
                <a:gd name="connsiteY151" fmla="*/ 346133 h 581671"/>
                <a:gd name="connsiteX152" fmla="*/ 569231 w 606568"/>
                <a:gd name="connsiteY152" fmla="*/ 343033 h 581671"/>
                <a:gd name="connsiteX153" fmla="*/ 569425 w 606568"/>
                <a:gd name="connsiteY153" fmla="*/ 308734 h 581671"/>
                <a:gd name="connsiteX154" fmla="*/ 552828 w 606568"/>
                <a:gd name="connsiteY154" fmla="*/ 316873 h 581671"/>
                <a:gd name="connsiteX155" fmla="*/ 532641 w 606568"/>
                <a:gd name="connsiteY155" fmla="*/ 289453 h 581671"/>
                <a:gd name="connsiteX156" fmla="*/ 569522 w 606568"/>
                <a:gd name="connsiteY156" fmla="*/ 270269 h 581671"/>
                <a:gd name="connsiteX157" fmla="*/ 569619 w 606568"/>
                <a:gd name="connsiteY157" fmla="*/ 246144 h 581671"/>
                <a:gd name="connsiteX158" fmla="*/ 502165 w 606568"/>
                <a:gd name="connsiteY158" fmla="*/ 262034 h 581671"/>
                <a:gd name="connsiteX159" fmla="*/ 403265 w 606568"/>
                <a:gd name="connsiteY159" fmla="*/ 229866 h 581671"/>
                <a:gd name="connsiteX160" fmla="*/ 379390 w 606568"/>
                <a:gd name="connsiteY160" fmla="*/ 231610 h 581671"/>
                <a:gd name="connsiteX161" fmla="*/ 373275 w 606568"/>
                <a:gd name="connsiteY161" fmla="*/ 232676 h 581671"/>
                <a:gd name="connsiteX162" fmla="*/ 373469 w 606568"/>
                <a:gd name="connsiteY162" fmla="*/ 214267 h 581671"/>
                <a:gd name="connsiteX163" fmla="*/ 570007 w 606568"/>
                <a:gd name="connsiteY163" fmla="*/ 210295 h 581671"/>
                <a:gd name="connsiteX164" fmla="*/ 570395 w 606568"/>
                <a:gd name="connsiteY164" fmla="*/ 178903 h 581671"/>
                <a:gd name="connsiteX165" fmla="*/ 373857 w 606568"/>
                <a:gd name="connsiteY165" fmla="*/ 186945 h 581671"/>
                <a:gd name="connsiteX166" fmla="*/ 374440 w 606568"/>
                <a:gd name="connsiteY166" fmla="*/ 151677 h 581671"/>
                <a:gd name="connsiteX167" fmla="*/ 571172 w 606568"/>
                <a:gd name="connsiteY167" fmla="*/ 141601 h 581671"/>
                <a:gd name="connsiteX168" fmla="*/ 571754 w 606568"/>
                <a:gd name="connsiteY168" fmla="*/ 114472 h 581671"/>
                <a:gd name="connsiteX169" fmla="*/ 375119 w 606568"/>
                <a:gd name="connsiteY169" fmla="*/ 129587 h 581671"/>
                <a:gd name="connsiteX170" fmla="*/ 376284 w 606568"/>
                <a:gd name="connsiteY170" fmla="*/ 113503 h 581671"/>
                <a:gd name="connsiteX171" fmla="*/ 377545 w 606568"/>
                <a:gd name="connsiteY171" fmla="*/ 94804 h 581671"/>
                <a:gd name="connsiteX172" fmla="*/ 551664 w 606568"/>
                <a:gd name="connsiteY172" fmla="*/ 88893 h 581671"/>
                <a:gd name="connsiteX173" fmla="*/ 377837 w 606568"/>
                <a:gd name="connsiteY173" fmla="*/ 78817 h 581671"/>
                <a:gd name="connsiteX174" fmla="*/ 376672 w 606568"/>
                <a:gd name="connsiteY174" fmla="*/ 63315 h 581671"/>
                <a:gd name="connsiteX175" fmla="*/ 368422 w 606568"/>
                <a:gd name="connsiteY175" fmla="*/ 47037 h 581671"/>
                <a:gd name="connsiteX176" fmla="*/ 386378 w 606568"/>
                <a:gd name="connsiteY176" fmla="*/ 42096 h 581671"/>
                <a:gd name="connsiteX177" fmla="*/ 448008 w 606568"/>
                <a:gd name="connsiteY177" fmla="*/ 35047 h 581671"/>
                <a:gd name="connsiteX178" fmla="*/ 170287 w 606568"/>
                <a:gd name="connsiteY178" fmla="*/ 0 h 581671"/>
                <a:gd name="connsiteX179" fmla="*/ 245000 w 606568"/>
                <a:gd name="connsiteY179" fmla="*/ 8623 h 581671"/>
                <a:gd name="connsiteX180" fmla="*/ 319713 w 606568"/>
                <a:gd name="connsiteY180" fmla="*/ 31392 h 581671"/>
                <a:gd name="connsiteX181" fmla="*/ 354547 w 606568"/>
                <a:gd name="connsiteY181" fmla="*/ 51836 h 581671"/>
                <a:gd name="connsiteX182" fmla="*/ 363377 w 606568"/>
                <a:gd name="connsiteY182" fmla="*/ 65304 h 581671"/>
                <a:gd name="connsiteX183" fmla="*/ 364541 w 606568"/>
                <a:gd name="connsiteY183" fmla="*/ 83423 h 581671"/>
                <a:gd name="connsiteX184" fmla="*/ 364347 w 606568"/>
                <a:gd name="connsiteY184" fmla="*/ 88655 h 581671"/>
                <a:gd name="connsiteX185" fmla="*/ 361921 w 606568"/>
                <a:gd name="connsiteY185" fmla="*/ 124213 h 581671"/>
                <a:gd name="connsiteX186" fmla="*/ 361242 w 606568"/>
                <a:gd name="connsiteY186" fmla="*/ 136228 h 581671"/>
                <a:gd name="connsiteX187" fmla="*/ 361145 w 606568"/>
                <a:gd name="connsiteY187" fmla="*/ 145239 h 581671"/>
                <a:gd name="connsiteX188" fmla="*/ 360466 w 606568"/>
                <a:gd name="connsiteY188" fmla="*/ 181476 h 581671"/>
                <a:gd name="connsiteX189" fmla="*/ 360078 w 606568"/>
                <a:gd name="connsiteY189" fmla="*/ 209961 h 581671"/>
                <a:gd name="connsiteX190" fmla="*/ 359787 w 606568"/>
                <a:gd name="connsiteY190" fmla="*/ 235637 h 581671"/>
                <a:gd name="connsiteX191" fmla="*/ 313988 w 606568"/>
                <a:gd name="connsiteY191" fmla="*/ 255597 h 581671"/>
                <a:gd name="connsiteX192" fmla="*/ 287111 w 606568"/>
                <a:gd name="connsiteY192" fmla="*/ 276428 h 581671"/>
                <a:gd name="connsiteX193" fmla="*/ 201725 w 606568"/>
                <a:gd name="connsiteY193" fmla="*/ 287571 h 581671"/>
                <a:gd name="connsiteX194" fmla="*/ 44246 w 606568"/>
                <a:gd name="connsiteY194" fmla="*/ 258407 h 581671"/>
                <a:gd name="connsiteX195" fmla="*/ 44440 w 606568"/>
                <a:gd name="connsiteY195" fmla="*/ 299101 h 581671"/>
                <a:gd name="connsiteX196" fmla="*/ 48903 w 606568"/>
                <a:gd name="connsiteY196" fmla="*/ 300942 h 581671"/>
                <a:gd name="connsiteX197" fmla="*/ 184551 w 606568"/>
                <a:gd name="connsiteY197" fmla="*/ 337566 h 581671"/>
                <a:gd name="connsiteX198" fmla="*/ 249172 w 606568"/>
                <a:gd name="connsiteY198" fmla="*/ 328652 h 581671"/>
                <a:gd name="connsiteX199" fmla="*/ 234036 w 606568"/>
                <a:gd name="connsiteY199" fmla="*/ 374675 h 581671"/>
                <a:gd name="connsiteX200" fmla="*/ 185618 w 606568"/>
                <a:gd name="connsiteY200" fmla="*/ 378842 h 581671"/>
                <a:gd name="connsiteX201" fmla="*/ 44537 w 606568"/>
                <a:gd name="connsiteY201" fmla="*/ 345027 h 581671"/>
                <a:gd name="connsiteX202" fmla="*/ 44731 w 606568"/>
                <a:gd name="connsiteY202" fmla="*/ 387852 h 581671"/>
                <a:gd name="connsiteX203" fmla="*/ 85580 w 606568"/>
                <a:gd name="connsiteY203" fmla="*/ 412560 h 581671"/>
                <a:gd name="connsiteX204" fmla="*/ 128176 w 606568"/>
                <a:gd name="connsiteY204" fmla="*/ 426609 h 581671"/>
                <a:gd name="connsiteX205" fmla="*/ 180669 w 606568"/>
                <a:gd name="connsiteY205" fmla="*/ 432035 h 581671"/>
                <a:gd name="connsiteX206" fmla="*/ 190469 w 606568"/>
                <a:gd name="connsiteY206" fmla="*/ 431841 h 581671"/>
                <a:gd name="connsiteX207" fmla="*/ 230446 w 606568"/>
                <a:gd name="connsiteY207" fmla="*/ 427481 h 581671"/>
                <a:gd name="connsiteX208" fmla="*/ 231610 w 606568"/>
                <a:gd name="connsiteY208" fmla="*/ 427287 h 581671"/>
                <a:gd name="connsiteX209" fmla="*/ 232677 w 606568"/>
                <a:gd name="connsiteY209" fmla="*/ 436298 h 581671"/>
                <a:gd name="connsiteX210" fmla="*/ 240149 w 606568"/>
                <a:gd name="connsiteY210" fmla="*/ 468272 h 581671"/>
                <a:gd name="connsiteX211" fmla="*/ 186394 w 606568"/>
                <a:gd name="connsiteY211" fmla="*/ 473988 h 581671"/>
                <a:gd name="connsiteX212" fmla="*/ 12032 w 606568"/>
                <a:gd name="connsiteY212" fmla="*/ 414400 h 581671"/>
                <a:gd name="connsiteX213" fmla="*/ 5046 w 606568"/>
                <a:gd name="connsiteY213" fmla="*/ 401998 h 581671"/>
                <a:gd name="connsiteX214" fmla="*/ 4075 w 606568"/>
                <a:gd name="connsiteY214" fmla="*/ 395507 h 581671"/>
                <a:gd name="connsiteX215" fmla="*/ 0 w 606568"/>
                <a:gd name="connsiteY215" fmla="*/ 65885 h 581671"/>
                <a:gd name="connsiteX216" fmla="*/ 388 w 606568"/>
                <a:gd name="connsiteY216" fmla="*/ 61332 h 581671"/>
                <a:gd name="connsiteX217" fmla="*/ 10091 w 606568"/>
                <a:gd name="connsiteY217" fmla="*/ 41760 h 581671"/>
                <a:gd name="connsiteX218" fmla="*/ 93052 w 606568"/>
                <a:gd name="connsiteY218" fmla="*/ 8914 h 581671"/>
                <a:gd name="connsiteX219" fmla="*/ 170287 w 606568"/>
                <a:gd name="connsiteY219" fmla="*/ 0 h 58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606568" h="581671">
                  <a:moveTo>
                    <a:pt x="425891" y="420849"/>
                  </a:moveTo>
                  <a:cubicBezTo>
                    <a:pt x="426377" y="436835"/>
                    <a:pt x="426668" y="453113"/>
                    <a:pt x="426862" y="470359"/>
                  </a:cubicBezTo>
                  <a:cubicBezTo>
                    <a:pt x="431133" y="469875"/>
                    <a:pt x="434920" y="468518"/>
                    <a:pt x="438123" y="466387"/>
                  </a:cubicBezTo>
                  <a:cubicBezTo>
                    <a:pt x="444531" y="462027"/>
                    <a:pt x="453850" y="449528"/>
                    <a:pt x="453850" y="439839"/>
                  </a:cubicBezTo>
                  <a:cubicBezTo>
                    <a:pt x="453850" y="435963"/>
                    <a:pt x="452394" y="433057"/>
                    <a:pt x="449288" y="430925"/>
                  </a:cubicBezTo>
                  <a:cubicBezTo>
                    <a:pt x="442880" y="426565"/>
                    <a:pt x="435502" y="423368"/>
                    <a:pt x="425891" y="420849"/>
                  </a:cubicBezTo>
                  <a:close/>
                  <a:moveTo>
                    <a:pt x="392107" y="352154"/>
                  </a:moveTo>
                  <a:cubicBezTo>
                    <a:pt x="387933" y="352832"/>
                    <a:pt x="384244" y="353995"/>
                    <a:pt x="381040" y="355642"/>
                  </a:cubicBezTo>
                  <a:cubicBezTo>
                    <a:pt x="378419" y="356998"/>
                    <a:pt x="376477" y="358549"/>
                    <a:pt x="375215" y="360389"/>
                  </a:cubicBezTo>
                  <a:cubicBezTo>
                    <a:pt x="373759" y="362424"/>
                    <a:pt x="373079" y="364749"/>
                    <a:pt x="373371" y="367269"/>
                  </a:cubicBezTo>
                  <a:cubicBezTo>
                    <a:pt x="374050" y="373470"/>
                    <a:pt x="379875" y="379283"/>
                    <a:pt x="387059" y="381124"/>
                  </a:cubicBezTo>
                  <a:cubicBezTo>
                    <a:pt x="389195" y="381608"/>
                    <a:pt x="391233" y="382093"/>
                    <a:pt x="393369" y="382577"/>
                  </a:cubicBezTo>
                  <a:cubicBezTo>
                    <a:pt x="393175" y="377539"/>
                    <a:pt x="392981" y="372598"/>
                    <a:pt x="392690" y="367559"/>
                  </a:cubicBezTo>
                  <a:cubicBezTo>
                    <a:pt x="392495" y="362424"/>
                    <a:pt x="392301" y="357289"/>
                    <a:pt x="392107" y="352154"/>
                  </a:cubicBezTo>
                  <a:close/>
                  <a:moveTo>
                    <a:pt x="404825" y="306325"/>
                  </a:moveTo>
                  <a:cubicBezTo>
                    <a:pt x="412688" y="306325"/>
                    <a:pt x="421328" y="311848"/>
                    <a:pt x="421814" y="322021"/>
                  </a:cubicBezTo>
                  <a:lnTo>
                    <a:pt x="421814" y="322215"/>
                  </a:lnTo>
                  <a:cubicBezTo>
                    <a:pt x="431522" y="323862"/>
                    <a:pt x="440744" y="326769"/>
                    <a:pt x="448899" y="330451"/>
                  </a:cubicBezTo>
                  <a:cubicBezTo>
                    <a:pt x="451715" y="331807"/>
                    <a:pt x="453850" y="333648"/>
                    <a:pt x="455306" y="335780"/>
                  </a:cubicBezTo>
                  <a:cubicBezTo>
                    <a:pt x="458219" y="339752"/>
                    <a:pt x="458898" y="344790"/>
                    <a:pt x="457928" y="349150"/>
                  </a:cubicBezTo>
                  <a:cubicBezTo>
                    <a:pt x="455889" y="358645"/>
                    <a:pt x="446958" y="363684"/>
                    <a:pt x="438220" y="359614"/>
                  </a:cubicBezTo>
                  <a:cubicBezTo>
                    <a:pt x="433658" y="357483"/>
                    <a:pt x="428512" y="355739"/>
                    <a:pt x="423173" y="354285"/>
                  </a:cubicBezTo>
                  <a:cubicBezTo>
                    <a:pt x="423561" y="361358"/>
                    <a:pt x="423852" y="368431"/>
                    <a:pt x="424144" y="375407"/>
                  </a:cubicBezTo>
                  <a:cubicBezTo>
                    <a:pt x="424241" y="379864"/>
                    <a:pt x="424435" y="384224"/>
                    <a:pt x="424629" y="388681"/>
                  </a:cubicBezTo>
                  <a:cubicBezTo>
                    <a:pt x="440065" y="391975"/>
                    <a:pt x="455986" y="396626"/>
                    <a:pt x="469286" y="407187"/>
                  </a:cubicBezTo>
                  <a:cubicBezTo>
                    <a:pt x="470742" y="408447"/>
                    <a:pt x="472101" y="409706"/>
                    <a:pt x="473363" y="410966"/>
                  </a:cubicBezTo>
                  <a:cubicBezTo>
                    <a:pt x="480353" y="418136"/>
                    <a:pt x="484236" y="427050"/>
                    <a:pt x="484528" y="437126"/>
                  </a:cubicBezTo>
                  <a:cubicBezTo>
                    <a:pt x="485207" y="454275"/>
                    <a:pt x="475596" y="474525"/>
                    <a:pt x="460258" y="488671"/>
                  </a:cubicBezTo>
                  <a:cubicBezTo>
                    <a:pt x="451423" y="496810"/>
                    <a:pt x="440259" y="501170"/>
                    <a:pt x="427153" y="501558"/>
                  </a:cubicBezTo>
                  <a:lnTo>
                    <a:pt x="427153" y="502527"/>
                  </a:lnTo>
                  <a:cubicBezTo>
                    <a:pt x="427056" y="512506"/>
                    <a:pt x="419484" y="516963"/>
                    <a:pt x="412397" y="516963"/>
                  </a:cubicBezTo>
                  <a:cubicBezTo>
                    <a:pt x="407834" y="516963"/>
                    <a:pt x="403466" y="515219"/>
                    <a:pt x="400456" y="512119"/>
                  </a:cubicBezTo>
                  <a:cubicBezTo>
                    <a:pt x="397544" y="509212"/>
                    <a:pt x="395990" y="505433"/>
                    <a:pt x="396087" y="501073"/>
                  </a:cubicBezTo>
                  <a:lnTo>
                    <a:pt x="395990" y="496035"/>
                  </a:lnTo>
                  <a:cubicBezTo>
                    <a:pt x="378904" y="489737"/>
                    <a:pt x="362206" y="478789"/>
                    <a:pt x="350751" y="466484"/>
                  </a:cubicBezTo>
                  <a:cubicBezTo>
                    <a:pt x="346576" y="461833"/>
                    <a:pt x="345509" y="456116"/>
                    <a:pt x="347936" y="450691"/>
                  </a:cubicBezTo>
                  <a:cubicBezTo>
                    <a:pt x="350460" y="444780"/>
                    <a:pt x="356673" y="440711"/>
                    <a:pt x="362983" y="440711"/>
                  </a:cubicBezTo>
                  <a:cubicBezTo>
                    <a:pt x="367158" y="440711"/>
                    <a:pt x="370944" y="442455"/>
                    <a:pt x="374050" y="445749"/>
                  </a:cubicBezTo>
                  <a:cubicBezTo>
                    <a:pt x="379487" y="451756"/>
                    <a:pt x="387544" y="457860"/>
                    <a:pt x="395699" y="462317"/>
                  </a:cubicBezTo>
                  <a:cubicBezTo>
                    <a:pt x="395505" y="445459"/>
                    <a:pt x="395117" y="429859"/>
                    <a:pt x="394631" y="414841"/>
                  </a:cubicBezTo>
                  <a:cubicBezTo>
                    <a:pt x="387156" y="413485"/>
                    <a:pt x="379293" y="411741"/>
                    <a:pt x="371817" y="409028"/>
                  </a:cubicBezTo>
                  <a:cubicBezTo>
                    <a:pt x="371429" y="408834"/>
                    <a:pt x="371041" y="408640"/>
                    <a:pt x="370555" y="408447"/>
                  </a:cubicBezTo>
                  <a:cubicBezTo>
                    <a:pt x="368420" y="407575"/>
                    <a:pt x="366381" y="406509"/>
                    <a:pt x="364439" y="405346"/>
                  </a:cubicBezTo>
                  <a:cubicBezTo>
                    <a:pt x="362303" y="403990"/>
                    <a:pt x="360362" y="402536"/>
                    <a:pt x="358420" y="400889"/>
                  </a:cubicBezTo>
                  <a:cubicBezTo>
                    <a:pt x="352304" y="395464"/>
                    <a:pt x="347353" y="388197"/>
                    <a:pt x="344441" y="380058"/>
                  </a:cubicBezTo>
                  <a:cubicBezTo>
                    <a:pt x="343955" y="378508"/>
                    <a:pt x="343470" y="377054"/>
                    <a:pt x="343082" y="375407"/>
                  </a:cubicBezTo>
                  <a:cubicBezTo>
                    <a:pt x="340266" y="364071"/>
                    <a:pt x="341917" y="353026"/>
                    <a:pt x="347547" y="344209"/>
                  </a:cubicBezTo>
                  <a:cubicBezTo>
                    <a:pt x="348615" y="342465"/>
                    <a:pt x="349877" y="340818"/>
                    <a:pt x="351236" y="339364"/>
                  </a:cubicBezTo>
                  <a:cubicBezTo>
                    <a:pt x="353566" y="336748"/>
                    <a:pt x="356285" y="334326"/>
                    <a:pt x="359294" y="332291"/>
                  </a:cubicBezTo>
                  <a:cubicBezTo>
                    <a:pt x="361333" y="330838"/>
                    <a:pt x="363663" y="329482"/>
                    <a:pt x="365993" y="328222"/>
                  </a:cubicBezTo>
                  <a:cubicBezTo>
                    <a:pt x="368128" y="327156"/>
                    <a:pt x="370361" y="326091"/>
                    <a:pt x="372788" y="325219"/>
                  </a:cubicBezTo>
                  <a:cubicBezTo>
                    <a:pt x="375506" y="324250"/>
                    <a:pt x="378322" y="323378"/>
                    <a:pt x="381331" y="322699"/>
                  </a:cubicBezTo>
                  <a:cubicBezTo>
                    <a:pt x="384341" y="322021"/>
                    <a:pt x="387447" y="321440"/>
                    <a:pt x="390748" y="321052"/>
                  </a:cubicBezTo>
                  <a:lnTo>
                    <a:pt x="390748" y="320859"/>
                  </a:lnTo>
                  <a:cubicBezTo>
                    <a:pt x="390554" y="316692"/>
                    <a:pt x="391816" y="313204"/>
                    <a:pt x="394243" y="310491"/>
                  </a:cubicBezTo>
                  <a:cubicBezTo>
                    <a:pt x="396864" y="307875"/>
                    <a:pt x="400650" y="306325"/>
                    <a:pt x="404825" y="306325"/>
                  </a:cubicBezTo>
                  <a:close/>
                  <a:moveTo>
                    <a:pt x="406108" y="283044"/>
                  </a:moveTo>
                  <a:cubicBezTo>
                    <a:pt x="398636" y="283044"/>
                    <a:pt x="391068" y="283916"/>
                    <a:pt x="383596" y="285467"/>
                  </a:cubicBezTo>
                  <a:cubicBezTo>
                    <a:pt x="381752" y="285854"/>
                    <a:pt x="380006" y="286435"/>
                    <a:pt x="378162" y="286823"/>
                  </a:cubicBezTo>
                  <a:cubicBezTo>
                    <a:pt x="376415" y="287308"/>
                    <a:pt x="374669" y="287695"/>
                    <a:pt x="372922" y="288276"/>
                  </a:cubicBezTo>
                  <a:cubicBezTo>
                    <a:pt x="370593" y="288955"/>
                    <a:pt x="368361" y="289730"/>
                    <a:pt x="366227" y="290602"/>
                  </a:cubicBezTo>
                  <a:cubicBezTo>
                    <a:pt x="363898" y="291377"/>
                    <a:pt x="361666" y="292152"/>
                    <a:pt x="359434" y="293121"/>
                  </a:cubicBezTo>
                  <a:cubicBezTo>
                    <a:pt x="341968" y="300776"/>
                    <a:pt x="326636" y="312306"/>
                    <a:pt x="314215" y="326356"/>
                  </a:cubicBezTo>
                  <a:cubicBezTo>
                    <a:pt x="306064" y="335464"/>
                    <a:pt x="299272" y="345735"/>
                    <a:pt x="293838" y="356781"/>
                  </a:cubicBezTo>
                  <a:cubicBezTo>
                    <a:pt x="292382" y="359784"/>
                    <a:pt x="291121" y="362691"/>
                    <a:pt x="289859" y="365792"/>
                  </a:cubicBezTo>
                  <a:cubicBezTo>
                    <a:pt x="288695" y="368602"/>
                    <a:pt x="287725" y="371315"/>
                    <a:pt x="286754" y="374221"/>
                  </a:cubicBezTo>
                  <a:cubicBezTo>
                    <a:pt x="284426" y="381295"/>
                    <a:pt x="282582" y="388562"/>
                    <a:pt x="281514" y="396023"/>
                  </a:cubicBezTo>
                  <a:cubicBezTo>
                    <a:pt x="281126" y="398639"/>
                    <a:pt x="280932" y="401255"/>
                    <a:pt x="280738" y="403774"/>
                  </a:cubicBezTo>
                  <a:cubicBezTo>
                    <a:pt x="280447" y="406293"/>
                    <a:pt x="280350" y="408813"/>
                    <a:pt x="280253" y="411429"/>
                  </a:cubicBezTo>
                  <a:cubicBezTo>
                    <a:pt x="280059" y="418696"/>
                    <a:pt x="280350" y="425963"/>
                    <a:pt x="281417" y="433327"/>
                  </a:cubicBezTo>
                  <a:cubicBezTo>
                    <a:pt x="282388" y="440303"/>
                    <a:pt x="283940" y="446989"/>
                    <a:pt x="285978" y="453481"/>
                  </a:cubicBezTo>
                  <a:cubicBezTo>
                    <a:pt x="286560" y="455612"/>
                    <a:pt x="287240" y="457744"/>
                    <a:pt x="288016" y="459876"/>
                  </a:cubicBezTo>
                  <a:cubicBezTo>
                    <a:pt x="288792" y="462007"/>
                    <a:pt x="289568" y="464139"/>
                    <a:pt x="290345" y="466174"/>
                  </a:cubicBezTo>
                  <a:cubicBezTo>
                    <a:pt x="310237" y="514524"/>
                    <a:pt x="356038" y="548049"/>
                    <a:pt x="407564" y="548049"/>
                  </a:cubicBezTo>
                  <a:cubicBezTo>
                    <a:pt x="413289" y="548049"/>
                    <a:pt x="419014" y="547661"/>
                    <a:pt x="424642" y="546789"/>
                  </a:cubicBezTo>
                  <a:cubicBezTo>
                    <a:pt x="452491" y="542817"/>
                    <a:pt x="493343" y="518012"/>
                    <a:pt x="510518" y="494660"/>
                  </a:cubicBezTo>
                  <a:cubicBezTo>
                    <a:pt x="529634" y="468499"/>
                    <a:pt x="536621" y="434974"/>
                    <a:pt x="530119" y="399995"/>
                  </a:cubicBezTo>
                  <a:cubicBezTo>
                    <a:pt x="530119" y="399511"/>
                    <a:pt x="530022" y="399123"/>
                    <a:pt x="530022" y="398639"/>
                  </a:cubicBezTo>
                  <a:cubicBezTo>
                    <a:pt x="528081" y="388562"/>
                    <a:pt x="524879" y="378485"/>
                    <a:pt x="520707" y="368602"/>
                  </a:cubicBezTo>
                  <a:cubicBezTo>
                    <a:pt x="515370" y="355908"/>
                    <a:pt x="508286" y="343797"/>
                    <a:pt x="499747" y="332654"/>
                  </a:cubicBezTo>
                  <a:cubicBezTo>
                    <a:pt x="490820" y="321220"/>
                    <a:pt x="480243" y="310950"/>
                    <a:pt x="468308" y="302811"/>
                  </a:cubicBezTo>
                  <a:cubicBezTo>
                    <a:pt x="450453" y="290699"/>
                    <a:pt x="429494" y="283044"/>
                    <a:pt x="406108" y="283044"/>
                  </a:cubicBezTo>
                  <a:close/>
                  <a:moveTo>
                    <a:pt x="406108" y="249519"/>
                  </a:moveTo>
                  <a:cubicBezTo>
                    <a:pt x="426680" y="249519"/>
                    <a:pt x="446766" y="254461"/>
                    <a:pt x="465397" y="263181"/>
                  </a:cubicBezTo>
                  <a:cubicBezTo>
                    <a:pt x="482572" y="271126"/>
                    <a:pt x="498389" y="282366"/>
                    <a:pt x="512168" y="296222"/>
                  </a:cubicBezTo>
                  <a:cubicBezTo>
                    <a:pt x="520513" y="304555"/>
                    <a:pt x="528178" y="313663"/>
                    <a:pt x="534971" y="323740"/>
                  </a:cubicBezTo>
                  <a:cubicBezTo>
                    <a:pt x="541472" y="333623"/>
                    <a:pt x="547100" y="344281"/>
                    <a:pt x="551758" y="355424"/>
                  </a:cubicBezTo>
                  <a:cubicBezTo>
                    <a:pt x="553893" y="360559"/>
                    <a:pt x="555736" y="365792"/>
                    <a:pt x="557483" y="371121"/>
                  </a:cubicBezTo>
                  <a:cubicBezTo>
                    <a:pt x="559036" y="375965"/>
                    <a:pt x="560394" y="380907"/>
                    <a:pt x="561559" y="385946"/>
                  </a:cubicBezTo>
                  <a:cubicBezTo>
                    <a:pt x="562044" y="388077"/>
                    <a:pt x="562626" y="390112"/>
                    <a:pt x="563014" y="392341"/>
                  </a:cubicBezTo>
                  <a:cubicBezTo>
                    <a:pt x="571650" y="437009"/>
                    <a:pt x="562626" y="480417"/>
                    <a:pt x="537591" y="514524"/>
                  </a:cubicBezTo>
                  <a:cubicBezTo>
                    <a:pt x="515370" y="544851"/>
                    <a:pt x="465785" y="574889"/>
                    <a:pt x="429397" y="580121"/>
                  </a:cubicBezTo>
                  <a:cubicBezTo>
                    <a:pt x="422119" y="581090"/>
                    <a:pt x="414841" y="581671"/>
                    <a:pt x="407564" y="581671"/>
                  </a:cubicBezTo>
                  <a:cubicBezTo>
                    <a:pt x="341774" y="581671"/>
                    <a:pt x="283455" y="538941"/>
                    <a:pt x="258808" y="477607"/>
                  </a:cubicBezTo>
                  <a:cubicBezTo>
                    <a:pt x="257935" y="475572"/>
                    <a:pt x="257159" y="473441"/>
                    <a:pt x="256382" y="471309"/>
                  </a:cubicBezTo>
                  <a:cubicBezTo>
                    <a:pt x="255606" y="469177"/>
                    <a:pt x="254927" y="467046"/>
                    <a:pt x="254248" y="464914"/>
                  </a:cubicBezTo>
                  <a:cubicBezTo>
                    <a:pt x="251531" y="456290"/>
                    <a:pt x="249396" y="447376"/>
                    <a:pt x="248134" y="438171"/>
                  </a:cubicBezTo>
                  <a:cubicBezTo>
                    <a:pt x="247455" y="433327"/>
                    <a:pt x="246970" y="428579"/>
                    <a:pt x="246679" y="423734"/>
                  </a:cubicBezTo>
                  <a:cubicBezTo>
                    <a:pt x="246582" y="421409"/>
                    <a:pt x="246582" y="419083"/>
                    <a:pt x="246485" y="416855"/>
                  </a:cubicBezTo>
                  <a:cubicBezTo>
                    <a:pt x="246485" y="414529"/>
                    <a:pt x="246485" y="412204"/>
                    <a:pt x="246582" y="409781"/>
                  </a:cubicBezTo>
                  <a:cubicBezTo>
                    <a:pt x="246873" y="401642"/>
                    <a:pt x="247746" y="393503"/>
                    <a:pt x="249299" y="385558"/>
                  </a:cubicBezTo>
                  <a:cubicBezTo>
                    <a:pt x="249299" y="385558"/>
                    <a:pt x="249299" y="385461"/>
                    <a:pt x="249299" y="385461"/>
                  </a:cubicBezTo>
                  <a:cubicBezTo>
                    <a:pt x="249784" y="383039"/>
                    <a:pt x="250269" y="380616"/>
                    <a:pt x="250754" y="378194"/>
                  </a:cubicBezTo>
                  <a:cubicBezTo>
                    <a:pt x="251337" y="375772"/>
                    <a:pt x="252016" y="373252"/>
                    <a:pt x="252695" y="370830"/>
                  </a:cubicBezTo>
                  <a:cubicBezTo>
                    <a:pt x="258032" y="352033"/>
                    <a:pt x="266474" y="334398"/>
                    <a:pt x="277633" y="318604"/>
                  </a:cubicBezTo>
                  <a:cubicBezTo>
                    <a:pt x="280350" y="314729"/>
                    <a:pt x="283261" y="310950"/>
                    <a:pt x="286269" y="307365"/>
                  </a:cubicBezTo>
                  <a:cubicBezTo>
                    <a:pt x="291121" y="301551"/>
                    <a:pt x="296361" y="296125"/>
                    <a:pt x="301989" y="291086"/>
                  </a:cubicBezTo>
                  <a:cubicBezTo>
                    <a:pt x="303153" y="290021"/>
                    <a:pt x="304318" y="288955"/>
                    <a:pt x="305482" y="287986"/>
                  </a:cubicBezTo>
                  <a:cubicBezTo>
                    <a:pt x="307714" y="286048"/>
                    <a:pt x="309946" y="284207"/>
                    <a:pt x="312275" y="282463"/>
                  </a:cubicBezTo>
                  <a:cubicBezTo>
                    <a:pt x="312857" y="281978"/>
                    <a:pt x="313536" y="281494"/>
                    <a:pt x="314118" y="281009"/>
                  </a:cubicBezTo>
                  <a:cubicBezTo>
                    <a:pt x="315768" y="279750"/>
                    <a:pt x="317320" y="278587"/>
                    <a:pt x="318970" y="277521"/>
                  </a:cubicBezTo>
                  <a:cubicBezTo>
                    <a:pt x="327703" y="271417"/>
                    <a:pt x="337019" y="266185"/>
                    <a:pt x="346917" y="262018"/>
                  </a:cubicBezTo>
                  <a:cubicBezTo>
                    <a:pt x="351089" y="260177"/>
                    <a:pt x="355262" y="258627"/>
                    <a:pt x="359628" y="257174"/>
                  </a:cubicBezTo>
                  <a:cubicBezTo>
                    <a:pt x="361860" y="256495"/>
                    <a:pt x="364092" y="255720"/>
                    <a:pt x="366421" y="255139"/>
                  </a:cubicBezTo>
                  <a:cubicBezTo>
                    <a:pt x="368653" y="254461"/>
                    <a:pt x="370884" y="253976"/>
                    <a:pt x="373116" y="253395"/>
                  </a:cubicBezTo>
                  <a:cubicBezTo>
                    <a:pt x="374378" y="253104"/>
                    <a:pt x="375542" y="252813"/>
                    <a:pt x="376707" y="252523"/>
                  </a:cubicBezTo>
                  <a:cubicBezTo>
                    <a:pt x="379229" y="252038"/>
                    <a:pt x="381655" y="251554"/>
                    <a:pt x="384178" y="251263"/>
                  </a:cubicBezTo>
                  <a:cubicBezTo>
                    <a:pt x="391456" y="250100"/>
                    <a:pt x="398831" y="249519"/>
                    <a:pt x="406108" y="249519"/>
                  </a:cubicBezTo>
                  <a:close/>
                  <a:moveTo>
                    <a:pt x="43372" y="175759"/>
                  </a:moveTo>
                  <a:cubicBezTo>
                    <a:pt x="43566" y="188646"/>
                    <a:pt x="43566" y="201532"/>
                    <a:pt x="43760" y="214418"/>
                  </a:cubicBezTo>
                  <a:cubicBezTo>
                    <a:pt x="94992" y="233021"/>
                    <a:pt x="149038" y="246489"/>
                    <a:pt x="202404" y="246489"/>
                  </a:cubicBezTo>
                  <a:cubicBezTo>
                    <a:pt x="240246" y="246489"/>
                    <a:pt x="277699" y="239610"/>
                    <a:pt x="313794" y="223235"/>
                  </a:cubicBezTo>
                  <a:cubicBezTo>
                    <a:pt x="315638" y="222363"/>
                    <a:pt x="317578" y="221588"/>
                    <a:pt x="319519" y="220716"/>
                  </a:cubicBezTo>
                  <a:cubicBezTo>
                    <a:pt x="319616" y="207539"/>
                    <a:pt x="319713" y="194362"/>
                    <a:pt x="319907" y="181185"/>
                  </a:cubicBezTo>
                  <a:cubicBezTo>
                    <a:pt x="317675" y="182251"/>
                    <a:pt x="315444" y="183123"/>
                    <a:pt x="313212" y="184092"/>
                  </a:cubicBezTo>
                  <a:cubicBezTo>
                    <a:pt x="273042" y="202016"/>
                    <a:pt x="229572" y="211124"/>
                    <a:pt x="186103" y="211124"/>
                  </a:cubicBezTo>
                  <a:cubicBezTo>
                    <a:pt x="136909" y="211124"/>
                    <a:pt x="87715" y="199497"/>
                    <a:pt x="43372" y="175759"/>
                  </a:cubicBezTo>
                  <a:close/>
                  <a:moveTo>
                    <a:pt x="321654" y="100088"/>
                  </a:moveTo>
                  <a:cubicBezTo>
                    <a:pt x="318355" y="102122"/>
                    <a:pt x="314862" y="103963"/>
                    <a:pt x="311465" y="105901"/>
                  </a:cubicBezTo>
                  <a:cubicBezTo>
                    <a:pt x="272265" y="127411"/>
                    <a:pt x="227729" y="137875"/>
                    <a:pt x="182804" y="137875"/>
                  </a:cubicBezTo>
                  <a:cubicBezTo>
                    <a:pt x="133804" y="137875"/>
                    <a:pt x="84513" y="125570"/>
                    <a:pt x="41723" y="102026"/>
                  </a:cubicBezTo>
                  <a:cubicBezTo>
                    <a:pt x="41917" y="110552"/>
                    <a:pt x="42014" y="119078"/>
                    <a:pt x="42208" y="127508"/>
                  </a:cubicBezTo>
                  <a:cubicBezTo>
                    <a:pt x="43081" y="127992"/>
                    <a:pt x="43954" y="128283"/>
                    <a:pt x="44828" y="128864"/>
                  </a:cubicBezTo>
                  <a:cubicBezTo>
                    <a:pt x="88006" y="156284"/>
                    <a:pt x="137006" y="169752"/>
                    <a:pt x="186200" y="169752"/>
                  </a:cubicBezTo>
                  <a:cubicBezTo>
                    <a:pt x="229572" y="169752"/>
                    <a:pt x="272945" y="159094"/>
                    <a:pt x="312339" y="138553"/>
                  </a:cubicBezTo>
                  <a:cubicBezTo>
                    <a:pt x="315153" y="137100"/>
                    <a:pt x="318064" y="135743"/>
                    <a:pt x="320877" y="134096"/>
                  </a:cubicBezTo>
                  <a:cubicBezTo>
                    <a:pt x="321168" y="122760"/>
                    <a:pt x="321363" y="111424"/>
                    <a:pt x="321654" y="100088"/>
                  </a:cubicBezTo>
                  <a:close/>
                  <a:moveTo>
                    <a:pt x="170869" y="41275"/>
                  </a:moveTo>
                  <a:cubicBezTo>
                    <a:pt x="132834" y="41275"/>
                    <a:pt x="94798" y="48542"/>
                    <a:pt x="58800" y="63948"/>
                  </a:cubicBezTo>
                  <a:cubicBezTo>
                    <a:pt x="97030" y="84973"/>
                    <a:pt x="142149" y="96890"/>
                    <a:pt x="186685" y="96890"/>
                  </a:cubicBezTo>
                  <a:cubicBezTo>
                    <a:pt x="225497" y="96890"/>
                    <a:pt x="263921" y="87783"/>
                    <a:pt x="296814" y="67823"/>
                  </a:cubicBezTo>
                  <a:cubicBezTo>
                    <a:pt x="256450" y="50480"/>
                    <a:pt x="213562" y="41275"/>
                    <a:pt x="170869" y="41275"/>
                  </a:cubicBezTo>
                  <a:close/>
                  <a:moveTo>
                    <a:pt x="448008" y="35047"/>
                  </a:moveTo>
                  <a:cubicBezTo>
                    <a:pt x="468705" y="34975"/>
                    <a:pt x="489402" y="37203"/>
                    <a:pt x="509638" y="41805"/>
                  </a:cubicBezTo>
                  <a:cubicBezTo>
                    <a:pt x="529923" y="46553"/>
                    <a:pt x="550887" y="51882"/>
                    <a:pt x="570201" y="59924"/>
                  </a:cubicBezTo>
                  <a:cubicBezTo>
                    <a:pt x="579325" y="63799"/>
                    <a:pt x="603686" y="74941"/>
                    <a:pt x="605627" y="86859"/>
                  </a:cubicBezTo>
                  <a:cubicBezTo>
                    <a:pt x="608344" y="104299"/>
                    <a:pt x="604365" y="125517"/>
                    <a:pt x="603880" y="143248"/>
                  </a:cubicBezTo>
                  <a:cubicBezTo>
                    <a:pt x="602327" y="211845"/>
                    <a:pt x="602230" y="280539"/>
                    <a:pt x="602230" y="349137"/>
                  </a:cubicBezTo>
                  <a:cubicBezTo>
                    <a:pt x="602230" y="351074"/>
                    <a:pt x="601939" y="352722"/>
                    <a:pt x="601453" y="354272"/>
                  </a:cubicBezTo>
                  <a:cubicBezTo>
                    <a:pt x="601162" y="357663"/>
                    <a:pt x="599512" y="361151"/>
                    <a:pt x="595727" y="364058"/>
                  </a:cubicBezTo>
                  <a:cubicBezTo>
                    <a:pt x="589612" y="368805"/>
                    <a:pt x="583013" y="373262"/>
                    <a:pt x="576122" y="377525"/>
                  </a:cubicBezTo>
                  <a:cubicBezTo>
                    <a:pt x="573986" y="366674"/>
                    <a:pt x="570978" y="356210"/>
                    <a:pt x="567193" y="346133"/>
                  </a:cubicBezTo>
                  <a:cubicBezTo>
                    <a:pt x="568454" y="345067"/>
                    <a:pt x="569231" y="343905"/>
                    <a:pt x="569231" y="343033"/>
                  </a:cubicBezTo>
                  <a:cubicBezTo>
                    <a:pt x="569231" y="331600"/>
                    <a:pt x="569328" y="320167"/>
                    <a:pt x="569425" y="308734"/>
                  </a:cubicBezTo>
                  <a:cubicBezTo>
                    <a:pt x="563990" y="311738"/>
                    <a:pt x="558360" y="314354"/>
                    <a:pt x="552828" y="316873"/>
                  </a:cubicBezTo>
                  <a:cubicBezTo>
                    <a:pt x="546908" y="306990"/>
                    <a:pt x="540114" y="297882"/>
                    <a:pt x="532641" y="289453"/>
                  </a:cubicBezTo>
                  <a:cubicBezTo>
                    <a:pt x="545258" y="284512"/>
                    <a:pt x="557681" y="278117"/>
                    <a:pt x="569522" y="270269"/>
                  </a:cubicBezTo>
                  <a:cubicBezTo>
                    <a:pt x="569619" y="262227"/>
                    <a:pt x="569619" y="254186"/>
                    <a:pt x="569619" y="246144"/>
                  </a:cubicBezTo>
                  <a:cubicBezTo>
                    <a:pt x="547587" y="254767"/>
                    <a:pt x="524973" y="259805"/>
                    <a:pt x="502165" y="262034"/>
                  </a:cubicBezTo>
                  <a:cubicBezTo>
                    <a:pt x="473631" y="241784"/>
                    <a:pt x="439467" y="229866"/>
                    <a:pt x="403265" y="229866"/>
                  </a:cubicBezTo>
                  <a:cubicBezTo>
                    <a:pt x="395307" y="229866"/>
                    <a:pt x="387348" y="230448"/>
                    <a:pt x="379390" y="231610"/>
                  </a:cubicBezTo>
                  <a:cubicBezTo>
                    <a:pt x="377351" y="231901"/>
                    <a:pt x="375313" y="232289"/>
                    <a:pt x="373275" y="232676"/>
                  </a:cubicBezTo>
                  <a:cubicBezTo>
                    <a:pt x="373372" y="226475"/>
                    <a:pt x="373372" y="220371"/>
                    <a:pt x="373469" y="214267"/>
                  </a:cubicBezTo>
                  <a:cubicBezTo>
                    <a:pt x="438302" y="233645"/>
                    <a:pt x="507115" y="240234"/>
                    <a:pt x="570007" y="210295"/>
                  </a:cubicBezTo>
                  <a:cubicBezTo>
                    <a:pt x="570201" y="199831"/>
                    <a:pt x="570201" y="189367"/>
                    <a:pt x="570395" y="178903"/>
                  </a:cubicBezTo>
                  <a:cubicBezTo>
                    <a:pt x="508765" y="207388"/>
                    <a:pt x="437138" y="210586"/>
                    <a:pt x="373857" y="186945"/>
                  </a:cubicBezTo>
                  <a:cubicBezTo>
                    <a:pt x="374051" y="175221"/>
                    <a:pt x="374246" y="163401"/>
                    <a:pt x="374440" y="151677"/>
                  </a:cubicBezTo>
                  <a:cubicBezTo>
                    <a:pt x="437332" y="179194"/>
                    <a:pt x="510609" y="175124"/>
                    <a:pt x="571172" y="141601"/>
                  </a:cubicBezTo>
                  <a:cubicBezTo>
                    <a:pt x="571366" y="132493"/>
                    <a:pt x="571560" y="123483"/>
                    <a:pt x="571754" y="114472"/>
                  </a:cubicBezTo>
                  <a:cubicBezTo>
                    <a:pt x="513812" y="149546"/>
                    <a:pt x="438982" y="152937"/>
                    <a:pt x="375119" y="129587"/>
                  </a:cubicBezTo>
                  <a:cubicBezTo>
                    <a:pt x="375410" y="124451"/>
                    <a:pt x="375798" y="119123"/>
                    <a:pt x="376284" y="113503"/>
                  </a:cubicBezTo>
                  <a:cubicBezTo>
                    <a:pt x="376769" y="107302"/>
                    <a:pt x="377254" y="101004"/>
                    <a:pt x="377545" y="94804"/>
                  </a:cubicBezTo>
                  <a:cubicBezTo>
                    <a:pt x="432867" y="117863"/>
                    <a:pt x="500418" y="119316"/>
                    <a:pt x="551664" y="88893"/>
                  </a:cubicBezTo>
                  <a:cubicBezTo>
                    <a:pt x="496148" y="65543"/>
                    <a:pt x="434808" y="60892"/>
                    <a:pt x="377837" y="78817"/>
                  </a:cubicBezTo>
                  <a:cubicBezTo>
                    <a:pt x="377740" y="73585"/>
                    <a:pt x="377448" y="68353"/>
                    <a:pt x="376672" y="63315"/>
                  </a:cubicBezTo>
                  <a:cubicBezTo>
                    <a:pt x="375798" y="57695"/>
                    <a:pt x="372984" y="52269"/>
                    <a:pt x="368422" y="47037"/>
                  </a:cubicBezTo>
                  <a:cubicBezTo>
                    <a:pt x="374343" y="45100"/>
                    <a:pt x="380360" y="43452"/>
                    <a:pt x="386378" y="42096"/>
                  </a:cubicBezTo>
                  <a:cubicBezTo>
                    <a:pt x="406614" y="37494"/>
                    <a:pt x="427311" y="35120"/>
                    <a:pt x="448008" y="35047"/>
                  </a:cubicBezTo>
                  <a:close/>
                  <a:moveTo>
                    <a:pt x="170287" y="0"/>
                  </a:moveTo>
                  <a:cubicBezTo>
                    <a:pt x="195321" y="0"/>
                    <a:pt x="220452" y="2810"/>
                    <a:pt x="245000" y="8623"/>
                  </a:cubicBezTo>
                  <a:cubicBezTo>
                    <a:pt x="270131" y="14437"/>
                    <a:pt x="295844" y="21219"/>
                    <a:pt x="319713" y="31392"/>
                  </a:cubicBezTo>
                  <a:cubicBezTo>
                    <a:pt x="327475" y="34687"/>
                    <a:pt x="344165" y="42438"/>
                    <a:pt x="354547" y="51836"/>
                  </a:cubicBezTo>
                  <a:cubicBezTo>
                    <a:pt x="359205" y="56099"/>
                    <a:pt x="362601" y="60653"/>
                    <a:pt x="363377" y="65304"/>
                  </a:cubicBezTo>
                  <a:cubicBezTo>
                    <a:pt x="364250" y="71118"/>
                    <a:pt x="364541" y="77222"/>
                    <a:pt x="364541" y="83423"/>
                  </a:cubicBezTo>
                  <a:cubicBezTo>
                    <a:pt x="364444" y="85167"/>
                    <a:pt x="364444" y="86911"/>
                    <a:pt x="364347" y="88655"/>
                  </a:cubicBezTo>
                  <a:cubicBezTo>
                    <a:pt x="363959" y="100475"/>
                    <a:pt x="362698" y="112684"/>
                    <a:pt x="361921" y="124213"/>
                  </a:cubicBezTo>
                  <a:cubicBezTo>
                    <a:pt x="361630" y="128380"/>
                    <a:pt x="361339" y="132352"/>
                    <a:pt x="361242" y="136228"/>
                  </a:cubicBezTo>
                  <a:cubicBezTo>
                    <a:pt x="361242" y="139231"/>
                    <a:pt x="361145" y="142235"/>
                    <a:pt x="361145" y="145239"/>
                  </a:cubicBezTo>
                  <a:cubicBezTo>
                    <a:pt x="360854" y="157350"/>
                    <a:pt x="360660" y="169364"/>
                    <a:pt x="360466" y="181476"/>
                  </a:cubicBezTo>
                  <a:cubicBezTo>
                    <a:pt x="360369" y="190971"/>
                    <a:pt x="360175" y="200466"/>
                    <a:pt x="360078" y="209961"/>
                  </a:cubicBezTo>
                  <a:cubicBezTo>
                    <a:pt x="359981" y="218488"/>
                    <a:pt x="359884" y="227014"/>
                    <a:pt x="359787" y="235637"/>
                  </a:cubicBezTo>
                  <a:cubicBezTo>
                    <a:pt x="343389" y="239998"/>
                    <a:pt x="327961" y="246780"/>
                    <a:pt x="313988" y="255597"/>
                  </a:cubicBezTo>
                  <a:cubicBezTo>
                    <a:pt x="304382" y="261604"/>
                    <a:pt x="295359" y="268580"/>
                    <a:pt x="287111" y="276428"/>
                  </a:cubicBezTo>
                  <a:cubicBezTo>
                    <a:pt x="259069" y="284083"/>
                    <a:pt x="230446" y="287571"/>
                    <a:pt x="201725" y="287571"/>
                  </a:cubicBezTo>
                  <a:cubicBezTo>
                    <a:pt x="148941" y="287571"/>
                    <a:pt x="95671" y="276041"/>
                    <a:pt x="44246" y="258407"/>
                  </a:cubicBezTo>
                  <a:cubicBezTo>
                    <a:pt x="44343" y="271971"/>
                    <a:pt x="44343" y="285536"/>
                    <a:pt x="44440" y="299101"/>
                  </a:cubicBezTo>
                  <a:cubicBezTo>
                    <a:pt x="45895" y="299488"/>
                    <a:pt x="47351" y="300070"/>
                    <a:pt x="48903" y="300942"/>
                  </a:cubicBezTo>
                  <a:cubicBezTo>
                    <a:pt x="91887" y="324680"/>
                    <a:pt x="138461" y="337566"/>
                    <a:pt x="184551" y="337566"/>
                  </a:cubicBezTo>
                  <a:cubicBezTo>
                    <a:pt x="206285" y="337566"/>
                    <a:pt x="228020" y="334563"/>
                    <a:pt x="249172" y="328652"/>
                  </a:cubicBezTo>
                  <a:cubicBezTo>
                    <a:pt x="242186" y="342992"/>
                    <a:pt x="237044" y="358495"/>
                    <a:pt x="234036" y="374675"/>
                  </a:cubicBezTo>
                  <a:cubicBezTo>
                    <a:pt x="218026" y="377485"/>
                    <a:pt x="201822" y="378842"/>
                    <a:pt x="185618" y="378842"/>
                  </a:cubicBezTo>
                  <a:cubicBezTo>
                    <a:pt x="137685" y="378842"/>
                    <a:pt x="89461" y="367021"/>
                    <a:pt x="44537" y="345027"/>
                  </a:cubicBezTo>
                  <a:cubicBezTo>
                    <a:pt x="44634" y="359367"/>
                    <a:pt x="44731" y="373610"/>
                    <a:pt x="44731" y="387852"/>
                  </a:cubicBezTo>
                  <a:cubicBezTo>
                    <a:pt x="44731" y="394538"/>
                    <a:pt x="79855" y="409944"/>
                    <a:pt x="85580" y="412560"/>
                  </a:cubicBezTo>
                  <a:cubicBezTo>
                    <a:pt x="99261" y="418857"/>
                    <a:pt x="113525" y="423508"/>
                    <a:pt x="128176" y="426609"/>
                  </a:cubicBezTo>
                  <a:cubicBezTo>
                    <a:pt x="145351" y="430290"/>
                    <a:pt x="163010" y="432035"/>
                    <a:pt x="180669" y="432035"/>
                  </a:cubicBezTo>
                  <a:cubicBezTo>
                    <a:pt x="183968" y="432035"/>
                    <a:pt x="187267" y="432035"/>
                    <a:pt x="190469" y="431841"/>
                  </a:cubicBezTo>
                  <a:cubicBezTo>
                    <a:pt x="203957" y="431356"/>
                    <a:pt x="217347" y="429903"/>
                    <a:pt x="230446" y="427481"/>
                  </a:cubicBezTo>
                  <a:cubicBezTo>
                    <a:pt x="230834" y="427384"/>
                    <a:pt x="231222" y="427287"/>
                    <a:pt x="231610" y="427287"/>
                  </a:cubicBezTo>
                  <a:cubicBezTo>
                    <a:pt x="231901" y="430290"/>
                    <a:pt x="232289" y="433294"/>
                    <a:pt x="232677" y="436298"/>
                  </a:cubicBezTo>
                  <a:cubicBezTo>
                    <a:pt x="234230" y="447343"/>
                    <a:pt x="236850" y="458001"/>
                    <a:pt x="240149" y="468272"/>
                  </a:cubicBezTo>
                  <a:cubicBezTo>
                    <a:pt x="222683" y="472050"/>
                    <a:pt x="204636" y="473988"/>
                    <a:pt x="186394" y="473988"/>
                  </a:cubicBezTo>
                  <a:cubicBezTo>
                    <a:pt x="123810" y="473988"/>
                    <a:pt x="59964" y="452382"/>
                    <a:pt x="12032" y="414400"/>
                  </a:cubicBezTo>
                  <a:cubicBezTo>
                    <a:pt x="7374" y="410719"/>
                    <a:pt x="5337" y="406359"/>
                    <a:pt x="5046" y="401998"/>
                  </a:cubicBezTo>
                  <a:cubicBezTo>
                    <a:pt x="4463" y="400061"/>
                    <a:pt x="4075" y="397929"/>
                    <a:pt x="4075" y="395507"/>
                  </a:cubicBezTo>
                  <a:cubicBezTo>
                    <a:pt x="4075" y="285633"/>
                    <a:pt x="3881" y="175759"/>
                    <a:pt x="0" y="65885"/>
                  </a:cubicBezTo>
                  <a:cubicBezTo>
                    <a:pt x="0" y="64238"/>
                    <a:pt x="97" y="62785"/>
                    <a:pt x="388" y="61332"/>
                  </a:cubicBezTo>
                  <a:cubicBezTo>
                    <a:pt x="-776" y="54065"/>
                    <a:pt x="1844" y="46410"/>
                    <a:pt x="10091" y="41760"/>
                  </a:cubicBezTo>
                  <a:cubicBezTo>
                    <a:pt x="35804" y="27323"/>
                    <a:pt x="64331" y="15599"/>
                    <a:pt x="93052" y="8914"/>
                  </a:cubicBezTo>
                  <a:cubicBezTo>
                    <a:pt x="118376" y="3004"/>
                    <a:pt x="144283" y="0"/>
                    <a:pt x="17028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2" name="组合 21"/>
          <p:cNvGrpSpPr/>
          <p:nvPr/>
        </p:nvGrpSpPr>
        <p:grpSpPr>
          <a:xfrm>
            <a:off x="0" y="342834"/>
            <a:ext cx="12192000" cy="783799"/>
            <a:chOff x="0" y="342834"/>
            <a:chExt cx="12192000" cy="783799"/>
          </a:xfrm>
        </p:grpSpPr>
        <p:grpSp>
          <p:nvGrpSpPr>
            <p:cNvPr id="12" name="组合 11"/>
            <p:cNvGrpSpPr/>
            <p:nvPr/>
          </p:nvGrpSpPr>
          <p:grpSpPr>
            <a:xfrm>
              <a:off x="3948021" y="342834"/>
              <a:ext cx="4324984" cy="783799"/>
              <a:chOff x="3948021" y="342834"/>
              <a:chExt cx="4324984" cy="783799"/>
            </a:xfrm>
          </p:grpSpPr>
          <p:sp>
            <p:nvSpPr>
              <p:cNvPr id="13" name="文本框 12"/>
              <p:cNvSpPr txBox="1"/>
              <p:nvPr/>
            </p:nvSpPr>
            <p:spPr>
              <a:xfrm>
                <a:off x="4996266" y="342834"/>
                <a:ext cx="2228495" cy="584775"/>
              </a:xfrm>
              <a:prstGeom prst="rect">
                <a:avLst/>
              </a:prstGeom>
              <a:noFill/>
            </p:spPr>
            <p:txBody>
              <a:bodyPr wrap="none" rtlCol="0">
                <a:spAutoFit/>
                <a:scene3d>
                  <a:camera prst="orthographicFront"/>
                  <a:lightRig rig="threePt" dir="t"/>
                </a:scene3d>
                <a:sp3d contourW="12700"/>
              </a:bodyPr>
              <a:lstStyle/>
              <a:p>
                <a:pPr algn="ctr"/>
                <a:r>
                  <a:rPr lang="en-US" altLang="zh-CN" sz="3200" b="1" i="1" dirty="0" smtClean="0">
                    <a:latin typeface="Century Gothic" panose="020B0502020202020204" pitchFamily="34" charset="0"/>
                    <a:cs typeface="经典综艺体简" panose="02010609000101010101" pitchFamily="49" charset="-122"/>
                  </a:rPr>
                  <a:t>CONTENTS</a:t>
                </a:r>
                <a:endParaRPr lang="zh-CN" altLang="en-US" sz="3200" b="1" i="1" dirty="0">
                  <a:latin typeface="Century Gothic" panose="020B0502020202020204" pitchFamily="34" charset="0"/>
                  <a:cs typeface="经典综艺体简" panose="02010609000101010101" pitchFamily="49" charset="-122"/>
                </a:endParaRPr>
              </a:p>
            </p:txBody>
          </p:sp>
          <p:sp>
            <p:nvSpPr>
              <p:cNvPr id="14" name="文本框 13"/>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6" name="直接连接符 15"/>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62609" y="3875022"/>
            <a:ext cx="2332152" cy="902073"/>
            <a:chOff x="3797608" y="386376"/>
            <a:chExt cx="2332152" cy="902073"/>
          </a:xfrm>
        </p:grpSpPr>
        <p:sp>
          <p:nvSpPr>
            <p:cNvPr id="26" name="文本框 25"/>
            <p:cNvSpPr txBox="1"/>
            <p:nvPr/>
          </p:nvSpPr>
          <p:spPr>
            <a:xfrm>
              <a:off x="3948021" y="386376"/>
              <a:ext cx="2031325" cy="461665"/>
            </a:xfrm>
            <a:prstGeom prst="rect">
              <a:avLst/>
            </a:prstGeom>
            <a:noFill/>
          </p:spPr>
          <p:txBody>
            <a:bodyPr wrap="none" rtlCol="0">
              <a:spAutoFit/>
              <a:scene3d>
                <a:camera prst="orthographicFront"/>
                <a:lightRig rig="threePt" dir="t"/>
              </a:scene3d>
              <a:sp3d contourW="12700"/>
            </a:bodyPr>
            <a:lstStyle/>
            <a:p>
              <a:pPr algn="ctr"/>
              <a:r>
                <a:rPr lang="zh-CN" altLang="en-US" sz="2400" b="1" dirty="0" smtClean="0">
                  <a:latin typeface="+mj-ea"/>
                  <a:ea typeface="+mj-ea"/>
                  <a:cs typeface="经典综艺体简" panose="02010609000101010101" pitchFamily="49" charset="-122"/>
                </a:rPr>
                <a:t>标题文字添加</a:t>
              </a:r>
              <a:endParaRPr lang="zh-CN" altLang="en-US" sz="2400" b="1" dirty="0">
                <a:latin typeface="+mj-ea"/>
                <a:ea typeface="+mj-ea"/>
                <a:cs typeface="经典综艺体简" panose="02010609000101010101" pitchFamily="49" charset="-122"/>
              </a:endParaRPr>
            </a:p>
          </p:txBody>
        </p:sp>
        <p:sp>
          <p:nvSpPr>
            <p:cNvPr id="27" name="文本框 26"/>
            <p:cNvSpPr txBox="1"/>
            <p:nvPr/>
          </p:nvSpPr>
          <p:spPr>
            <a:xfrm>
              <a:off x="3797608" y="827682"/>
              <a:ext cx="2332152"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latin typeface="Century Gothic" panose="020B0502020202020204" pitchFamily="34" charset="0"/>
                  <a:ea typeface="+mj-ea"/>
                </a:rPr>
                <a:t>The user can demonstrate on a projector or </a:t>
              </a:r>
              <a:r>
                <a:rPr lang="en-US" altLang="zh-CN" sz="1050" dirty="0" smtClean="0">
                  <a:latin typeface="Century Gothic" panose="020B0502020202020204" pitchFamily="34" charset="0"/>
                  <a:ea typeface="+mj-ea"/>
                </a:rPr>
                <a:t>computer</a:t>
              </a:r>
              <a:endParaRPr lang="en-US" altLang="zh-CN" sz="1050" dirty="0">
                <a:latin typeface="Century Gothic" panose="020B0502020202020204" pitchFamily="34" charset="0"/>
                <a:ea typeface="+mj-ea"/>
              </a:endParaRPr>
            </a:p>
          </p:txBody>
        </p:sp>
      </p:grpSp>
      <p:grpSp>
        <p:nvGrpSpPr>
          <p:cNvPr id="28" name="组合 27"/>
          <p:cNvGrpSpPr/>
          <p:nvPr/>
        </p:nvGrpSpPr>
        <p:grpSpPr>
          <a:xfrm>
            <a:off x="6108497" y="3875022"/>
            <a:ext cx="2332152" cy="902073"/>
            <a:chOff x="3797608" y="386376"/>
            <a:chExt cx="2332152" cy="902073"/>
          </a:xfrm>
        </p:grpSpPr>
        <p:sp>
          <p:nvSpPr>
            <p:cNvPr id="29" name="文本框 28"/>
            <p:cNvSpPr txBox="1"/>
            <p:nvPr/>
          </p:nvSpPr>
          <p:spPr>
            <a:xfrm>
              <a:off x="3948021" y="386376"/>
              <a:ext cx="2031325" cy="461665"/>
            </a:xfrm>
            <a:prstGeom prst="rect">
              <a:avLst/>
            </a:prstGeom>
            <a:noFill/>
          </p:spPr>
          <p:txBody>
            <a:bodyPr wrap="none" rtlCol="0">
              <a:spAutoFit/>
              <a:scene3d>
                <a:camera prst="orthographicFront"/>
                <a:lightRig rig="threePt" dir="t"/>
              </a:scene3d>
              <a:sp3d contourW="12700"/>
            </a:bodyPr>
            <a:lstStyle/>
            <a:p>
              <a:pPr algn="ctr"/>
              <a:r>
                <a:rPr lang="zh-CN" altLang="en-US" sz="2400" b="1" dirty="0" smtClean="0">
                  <a:latin typeface="+mj-ea"/>
                  <a:ea typeface="+mj-ea"/>
                  <a:cs typeface="经典综艺体简" panose="02010609000101010101" pitchFamily="49" charset="-122"/>
                </a:rPr>
                <a:t>标题文字添加</a:t>
              </a:r>
              <a:endParaRPr lang="zh-CN" altLang="en-US" sz="2400" b="1" dirty="0">
                <a:latin typeface="+mj-ea"/>
                <a:ea typeface="+mj-ea"/>
                <a:cs typeface="经典综艺体简" panose="02010609000101010101" pitchFamily="49" charset="-122"/>
              </a:endParaRPr>
            </a:p>
          </p:txBody>
        </p:sp>
        <p:sp>
          <p:nvSpPr>
            <p:cNvPr id="30" name="文本框 29"/>
            <p:cNvSpPr txBox="1"/>
            <p:nvPr/>
          </p:nvSpPr>
          <p:spPr>
            <a:xfrm>
              <a:off x="3797608" y="827682"/>
              <a:ext cx="2332152"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latin typeface="Century Gothic" panose="020B0502020202020204" pitchFamily="34" charset="0"/>
                  <a:ea typeface="+mj-ea"/>
                </a:rPr>
                <a:t>The user can demonstrate on a projector or </a:t>
              </a:r>
              <a:r>
                <a:rPr lang="en-US" altLang="zh-CN" sz="1050" dirty="0" smtClean="0">
                  <a:latin typeface="Century Gothic" panose="020B0502020202020204" pitchFamily="34" charset="0"/>
                  <a:ea typeface="+mj-ea"/>
                </a:rPr>
                <a:t>computer</a:t>
              </a:r>
              <a:endParaRPr lang="en-US" altLang="zh-CN" sz="1050" dirty="0">
                <a:latin typeface="Century Gothic" panose="020B0502020202020204" pitchFamily="34" charset="0"/>
                <a:ea typeface="+mj-ea"/>
              </a:endParaRPr>
            </a:p>
          </p:txBody>
        </p:sp>
      </p:grpSp>
      <p:grpSp>
        <p:nvGrpSpPr>
          <p:cNvPr id="31" name="组合 30"/>
          <p:cNvGrpSpPr/>
          <p:nvPr/>
        </p:nvGrpSpPr>
        <p:grpSpPr>
          <a:xfrm>
            <a:off x="3785553" y="4852622"/>
            <a:ext cx="2332152" cy="902073"/>
            <a:chOff x="3797608" y="386376"/>
            <a:chExt cx="2332152" cy="902073"/>
          </a:xfrm>
        </p:grpSpPr>
        <p:sp>
          <p:nvSpPr>
            <p:cNvPr id="32" name="文本框 31"/>
            <p:cNvSpPr txBox="1"/>
            <p:nvPr/>
          </p:nvSpPr>
          <p:spPr>
            <a:xfrm>
              <a:off x="3948021" y="386376"/>
              <a:ext cx="2031325" cy="461665"/>
            </a:xfrm>
            <a:prstGeom prst="rect">
              <a:avLst/>
            </a:prstGeom>
            <a:noFill/>
          </p:spPr>
          <p:txBody>
            <a:bodyPr wrap="none" rtlCol="0">
              <a:spAutoFit/>
              <a:scene3d>
                <a:camera prst="orthographicFront"/>
                <a:lightRig rig="threePt" dir="t"/>
              </a:scene3d>
              <a:sp3d contourW="12700"/>
            </a:bodyPr>
            <a:lstStyle/>
            <a:p>
              <a:pPr algn="ctr"/>
              <a:r>
                <a:rPr lang="zh-CN" altLang="en-US" sz="2400" b="1" dirty="0" smtClean="0">
                  <a:latin typeface="+mj-ea"/>
                  <a:ea typeface="+mj-ea"/>
                  <a:cs typeface="经典综艺体简" panose="02010609000101010101" pitchFamily="49" charset="-122"/>
                </a:rPr>
                <a:t>标题文字添加</a:t>
              </a:r>
              <a:endParaRPr lang="zh-CN" altLang="en-US" sz="2400" b="1" dirty="0">
                <a:latin typeface="+mj-ea"/>
                <a:ea typeface="+mj-ea"/>
                <a:cs typeface="经典综艺体简" panose="02010609000101010101" pitchFamily="49" charset="-122"/>
              </a:endParaRPr>
            </a:p>
          </p:txBody>
        </p:sp>
        <p:sp>
          <p:nvSpPr>
            <p:cNvPr id="33" name="文本框 32"/>
            <p:cNvSpPr txBox="1"/>
            <p:nvPr/>
          </p:nvSpPr>
          <p:spPr>
            <a:xfrm>
              <a:off x="3797608" y="827682"/>
              <a:ext cx="2332152"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latin typeface="Century Gothic" panose="020B0502020202020204" pitchFamily="34" charset="0"/>
                  <a:ea typeface="+mj-ea"/>
                </a:rPr>
                <a:t>The user can demonstrate on a projector or </a:t>
              </a:r>
              <a:r>
                <a:rPr lang="en-US" altLang="zh-CN" sz="1050" dirty="0" smtClean="0">
                  <a:latin typeface="Century Gothic" panose="020B0502020202020204" pitchFamily="34" charset="0"/>
                  <a:ea typeface="+mj-ea"/>
                </a:rPr>
                <a:t>computer</a:t>
              </a:r>
              <a:endParaRPr lang="en-US" altLang="zh-CN" sz="1050" dirty="0">
                <a:latin typeface="Century Gothic" panose="020B0502020202020204" pitchFamily="34" charset="0"/>
                <a:ea typeface="+mj-ea"/>
              </a:endParaRPr>
            </a:p>
          </p:txBody>
        </p:sp>
      </p:grpSp>
      <p:grpSp>
        <p:nvGrpSpPr>
          <p:cNvPr id="34" name="组合 33"/>
          <p:cNvGrpSpPr/>
          <p:nvPr/>
        </p:nvGrpSpPr>
        <p:grpSpPr>
          <a:xfrm>
            <a:off x="8431441" y="4852622"/>
            <a:ext cx="2332152" cy="902073"/>
            <a:chOff x="3797608" y="386376"/>
            <a:chExt cx="2332152" cy="902073"/>
          </a:xfrm>
        </p:grpSpPr>
        <p:sp>
          <p:nvSpPr>
            <p:cNvPr id="35" name="文本框 34"/>
            <p:cNvSpPr txBox="1"/>
            <p:nvPr/>
          </p:nvSpPr>
          <p:spPr>
            <a:xfrm>
              <a:off x="3948021" y="386376"/>
              <a:ext cx="2031325" cy="461665"/>
            </a:xfrm>
            <a:prstGeom prst="rect">
              <a:avLst/>
            </a:prstGeom>
            <a:noFill/>
          </p:spPr>
          <p:txBody>
            <a:bodyPr wrap="none" rtlCol="0">
              <a:spAutoFit/>
              <a:scene3d>
                <a:camera prst="orthographicFront"/>
                <a:lightRig rig="threePt" dir="t"/>
              </a:scene3d>
              <a:sp3d contourW="12700"/>
            </a:bodyPr>
            <a:lstStyle/>
            <a:p>
              <a:pPr algn="ctr"/>
              <a:r>
                <a:rPr lang="zh-CN" altLang="en-US" sz="2400" b="1" dirty="0" smtClean="0">
                  <a:latin typeface="+mj-ea"/>
                  <a:ea typeface="+mj-ea"/>
                  <a:cs typeface="经典综艺体简" panose="02010609000101010101" pitchFamily="49" charset="-122"/>
                </a:rPr>
                <a:t>标题文字添加</a:t>
              </a:r>
              <a:endParaRPr lang="zh-CN" altLang="en-US" sz="2400" b="1" dirty="0">
                <a:latin typeface="+mj-ea"/>
                <a:ea typeface="+mj-ea"/>
                <a:cs typeface="经典综艺体简" panose="02010609000101010101" pitchFamily="49" charset="-122"/>
              </a:endParaRPr>
            </a:p>
          </p:txBody>
        </p:sp>
        <p:sp>
          <p:nvSpPr>
            <p:cNvPr id="36" name="文本框 35"/>
            <p:cNvSpPr txBox="1"/>
            <p:nvPr/>
          </p:nvSpPr>
          <p:spPr>
            <a:xfrm>
              <a:off x="3797608" y="827682"/>
              <a:ext cx="2332152" cy="46076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050" dirty="0">
                  <a:latin typeface="Century Gothic" panose="020B0502020202020204" pitchFamily="34" charset="0"/>
                  <a:ea typeface="+mj-ea"/>
                </a:rPr>
                <a:t>The user can demonstrate on a projector or </a:t>
              </a:r>
              <a:r>
                <a:rPr lang="en-US" altLang="zh-CN" sz="1050" dirty="0" smtClean="0">
                  <a:latin typeface="Century Gothic" panose="020B0502020202020204" pitchFamily="34" charset="0"/>
                  <a:ea typeface="+mj-ea"/>
                </a:rPr>
                <a:t>computer</a:t>
              </a:r>
              <a:endParaRPr lang="en-US" altLang="zh-CN" sz="1050" dirty="0">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crush"/>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1000"/>
                                        <p:tgtEl>
                                          <p:spTgt spid="25"/>
                                        </p:tgtEl>
                                      </p:cBhvr>
                                    </p:animEffect>
                                    <p:anim calcmode="lin" valueType="num">
                                      <p:cBhvr>
                                        <p:cTn id="32" dur="1000" fill="hold"/>
                                        <p:tgtEl>
                                          <p:spTgt spid="25"/>
                                        </p:tgtEl>
                                        <p:attrNameLst>
                                          <p:attrName>ppt_x</p:attrName>
                                        </p:attrNameLst>
                                      </p:cBhvr>
                                      <p:tavLst>
                                        <p:tav tm="0">
                                          <p:val>
                                            <p:strVal val="#ppt_x"/>
                                          </p:val>
                                        </p:tav>
                                        <p:tav tm="100000">
                                          <p:val>
                                            <p:strVal val="#ppt_x"/>
                                          </p:val>
                                        </p:tav>
                                      </p:tavLst>
                                    </p:anim>
                                    <p:anim calcmode="lin" valueType="num">
                                      <p:cBhvr>
                                        <p:cTn id="33" dur="1000" fill="hold"/>
                                        <p:tgtEl>
                                          <p:spTgt spid="25"/>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1000"/>
                                        <p:tgtEl>
                                          <p:spTgt spid="31"/>
                                        </p:tgtEl>
                                      </p:cBhvr>
                                    </p:animEffect>
                                    <p:anim calcmode="lin" valueType="num">
                                      <p:cBhvr>
                                        <p:cTn id="37" dur="1000" fill="hold"/>
                                        <p:tgtEl>
                                          <p:spTgt spid="31"/>
                                        </p:tgtEl>
                                        <p:attrNameLst>
                                          <p:attrName>ppt_x</p:attrName>
                                        </p:attrNameLst>
                                      </p:cBhvr>
                                      <p:tavLst>
                                        <p:tav tm="0">
                                          <p:val>
                                            <p:strVal val="#ppt_x"/>
                                          </p:val>
                                        </p:tav>
                                        <p:tav tm="100000">
                                          <p:val>
                                            <p:strVal val="#ppt_x"/>
                                          </p:val>
                                        </p:tav>
                                      </p:tavLst>
                                    </p:anim>
                                    <p:anim calcmode="lin" valueType="num">
                                      <p:cBhvr>
                                        <p:cTn id="38" dur="1000" fill="hold"/>
                                        <p:tgtEl>
                                          <p:spTgt spid="31"/>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fade">
                                      <p:cBhvr>
                                        <p:cTn id="46" dur="1000"/>
                                        <p:tgtEl>
                                          <p:spTgt spid="34"/>
                                        </p:tgtEl>
                                      </p:cBhvr>
                                    </p:animEffect>
                                    <p:anim calcmode="lin" valueType="num">
                                      <p:cBhvr>
                                        <p:cTn id="47" dur="1000" fill="hold"/>
                                        <p:tgtEl>
                                          <p:spTgt spid="34"/>
                                        </p:tgtEl>
                                        <p:attrNameLst>
                                          <p:attrName>ppt_x</p:attrName>
                                        </p:attrNameLst>
                                      </p:cBhvr>
                                      <p:tavLst>
                                        <p:tav tm="0">
                                          <p:val>
                                            <p:strVal val="#ppt_x"/>
                                          </p:val>
                                        </p:tav>
                                        <p:tav tm="100000">
                                          <p:val>
                                            <p:strVal val="#ppt_x"/>
                                          </p:val>
                                        </p:tav>
                                      </p:tavLst>
                                    </p:anim>
                                    <p:anim calcmode="lin" valueType="num">
                                      <p:cBhvr>
                                        <p:cTn id="48"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0"/>
          </p:nvPr>
        </p:nvPicPr>
        <p:blipFill>
          <a:blip r:embed="rId1">
            <a:grayscl/>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8308" r="8308"/>
          <a:stretch>
            <a:fillRect/>
          </a:stretch>
        </p:blipFill>
        <p:spPr/>
      </p:pic>
      <p:sp>
        <p:nvSpPr>
          <p:cNvPr id="2" name="圆角矩形 1"/>
          <p:cNvSpPr/>
          <p:nvPr/>
        </p:nvSpPr>
        <p:spPr>
          <a:xfrm rot="2700000">
            <a:off x="4188816" y="1704379"/>
            <a:ext cx="3814365" cy="3814365"/>
          </a:xfrm>
          <a:prstGeom prst="roundRect">
            <a:avLst>
              <a:gd name="adj" fmla="val 8938"/>
            </a:avLst>
          </a:prstGeom>
          <a:solidFill>
            <a:srgbClr val="0C283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rot="2700000">
            <a:off x="6183465" y="4867086"/>
            <a:ext cx="2489961" cy="2489961"/>
          </a:xfrm>
          <a:prstGeom prst="roundRect">
            <a:avLst>
              <a:gd name="adj" fmla="val 8938"/>
            </a:avLst>
          </a:prstGeom>
          <a:solidFill>
            <a:srgbClr val="01A8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rot="2700000">
            <a:off x="3677206" y="-513797"/>
            <a:ext cx="2164242" cy="2164242"/>
          </a:xfrm>
          <a:prstGeom prst="roundRect">
            <a:avLst>
              <a:gd name="adj" fmla="val 8938"/>
            </a:avLst>
          </a:prstGeom>
          <a:solidFill>
            <a:srgbClr val="01A8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565748" y="5516619"/>
            <a:ext cx="1717137" cy="92333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5400" i="1" dirty="0" smtClean="0">
                <a:solidFill>
                  <a:schemeClr val="bg1"/>
                </a:solidFill>
                <a:latin typeface="Century Gothic" panose="020B0502020202020204" pitchFamily="34" charset="0"/>
                <a:ea typeface="迷你简综艺" panose="03000509000000000000" pitchFamily="65" charset="-122"/>
                <a:cs typeface="经典综艺体简" panose="02010609000101010101" pitchFamily="49" charset="-122"/>
              </a:rPr>
              <a:t>2018</a:t>
            </a:r>
            <a:endParaRPr kumimoji="0" lang="zh-CN" altLang="en-US" sz="5400" b="0" i="1" u="none" strike="noStrike" kern="1200" cap="none" spc="0" normalizeH="0" baseline="0" noProof="0" dirty="0" smtClean="0">
              <a:ln>
                <a:noFill/>
              </a:ln>
              <a:solidFill>
                <a:schemeClr val="bg1"/>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
        <p:nvSpPr>
          <p:cNvPr id="17" name="文本框 16"/>
          <p:cNvSpPr txBox="1"/>
          <p:nvPr/>
        </p:nvSpPr>
        <p:spPr>
          <a:xfrm>
            <a:off x="4503895" y="2824359"/>
            <a:ext cx="3262432"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smtClean="0">
                <a:ln>
                  <a:noFill/>
                </a:ln>
                <a:solidFill>
                  <a:schemeClr val="bg1"/>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rPr>
              <a:t>标题添加此处</a:t>
            </a:r>
            <a:endParaRPr kumimoji="0" lang="zh-CN" altLang="en-US" sz="4000" b="0" i="0" u="none" strike="noStrike" kern="1200" cap="none" spc="0" normalizeH="0" baseline="0" noProof="0" dirty="0" smtClean="0">
              <a:ln>
                <a:noFill/>
              </a:ln>
              <a:solidFill>
                <a:schemeClr val="bg1"/>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endParaRPr>
          </a:p>
        </p:txBody>
      </p:sp>
      <p:sp>
        <p:nvSpPr>
          <p:cNvPr id="18" name="文本框 17"/>
          <p:cNvSpPr txBox="1"/>
          <p:nvPr/>
        </p:nvSpPr>
        <p:spPr>
          <a:xfrm>
            <a:off x="4320025" y="3553081"/>
            <a:ext cx="3630176" cy="75713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charset="-122"/>
                <a:cs typeface="+mn-cs"/>
              </a:rPr>
              <a:t>The user can demonstrate on a projector or </a:t>
            </a:r>
            <a:r>
              <a:rPr kumimoji="0" lang="en-US" altLang="zh-CN" sz="1200" b="0" i="0" u="none" strike="noStrike" kern="1200" cap="none" spc="0" normalizeH="0" baseline="0" noProof="0" dirty="0" smtClean="0">
                <a:ln>
                  <a:noFill/>
                </a:ln>
                <a:solidFill>
                  <a:schemeClr val="bg1"/>
                </a:solidFill>
                <a:effectLst/>
                <a:uLnTx/>
                <a:uFillTx/>
                <a:latin typeface="Century Gothic" panose="020B0502020202020204" pitchFamily="34" charset="0"/>
                <a:ea typeface="微软雅黑" panose="020B0503020204020204" charset="-122"/>
                <a:cs typeface="+mn-cs"/>
              </a:rPr>
              <a:t>computer or </a:t>
            </a:r>
            <a:r>
              <a:rPr kumimoji="0" lang="en-US" altLang="zh-CN" sz="1200" b="0" i="0"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charset="-122"/>
                <a:cs typeface="+mn-cs"/>
              </a:rPr>
              <a:t>print </a:t>
            </a:r>
            <a:r>
              <a:rPr kumimoji="0" lang="en-US" altLang="zh-CN" sz="1200" b="0" i="0" u="none" strike="noStrike" kern="1200" cap="none" spc="0" normalizeH="0" baseline="0" noProof="0" dirty="0" smtClean="0">
                <a:ln>
                  <a:noFill/>
                </a:ln>
                <a:solidFill>
                  <a:schemeClr val="bg1"/>
                </a:solidFill>
                <a:effectLst/>
                <a:uLnTx/>
                <a:uFillTx/>
                <a:latin typeface="Century Gothic" panose="020B0502020202020204" pitchFamily="34" charset="0"/>
                <a:ea typeface="微软雅黑" panose="020B0503020204020204" charset="-122"/>
                <a:cs typeface="+mn-cs"/>
              </a:rPr>
              <a:t>the </a:t>
            </a:r>
            <a:r>
              <a:rPr kumimoji="0" lang="en-US" altLang="zh-CN" sz="1200" b="0" i="0"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charset="-122"/>
                <a:cs typeface="+mn-cs"/>
              </a:rPr>
              <a:t>it into a film to be used in a wider field</a:t>
            </a:r>
            <a:endParaRPr kumimoji="0" lang="en-US" altLang="zh-CN" sz="1200" b="0" i="0" u="none" strike="noStrike" kern="1200" cap="none" spc="0" normalizeH="0" baseline="0" noProof="0" dirty="0">
              <a:ln>
                <a:noFill/>
              </a:ln>
              <a:solidFill>
                <a:schemeClr val="bg1"/>
              </a:solidFill>
              <a:effectLst/>
              <a:uLnTx/>
              <a:uFillTx/>
              <a:latin typeface="Century Gothic" panose="020B0502020202020204" pitchFamily="34" charset="0"/>
              <a:ea typeface="微软雅黑" panose="020B0503020204020204" charset="-122"/>
              <a:cs typeface="+mn-cs"/>
            </a:endParaRPr>
          </a:p>
        </p:txBody>
      </p:sp>
      <p:sp>
        <p:nvSpPr>
          <p:cNvPr id="21" name="文本框 20"/>
          <p:cNvSpPr txBox="1"/>
          <p:nvPr/>
        </p:nvSpPr>
        <p:spPr>
          <a:xfrm>
            <a:off x="3744249" y="347629"/>
            <a:ext cx="2050561"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3200" i="1" dirty="0" smtClean="0">
                <a:solidFill>
                  <a:schemeClr val="bg1"/>
                </a:solidFill>
                <a:latin typeface="Century Gothic" panose="020B0502020202020204" pitchFamily="34" charset="0"/>
                <a:ea typeface="迷你简综艺" panose="03000509000000000000" pitchFamily="65" charset="-122"/>
                <a:cs typeface="经典综艺体简" panose="02010609000101010101" pitchFamily="49" charset="-122"/>
              </a:rPr>
              <a:t>CONTENT</a:t>
            </a:r>
            <a:endParaRPr kumimoji="0" lang="zh-CN" altLang="en-US" sz="3200" b="0" i="1" u="none" strike="noStrike" kern="1200" cap="none" spc="0" normalizeH="0" baseline="0" noProof="0" dirty="0" smtClean="0">
              <a:ln>
                <a:noFill/>
              </a:ln>
              <a:solidFill>
                <a:schemeClr val="bg1"/>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16" grpId="0"/>
      <p:bldP spid="17" grpId="0"/>
      <p:bldP spid="18"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占位符 23"/>
          <p:cNvPicPr>
            <a:picLocks noGrp="1" noChangeAspect="1"/>
          </p:cNvPicPr>
          <p:nvPr>
            <p:ph type="pic" sz="quarter" idx="10"/>
          </p:nvPr>
        </p:nvPicPr>
        <p:blipFill>
          <a:blip r:embed="rId1">
            <a:grayscl/>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t="35575" b="35575"/>
          <a:stretch>
            <a:fillRect/>
          </a:stretch>
        </p:blipFill>
        <p:spPr/>
      </p:pic>
      <p:grpSp>
        <p:nvGrpSpPr>
          <p:cNvPr id="23" name="组合 22"/>
          <p:cNvGrpSpPr/>
          <p:nvPr/>
        </p:nvGrpSpPr>
        <p:grpSpPr>
          <a:xfrm>
            <a:off x="2465848" y="3738427"/>
            <a:ext cx="880536" cy="880536"/>
            <a:chOff x="5040845" y="2743226"/>
            <a:chExt cx="1149207" cy="1149207"/>
          </a:xfrm>
        </p:grpSpPr>
        <p:sp>
          <p:nvSpPr>
            <p:cNvPr id="25" name="圆角矩形 24"/>
            <p:cNvSpPr/>
            <p:nvPr/>
          </p:nvSpPr>
          <p:spPr>
            <a:xfrm rot="2700000">
              <a:off x="5040845" y="2743226"/>
              <a:ext cx="1149207" cy="1149207"/>
            </a:xfrm>
            <a:prstGeom prst="roundRect">
              <a:avLst>
                <a:gd name="adj" fmla="val 95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圆角矩形 4"/>
            <p:cNvSpPr/>
            <p:nvPr/>
          </p:nvSpPr>
          <p:spPr>
            <a:xfrm>
              <a:off x="5366422" y="3084252"/>
              <a:ext cx="498054" cy="467155"/>
            </a:xfrm>
            <a:custGeom>
              <a:avLst/>
              <a:gdLst>
                <a:gd name="connsiteX0" fmla="*/ 258582 w 606298"/>
                <a:gd name="connsiteY0" fmla="*/ 455598 h 568686"/>
                <a:gd name="connsiteX1" fmla="*/ 303149 w 606298"/>
                <a:gd name="connsiteY1" fmla="*/ 490637 h 568686"/>
                <a:gd name="connsiteX2" fmla="*/ 347716 w 606298"/>
                <a:gd name="connsiteY2" fmla="*/ 455598 h 568686"/>
                <a:gd name="connsiteX3" fmla="*/ 311784 w 606298"/>
                <a:gd name="connsiteY3" fmla="*/ 456896 h 568686"/>
                <a:gd name="connsiteX4" fmla="*/ 294607 w 606298"/>
                <a:gd name="connsiteY4" fmla="*/ 456896 h 568686"/>
                <a:gd name="connsiteX5" fmla="*/ 258582 w 606298"/>
                <a:gd name="connsiteY5" fmla="*/ 455598 h 568686"/>
                <a:gd name="connsiteX6" fmla="*/ 482810 w 606298"/>
                <a:gd name="connsiteY6" fmla="*/ 426955 h 568686"/>
                <a:gd name="connsiteX7" fmla="*/ 402311 w 606298"/>
                <a:gd name="connsiteY7" fmla="*/ 449202 h 568686"/>
                <a:gd name="connsiteX8" fmla="*/ 391633 w 606298"/>
                <a:gd name="connsiteY8" fmla="*/ 460233 h 568686"/>
                <a:gd name="connsiteX9" fmla="*/ 333696 w 606298"/>
                <a:gd name="connsiteY9" fmla="*/ 510752 h 568686"/>
                <a:gd name="connsiteX10" fmla="*/ 407603 w 606298"/>
                <a:gd name="connsiteY10" fmla="*/ 533647 h 568686"/>
                <a:gd name="connsiteX11" fmla="*/ 445578 w 606298"/>
                <a:gd name="connsiteY11" fmla="*/ 523358 h 568686"/>
                <a:gd name="connsiteX12" fmla="*/ 482810 w 606298"/>
                <a:gd name="connsiteY12" fmla="*/ 426955 h 568686"/>
                <a:gd name="connsiteX13" fmla="*/ 123488 w 606298"/>
                <a:gd name="connsiteY13" fmla="*/ 426955 h 568686"/>
                <a:gd name="connsiteX14" fmla="*/ 160720 w 606298"/>
                <a:gd name="connsiteY14" fmla="*/ 523358 h 568686"/>
                <a:gd name="connsiteX15" fmla="*/ 198788 w 606298"/>
                <a:gd name="connsiteY15" fmla="*/ 533647 h 568686"/>
                <a:gd name="connsiteX16" fmla="*/ 272602 w 606298"/>
                <a:gd name="connsiteY16" fmla="*/ 510752 h 568686"/>
                <a:gd name="connsiteX17" fmla="*/ 214665 w 606298"/>
                <a:gd name="connsiteY17" fmla="*/ 460233 h 568686"/>
                <a:gd name="connsiteX18" fmla="*/ 204080 w 606298"/>
                <a:gd name="connsiteY18" fmla="*/ 449202 h 568686"/>
                <a:gd name="connsiteX19" fmla="*/ 123488 w 606298"/>
                <a:gd name="connsiteY19" fmla="*/ 426955 h 568686"/>
                <a:gd name="connsiteX20" fmla="*/ 469069 w 606298"/>
                <a:gd name="connsiteY20" fmla="*/ 346681 h 568686"/>
                <a:gd name="connsiteX21" fmla="*/ 450777 w 606298"/>
                <a:gd name="connsiteY21" fmla="*/ 374953 h 568686"/>
                <a:gd name="connsiteX22" fmla="*/ 449292 w 606298"/>
                <a:gd name="connsiteY22" fmla="*/ 377178 h 568686"/>
                <a:gd name="connsiteX23" fmla="*/ 425523 w 606298"/>
                <a:gd name="connsiteY23" fmla="*/ 409250 h 568686"/>
                <a:gd name="connsiteX24" fmla="*/ 479189 w 606298"/>
                <a:gd name="connsiteY24" fmla="*/ 391360 h 568686"/>
                <a:gd name="connsiteX25" fmla="*/ 469069 w 606298"/>
                <a:gd name="connsiteY25" fmla="*/ 346681 h 568686"/>
                <a:gd name="connsiteX26" fmla="*/ 137229 w 606298"/>
                <a:gd name="connsiteY26" fmla="*/ 346681 h 568686"/>
                <a:gd name="connsiteX27" fmla="*/ 127109 w 606298"/>
                <a:gd name="connsiteY27" fmla="*/ 391360 h 568686"/>
                <a:gd name="connsiteX28" fmla="*/ 180868 w 606298"/>
                <a:gd name="connsiteY28" fmla="*/ 409250 h 568686"/>
                <a:gd name="connsiteX29" fmla="*/ 157006 w 606298"/>
                <a:gd name="connsiteY29" fmla="*/ 377178 h 568686"/>
                <a:gd name="connsiteX30" fmla="*/ 155521 w 606298"/>
                <a:gd name="connsiteY30" fmla="*/ 375046 h 568686"/>
                <a:gd name="connsiteX31" fmla="*/ 137229 w 606298"/>
                <a:gd name="connsiteY31" fmla="*/ 346681 h 568686"/>
                <a:gd name="connsiteX32" fmla="*/ 303114 w 606298"/>
                <a:gd name="connsiteY32" fmla="*/ 237523 h 568686"/>
                <a:gd name="connsiteX33" fmla="*/ 350005 w 606298"/>
                <a:gd name="connsiteY33" fmla="*/ 284343 h 568686"/>
                <a:gd name="connsiteX34" fmla="*/ 303114 w 606298"/>
                <a:gd name="connsiteY34" fmla="*/ 331163 h 568686"/>
                <a:gd name="connsiteX35" fmla="*/ 256223 w 606298"/>
                <a:gd name="connsiteY35" fmla="*/ 284343 h 568686"/>
                <a:gd name="connsiteX36" fmla="*/ 303114 w 606298"/>
                <a:gd name="connsiteY36" fmla="*/ 237523 h 568686"/>
                <a:gd name="connsiteX37" fmla="*/ 517257 w 606298"/>
                <a:gd name="connsiteY37" fmla="*/ 210604 h 568686"/>
                <a:gd name="connsiteX38" fmla="*/ 516792 w 606298"/>
                <a:gd name="connsiteY38" fmla="*/ 213292 h 568686"/>
                <a:gd name="connsiteX39" fmla="*/ 490888 w 606298"/>
                <a:gd name="connsiteY39" fmla="*/ 303392 h 568686"/>
                <a:gd name="connsiteX40" fmla="*/ 511500 w 606298"/>
                <a:gd name="connsiteY40" fmla="*/ 374953 h 568686"/>
                <a:gd name="connsiteX41" fmla="*/ 572130 w 606298"/>
                <a:gd name="connsiteY41" fmla="*/ 290971 h 568686"/>
                <a:gd name="connsiteX42" fmla="*/ 517257 w 606298"/>
                <a:gd name="connsiteY42" fmla="*/ 210604 h 568686"/>
                <a:gd name="connsiteX43" fmla="*/ 89041 w 606298"/>
                <a:gd name="connsiteY43" fmla="*/ 210604 h 568686"/>
                <a:gd name="connsiteX44" fmla="*/ 34168 w 606298"/>
                <a:gd name="connsiteY44" fmla="*/ 290971 h 568686"/>
                <a:gd name="connsiteX45" fmla="*/ 94798 w 606298"/>
                <a:gd name="connsiteY45" fmla="*/ 374953 h 568686"/>
                <a:gd name="connsiteX46" fmla="*/ 115410 w 606298"/>
                <a:gd name="connsiteY46" fmla="*/ 303392 h 568686"/>
                <a:gd name="connsiteX47" fmla="*/ 89506 w 606298"/>
                <a:gd name="connsiteY47" fmla="*/ 213292 h 568686"/>
                <a:gd name="connsiteX48" fmla="*/ 419952 w 606298"/>
                <a:gd name="connsiteY48" fmla="*/ 171487 h 568686"/>
                <a:gd name="connsiteX49" fmla="*/ 438893 w 606298"/>
                <a:gd name="connsiteY49" fmla="*/ 199666 h 568686"/>
                <a:gd name="connsiteX50" fmla="*/ 470833 w 606298"/>
                <a:gd name="connsiteY50" fmla="*/ 256952 h 568686"/>
                <a:gd name="connsiteX51" fmla="*/ 484017 w 606298"/>
                <a:gd name="connsiteY51" fmla="*/ 200407 h 568686"/>
                <a:gd name="connsiteX52" fmla="*/ 484946 w 606298"/>
                <a:gd name="connsiteY52" fmla="*/ 193085 h 568686"/>
                <a:gd name="connsiteX53" fmla="*/ 419952 w 606298"/>
                <a:gd name="connsiteY53" fmla="*/ 171487 h 568686"/>
                <a:gd name="connsiteX54" fmla="*/ 186346 w 606298"/>
                <a:gd name="connsiteY54" fmla="*/ 171487 h 568686"/>
                <a:gd name="connsiteX55" fmla="*/ 121352 w 606298"/>
                <a:gd name="connsiteY55" fmla="*/ 193085 h 568686"/>
                <a:gd name="connsiteX56" fmla="*/ 122281 w 606298"/>
                <a:gd name="connsiteY56" fmla="*/ 200407 h 568686"/>
                <a:gd name="connsiteX57" fmla="*/ 135465 w 606298"/>
                <a:gd name="connsiteY57" fmla="*/ 256952 h 568686"/>
                <a:gd name="connsiteX58" fmla="*/ 167405 w 606298"/>
                <a:gd name="connsiteY58" fmla="*/ 199666 h 568686"/>
                <a:gd name="connsiteX59" fmla="*/ 186346 w 606298"/>
                <a:gd name="connsiteY59" fmla="*/ 171487 h 568686"/>
                <a:gd name="connsiteX60" fmla="*/ 303149 w 606298"/>
                <a:gd name="connsiteY60" fmla="*/ 159459 h 568686"/>
                <a:gd name="connsiteX61" fmla="*/ 236113 w 606298"/>
                <a:gd name="connsiteY61" fmla="*/ 162866 h 568686"/>
                <a:gd name="connsiteX62" fmla="*/ 196559 w 606298"/>
                <a:gd name="connsiteY62" fmla="*/ 218020 h 568686"/>
                <a:gd name="connsiteX63" fmla="*/ 153385 w 606298"/>
                <a:gd name="connsiteY63" fmla="*/ 301260 h 568686"/>
                <a:gd name="connsiteX64" fmla="*/ 184118 w 606298"/>
                <a:gd name="connsiteY64" fmla="*/ 356321 h 568686"/>
                <a:gd name="connsiteX65" fmla="*/ 222835 w 606298"/>
                <a:gd name="connsiteY65" fmla="*/ 406284 h 568686"/>
                <a:gd name="connsiteX66" fmla="*/ 227385 w 606298"/>
                <a:gd name="connsiteY66" fmla="*/ 411104 h 568686"/>
                <a:gd name="connsiteX67" fmla="*/ 234813 w 606298"/>
                <a:gd name="connsiteY67" fmla="*/ 419169 h 568686"/>
                <a:gd name="connsiteX68" fmla="*/ 294607 w 606298"/>
                <a:gd name="connsiteY68" fmla="*/ 422691 h 568686"/>
                <a:gd name="connsiteX69" fmla="*/ 311784 w 606298"/>
                <a:gd name="connsiteY69" fmla="*/ 422691 h 568686"/>
                <a:gd name="connsiteX70" fmla="*/ 371485 w 606298"/>
                <a:gd name="connsiteY70" fmla="*/ 419169 h 568686"/>
                <a:gd name="connsiteX71" fmla="*/ 378913 w 606298"/>
                <a:gd name="connsiteY71" fmla="*/ 411104 h 568686"/>
                <a:gd name="connsiteX72" fmla="*/ 383463 w 606298"/>
                <a:gd name="connsiteY72" fmla="*/ 406284 h 568686"/>
                <a:gd name="connsiteX73" fmla="*/ 422273 w 606298"/>
                <a:gd name="connsiteY73" fmla="*/ 356321 h 568686"/>
                <a:gd name="connsiteX74" fmla="*/ 452913 w 606298"/>
                <a:gd name="connsiteY74" fmla="*/ 301260 h 568686"/>
                <a:gd name="connsiteX75" fmla="*/ 409831 w 606298"/>
                <a:gd name="connsiteY75" fmla="*/ 218020 h 568686"/>
                <a:gd name="connsiteX76" fmla="*/ 370185 w 606298"/>
                <a:gd name="connsiteY76" fmla="*/ 162866 h 568686"/>
                <a:gd name="connsiteX77" fmla="*/ 303149 w 606298"/>
                <a:gd name="connsiteY77" fmla="*/ 159459 h 568686"/>
                <a:gd name="connsiteX78" fmla="*/ 303149 w 606298"/>
                <a:gd name="connsiteY78" fmla="*/ 95754 h 568686"/>
                <a:gd name="connsiteX79" fmla="*/ 269631 w 606298"/>
                <a:gd name="connsiteY79" fmla="*/ 125788 h 568686"/>
                <a:gd name="connsiteX80" fmla="*/ 336667 w 606298"/>
                <a:gd name="connsiteY80" fmla="*/ 125788 h 568686"/>
                <a:gd name="connsiteX81" fmla="*/ 303149 w 606298"/>
                <a:gd name="connsiteY81" fmla="*/ 95754 h 568686"/>
                <a:gd name="connsiteX82" fmla="*/ 413453 w 606298"/>
                <a:gd name="connsiteY82" fmla="*/ 34112 h 568686"/>
                <a:gd name="connsiteX83" fmla="*/ 326454 w 606298"/>
                <a:gd name="connsiteY83" fmla="*/ 70078 h 568686"/>
                <a:gd name="connsiteX84" fmla="*/ 388012 w 606298"/>
                <a:gd name="connsiteY84" fmla="*/ 130608 h 568686"/>
                <a:gd name="connsiteX85" fmla="*/ 490424 w 606298"/>
                <a:gd name="connsiteY85" fmla="*/ 158138 h 568686"/>
                <a:gd name="connsiteX86" fmla="*/ 490424 w 606298"/>
                <a:gd name="connsiteY86" fmla="*/ 156933 h 568686"/>
                <a:gd name="connsiteX87" fmla="*/ 453841 w 606298"/>
                <a:gd name="connsiteY87" fmla="*/ 45143 h 568686"/>
                <a:gd name="connsiteX88" fmla="*/ 413453 w 606298"/>
                <a:gd name="connsiteY88" fmla="*/ 34112 h 568686"/>
                <a:gd name="connsiteX89" fmla="*/ 192845 w 606298"/>
                <a:gd name="connsiteY89" fmla="*/ 34112 h 568686"/>
                <a:gd name="connsiteX90" fmla="*/ 152549 w 606298"/>
                <a:gd name="connsiteY90" fmla="*/ 45143 h 568686"/>
                <a:gd name="connsiteX91" fmla="*/ 115874 w 606298"/>
                <a:gd name="connsiteY91" fmla="*/ 156933 h 568686"/>
                <a:gd name="connsiteX92" fmla="*/ 115967 w 606298"/>
                <a:gd name="connsiteY92" fmla="*/ 158138 h 568686"/>
                <a:gd name="connsiteX93" fmla="*/ 218286 w 606298"/>
                <a:gd name="connsiteY93" fmla="*/ 130608 h 568686"/>
                <a:gd name="connsiteX94" fmla="*/ 279937 w 606298"/>
                <a:gd name="connsiteY94" fmla="*/ 70078 h 568686"/>
                <a:gd name="connsiteX95" fmla="*/ 192845 w 606298"/>
                <a:gd name="connsiteY95" fmla="*/ 34112 h 568686"/>
                <a:gd name="connsiteX96" fmla="*/ 192845 w 606298"/>
                <a:gd name="connsiteY96" fmla="*/ 0 h 568686"/>
                <a:gd name="connsiteX97" fmla="*/ 303149 w 606298"/>
                <a:gd name="connsiteY97" fmla="*/ 44494 h 568686"/>
                <a:gd name="connsiteX98" fmla="*/ 413453 w 606298"/>
                <a:gd name="connsiteY98" fmla="*/ 0 h 568686"/>
                <a:gd name="connsiteX99" fmla="*/ 472411 w 606298"/>
                <a:gd name="connsiteY99" fmla="*/ 16500 h 568686"/>
                <a:gd name="connsiteX100" fmla="*/ 515214 w 606298"/>
                <a:gd name="connsiteY100" fmla="*/ 78050 h 568686"/>
                <a:gd name="connsiteX101" fmla="*/ 524127 w 606298"/>
                <a:gd name="connsiteY101" fmla="*/ 167964 h 568686"/>
                <a:gd name="connsiteX102" fmla="*/ 524127 w 606298"/>
                <a:gd name="connsiteY102" fmla="*/ 174824 h 568686"/>
                <a:gd name="connsiteX103" fmla="*/ 606298 w 606298"/>
                <a:gd name="connsiteY103" fmla="*/ 290971 h 568686"/>
                <a:gd name="connsiteX104" fmla="*/ 516607 w 606298"/>
                <a:gd name="connsiteY104" fmla="*/ 411382 h 568686"/>
                <a:gd name="connsiteX105" fmla="*/ 516792 w 606298"/>
                <a:gd name="connsiteY105" fmla="*/ 413792 h 568686"/>
                <a:gd name="connsiteX106" fmla="*/ 464519 w 606298"/>
                <a:gd name="connsiteY106" fmla="*/ 553299 h 568686"/>
                <a:gd name="connsiteX107" fmla="*/ 408903 w 606298"/>
                <a:gd name="connsiteY107" fmla="*/ 568686 h 568686"/>
                <a:gd name="connsiteX108" fmla="*/ 303149 w 606298"/>
                <a:gd name="connsiteY108" fmla="*/ 532628 h 568686"/>
                <a:gd name="connsiteX109" fmla="*/ 197395 w 606298"/>
                <a:gd name="connsiteY109" fmla="*/ 568686 h 568686"/>
                <a:gd name="connsiteX110" fmla="*/ 141779 w 606298"/>
                <a:gd name="connsiteY110" fmla="*/ 553299 h 568686"/>
                <a:gd name="connsiteX111" fmla="*/ 89506 w 606298"/>
                <a:gd name="connsiteY111" fmla="*/ 413700 h 568686"/>
                <a:gd name="connsiteX112" fmla="*/ 89784 w 606298"/>
                <a:gd name="connsiteY112" fmla="*/ 411382 h 568686"/>
                <a:gd name="connsiteX113" fmla="*/ 0 w 606298"/>
                <a:gd name="connsiteY113" fmla="*/ 290971 h 568686"/>
                <a:gd name="connsiteX114" fmla="*/ 82171 w 606298"/>
                <a:gd name="connsiteY114" fmla="*/ 174824 h 568686"/>
                <a:gd name="connsiteX115" fmla="*/ 82171 w 606298"/>
                <a:gd name="connsiteY115" fmla="*/ 167964 h 568686"/>
                <a:gd name="connsiteX116" fmla="*/ 91084 w 606298"/>
                <a:gd name="connsiteY116" fmla="*/ 78050 h 568686"/>
                <a:gd name="connsiteX117" fmla="*/ 133887 w 606298"/>
                <a:gd name="connsiteY117" fmla="*/ 16500 h 568686"/>
                <a:gd name="connsiteX118" fmla="*/ 192845 w 606298"/>
                <a:gd name="connsiteY118" fmla="*/ 0 h 568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606298" h="568686">
                  <a:moveTo>
                    <a:pt x="258582" y="455598"/>
                  </a:moveTo>
                  <a:cubicBezTo>
                    <a:pt x="273159" y="469039"/>
                    <a:pt x="288200" y="480811"/>
                    <a:pt x="303149" y="490637"/>
                  </a:cubicBezTo>
                  <a:cubicBezTo>
                    <a:pt x="318190" y="480811"/>
                    <a:pt x="333139" y="469039"/>
                    <a:pt x="347716" y="455598"/>
                  </a:cubicBezTo>
                  <a:cubicBezTo>
                    <a:pt x="335274" y="456432"/>
                    <a:pt x="323483" y="456896"/>
                    <a:pt x="311784" y="456896"/>
                  </a:cubicBezTo>
                  <a:lnTo>
                    <a:pt x="294607" y="456896"/>
                  </a:lnTo>
                  <a:cubicBezTo>
                    <a:pt x="282908" y="456896"/>
                    <a:pt x="271024" y="456432"/>
                    <a:pt x="258582" y="455598"/>
                  </a:cubicBezTo>
                  <a:close/>
                  <a:moveTo>
                    <a:pt x="482810" y="426955"/>
                  </a:moveTo>
                  <a:cubicBezTo>
                    <a:pt x="458020" y="436688"/>
                    <a:pt x="431001" y="444104"/>
                    <a:pt x="402311" y="449202"/>
                  </a:cubicBezTo>
                  <a:lnTo>
                    <a:pt x="391633" y="460233"/>
                  </a:lnTo>
                  <a:cubicBezTo>
                    <a:pt x="373249" y="479421"/>
                    <a:pt x="353751" y="496384"/>
                    <a:pt x="333696" y="510752"/>
                  </a:cubicBezTo>
                  <a:cubicBezTo>
                    <a:pt x="360436" y="525768"/>
                    <a:pt x="385877" y="533647"/>
                    <a:pt x="407603" y="533647"/>
                  </a:cubicBezTo>
                  <a:cubicBezTo>
                    <a:pt x="421995" y="533647"/>
                    <a:pt x="434808" y="530218"/>
                    <a:pt x="445578" y="523358"/>
                  </a:cubicBezTo>
                  <a:cubicBezTo>
                    <a:pt x="470833" y="507507"/>
                    <a:pt x="484017" y="473303"/>
                    <a:pt x="482810" y="426955"/>
                  </a:cubicBezTo>
                  <a:close/>
                  <a:moveTo>
                    <a:pt x="123488" y="426955"/>
                  </a:moveTo>
                  <a:cubicBezTo>
                    <a:pt x="122281" y="473303"/>
                    <a:pt x="135465" y="507507"/>
                    <a:pt x="160720" y="523358"/>
                  </a:cubicBezTo>
                  <a:cubicBezTo>
                    <a:pt x="171490" y="530218"/>
                    <a:pt x="184303" y="533647"/>
                    <a:pt x="198788" y="533647"/>
                  </a:cubicBezTo>
                  <a:cubicBezTo>
                    <a:pt x="220421" y="533647"/>
                    <a:pt x="245862" y="525768"/>
                    <a:pt x="272602" y="510752"/>
                  </a:cubicBezTo>
                  <a:cubicBezTo>
                    <a:pt x="252547" y="496384"/>
                    <a:pt x="233142" y="479421"/>
                    <a:pt x="214665" y="460233"/>
                  </a:cubicBezTo>
                  <a:lnTo>
                    <a:pt x="204080" y="449202"/>
                  </a:lnTo>
                  <a:cubicBezTo>
                    <a:pt x="175297" y="444104"/>
                    <a:pt x="148278" y="436688"/>
                    <a:pt x="123488" y="426955"/>
                  </a:cubicBezTo>
                  <a:close/>
                  <a:moveTo>
                    <a:pt x="469069" y="346681"/>
                  </a:moveTo>
                  <a:cubicBezTo>
                    <a:pt x="463591" y="356043"/>
                    <a:pt x="457555" y="365313"/>
                    <a:pt x="450777" y="374953"/>
                  </a:cubicBezTo>
                  <a:lnTo>
                    <a:pt x="449292" y="377178"/>
                  </a:lnTo>
                  <a:cubicBezTo>
                    <a:pt x="437686" y="393770"/>
                    <a:pt x="434529" y="398405"/>
                    <a:pt x="425523" y="409250"/>
                  </a:cubicBezTo>
                  <a:cubicBezTo>
                    <a:pt x="444464" y="404523"/>
                    <a:pt x="462476" y="398497"/>
                    <a:pt x="479189" y="391360"/>
                  </a:cubicBezTo>
                  <a:cubicBezTo>
                    <a:pt x="476961" y="376992"/>
                    <a:pt x="473525" y="361976"/>
                    <a:pt x="469069" y="346681"/>
                  </a:cubicBezTo>
                  <a:close/>
                  <a:moveTo>
                    <a:pt x="137229" y="346681"/>
                  </a:moveTo>
                  <a:cubicBezTo>
                    <a:pt x="132773" y="361976"/>
                    <a:pt x="129337" y="376992"/>
                    <a:pt x="127109" y="391360"/>
                  </a:cubicBezTo>
                  <a:cubicBezTo>
                    <a:pt x="143822" y="398497"/>
                    <a:pt x="161834" y="404523"/>
                    <a:pt x="180868" y="409250"/>
                  </a:cubicBezTo>
                  <a:cubicBezTo>
                    <a:pt x="171769" y="398312"/>
                    <a:pt x="168426" y="393492"/>
                    <a:pt x="157006" y="377178"/>
                  </a:cubicBezTo>
                  <a:lnTo>
                    <a:pt x="155521" y="375046"/>
                  </a:lnTo>
                  <a:cubicBezTo>
                    <a:pt x="148743" y="365313"/>
                    <a:pt x="142800" y="356043"/>
                    <a:pt x="137229" y="346681"/>
                  </a:cubicBezTo>
                  <a:close/>
                  <a:moveTo>
                    <a:pt x="303114" y="237523"/>
                  </a:moveTo>
                  <a:cubicBezTo>
                    <a:pt x="329011" y="237523"/>
                    <a:pt x="350005" y="258485"/>
                    <a:pt x="350005" y="284343"/>
                  </a:cubicBezTo>
                  <a:cubicBezTo>
                    <a:pt x="350005" y="310201"/>
                    <a:pt x="329011" y="331163"/>
                    <a:pt x="303114" y="331163"/>
                  </a:cubicBezTo>
                  <a:cubicBezTo>
                    <a:pt x="277217" y="331163"/>
                    <a:pt x="256223" y="310201"/>
                    <a:pt x="256223" y="284343"/>
                  </a:cubicBezTo>
                  <a:cubicBezTo>
                    <a:pt x="256223" y="258485"/>
                    <a:pt x="277217" y="237523"/>
                    <a:pt x="303114" y="237523"/>
                  </a:cubicBezTo>
                  <a:close/>
                  <a:moveTo>
                    <a:pt x="517257" y="210604"/>
                  </a:moveTo>
                  <a:lnTo>
                    <a:pt x="516792" y="213292"/>
                  </a:lnTo>
                  <a:cubicBezTo>
                    <a:pt x="511593" y="245550"/>
                    <a:pt x="503144" y="275027"/>
                    <a:pt x="490888" y="303392"/>
                  </a:cubicBezTo>
                  <a:cubicBezTo>
                    <a:pt x="500173" y="327771"/>
                    <a:pt x="507043" y="351872"/>
                    <a:pt x="511500" y="374953"/>
                  </a:cubicBezTo>
                  <a:cubicBezTo>
                    <a:pt x="550682" y="351223"/>
                    <a:pt x="572130" y="321560"/>
                    <a:pt x="572130" y="290971"/>
                  </a:cubicBezTo>
                  <a:cubicBezTo>
                    <a:pt x="572130" y="262143"/>
                    <a:pt x="552725" y="233778"/>
                    <a:pt x="517257" y="210604"/>
                  </a:cubicBezTo>
                  <a:close/>
                  <a:moveTo>
                    <a:pt x="89041" y="210604"/>
                  </a:moveTo>
                  <a:cubicBezTo>
                    <a:pt x="53573" y="233778"/>
                    <a:pt x="34168" y="262143"/>
                    <a:pt x="34168" y="290971"/>
                  </a:cubicBezTo>
                  <a:cubicBezTo>
                    <a:pt x="34168" y="321560"/>
                    <a:pt x="55616" y="351223"/>
                    <a:pt x="94798" y="374953"/>
                  </a:cubicBezTo>
                  <a:cubicBezTo>
                    <a:pt x="99255" y="351872"/>
                    <a:pt x="106218" y="327771"/>
                    <a:pt x="115410" y="303392"/>
                  </a:cubicBezTo>
                  <a:cubicBezTo>
                    <a:pt x="103247" y="275027"/>
                    <a:pt x="94705" y="245550"/>
                    <a:pt x="89506" y="213292"/>
                  </a:cubicBezTo>
                  <a:close/>
                  <a:moveTo>
                    <a:pt x="419952" y="171487"/>
                  </a:moveTo>
                  <a:cubicBezTo>
                    <a:pt x="426451" y="180571"/>
                    <a:pt x="432765" y="190026"/>
                    <a:pt x="438893" y="199666"/>
                  </a:cubicBezTo>
                  <a:cubicBezTo>
                    <a:pt x="450777" y="218576"/>
                    <a:pt x="461548" y="237856"/>
                    <a:pt x="470833" y="256952"/>
                  </a:cubicBezTo>
                  <a:cubicBezTo>
                    <a:pt x="477146" y="237949"/>
                    <a:pt x="481510" y="219410"/>
                    <a:pt x="484017" y="200407"/>
                  </a:cubicBezTo>
                  <a:lnTo>
                    <a:pt x="484946" y="193085"/>
                  </a:lnTo>
                  <a:cubicBezTo>
                    <a:pt x="465633" y="184278"/>
                    <a:pt x="443814" y="177048"/>
                    <a:pt x="419952" y="171487"/>
                  </a:cubicBezTo>
                  <a:close/>
                  <a:moveTo>
                    <a:pt x="186346" y="171487"/>
                  </a:moveTo>
                  <a:cubicBezTo>
                    <a:pt x="162577" y="177048"/>
                    <a:pt x="140758" y="184278"/>
                    <a:pt x="121352" y="193085"/>
                  </a:cubicBezTo>
                  <a:lnTo>
                    <a:pt x="122281" y="200407"/>
                  </a:lnTo>
                  <a:cubicBezTo>
                    <a:pt x="124881" y="219410"/>
                    <a:pt x="129152" y="237949"/>
                    <a:pt x="135465" y="256952"/>
                  </a:cubicBezTo>
                  <a:cubicBezTo>
                    <a:pt x="144750" y="237856"/>
                    <a:pt x="155521" y="218576"/>
                    <a:pt x="167405" y="199666"/>
                  </a:cubicBezTo>
                  <a:cubicBezTo>
                    <a:pt x="173533" y="190026"/>
                    <a:pt x="179847" y="180571"/>
                    <a:pt x="186346" y="171487"/>
                  </a:cubicBezTo>
                  <a:close/>
                  <a:moveTo>
                    <a:pt x="303149" y="159459"/>
                  </a:moveTo>
                  <a:cubicBezTo>
                    <a:pt x="279473" y="159459"/>
                    <a:pt x="255797" y="160595"/>
                    <a:pt x="236113" y="162866"/>
                  </a:cubicBezTo>
                  <a:cubicBezTo>
                    <a:pt x="222000" y="180200"/>
                    <a:pt x="208630" y="198739"/>
                    <a:pt x="196559" y="218020"/>
                  </a:cubicBezTo>
                  <a:cubicBezTo>
                    <a:pt x="179754" y="244438"/>
                    <a:pt x="165270" y="272432"/>
                    <a:pt x="153385" y="301260"/>
                  </a:cubicBezTo>
                  <a:cubicBezTo>
                    <a:pt x="162020" y="318965"/>
                    <a:pt x="172047" y="337040"/>
                    <a:pt x="184118" y="356321"/>
                  </a:cubicBezTo>
                  <a:cubicBezTo>
                    <a:pt x="199809" y="381534"/>
                    <a:pt x="207980" y="390340"/>
                    <a:pt x="222835" y="406284"/>
                  </a:cubicBezTo>
                  <a:cubicBezTo>
                    <a:pt x="224321" y="407767"/>
                    <a:pt x="225807" y="409436"/>
                    <a:pt x="227385" y="411104"/>
                  </a:cubicBezTo>
                  <a:lnTo>
                    <a:pt x="234813" y="419169"/>
                  </a:lnTo>
                  <a:cubicBezTo>
                    <a:pt x="254218" y="421486"/>
                    <a:pt x="274273" y="422691"/>
                    <a:pt x="294607" y="422691"/>
                  </a:cubicBezTo>
                  <a:lnTo>
                    <a:pt x="311784" y="422691"/>
                  </a:lnTo>
                  <a:cubicBezTo>
                    <a:pt x="332025" y="422691"/>
                    <a:pt x="352080" y="421486"/>
                    <a:pt x="371485" y="419169"/>
                  </a:cubicBezTo>
                  <a:lnTo>
                    <a:pt x="378913" y="411104"/>
                  </a:lnTo>
                  <a:cubicBezTo>
                    <a:pt x="380491" y="409436"/>
                    <a:pt x="382070" y="407767"/>
                    <a:pt x="383463" y="406284"/>
                  </a:cubicBezTo>
                  <a:cubicBezTo>
                    <a:pt x="398318" y="390340"/>
                    <a:pt x="406489" y="381534"/>
                    <a:pt x="422273" y="356321"/>
                  </a:cubicBezTo>
                  <a:cubicBezTo>
                    <a:pt x="434343" y="337040"/>
                    <a:pt x="444371" y="318965"/>
                    <a:pt x="452913" y="301260"/>
                  </a:cubicBezTo>
                  <a:cubicBezTo>
                    <a:pt x="441028" y="272432"/>
                    <a:pt x="426544" y="244438"/>
                    <a:pt x="409831" y="218020"/>
                  </a:cubicBezTo>
                  <a:cubicBezTo>
                    <a:pt x="397668" y="198739"/>
                    <a:pt x="384391" y="180200"/>
                    <a:pt x="370185" y="162866"/>
                  </a:cubicBezTo>
                  <a:cubicBezTo>
                    <a:pt x="350502" y="160595"/>
                    <a:pt x="326825" y="159459"/>
                    <a:pt x="303149" y="159459"/>
                  </a:cubicBezTo>
                  <a:close/>
                  <a:moveTo>
                    <a:pt x="303149" y="95754"/>
                  </a:moveTo>
                  <a:cubicBezTo>
                    <a:pt x="291729" y="104931"/>
                    <a:pt x="280494" y="115035"/>
                    <a:pt x="269631" y="125788"/>
                  </a:cubicBezTo>
                  <a:cubicBezTo>
                    <a:pt x="288758" y="124861"/>
                    <a:pt x="317540" y="124861"/>
                    <a:pt x="336667" y="125788"/>
                  </a:cubicBezTo>
                  <a:cubicBezTo>
                    <a:pt x="325897" y="115035"/>
                    <a:pt x="314662" y="104931"/>
                    <a:pt x="303149" y="95754"/>
                  </a:cubicBezTo>
                  <a:close/>
                  <a:moveTo>
                    <a:pt x="413453" y="34112"/>
                  </a:moveTo>
                  <a:cubicBezTo>
                    <a:pt x="388941" y="34112"/>
                    <a:pt x="359693" y="46162"/>
                    <a:pt x="326454" y="70078"/>
                  </a:cubicBezTo>
                  <a:cubicBezTo>
                    <a:pt x="347530" y="87226"/>
                    <a:pt x="368235" y="107619"/>
                    <a:pt x="388012" y="130608"/>
                  </a:cubicBezTo>
                  <a:cubicBezTo>
                    <a:pt x="425801" y="136077"/>
                    <a:pt x="460155" y="145346"/>
                    <a:pt x="490424" y="158138"/>
                  </a:cubicBezTo>
                  <a:lnTo>
                    <a:pt x="490424" y="156933"/>
                  </a:lnTo>
                  <a:cubicBezTo>
                    <a:pt x="493023" y="105117"/>
                    <a:pt x="478632" y="61179"/>
                    <a:pt x="453841" y="45143"/>
                  </a:cubicBezTo>
                  <a:cubicBezTo>
                    <a:pt x="442607" y="37820"/>
                    <a:pt x="428958" y="34112"/>
                    <a:pt x="413453" y="34112"/>
                  </a:cubicBezTo>
                  <a:close/>
                  <a:moveTo>
                    <a:pt x="192845" y="34112"/>
                  </a:moveTo>
                  <a:cubicBezTo>
                    <a:pt x="177340" y="34112"/>
                    <a:pt x="163784" y="37820"/>
                    <a:pt x="152549" y="45143"/>
                  </a:cubicBezTo>
                  <a:cubicBezTo>
                    <a:pt x="127759" y="61179"/>
                    <a:pt x="113368" y="105117"/>
                    <a:pt x="115874" y="156933"/>
                  </a:cubicBezTo>
                  <a:lnTo>
                    <a:pt x="115967" y="158138"/>
                  </a:lnTo>
                  <a:cubicBezTo>
                    <a:pt x="146143" y="145346"/>
                    <a:pt x="180497" y="136077"/>
                    <a:pt x="218286" y="130608"/>
                  </a:cubicBezTo>
                  <a:cubicBezTo>
                    <a:pt x="238062" y="107619"/>
                    <a:pt x="258768" y="87226"/>
                    <a:pt x="279937" y="70078"/>
                  </a:cubicBezTo>
                  <a:cubicBezTo>
                    <a:pt x="246697" y="46162"/>
                    <a:pt x="217450" y="34112"/>
                    <a:pt x="192845" y="34112"/>
                  </a:cubicBezTo>
                  <a:close/>
                  <a:moveTo>
                    <a:pt x="192845" y="0"/>
                  </a:moveTo>
                  <a:cubicBezTo>
                    <a:pt x="225342" y="0"/>
                    <a:pt x="262482" y="14924"/>
                    <a:pt x="303149" y="44494"/>
                  </a:cubicBezTo>
                  <a:cubicBezTo>
                    <a:pt x="343816" y="14924"/>
                    <a:pt x="380956" y="0"/>
                    <a:pt x="413453" y="0"/>
                  </a:cubicBezTo>
                  <a:cubicBezTo>
                    <a:pt x="435643" y="0"/>
                    <a:pt x="455513" y="5562"/>
                    <a:pt x="472411" y="16500"/>
                  </a:cubicBezTo>
                  <a:cubicBezTo>
                    <a:pt x="491445" y="28828"/>
                    <a:pt x="506208" y="50148"/>
                    <a:pt x="515214" y="78050"/>
                  </a:cubicBezTo>
                  <a:cubicBezTo>
                    <a:pt x="523756" y="104468"/>
                    <a:pt x="526820" y="135613"/>
                    <a:pt x="524127" y="167964"/>
                  </a:cubicBezTo>
                  <a:lnTo>
                    <a:pt x="524127" y="174824"/>
                  </a:lnTo>
                  <a:cubicBezTo>
                    <a:pt x="577144" y="205506"/>
                    <a:pt x="606298" y="246662"/>
                    <a:pt x="606298" y="290971"/>
                  </a:cubicBezTo>
                  <a:cubicBezTo>
                    <a:pt x="606298" y="337597"/>
                    <a:pt x="574451" y="380236"/>
                    <a:pt x="516607" y="411382"/>
                  </a:cubicBezTo>
                  <a:cubicBezTo>
                    <a:pt x="516700" y="412216"/>
                    <a:pt x="516792" y="412958"/>
                    <a:pt x="516792" y="413792"/>
                  </a:cubicBezTo>
                  <a:cubicBezTo>
                    <a:pt x="521528" y="479513"/>
                    <a:pt x="503051" y="529105"/>
                    <a:pt x="464519" y="553299"/>
                  </a:cubicBezTo>
                  <a:cubicBezTo>
                    <a:pt x="448363" y="563495"/>
                    <a:pt x="429701" y="568686"/>
                    <a:pt x="408903" y="568686"/>
                  </a:cubicBezTo>
                  <a:cubicBezTo>
                    <a:pt x="376870" y="568686"/>
                    <a:pt x="340381" y="556172"/>
                    <a:pt x="303149" y="532628"/>
                  </a:cubicBezTo>
                  <a:cubicBezTo>
                    <a:pt x="266010" y="556172"/>
                    <a:pt x="229428" y="568686"/>
                    <a:pt x="197395" y="568686"/>
                  </a:cubicBezTo>
                  <a:cubicBezTo>
                    <a:pt x="176690" y="568686"/>
                    <a:pt x="157935" y="563495"/>
                    <a:pt x="141779" y="553299"/>
                  </a:cubicBezTo>
                  <a:cubicBezTo>
                    <a:pt x="103340" y="529105"/>
                    <a:pt x="84770" y="479513"/>
                    <a:pt x="89506" y="413700"/>
                  </a:cubicBezTo>
                  <a:cubicBezTo>
                    <a:pt x="89598" y="412958"/>
                    <a:pt x="89691" y="412124"/>
                    <a:pt x="89784" y="411382"/>
                  </a:cubicBezTo>
                  <a:cubicBezTo>
                    <a:pt x="31847" y="380236"/>
                    <a:pt x="0" y="337597"/>
                    <a:pt x="0" y="290971"/>
                  </a:cubicBezTo>
                  <a:cubicBezTo>
                    <a:pt x="0" y="246662"/>
                    <a:pt x="29154" y="205506"/>
                    <a:pt x="82171" y="174824"/>
                  </a:cubicBezTo>
                  <a:lnTo>
                    <a:pt x="82171" y="167964"/>
                  </a:lnTo>
                  <a:cubicBezTo>
                    <a:pt x="79478" y="135613"/>
                    <a:pt x="82542" y="104468"/>
                    <a:pt x="91084" y="78050"/>
                  </a:cubicBezTo>
                  <a:cubicBezTo>
                    <a:pt x="100090" y="50148"/>
                    <a:pt x="114946" y="28828"/>
                    <a:pt x="133887" y="16500"/>
                  </a:cubicBezTo>
                  <a:cubicBezTo>
                    <a:pt x="150785" y="5562"/>
                    <a:pt x="170655" y="0"/>
                    <a:pt x="1928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7" name="组合 26"/>
          <p:cNvGrpSpPr/>
          <p:nvPr/>
        </p:nvGrpSpPr>
        <p:grpSpPr>
          <a:xfrm>
            <a:off x="5652523" y="3738427"/>
            <a:ext cx="880536" cy="880536"/>
            <a:chOff x="5040845" y="2743226"/>
            <a:chExt cx="1149207" cy="1149207"/>
          </a:xfrm>
        </p:grpSpPr>
        <p:sp>
          <p:nvSpPr>
            <p:cNvPr id="28" name="圆角矩形 27"/>
            <p:cNvSpPr/>
            <p:nvPr/>
          </p:nvSpPr>
          <p:spPr>
            <a:xfrm rot="2700000">
              <a:off x="5040845" y="2743226"/>
              <a:ext cx="1149207" cy="1149207"/>
            </a:xfrm>
            <a:prstGeom prst="roundRect">
              <a:avLst>
                <a:gd name="adj" fmla="val 95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圆角矩形 7"/>
            <p:cNvSpPr/>
            <p:nvPr/>
          </p:nvSpPr>
          <p:spPr>
            <a:xfrm>
              <a:off x="5387287" y="3068803"/>
              <a:ext cx="456323" cy="498054"/>
            </a:xfrm>
            <a:custGeom>
              <a:avLst/>
              <a:gdLst>
                <a:gd name="connsiteX0" fmla="*/ 243589 w 557114"/>
                <a:gd name="connsiteY0" fmla="*/ 355438 h 608062"/>
                <a:gd name="connsiteX1" fmla="*/ 277656 w 557114"/>
                <a:gd name="connsiteY1" fmla="*/ 355438 h 608062"/>
                <a:gd name="connsiteX2" fmla="*/ 277940 w 557114"/>
                <a:gd name="connsiteY2" fmla="*/ 355438 h 608062"/>
                <a:gd name="connsiteX3" fmla="*/ 278604 w 557114"/>
                <a:gd name="connsiteY3" fmla="*/ 355438 h 608062"/>
                <a:gd name="connsiteX4" fmla="*/ 279174 w 557114"/>
                <a:gd name="connsiteY4" fmla="*/ 355438 h 608062"/>
                <a:gd name="connsiteX5" fmla="*/ 279458 w 557114"/>
                <a:gd name="connsiteY5" fmla="*/ 355438 h 608062"/>
                <a:gd name="connsiteX6" fmla="*/ 279553 w 557114"/>
                <a:gd name="connsiteY6" fmla="*/ 355438 h 608062"/>
                <a:gd name="connsiteX7" fmla="*/ 313620 w 557114"/>
                <a:gd name="connsiteY7" fmla="*/ 355438 h 608062"/>
                <a:gd name="connsiteX8" fmla="*/ 324438 w 557114"/>
                <a:gd name="connsiteY8" fmla="*/ 375432 h 608062"/>
                <a:gd name="connsiteX9" fmla="*/ 298152 w 557114"/>
                <a:gd name="connsiteY9" fmla="*/ 430202 h 608062"/>
                <a:gd name="connsiteX10" fmla="*/ 301948 w 557114"/>
                <a:gd name="connsiteY10" fmla="*/ 510272 h 608062"/>
                <a:gd name="connsiteX11" fmla="*/ 356891 w 557114"/>
                <a:gd name="connsiteY11" fmla="*/ 389172 h 608062"/>
                <a:gd name="connsiteX12" fmla="*/ 356986 w 557114"/>
                <a:gd name="connsiteY12" fmla="*/ 389172 h 608062"/>
                <a:gd name="connsiteX13" fmla="*/ 376628 w 557114"/>
                <a:gd name="connsiteY13" fmla="*/ 375337 h 608062"/>
                <a:gd name="connsiteX14" fmla="*/ 383556 w 557114"/>
                <a:gd name="connsiteY14" fmla="*/ 376474 h 608062"/>
                <a:gd name="connsiteX15" fmla="*/ 383745 w 557114"/>
                <a:gd name="connsiteY15" fmla="*/ 376569 h 608062"/>
                <a:gd name="connsiteX16" fmla="*/ 518588 w 557114"/>
                <a:gd name="connsiteY16" fmla="*/ 438920 h 608062"/>
                <a:gd name="connsiteX17" fmla="*/ 557114 w 557114"/>
                <a:gd name="connsiteY17" fmla="*/ 482224 h 608062"/>
                <a:gd name="connsiteX18" fmla="*/ 557114 w 557114"/>
                <a:gd name="connsiteY18" fmla="*/ 608062 h 608062"/>
                <a:gd name="connsiteX19" fmla="*/ 279743 w 557114"/>
                <a:gd name="connsiteY19" fmla="*/ 608062 h 608062"/>
                <a:gd name="connsiteX20" fmla="*/ 279458 w 557114"/>
                <a:gd name="connsiteY20" fmla="*/ 608062 h 608062"/>
                <a:gd name="connsiteX21" fmla="*/ 279364 w 557114"/>
                <a:gd name="connsiteY21" fmla="*/ 608062 h 608062"/>
                <a:gd name="connsiteX22" fmla="*/ 279174 w 557114"/>
                <a:gd name="connsiteY22" fmla="*/ 608062 h 608062"/>
                <a:gd name="connsiteX23" fmla="*/ 278984 w 557114"/>
                <a:gd name="connsiteY23" fmla="*/ 608062 h 608062"/>
                <a:gd name="connsiteX24" fmla="*/ 278604 w 557114"/>
                <a:gd name="connsiteY24" fmla="*/ 608062 h 608062"/>
                <a:gd name="connsiteX25" fmla="*/ 278130 w 557114"/>
                <a:gd name="connsiteY25" fmla="*/ 608062 h 608062"/>
                <a:gd name="connsiteX26" fmla="*/ 277940 w 557114"/>
                <a:gd name="connsiteY26" fmla="*/ 608062 h 608062"/>
                <a:gd name="connsiteX27" fmla="*/ 277845 w 557114"/>
                <a:gd name="connsiteY27" fmla="*/ 608062 h 608062"/>
                <a:gd name="connsiteX28" fmla="*/ 277750 w 557114"/>
                <a:gd name="connsiteY28" fmla="*/ 608062 h 608062"/>
                <a:gd name="connsiteX29" fmla="*/ 277656 w 557114"/>
                <a:gd name="connsiteY29" fmla="*/ 608062 h 608062"/>
                <a:gd name="connsiteX30" fmla="*/ 277371 w 557114"/>
                <a:gd name="connsiteY30" fmla="*/ 608062 h 608062"/>
                <a:gd name="connsiteX31" fmla="*/ 0 w 557114"/>
                <a:gd name="connsiteY31" fmla="*/ 608062 h 608062"/>
                <a:gd name="connsiteX32" fmla="*/ 0 w 557114"/>
                <a:gd name="connsiteY32" fmla="*/ 482224 h 608062"/>
                <a:gd name="connsiteX33" fmla="*/ 38621 w 557114"/>
                <a:gd name="connsiteY33" fmla="*/ 438920 h 608062"/>
                <a:gd name="connsiteX34" fmla="*/ 173464 w 557114"/>
                <a:gd name="connsiteY34" fmla="*/ 376569 h 608062"/>
                <a:gd name="connsiteX35" fmla="*/ 173558 w 557114"/>
                <a:gd name="connsiteY35" fmla="*/ 376474 h 608062"/>
                <a:gd name="connsiteX36" fmla="*/ 180486 w 557114"/>
                <a:gd name="connsiteY36" fmla="*/ 375337 h 608062"/>
                <a:gd name="connsiteX37" fmla="*/ 200223 w 557114"/>
                <a:gd name="connsiteY37" fmla="*/ 389172 h 608062"/>
                <a:gd name="connsiteX38" fmla="*/ 255166 w 557114"/>
                <a:gd name="connsiteY38" fmla="*/ 510272 h 608062"/>
                <a:gd name="connsiteX39" fmla="*/ 258962 w 557114"/>
                <a:gd name="connsiteY39" fmla="*/ 430202 h 608062"/>
                <a:gd name="connsiteX40" fmla="*/ 232676 w 557114"/>
                <a:gd name="connsiteY40" fmla="*/ 375432 h 608062"/>
                <a:gd name="connsiteX41" fmla="*/ 243589 w 557114"/>
                <a:gd name="connsiteY41" fmla="*/ 355438 h 608062"/>
                <a:gd name="connsiteX42" fmla="*/ 276250 w 557114"/>
                <a:gd name="connsiteY42" fmla="*/ 0 h 608062"/>
                <a:gd name="connsiteX43" fmla="*/ 277674 w 557114"/>
                <a:gd name="connsiteY43" fmla="*/ 0 h 608062"/>
                <a:gd name="connsiteX44" fmla="*/ 277863 w 557114"/>
                <a:gd name="connsiteY44" fmla="*/ 0 h 608062"/>
                <a:gd name="connsiteX45" fmla="*/ 277958 w 557114"/>
                <a:gd name="connsiteY45" fmla="*/ 0 h 608062"/>
                <a:gd name="connsiteX46" fmla="*/ 279382 w 557114"/>
                <a:gd name="connsiteY46" fmla="*/ 0 h 608062"/>
                <a:gd name="connsiteX47" fmla="*/ 402570 w 557114"/>
                <a:gd name="connsiteY47" fmla="*/ 104895 h 608062"/>
                <a:gd name="connsiteX48" fmla="*/ 394693 w 557114"/>
                <a:gd name="connsiteY48" fmla="*/ 159001 h 608062"/>
                <a:gd name="connsiteX49" fmla="*/ 405892 w 557114"/>
                <a:gd name="connsiteY49" fmla="*/ 184774 h 608062"/>
                <a:gd name="connsiteX50" fmla="*/ 377040 w 557114"/>
                <a:gd name="connsiteY50" fmla="*/ 236890 h 608062"/>
                <a:gd name="connsiteX51" fmla="*/ 315731 w 557114"/>
                <a:gd name="connsiteY51" fmla="*/ 311274 h 608062"/>
                <a:gd name="connsiteX52" fmla="*/ 277958 w 557114"/>
                <a:gd name="connsiteY52" fmla="*/ 319707 h 608062"/>
                <a:gd name="connsiteX53" fmla="*/ 277958 w 557114"/>
                <a:gd name="connsiteY53" fmla="*/ 319802 h 608062"/>
                <a:gd name="connsiteX54" fmla="*/ 277863 w 557114"/>
                <a:gd name="connsiteY54" fmla="*/ 319802 h 608062"/>
                <a:gd name="connsiteX55" fmla="*/ 277674 w 557114"/>
                <a:gd name="connsiteY55" fmla="*/ 319802 h 608062"/>
                <a:gd name="connsiteX56" fmla="*/ 277674 w 557114"/>
                <a:gd name="connsiteY56" fmla="*/ 319707 h 608062"/>
                <a:gd name="connsiteX57" fmla="*/ 239901 w 557114"/>
                <a:gd name="connsiteY57" fmla="*/ 311274 h 608062"/>
                <a:gd name="connsiteX58" fmla="*/ 178592 w 557114"/>
                <a:gd name="connsiteY58" fmla="*/ 236890 h 608062"/>
                <a:gd name="connsiteX59" fmla="*/ 149740 w 557114"/>
                <a:gd name="connsiteY59" fmla="*/ 184774 h 608062"/>
                <a:gd name="connsiteX60" fmla="*/ 161034 w 557114"/>
                <a:gd name="connsiteY60" fmla="*/ 159001 h 608062"/>
                <a:gd name="connsiteX61" fmla="*/ 153062 w 557114"/>
                <a:gd name="connsiteY61" fmla="*/ 104895 h 608062"/>
                <a:gd name="connsiteX62" fmla="*/ 276250 w 557114"/>
                <a:gd name="connsiteY62" fmla="*/ 0 h 608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557114" h="608062">
                  <a:moveTo>
                    <a:pt x="243589" y="355438"/>
                  </a:moveTo>
                  <a:lnTo>
                    <a:pt x="277656" y="355438"/>
                  </a:lnTo>
                  <a:lnTo>
                    <a:pt x="277940" y="355438"/>
                  </a:lnTo>
                  <a:lnTo>
                    <a:pt x="278604" y="355438"/>
                  </a:lnTo>
                  <a:lnTo>
                    <a:pt x="279174" y="355438"/>
                  </a:lnTo>
                  <a:lnTo>
                    <a:pt x="279458" y="355438"/>
                  </a:lnTo>
                  <a:lnTo>
                    <a:pt x="279553" y="355438"/>
                  </a:lnTo>
                  <a:lnTo>
                    <a:pt x="313620" y="355438"/>
                  </a:lnTo>
                  <a:cubicBezTo>
                    <a:pt x="325007" y="355438"/>
                    <a:pt x="330511" y="364630"/>
                    <a:pt x="324438" y="375432"/>
                  </a:cubicBezTo>
                  <a:cubicBezTo>
                    <a:pt x="321781" y="379980"/>
                    <a:pt x="298152" y="430202"/>
                    <a:pt x="298152" y="430202"/>
                  </a:cubicBezTo>
                  <a:lnTo>
                    <a:pt x="301948" y="510272"/>
                  </a:lnTo>
                  <a:cubicBezTo>
                    <a:pt x="317700" y="481655"/>
                    <a:pt x="343131" y="422432"/>
                    <a:pt x="356891" y="389172"/>
                  </a:cubicBezTo>
                  <a:cubicBezTo>
                    <a:pt x="356891" y="389172"/>
                    <a:pt x="356891" y="389172"/>
                    <a:pt x="356986" y="389172"/>
                  </a:cubicBezTo>
                  <a:cubicBezTo>
                    <a:pt x="359832" y="381117"/>
                    <a:pt x="367519" y="375337"/>
                    <a:pt x="376628" y="375337"/>
                  </a:cubicBezTo>
                  <a:cubicBezTo>
                    <a:pt x="379096" y="375337"/>
                    <a:pt x="381373" y="375716"/>
                    <a:pt x="383556" y="376474"/>
                  </a:cubicBezTo>
                  <a:cubicBezTo>
                    <a:pt x="383650" y="376474"/>
                    <a:pt x="383650" y="376474"/>
                    <a:pt x="383745" y="376569"/>
                  </a:cubicBezTo>
                  <a:cubicBezTo>
                    <a:pt x="387446" y="377706"/>
                    <a:pt x="464973" y="411724"/>
                    <a:pt x="518588" y="438920"/>
                  </a:cubicBezTo>
                  <a:cubicBezTo>
                    <a:pt x="542595" y="451049"/>
                    <a:pt x="557114" y="466305"/>
                    <a:pt x="557114" y="482224"/>
                  </a:cubicBezTo>
                  <a:lnTo>
                    <a:pt x="557114" y="608062"/>
                  </a:lnTo>
                  <a:lnTo>
                    <a:pt x="279743" y="608062"/>
                  </a:lnTo>
                  <a:lnTo>
                    <a:pt x="279458" y="608062"/>
                  </a:lnTo>
                  <a:lnTo>
                    <a:pt x="279364" y="608062"/>
                  </a:lnTo>
                  <a:lnTo>
                    <a:pt x="279174" y="608062"/>
                  </a:lnTo>
                  <a:lnTo>
                    <a:pt x="278984" y="608062"/>
                  </a:lnTo>
                  <a:lnTo>
                    <a:pt x="278604" y="608062"/>
                  </a:lnTo>
                  <a:lnTo>
                    <a:pt x="278130" y="608062"/>
                  </a:lnTo>
                  <a:lnTo>
                    <a:pt x="277940" y="608062"/>
                  </a:lnTo>
                  <a:lnTo>
                    <a:pt x="277845" y="608062"/>
                  </a:lnTo>
                  <a:lnTo>
                    <a:pt x="277750" y="608062"/>
                  </a:lnTo>
                  <a:lnTo>
                    <a:pt x="277656" y="608062"/>
                  </a:lnTo>
                  <a:lnTo>
                    <a:pt x="277371" y="608062"/>
                  </a:lnTo>
                  <a:lnTo>
                    <a:pt x="0" y="608062"/>
                  </a:lnTo>
                  <a:lnTo>
                    <a:pt x="0" y="482224"/>
                  </a:lnTo>
                  <a:cubicBezTo>
                    <a:pt x="0" y="466305"/>
                    <a:pt x="14519" y="451049"/>
                    <a:pt x="38621" y="438920"/>
                  </a:cubicBezTo>
                  <a:cubicBezTo>
                    <a:pt x="92141" y="411724"/>
                    <a:pt x="169668" y="377706"/>
                    <a:pt x="173464" y="376569"/>
                  </a:cubicBezTo>
                  <a:cubicBezTo>
                    <a:pt x="173464" y="376474"/>
                    <a:pt x="173464" y="376474"/>
                    <a:pt x="173558" y="376474"/>
                  </a:cubicBezTo>
                  <a:cubicBezTo>
                    <a:pt x="175741" y="375716"/>
                    <a:pt x="178018" y="375337"/>
                    <a:pt x="180486" y="375337"/>
                  </a:cubicBezTo>
                  <a:cubicBezTo>
                    <a:pt x="189595" y="375337"/>
                    <a:pt x="197282" y="381117"/>
                    <a:pt x="200223" y="389172"/>
                  </a:cubicBezTo>
                  <a:cubicBezTo>
                    <a:pt x="214078" y="422432"/>
                    <a:pt x="239414" y="481655"/>
                    <a:pt x="255166" y="510272"/>
                  </a:cubicBezTo>
                  <a:lnTo>
                    <a:pt x="258962" y="430202"/>
                  </a:lnTo>
                  <a:cubicBezTo>
                    <a:pt x="258962" y="430202"/>
                    <a:pt x="235333" y="379980"/>
                    <a:pt x="232676" y="375432"/>
                  </a:cubicBezTo>
                  <a:cubicBezTo>
                    <a:pt x="226603" y="364630"/>
                    <a:pt x="232107" y="355438"/>
                    <a:pt x="243589" y="355438"/>
                  </a:cubicBezTo>
                  <a:close/>
                  <a:moveTo>
                    <a:pt x="276250" y="0"/>
                  </a:moveTo>
                  <a:cubicBezTo>
                    <a:pt x="276725" y="0"/>
                    <a:pt x="277199" y="0"/>
                    <a:pt x="277674" y="0"/>
                  </a:cubicBezTo>
                  <a:cubicBezTo>
                    <a:pt x="277769" y="0"/>
                    <a:pt x="277769" y="0"/>
                    <a:pt x="277863" y="0"/>
                  </a:cubicBezTo>
                  <a:cubicBezTo>
                    <a:pt x="277863" y="0"/>
                    <a:pt x="277863" y="0"/>
                    <a:pt x="277958" y="0"/>
                  </a:cubicBezTo>
                  <a:cubicBezTo>
                    <a:pt x="278433" y="0"/>
                    <a:pt x="278907" y="0"/>
                    <a:pt x="279382" y="0"/>
                  </a:cubicBezTo>
                  <a:cubicBezTo>
                    <a:pt x="385487" y="0"/>
                    <a:pt x="405417" y="75615"/>
                    <a:pt x="402570" y="104895"/>
                  </a:cubicBezTo>
                  <a:cubicBezTo>
                    <a:pt x="400387" y="128395"/>
                    <a:pt x="394693" y="159001"/>
                    <a:pt x="394693" y="159001"/>
                  </a:cubicBezTo>
                  <a:cubicBezTo>
                    <a:pt x="394693" y="159001"/>
                    <a:pt x="405892" y="164118"/>
                    <a:pt x="405892" y="184774"/>
                  </a:cubicBezTo>
                  <a:cubicBezTo>
                    <a:pt x="402001" y="236511"/>
                    <a:pt x="381311" y="214149"/>
                    <a:pt x="377040" y="236890"/>
                  </a:cubicBezTo>
                  <a:cubicBezTo>
                    <a:pt x="370017" y="274603"/>
                    <a:pt x="336610" y="301893"/>
                    <a:pt x="315731" y="311274"/>
                  </a:cubicBezTo>
                  <a:cubicBezTo>
                    <a:pt x="303583" y="316770"/>
                    <a:pt x="291055" y="319518"/>
                    <a:pt x="277958" y="319707"/>
                  </a:cubicBezTo>
                  <a:lnTo>
                    <a:pt x="277958" y="319802"/>
                  </a:lnTo>
                  <a:cubicBezTo>
                    <a:pt x="277863" y="319802"/>
                    <a:pt x="277863" y="319802"/>
                    <a:pt x="277863" y="319802"/>
                  </a:cubicBezTo>
                  <a:cubicBezTo>
                    <a:pt x="277769" y="319802"/>
                    <a:pt x="277769" y="319802"/>
                    <a:pt x="277674" y="319802"/>
                  </a:cubicBezTo>
                  <a:lnTo>
                    <a:pt x="277674" y="319707"/>
                  </a:lnTo>
                  <a:cubicBezTo>
                    <a:pt x="264577" y="319518"/>
                    <a:pt x="252049" y="316770"/>
                    <a:pt x="239901" y="311274"/>
                  </a:cubicBezTo>
                  <a:cubicBezTo>
                    <a:pt x="219022" y="301893"/>
                    <a:pt x="185615" y="274603"/>
                    <a:pt x="178592" y="236890"/>
                  </a:cubicBezTo>
                  <a:cubicBezTo>
                    <a:pt x="174321" y="214149"/>
                    <a:pt x="153631" y="236511"/>
                    <a:pt x="149740" y="184774"/>
                  </a:cubicBezTo>
                  <a:cubicBezTo>
                    <a:pt x="149740" y="164118"/>
                    <a:pt x="161034" y="159001"/>
                    <a:pt x="161034" y="159001"/>
                  </a:cubicBezTo>
                  <a:cubicBezTo>
                    <a:pt x="161034" y="159001"/>
                    <a:pt x="155245" y="128395"/>
                    <a:pt x="153062" y="104895"/>
                  </a:cubicBezTo>
                  <a:cubicBezTo>
                    <a:pt x="150215" y="75615"/>
                    <a:pt x="170145" y="0"/>
                    <a:pt x="2762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0" name="组合 29"/>
          <p:cNvGrpSpPr/>
          <p:nvPr/>
        </p:nvGrpSpPr>
        <p:grpSpPr>
          <a:xfrm>
            <a:off x="8839198" y="3738427"/>
            <a:ext cx="880536" cy="880536"/>
            <a:chOff x="5040845" y="2743226"/>
            <a:chExt cx="1149207" cy="1149207"/>
          </a:xfrm>
        </p:grpSpPr>
        <p:sp>
          <p:nvSpPr>
            <p:cNvPr id="31" name="圆角矩形 30"/>
            <p:cNvSpPr/>
            <p:nvPr/>
          </p:nvSpPr>
          <p:spPr>
            <a:xfrm rot="2700000">
              <a:off x="5040845" y="2743226"/>
              <a:ext cx="1149207" cy="1149207"/>
            </a:xfrm>
            <a:prstGeom prst="roundRect">
              <a:avLst>
                <a:gd name="adj" fmla="val 95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圆角矩形 10"/>
            <p:cNvSpPr/>
            <p:nvPr/>
          </p:nvSpPr>
          <p:spPr>
            <a:xfrm>
              <a:off x="5366422" y="3076013"/>
              <a:ext cx="498054" cy="483636"/>
            </a:xfrm>
            <a:custGeom>
              <a:avLst/>
              <a:gdLst>
                <a:gd name="connsiteX0" fmla="*/ 402703 w 581831"/>
                <a:gd name="connsiteY0" fmla="*/ 478705 h 564988"/>
                <a:gd name="connsiteX1" fmla="*/ 430122 w 581831"/>
                <a:gd name="connsiteY1" fmla="*/ 523802 h 564988"/>
                <a:gd name="connsiteX2" fmla="*/ 375284 w 581831"/>
                <a:gd name="connsiteY2" fmla="*/ 549571 h 564988"/>
                <a:gd name="connsiteX3" fmla="*/ 358349 w 581831"/>
                <a:gd name="connsiteY3" fmla="*/ 499643 h 564988"/>
                <a:gd name="connsiteX4" fmla="*/ 402703 w 581831"/>
                <a:gd name="connsiteY4" fmla="*/ 478705 h 564988"/>
                <a:gd name="connsiteX5" fmla="*/ 306459 w 581831"/>
                <a:gd name="connsiteY5" fmla="*/ 152485 h 564988"/>
                <a:gd name="connsiteX6" fmla="*/ 326021 w 581831"/>
                <a:gd name="connsiteY6" fmla="*/ 157925 h 564988"/>
                <a:gd name="connsiteX7" fmla="*/ 357481 w 581831"/>
                <a:gd name="connsiteY7" fmla="*/ 160342 h 564988"/>
                <a:gd name="connsiteX8" fmla="*/ 346994 w 581831"/>
                <a:gd name="connsiteY8" fmla="*/ 241734 h 564988"/>
                <a:gd name="connsiteX9" fmla="*/ 327634 w 581831"/>
                <a:gd name="connsiteY9" fmla="*/ 256240 h 564988"/>
                <a:gd name="connsiteX10" fmla="*/ 366355 w 581831"/>
                <a:gd name="connsiteY10" fmla="*/ 294115 h 564988"/>
                <a:gd name="connsiteX11" fmla="*/ 384908 w 581831"/>
                <a:gd name="connsiteY11" fmla="*/ 392430 h 564988"/>
                <a:gd name="connsiteX12" fmla="*/ 374421 w 581831"/>
                <a:gd name="connsiteY12" fmla="*/ 406936 h 564988"/>
                <a:gd name="connsiteX13" fmla="*/ 280847 w 581831"/>
                <a:gd name="connsiteY13" fmla="*/ 420635 h 564988"/>
                <a:gd name="connsiteX14" fmla="*/ 166300 w 581831"/>
                <a:gd name="connsiteY14" fmla="*/ 410159 h 564988"/>
                <a:gd name="connsiteX15" fmla="*/ 154200 w 581831"/>
                <a:gd name="connsiteY15" fmla="*/ 396459 h 564988"/>
                <a:gd name="connsiteX16" fmla="*/ 167106 w 581831"/>
                <a:gd name="connsiteY16" fmla="*/ 305397 h 564988"/>
                <a:gd name="connsiteX17" fmla="*/ 243740 w 581831"/>
                <a:gd name="connsiteY17" fmla="*/ 259463 h 564988"/>
                <a:gd name="connsiteX18" fmla="*/ 250194 w 581831"/>
                <a:gd name="connsiteY18" fmla="*/ 240122 h 564988"/>
                <a:gd name="connsiteX19" fmla="*/ 263100 w 581831"/>
                <a:gd name="connsiteY19" fmla="*/ 233676 h 564988"/>
                <a:gd name="connsiteX20" fmla="*/ 263100 w 581831"/>
                <a:gd name="connsiteY20" fmla="*/ 206276 h 564988"/>
                <a:gd name="connsiteX21" fmla="*/ 259874 w 581831"/>
                <a:gd name="connsiteY21" fmla="*/ 190965 h 564988"/>
                <a:gd name="connsiteX22" fmla="*/ 277621 w 581831"/>
                <a:gd name="connsiteY22" fmla="*/ 186936 h 564988"/>
                <a:gd name="connsiteX23" fmla="*/ 292947 w 581831"/>
                <a:gd name="connsiteY23" fmla="*/ 173236 h 564988"/>
                <a:gd name="connsiteX24" fmla="*/ 297787 w 581831"/>
                <a:gd name="connsiteY24" fmla="*/ 155507 h 564988"/>
                <a:gd name="connsiteX25" fmla="*/ 306459 w 581831"/>
                <a:gd name="connsiteY25" fmla="*/ 152485 h 564988"/>
                <a:gd name="connsiteX26" fmla="*/ 269604 w 581831"/>
                <a:gd name="connsiteY26" fmla="*/ 123336 h 564988"/>
                <a:gd name="connsiteX27" fmla="*/ 290592 w 581831"/>
                <a:gd name="connsiteY27" fmla="*/ 148314 h 564988"/>
                <a:gd name="connsiteX28" fmla="*/ 289785 w 581831"/>
                <a:gd name="connsiteY28" fmla="*/ 149119 h 564988"/>
                <a:gd name="connsiteX29" fmla="*/ 281712 w 581831"/>
                <a:gd name="connsiteY29" fmla="*/ 174097 h 564988"/>
                <a:gd name="connsiteX30" fmla="*/ 280905 w 581831"/>
                <a:gd name="connsiteY30" fmla="*/ 178931 h 564988"/>
                <a:gd name="connsiteX31" fmla="*/ 276869 w 581831"/>
                <a:gd name="connsiteY31" fmla="*/ 178931 h 564988"/>
                <a:gd name="connsiteX32" fmla="*/ 266375 w 581831"/>
                <a:gd name="connsiteY32" fmla="*/ 176514 h 564988"/>
                <a:gd name="connsiteX33" fmla="*/ 253459 w 581831"/>
                <a:gd name="connsiteY33" fmla="*/ 182154 h 564988"/>
                <a:gd name="connsiteX34" fmla="*/ 269604 w 581831"/>
                <a:gd name="connsiteY34" fmla="*/ 123336 h 564988"/>
                <a:gd name="connsiteX35" fmla="*/ 305717 w 581831"/>
                <a:gd name="connsiteY35" fmla="*/ 105370 h 564988"/>
                <a:gd name="connsiteX36" fmla="*/ 322809 w 581831"/>
                <a:gd name="connsiteY36" fmla="*/ 108060 h 564988"/>
                <a:gd name="connsiteX37" fmla="*/ 358356 w 581831"/>
                <a:gd name="connsiteY37" fmla="*/ 150693 h 564988"/>
                <a:gd name="connsiteX38" fmla="*/ 351893 w 581831"/>
                <a:gd name="connsiteY38" fmla="*/ 153107 h 564988"/>
                <a:gd name="connsiteX39" fmla="*/ 343814 w 581831"/>
                <a:gd name="connsiteY39" fmla="*/ 153911 h 564988"/>
                <a:gd name="connsiteX40" fmla="*/ 325233 w 581831"/>
                <a:gd name="connsiteY40" fmla="*/ 150693 h 564988"/>
                <a:gd name="connsiteX41" fmla="*/ 301804 w 581831"/>
                <a:gd name="connsiteY41" fmla="*/ 144258 h 564988"/>
                <a:gd name="connsiteX42" fmla="*/ 299381 w 581831"/>
                <a:gd name="connsiteY42" fmla="*/ 144258 h 564988"/>
                <a:gd name="connsiteX43" fmla="*/ 275952 w 581831"/>
                <a:gd name="connsiteY43" fmla="*/ 116908 h 564988"/>
                <a:gd name="connsiteX44" fmla="*/ 305717 w 581831"/>
                <a:gd name="connsiteY44" fmla="*/ 105370 h 564988"/>
                <a:gd name="connsiteX45" fmla="*/ 283249 w 581831"/>
                <a:gd name="connsiteY45" fmla="*/ 0 h 564988"/>
                <a:gd name="connsiteX46" fmla="*/ 530184 w 581831"/>
                <a:gd name="connsiteY46" fmla="*/ 144269 h 564988"/>
                <a:gd name="connsiteX47" fmla="*/ 581831 w 581831"/>
                <a:gd name="connsiteY47" fmla="*/ 131374 h 564988"/>
                <a:gd name="connsiteX48" fmla="*/ 539868 w 581831"/>
                <a:gd name="connsiteY48" fmla="*/ 282091 h 564988"/>
                <a:gd name="connsiteX49" fmla="*/ 430119 w 581831"/>
                <a:gd name="connsiteY49" fmla="*/ 170867 h 564988"/>
                <a:gd name="connsiteX50" fmla="*/ 476924 w 581831"/>
                <a:gd name="connsiteY50" fmla="*/ 158777 h 564988"/>
                <a:gd name="connsiteX51" fmla="*/ 283249 w 581831"/>
                <a:gd name="connsiteY51" fmla="*/ 52388 h 564988"/>
                <a:gd name="connsiteX52" fmla="*/ 52454 w 581831"/>
                <a:gd name="connsiteY52" fmla="*/ 282091 h 564988"/>
                <a:gd name="connsiteX53" fmla="*/ 283249 w 581831"/>
                <a:gd name="connsiteY53" fmla="*/ 512600 h 564988"/>
                <a:gd name="connsiteX54" fmla="*/ 325212 w 581831"/>
                <a:gd name="connsiteY54" fmla="*/ 508570 h 564988"/>
                <a:gd name="connsiteX55" fmla="*/ 334896 w 581831"/>
                <a:gd name="connsiteY55" fmla="*/ 560152 h 564988"/>
                <a:gd name="connsiteX56" fmla="*/ 283249 w 581831"/>
                <a:gd name="connsiteY56" fmla="*/ 564988 h 564988"/>
                <a:gd name="connsiteX57" fmla="*/ 0 w 581831"/>
                <a:gd name="connsiteY57" fmla="*/ 282091 h 564988"/>
                <a:gd name="connsiteX58" fmla="*/ 283249 w 581831"/>
                <a:gd name="connsiteY58" fmla="*/ 0 h 5649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81831" h="564988">
                  <a:moveTo>
                    <a:pt x="402703" y="478705"/>
                  </a:moveTo>
                  <a:lnTo>
                    <a:pt x="430122" y="523802"/>
                  </a:lnTo>
                  <a:cubicBezTo>
                    <a:pt x="413187" y="534270"/>
                    <a:pt x="394639" y="543129"/>
                    <a:pt x="375284" y="549571"/>
                  </a:cubicBezTo>
                  <a:lnTo>
                    <a:pt x="358349" y="499643"/>
                  </a:lnTo>
                  <a:cubicBezTo>
                    <a:pt x="373671" y="494811"/>
                    <a:pt x="388994" y="487563"/>
                    <a:pt x="402703" y="478705"/>
                  </a:cubicBezTo>
                  <a:close/>
                  <a:moveTo>
                    <a:pt x="306459" y="152485"/>
                  </a:moveTo>
                  <a:cubicBezTo>
                    <a:pt x="310291" y="152888"/>
                    <a:pt x="315937" y="154702"/>
                    <a:pt x="326021" y="157925"/>
                  </a:cubicBezTo>
                  <a:cubicBezTo>
                    <a:pt x="345381" y="165177"/>
                    <a:pt x="357481" y="160342"/>
                    <a:pt x="357481" y="160342"/>
                  </a:cubicBezTo>
                  <a:cubicBezTo>
                    <a:pt x="359094" y="179683"/>
                    <a:pt x="352641" y="218364"/>
                    <a:pt x="346994" y="241734"/>
                  </a:cubicBezTo>
                  <a:cubicBezTo>
                    <a:pt x="341348" y="265910"/>
                    <a:pt x="327634" y="256240"/>
                    <a:pt x="327634" y="256240"/>
                  </a:cubicBezTo>
                  <a:cubicBezTo>
                    <a:pt x="330861" y="265910"/>
                    <a:pt x="347801" y="281221"/>
                    <a:pt x="366355" y="294115"/>
                  </a:cubicBezTo>
                  <a:cubicBezTo>
                    <a:pt x="381681" y="303785"/>
                    <a:pt x="384101" y="366643"/>
                    <a:pt x="384908" y="392430"/>
                  </a:cubicBezTo>
                  <a:cubicBezTo>
                    <a:pt x="384908" y="398877"/>
                    <a:pt x="380068" y="405324"/>
                    <a:pt x="374421" y="406936"/>
                  </a:cubicBezTo>
                  <a:cubicBezTo>
                    <a:pt x="359094" y="411771"/>
                    <a:pt x="326828" y="419829"/>
                    <a:pt x="280847" y="420635"/>
                  </a:cubicBezTo>
                  <a:cubicBezTo>
                    <a:pt x="231640" y="421441"/>
                    <a:pt x="186467" y="413382"/>
                    <a:pt x="166300" y="410159"/>
                  </a:cubicBezTo>
                  <a:cubicBezTo>
                    <a:pt x="159846" y="408547"/>
                    <a:pt x="155006" y="402906"/>
                    <a:pt x="154200" y="396459"/>
                  </a:cubicBezTo>
                  <a:cubicBezTo>
                    <a:pt x="153393" y="365837"/>
                    <a:pt x="160653" y="326349"/>
                    <a:pt x="167106" y="305397"/>
                  </a:cubicBezTo>
                  <a:cubicBezTo>
                    <a:pt x="175173" y="281221"/>
                    <a:pt x="243740" y="259463"/>
                    <a:pt x="243740" y="259463"/>
                  </a:cubicBezTo>
                  <a:cubicBezTo>
                    <a:pt x="243740" y="253016"/>
                    <a:pt x="246160" y="248987"/>
                    <a:pt x="250194" y="240122"/>
                  </a:cubicBezTo>
                  <a:cubicBezTo>
                    <a:pt x="255034" y="230452"/>
                    <a:pt x="263100" y="233676"/>
                    <a:pt x="263100" y="233676"/>
                  </a:cubicBezTo>
                  <a:lnTo>
                    <a:pt x="263100" y="206276"/>
                  </a:lnTo>
                  <a:cubicBezTo>
                    <a:pt x="263100" y="206276"/>
                    <a:pt x="255034" y="202247"/>
                    <a:pt x="259874" y="190965"/>
                  </a:cubicBezTo>
                  <a:cubicBezTo>
                    <a:pt x="265520" y="178877"/>
                    <a:pt x="277621" y="186936"/>
                    <a:pt x="277621" y="186936"/>
                  </a:cubicBezTo>
                  <a:cubicBezTo>
                    <a:pt x="295367" y="190965"/>
                    <a:pt x="292947" y="173236"/>
                    <a:pt x="292947" y="173236"/>
                  </a:cubicBezTo>
                  <a:cubicBezTo>
                    <a:pt x="292947" y="173236"/>
                    <a:pt x="290527" y="161954"/>
                    <a:pt x="297787" y="155507"/>
                  </a:cubicBezTo>
                  <a:cubicBezTo>
                    <a:pt x="300611" y="153090"/>
                    <a:pt x="302627" y="152082"/>
                    <a:pt x="306459" y="152485"/>
                  </a:cubicBezTo>
                  <a:close/>
                  <a:moveTo>
                    <a:pt x="269604" y="123336"/>
                  </a:moveTo>
                  <a:cubicBezTo>
                    <a:pt x="273640" y="130588"/>
                    <a:pt x="280098" y="140256"/>
                    <a:pt x="290592" y="148314"/>
                  </a:cubicBezTo>
                  <a:cubicBezTo>
                    <a:pt x="290592" y="148314"/>
                    <a:pt x="289785" y="148314"/>
                    <a:pt x="289785" y="149119"/>
                  </a:cubicBezTo>
                  <a:cubicBezTo>
                    <a:pt x="280905" y="156371"/>
                    <a:pt x="280905" y="168457"/>
                    <a:pt x="281712" y="174097"/>
                  </a:cubicBezTo>
                  <a:cubicBezTo>
                    <a:pt x="281712" y="174902"/>
                    <a:pt x="281712" y="178125"/>
                    <a:pt x="280905" y="178931"/>
                  </a:cubicBezTo>
                  <a:cubicBezTo>
                    <a:pt x="280905" y="178931"/>
                    <a:pt x="279291" y="179737"/>
                    <a:pt x="276869" y="178931"/>
                  </a:cubicBezTo>
                  <a:cubicBezTo>
                    <a:pt x="275255" y="178125"/>
                    <a:pt x="271218" y="176514"/>
                    <a:pt x="266375" y="176514"/>
                  </a:cubicBezTo>
                  <a:cubicBezTo>
                    <a:pt x="260724" y="176514"/>
                    <a:pt x="256688" y="178125"/>
                    <a:pt x="253459" y="182154"/>
                  </a:cubicBezTo>
                  <a:cubicBezTo>
                    <a:pt x="250230" y="167651"/>
                    <a:pt x="248616" y="141062"/>
                    <a:pt x="269604" y="123336"/>
                  </a:cubicBezTo>
                  <a:close/>
                  <a:moveTo>
                    <a:pt x="305717" y="105370"/>
                  </a:moveTo>
                  <a:cubicBezTo>
                    <a:pt x="310842" y="105295"/>
                    <a:pt x="316548" y="106049"/>
                    <a:pt x="322809" y="108060"/>
                  </a:cubicBezTo>
                  <a:cubicBezTo>
                    <a:pt x="359972" y="120126"/>
                    <a:pt x="361588" y="138627"/>
                    <a:pt x="358356" y="150693"/>
                  </a:cubicBezTo>
                  <a:lnTo>
                    <a:pt x="351893" y="153107"/>
                  </a:lnTo>
                  <a:cubicBezTo>
                    <a:pt x="351893" y="153107"/>
                    <a:pt x="348662" y="153911"/>
                    <a:pt x="343814" y="153911"/>
                  </a:cubicBezTo>
                  <a:cubicBezTo>
                    <a:pt x="338159" y="153911"/>
                    <a:pt x="331696" y="152302"/>
                    <a:pt x="325233" y="150693"/>
                  </a:cubicBezTo>
                  <a:cubicBezTo>
                    <a:pt x="313115" y="145867"/>
                    <a:pt x="307460" y="144258"/>
                    <a:pt x="301804" y="144258"/>
                  </a:cubicBezTo>
                  <a:cubicBezTo>
                    <a:pt x="300996" y="144258"/>
                    <a:pt x="300189" y="144258"/>
                    <a:pt x="299381" y="144258"/>
                  </a:cubicBezTo>
                  <a:cubicBezTo>
                    <a:pt x="285647" y="136214"/>
                    <a:pt x="279184" y="124952"/>
                    <a:pt x="275952" y="116908"/>
                  </a:cubicBezTo>
                  <a:cubicBezTo>
                    <a:pt x="280193" y="113289"/>
                    <a:pt x="290342" y="105597"/>
                    <a:pt x="305717" y="105370"/>
                  </a:cubicBezTo>
                  <a:close/>
                  <a:moveTo>
                    <a:pt x="283249" y="0"/>
                  </a:moveTo>
                  <a:cubicBezTo>
                    <a:pt x="385735" y="0"/>
                    <a:pt x="480152" y="56418"/>
                    <a:pt x="530184" y="144269"/>
                  </a:cubicBezTo>
                  <a:lnTo>
                    <a:pt x="581831" y="131374"/>
                  </a:lnTo>
                  <a:lnTo>
                    <a:pt x="539868" y="282091"/>
                  </a:lnTo>
                  <a:lnTo>
                    <a:pt x="430119" y="170867"/>
                  </a:lnTo>
                  <a:lnTo>
                    <a:pt x="476924" y="158777"/>
                  </a:lnTo>
                  <a:cubicBezTo>
                    <a:pt x="434961" y="92687"/>
                    <a:pt x="361526" y="52388"/>
                    <a:pt x="283249" y="52388"/>
                  </a:cubicBezTo>
                  <a:cubicBezTo>
                    <a:pt x="155747" y="52388"/>
                    <a:pt x="52454" y="155553"/>
                    <a:pt x="52454" y="282091"/>
                  </a:cubicBezTo>
                  <a:cubicBezTo>
                    <a:pt x="52454" y="409435"/>
                    <a:pt x="155747" y="512600"/>
                    <a:pt x="283249" y="512600"/>
                  </a:cubicBezTo>
                  <a:cubicBezTo>
                    <a:pt x="296968" y="512600"/>
                    <a:pt x="311493" y="510988"/>
                    <a:pt x="325212" y="508570"/>
                  </a:cubicBezTo>
                  <a:lnTo>
                    <a:pt x="334896" y="560152"/>
                  </a:lnTo>
                  <a:cubicBezTo>
                    <a:pt x="317949" y="563376"/>
                    <a:pt x="300196" y="564988"/>
                    <a:pt x="283249" y="564988"/>
                  </a:cubicBezTo>
                  <a:cubicBezTo>
                    <a:pt x="126696" y="564988"/>
                    <a:pt x="0" y="438450"/>
                    <a:pt x="0" y="282091"/>
                  </a:cubicBezTo>
                  <a:cubicBezTo>
                    <a:pt x="0" y="126538"/>
                    <a:pt x="126696" y="0"/>
                    <a:pt x="28324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2" name="组合 11"/>
          <p:cNvGrpSpPr/>
          <p:nvPr/>
        </p:nvGrpSpPr>
        <p:grpSpPr>
          <a:xfrm>
            <a:off x="0" y="342834"/>
            <a:ext cx="12192000" cy="783799"/>
            <a:chOff x="0" y="342834"/>
            <a:chExt cx="12192000" cy="783799"/>
          </a:xfrm>
        </p:grpSpPr>
        <p:grpSp>
          <p:nvGrpSpPr>
            <p:cNvPr id="13" name="组合 12"/>
            <p:cNvGrpSpPr/>
            <p:nvPr/>
          </p:nvGrpSpPr>
          <p:grpSpPr>
            <a:xfrm>
              <a:off x="3948021" y="342834"/>
              <a:ext cx="4324984" cy="783799"/>
              <a:chOff x="3948021" y="342834"/>
              <a:chExt cx="4324984" cy="783799"/>
            </a:xfrm>
          </p:grpSpPr>
          <p:sp>
            <p:nvSpPr>
              <p:cNvPr id="16" name="文本框 15"/>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7" name="文本框 16"/>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4" name="直接连接符 13"/>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矩形 18"/>
          <p:cNvSpPr/>
          <p:nvPr/>
        </p:nvSpPr>
        <p:spPr>
          <a:xfrm>
            <a:off x="1886849" y="4852461"/>
            <a:ext cx="2038533"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a:t>
            </a:r>
            <a:endParaRPr lang="zh-CN" altLang="en-US" sz="1400" dirty="0" smtClean="0"/>
          </a:p>
        </p:txBody>
      </p:sp>
      <p:sp>
        <p:nvSpPr>
          <p:cNvPr id="21" name="矩形 20"/>
          <p:cNvSpPr/>
          <p:nvPr/>
        </p:nvSpPr>
        <p:spPr>
          <a:xfrm>
            <a:off x="5073524" y="4852461"/>
            <a:ext cx="2038533"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a:t>
            </a:r>
            <a:endParaRPr lang="zh-CN" altLang="en-US" sz="1400" dirty="0" smtClean="0"/>
          </a:p>
        </p:txBody>
      </p:sp>
      <p:sp>
        <p:nvSpPr>
          <p:cNvPr id="22" name="矩形 21"/>
          <p:cNvSpPr/>
          <p:nvPr/>
        </p:nvSpPr>
        <p:spPr>
          <a:xfrm>
            <a:off x="8260134" y="4852461"/>
            <a:ext cx="2038533"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t>用户可以在投影仪或者计算机上进行</a:t>
            </a:r>
            <a:r>
              <a:rPr lang="zh-CN" altLang="en-US" sz="1400" dirty="0" smtClean="0"/>
              <a:t>演示也</a:t>
            </a:r>
            <a:r>
              <a:rPr lang="zh-CN" altLang="en-US" sz="1400" dirty="0"/>
              <a:t>可以将演示文稿打印</a:t>
            </a:r>
            <a:r>
              <a:rPr lang="zh-CN" altLang="en-US" sz="1400" dirty="0" smtClean="0"/>
              <a:t>出来</a:t>
            </a:r>
            <a:endParaRPr lang="zh-CN" altLang="en-US" sz="1400" dirty="0" smtClean="0"/>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par>
                                <p:cTn id="14" presetID="53" presetClass="entr" presetSubtype="16" fill="hold" nodeType="withEffect">
                                  <p:stCondLst>
                                    <p:cond delay="0"/>
                                  </p:stCondLst>
                                  <p:childTnLst>
                                    <p:set>
                                      <p:cBhvr>
                                        <p:cTn id="15" dur="1" fill="hold">
                                          <p:stCondLst>
                                            <p:cond delay="0"/>
                                          </p:stCondLst>
                                        </p:cTn>
                                        <p:tgtEl>
                                          <p:spTgt spid="27"/>
                                        </p:tgtEl>
                                        <p:attrNameLst>
                                          <p:attrName>style.visibility</p:attrName>
                                        </p:attrNameLst>
                                      </p:cBhvr>
                                      <p:to>
                                        <p:strVal val="visible"/>
                                      </p:to>
                                    </p:set>
                                    <p:anim calcmode="lin" valueType="num">
                                      <p:cBhvr>
                                        <p:cTn id="16" dur="500" fill="hold"/>
                                        <p:tgtEl>
                                          <p:spTgt spid="27"/>
                                        </p:tgtEl>
                                        <p:attrNameLst>
                                          <p:attrName>ppt_w</p:attrName>
                                        </p:attrNameLst>
                                      </p:cBhvr>
                                      <p:tavLst>
                                        <p:tav tm="0">
                                          <p:val>
                                            <p:fltVal val="0"/>
                                          </p:val>
                                        </p:tav>
                                        <p:tav tm="100000">
                                          <p:val>
                                            <p:strVal val="#ppt_w"/>
                                          </p:val>
                                        </p:tav>
                                      </p:tavLst>
                                    </p:anim>
                                    <p:anim calcmode="lin" valueType="num">
                                      <p:cBhvr>
                                        <p:cTn id="17" dur="500" fill="hold"/>
                                        <p:tgtEl>
                                          <p:spTgt spid="27"/>
                                        </p:tgtEl>
                                        <p:attrNameLst>
                                          <p:attrName>ppt_h</p:attrName>
                                        </p:attrNameLst>
                                      </p:cBhvr>
                                      <p:tavLst>
                                        <p:tav tm="0">
                                          <p:val>
                                            <p:fltVal val="0"/>
                                          </p:val>
                                        </p:tav>
                                        <p:tav tm="100000">
                                          <p:val>
                                            <p:strVal val="#ppt_h"/>
                                          </p:val>
                                        </p:tav>
                                      </p:tavLst>
                                    </p:anim>
                                    <p:animEffect transition="in" filter="fade">
                                      <p:cBhvr>
                                        <p:cTn id="18" dur="500"/>
                                        <p:tgtEl>
                                          <p:spTgt spid="27"/>
                                        </p:tgtEl>
                                      </p:cBhvr>
                                    </p:animEffect>
                                  </p:childTnLst>
                                </p:cTn>
                              </p:par>
                              <p:par>
                                <p:cTn id="19" presetID="53" presetClass="entr" presetSubtype="16"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ppt_w</p:attrName>
                                        </p:attrNameLst>
                                      </p:cBhvr>
                                      <p:tavLst>
                                        <p:tav tm="0">
                                          <p:val>
                                            <p:fltVal val="0"/>
                                          </p:val>
                                        </p:tav>
                                        <p:tav tm="100000">
                                          <p:val>
                                            <p:strVal val="#ppt_w"/>
                                          </p:val>
                                        </p:tav>
                                      </p:tavLst>
                                    </p:anim>
                                    <p:anim calcmode="lin" valueType="num">
                                      <p:cBhvr>
                                        <p:cTn id="22" dur="500" fill="hold"/>
                                        <p:tgtEl>
                                          <p:spTgt spid="30"/>
                                        </p:tgtEl>
                                        <p:attrNameLst>
                                          <p:attrName>ppt_h</p:attrName>
                                        </p:attrNameLst>
                                      </p:cBhvr>
                                      <p:tavLst>
                                        <p:tav tm="0">
                                          <p:val>
                                            <p:fltVal val="0"/>
                                          </p:val>
                                        </p:tav>
                                        <p:tav tm="100000">
                                          <p:val>
                                            <p:strVal val="#ppt_h"/>
                                          </p:val>
                                        </p:tav>
                                      </p:tavLst>
                                    </p:anim>
                                    <p:animEffect transition="in" filter="fade">
                                      <p:cBhvr>
                                        <p:cTn id="23" dur="500"/>
                                        <p:tgtEl>
                                          <p:spTgt spid="30"/>
                                        </p:tgtEl>
                                      </p:cBhvr>
                                    </p:animEffect>
                                  </p:childTnLst>
                                </p:cTn>
                              </p:par>
                            </p:childTnLst>
                          </p:cTn>
                        </p:par>
                        <p:par>
                          <p:cTn id="24" fill="hold">
                            <p:stCondLst>
                              <p:cond delay="1000"/>
                            </p:stCondLst>
                            <p:childTnLst>
                              <p:par>
                                <p:cTn id="25" presetID="14" presetClass="entr" presetSubtype="1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500"/>
                                        <p:tgtEl>
                                          <p:spTgt spid="19"/>
                                        </p:tgtEl>
                                      </p:cBhvr>
                                    </p:animEffect>
                                  </p:childTnLst>
                                </p:cTn>
                              </p:par>
                            </p:childTnLst>
                          </p:cTn>
                        </p:par>
                        <p:par>
                          <p:cTn id="28" fill="hold">
                            <p:stCondLst>
                              <p:cond delay="1500"/>
                            </p:stCondLst>
                            <p:childTnLst>
                              <p:par>
                                <p:cTn id="29" presetID="14" presetClass="entr" presetSubtype="1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randombar(horizontal)">
                                      <p:cBhvr>
                                        <p:cTn id="31" dur="500"/>
                                        <p:tgtEl>
                                          <p:spTgt spid="21"/>
                                        </p:tgtEl>
                                      </p:cBhvr>
                                    </p:animEffect>
                                  </p:childTnLst>
                                </p:cTn>
                              </p:par>
                            </p:childTnLst>
                          </p:cTn>
                        </p:par>
                        <p:par>
                          <p:cTn id="32" fill="hold">
                            <p:stCondLst>
                              <p:cond delay="2000"/>
                            </p:stCondLst>
                            <p:childTnLst>
                              <p:par>
                                <p:cTn id="33" presetID="14" presetClass="entr" presetSubtype="1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randombar(horizontal)">
                                      <p:cBhvr>
                                        <p:cTn id="3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箭头 1"/>
          <p:cNvSpPr/>
          <p:nvPr/>
        </p:nvSpPr>
        <p:spPr>
          <a:xfrm>
            <a:off x="2148377" y="2822311"/>
            <a:ext cx="1397159" cy="914400"/>
          </a:xfrm>
          <a:prstGeom prst="notchedRightArrow">
            <a:avLst>
              <a:gd name="adj1" fmla="val 50000"/>
              <a:gd name="adj2" fmla="val 6111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燕尾形箭头 2"/>
          <p:cNvSpPr/>
          <p:nvPr/>
        </p:nvSpPr>
        <p:spPr>
          <a:xfrm>
            <a:off x="4314406" y="3842015"/>
            <a:ext cx="1397159" cy="914400"/>
          </a:xfrm>
          <a:prstGeom prst="notchedRightArrow">
            <a:avLst>
              <a:gd name="adj1" fmla="val 50000"/>
              <a:gd name="adj2" fmla="val 6111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燕尾形箭头 3"/>
          <p:cNvSpPr/>
          <p:nvPr/>
        </p:nvSpPr>
        <p:spPr>
          <a:xfrm>
            <a:off x="6480435" y="2822311"/>
            <a:ext cx="1397159" cy="914400"/>
          </a:xfrm>
          <a:prstGeom prst="notchedRightArrow">
            <a:avLst>
              <a:gd name="adj1" fmla="val 50000"/>
              <a:gd name="adj2" fmla="val 6111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燕尾形箭头 4"/>
          <p:cNvSpPr/>
          <p:nvPr/>
        </p:nvSpPr>
        <p:spPr>
          <a:xfrm>
            <a:off x="8646463" y="3842015"/>
            <a:ext cx="1397159" cy="914400"/>
          </a:xfrm>
          <a:prstGeom prst="notchedRightArrow">
            <a:avLst>
              <a:gd name="adj1" fmla="val 50000"/>
              <a:gd name="adj2" fmla="val 6111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6"/>
          <p:cNvSpPr/>
          <p:nvPr/>
        </p:nvSpPr>
        <p:spPr>
          <a:xfrm>
            <a:off x="4705804" y="2711298"/>
            <a:ext cx="614362" cy="605670"/>
          </a:xfrm>
          <a:custGeom>
            <a:avLst/>
            <a:gdLst>
              <a:gd name="connsiteX0" fmla="*/ 481576 w 607554"/>
              <a:gd name="connsiteY0" fmla="*/ 446886 h 598959"/>
              <a:gd name="connsiteX1" fmla="*/ 481576 w 607554"/>
              <a:gd name="connsiteY1" fmla="*/ 503769 h 598959"/>
              <a:gd name="connsiteX2" fmla="*/ 519134 w 607554"/>
              <a:gd name="connsiteY2" fmla="*/ 503769 h 598959"/>
              <a:gd name="connsiteX3" fmla="*/ 519134 w 607554"/>
              <a:gd name="connsiteY3" fmla="*/ 446886 h 598959"/>
              <a:gd name="connsiteX4" fmla="*/ 481576 w 607554"/>
              <a:gd name="connsiteY4" fmla="*/ 270994 h 598959"/>
              <a:gd name="connsiteX5" fmla="*/ 481576 w 607554"/>
              <a:gd name="connsiteY5" fmla="*/ 327877 h 598959"/>
              <a:gd name="connsiteX6" fmla="*/ 519134 w 607554"/>
              <a:gd name="connsiteY6" fmla="*/ 327877 h 598959"/>
              <a:gd name="connsiteX7" fmla="*/ 519134 w 607554"/>
              <a:gd name="connsiteY7" fmla="*/ 270994 h 598959"/>
              <a:gd name="connsiteX8" fmla="*/ 195909 w 607554"/>
              <a:gd name="connsiteY8" fmla="*/ 265961 h 598959"/>
              <a:gd name="connsiteX9" fmla="*/ 358877 w 607554"/>
              <a:gd name="connsiteY9" fmla="*/ 265961 h 598959"/>
              <a:gd name="connsiteX10" fmla="*/ 378725 w 607554"/>
              <a:gd name="connsiteY10" fmla="*/ 285870 h 598959"/>
              <a:gd name="connsiteX11" fmla="*/ 358877 w 607554"/>
              <a:gd name="connsiteY11" fmla="*/ 305689 h 598959"/>
              <a:gd name="connsiteX12" fmla="*/ 195909 w 607554"/>
              <a:gd name="connsiteY12" fmla="*/ 305689 h 598959"/>
              <a:gd name="connsiteX13" fmla="*/ 176061 w 607554"/>
              <a:gd name="connsiteY13" fmla="*/ 285870 h 598959"/>
              <a:gd name="connsiteX14" fmla="*/ 195909 w 607554"/>
              <a:gd name="connsiteY14" fmla="*/ 265961 h 598959"/>
              <a:gd name="connsiteX15" fmla="*/ 195909 w 607554"/>
              <a:gd name="connsiteY15" fmla="*/ 169145 h 598959"/>
              <a:gd name="connsiteX16" fmla="*/ 358877 w 607554"/>
              <a:gd name="connsiteY16" fmla="*/ 169145 h 598959"/>
              <a:gd name="connsiteX17" fmla="*/ 378725 w 607554"/>
              <a:gd name="connsiteY17" fmla="*/ 189053 h 598959"/>
              <a:gd name="connsiteX18" fmla="*/ 358877 w 607554"/>
              <a:gd name="connsiteY18" fmla="*/ 208873 h 598959"/>
              <a:gd name="connsiteX19" fmla="*/ 195909 w 607554"/>
              <a:gd name="connsiteY19" fmla="*/ 208873 h 598959"/>
              <a:gd name="connsiteX20" fmla="*/ 176061 w 607554"/>
              <a:gd name="connsiteY20" fmla="*/ 189053 h 598959"/>
              <a:gd name="connsiteX21" fmla="*/ 195909 w 607554"/>
              <a:gd name="connsiteY21" fmla="*/ 169145 h 598959"/>
              <a:gd name="connsiteX22" fmla="*/ 481576 w 607554"/>
              <a:gd name="connsiteY22" fmla="*/ 95190 h 598959"/>
              <a:gd name="connsiteX23" fmla="*/ 481576 w 607554"/>
              <a:gd name="connsiteY23" fmla="*/ 152073 h 598959"/>
              <a:gd name="connsiteX24" fmla="*/ 552954 w 607554"/>
              <a:gd name="connsiteY24" fmla="*/ 152073 h 598959"/>
              <a:gd name="connsiteX25" fmla="*/ 565858 w 607554"/>
              <a:gd name="connsiteY25" fmla="*/ 123631 h 598959"/>
              <a:gd name="connsiteX26" fmla="*/ 552954 w 607554"/>
              <a:gd name="connsiteY26" fmla="*/ 95190 h 598959"/>
              <a:gd name="connsiteX27" fmla="*/ 118547 w 607554"/>
              <a:gd name="connsiteY27" fmla="*/ 39640 h 598959"/>
              <a:gd name="connsiteX28" fmla="*/ 118547 w 607554"/>
              <a:gd name="connsiteY28" fmla="*/ 559230 h 598959"/>
              <a:gd name="connsiteX29" fmla="*/ 441793 w 607554"/>
              <a:gd name="connsiteY29" fmla="*/ 559230 h 598959"/>
              <a:gd name="connsiteX30" fmla="*/ 441793 w 607554"/>
              <a:gd name="connsiteY30" fmla="*/ 39640 h 598959"/>
              <a:gd name="connsiteX31" fmla="*/ 39783 w 607554"/>
              <a:gd name="connsiteY31" fmla="*/ 39640 h 598959"/>
              <a:gd name="connsiteX32" fmla="*/ 39783 w 607554"/>
              <a:gd name="connsiteY32" fmla="*/ 559230 h 598959"/>
              <a:gd name="connsiteX33" fmla="*/ 78764 w 607554"/>
              <a:gd name="connsiteY33" fmla="*/ 559230 h 598959"/>
              <a:gd name="connsiteX34" fmla="*/ 78764 w 607554"/>
              <a:gd name="connsiteY34" fmla="*/ 39640 h 598959"/>
              <a:gd name="connsiteX35" fmla="*/ 19847 w 607554"/>
              <a:gd name="connsiteY35" fmla="*/ 0 h 598959"/>
              <a:gd name="connsiteX36" fmla="*/ 461729 w 607554"/>
              <a:gd name="connsiteY36" fmla="*/ 0 h 598959"/>
              <a:gd name="connsiteX37" fmla="*/ 481576 w 607554"/>
              <a:gd name="connsiteY37" fmla="*/ 19820 h 598959"/>
              <a:gd name="connsiteX38" fmla="*/ 481576 w 607554"/>
              <a:gd name="connsiteY38" fmla="*/ 55461 h 598959"/>
              <a:gd name="connsiteX39" fmla="*/ 565769 w 607554"/>
              <a:gd name="connsiteY39" fmla="*/ 55461 h 598959"/>
              <a:gd name="connsiteX40" fmla="*/ 583836 w 607554"/>
              <a:gd name="connsiteY40" fmla="*/ 67104 h 598959"/>
              <a:gd name="connsiteX41" fmla="*/ 605819 w 607554"/>
              <a:gd name="connsiteY41" fmla="*/ 115454 h 598959"/>
              <a:gd name="connsiteX42" fmla="*/ 605819 w 607554"/>
              <a:gd name="connsiteY42" fmla="*/ 131808 h 598959"/>
              <a:gd name="connsiteX43" fmla="*/ 583836 w 607554"/>
              <a:gd name="connsiteY43" fmla="*/ 180159 h 598959"/>
              <a:gd name="connsiteX44" fmla="*/ 565769 w 607554"/>
              <a:gd name="connsiteY44" fmla="*/ 191802 h 598959"/>
              <a:gd name="connsiteX45" fmla="*/ 481576 w 607554"/>
              <a:gd name="connsiteY45" fmla="*/ 191802 h 598959"/>
              <a:gd name="connsiteX46" fmla="*/ 481576 w 607554"/>
              <a:gd name="connsiteY46" fmla="*/ 231264 h 598959"/>
              <a:gd name="connsiteX47" fmla="*/ 539070 w 607554"/>
              <a:gd name="connsiteY47" fmla="*/ 231264 h 598959"/>
              <a:gd name="connsiteX48" fmla="*/ 558916 w 607554"/>
              <a:gd name="connsiteY48" fmla="*/ 251173 h 598959"/>
              <a:gd name="connsiteX49" fmla="*/ 558916 w 607554"/>
              <a:gd name="connsiteY49" fmla="*/ 347786 h 598959"/>
              <a:gd name="connsiteX50" fmla="*/ 539070 w 607554"/>
              <a:gd name="connsiteY50" fmla="*/ 367606 h 598959"/>
              <a:gd name="connsiteX51" fmla="*/ 481576 w 607554"/>
              <a:gd name="connsiteY51" fmla="*/ 367606 h 598959"/>
              <a:gd name="connsiteX52" fmla="*/ 481576 w 607554"/>
              <a:gd name="connsiteY52" fmla="*/ 407157 h 598959"/>
              <a:gd name="connsiteX53" fmla="*/ 539070 w 607554"/>
              <a:gd name="connsiteY53" fmla="*/ 407157 h 598959"/>
              <a:gd name="connsiteX54" fmla="*/ 558916 w 607554"/>
              <a:gd name="connsiteY54" fmla="*/ 426977 h 598959"/>
              <a:gd name="connsiteX55" fmla="*/ 558916 w 607554"/>
              <a:gd name="connsiteY55" fmla="*/ 523589 h 598959"/>
              <a:gd name="connsiteX56" fmla="*/ 539070 w 607554"/>
              <a:gd name="connsiteY56" fmla="*/ 543498 h 598959"/>
              <a:gd name="connsiteX57" fmla="*/ 481576 w 607554"/>
              <a:gd name="connsiteY57" fmla="*/ 543498 h 598959"/>
              <a:gd name="connsiteX58" fmla="*/ 481576 w 607554"/>
              <a:gd name="connsiteY58" fmla="*/ 579139 h 598959"/>
              <a:gd name="connsiteX59" fmla="*/ 461729 w 607554"/>
              <a:gd name="connsiteY59" fmla="*/ 598959 h 598959"/>
              <a:gd name="connsiteX60" fmla="*/ 19847 w 607554"/>
              <a:gd name="connsiteY60" fmla="*/ 598959 h 598959"/>
              <a:gd name="connsiteX61" fmla="*/ 0 w 607554"/>
              <a:gd name="connsiteY61" fmla="*/ 579139 h 598959"/>
              <a:gd name="connsiteX62" fmla="*/ 0 w 607554"/>
              <a:gd name="connsiteY62" fmla="*/ 19820 h 598959"/>
              <a:gd name="connsiteX63" fmla="*/ 19847 w 607554"/>
              <a:gd name="connsiteY63" fmla="*/ 0 h 59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7554" h="598959">
                <a:moveTo>
                  <a:pt x="481576" y="446886"/>
                </a:moveTo>
                <a:lnTo>
                  <a:pt x="481576" y="503769"/>
                </a:lnTo>
                <a:lnTo>
                  <a:pt x="519134" y="503769"/>
                </a:lnTo>
                <a:lnTo>
                  <a:pt x="519134" y="446886"/>
                </a:lnTo>
                <a:close/>
                <a:moveTo>
                  <a:pt x="481576" y="270994"/>
                </a:moveTo>
                <a:lnTo>
                  <a:pt x="481576" y="327877"/>
                </a:lnTo>
                <a:lnTo>
                  <a:pt x="519134" y="327877"/>
                </a:lnTo>
                <a:lnTo>
                  <a:pt x="519134" y="270994"/>
                </a:lnTo>
                <a:close/>
                <a:moveTo>
                  <a:pt x="195909" y="265961"/>
                </a:moveTo>
                <a:lnTo>
                  <a:pt x="358877" y="265961"/>
                </a:lnTo>
                <a:cubicBezTo>
                  <a:pt x="369825" y="265961"/>
                  <a:pt x="378725" y="274849"/>
                  <a:pt x="378725" y="285870"/>
                </a:cubicBezTo>
                <a:cubicBezTo>
                  <a:pt x="378725" y="296801"/>
                  <a:pt x="369825" y="305689"/>
                  <a:pt x="358877" y="305689"/>
                </a:cubicBezTo>
                <a:lnTo>
                  <a:pt x="195909" y="305689"/>
                </a:lnTo>
                <a:cubicBezTo>
                  <a:pt x="184962" y="305689"/>
                  <a:pt x="176061" y="296801"/>
                  <a:pt x="176061" y="285870"/>
                </a:cubicBezTo>
                <a:cubicBezTo>
                  <a:pt x="176061" y="274849"/>
                  <a:pt x="184962" y="265961"/>
                  <a:pt x="195909" y="265961"/>
                </a:cubicBezTo>
                <a:close/>
                <a:moveTo>
                  <a:pt x="195909" y="169145"/>
                </a:moveTo>
                <a:lnTo>
                  <a:pt x="358877" y="169145"/>
                </a:lnTo>
                <a:cubicBezTo>
                  <a:pt x="369825" y="169145"/>
                  <a:pt x="378725" y="178033"/>
                  <a:pt x="378725" y="189053"/>
                </a:cubicBezTo>
                <a:cubicBezTo>
                  <a:pt x="378725" y="199985"/>
                  <a:pt x="369825" y="208873"/>
                  <a:pt x="358877" y="208873"/>
                </a:cubicBezTo>
                <a:lnTo>
                  <a:pt x="195909" y="208873"/>
                </a:lnTo>
                <a:cubicBezTo>
                  <a:pt x="184962" y="208873"/>
                  <a:pt x="176061" y="199985"/>
                  <a:pt x="176061" y="189053"/>
                </a:cubicBezTo>
                <a:cubicBezTo>
                  <a:pt x="176061" y="178033"/>
                  <a:pt x="184962" y="169145"/>
                  <a:pt x="195909" y="169145"/>
                </a:cubicBezTo>
                <a:close/>
                <a:moveTo>
                  <a:pt x="481576" y="95190"/>
                </a:moveTo>
                <a:lnTo>
                  <a:pt x="481576" y="152073"/>
                </a:lnTo>
                <a:lnTo>
                  <a:pt x="552954" y="152073"/>
                </a:lnTo>
                <a:lnTo>
                  <a:pt x="565858" y="123631"/>
                </a:lnTo>
                <a:lnTo>
                  <a:pt x="552954" y="95190"/>
                </a:lnTo>
                <a:close/>
                <a:moveTo>
                  <a:pt x="118547" y="39640"/>
                </a:moveTo>
                <a:lnTo>
                  <a:pt x="118547" y="559230"/>
                </a:lnTo>
                <a:lnTo>
                  <a:pt x="441793" y="559230"/>
                </a:lnTo>
                <a:lnTo>
                  <a:pt x="441793" y="39640"/>
                </a:lnTo>
                <a:close/>
                <a:moveTo>
                  <a:pt x="39783" y="39640"/>
                </a:moveTo>
                <a:lnTo>
                  <a:pt x="39783" y="559230"/>
                </a:lnTo>
                <a:lnTo>
                  <a:pt x="78764" y="559230"/>
                </a:lnTo>
                <a:lnTo>
                  <a:pt x="78764" y="39640"/>
                </a:lnTo>
                <a:close/>
                <a:moveTo>
                  <a:pt x="19847" y="0"/>
                </a:moveTo>
                <a:lnTo>
                  <a:pt x="461729" y="0"/>
                </a:lnTo>
                <a:cubicBezTo>
                  <a:pt x="472676" y="0"/>
                  <a:pt x="481576" y="8888"/>
                  <a:pt x="481576" y="19820"/>
                </a:cubicBezTo>
                <a:lnTo>
                  <a:pt x="481576" y="55461"/>
                </a:lnTo>
                <a:lnTo>
                  <a:pt x="565769" y="55461"/>
                </a:lnTo>
                <a:cubicBezTo>
                  <a:pt x="573512" y="55461"/>
                  <a:pt x="580632" y="59994"/>
                  <a:pt x="583836" y="67104"/>
                </a:cubicBezTo>
                <a:lnTo>
                  <a:pt x="605819" y="115454"/>
                </a:lnTo>
                <a:cubicBezTo>
                  <a:pt x="608133" y="120609"/>
                  <a:pt x="608133" y="126653"/>
                  <a:pt x="605819" y="131808"/>
                </a:cubicBezTo>
                <a:lnTo>
                  <a:pt x="583836" y="180159"/>
                </a:lnTo>
                <a:cubicBezTo>
                  <a:pt x="580632" y="187269"/>
                  <a:pt x="573512" y="191802"/>
                  <a:pt x="565769" y="191802"/>
                </a:cubicBezTo>
                <a:lnTo>
                  <a:pt x="481576" y="191802"/>
                </a:lnTo>
                <a:lnTo>
                  <a:pt x="481576" y="231264"/>
                </a:lnTo>
                <a:lnTo>
                  <a:pt x="539070" y="231264"/>
                </a:lnTo>
                <a:cubicBezTo>
                  <a:pt x="550017" y="231264"/>
                  <a:pt x="558916" y="240152"/>
                  <a:pt x="558916" y="251173"/>
                </a:cubicBezTo>
                <a:lnTo>
                  <a:pt x="558916" y="347786"/>
                </a:lnTo>
                <a:cubicBezTo>
                  <a:pt x="558916" y="358718"/>
                  <a:pt x="550017" y="367606"/>
                  <a:pt x="539070" y="367606"/>
                </a:cubicBezTo>
                <a:lnTo>
                  <a:pt x="481576" y="367606"/>
                </a:lnTo>
                <a:lnTo>
                  <a:pt x="481576" y="407157"/>
                </a:lnTo>
                <a:lnTo>
                  <a:pt x="539070" y="407157"/>
                </a:lnTo>
                <a:cubicBezTo>
                  <a:pt x="550017" y="407157"/>
                  <a:pt x="558916" y="416045"/>
                  <a:pt x="558916" y="426977"/>
                </a:cubicBezTo>
                <a:lnTo>
                  <a:pt x="558916" y="523589"/>
                </a:lnTo>
                <a:cubicBezTo>
                  <a:pt x="558916" y="534610"/>
                  <a:pt x="550017" y="543498"/>
                  <a:pt x="539070" y="543498"/>
                </a:cubicBezTo>
                <a:lnTo>
                  <a:pt x="481576" y="543498"/>
                </a:lnTo>
                <a:lnTo>
                  <a:pt x="481576" y="579139"/>
                </a:lnTo>
                <a:cubicBezTo>
                  <a:pt x="481576" y="590071"/>
                  <a:pt x="472676" y="598959"/>
                  <a:pt x="461729" y="598959"/>
                </a:cubicBezTo>
                <a:lnTo>
                  <a:pt x="19847" y="598959"/>
                </a:lnTo>
                <a:cubicBezTo>
                  <a:pt x="8900" y="598959"/>
                  <a:pt x="0" y="590071"/>
                  <a:pt x="0" y="579139"/>
                </a:cubicBezTo>
                <a:lnTo>
                  <a:pt x="0" y="19820"/>
                </a:lnTo>
                <a:cubicBezTo>
                  <a:pt x="0" y="8888"/>
                  <a:pt x="8900" y="0"/>
                  <a:pt x="19847"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7"/>
          <p:cNvSpPr/>
          <p:nvPr/>
        </p:nvSpPr>
        <p:spPr>
          <a:xfrm>
            <a:off x="9037861" y="2709630"/>
            <a:ext cx="614362" cy="609006"/>
          </a:xfrm>
          <a:custGeom>
            <a:avLst/>
            <a:gdLst>
              <a:gd name="connsiteX0" fmla="*/ 147390 w 606575"/>
              <a:gd name="connsiteY0" fmla="*/ 491474 h 601287"/>
              <a:gd name="connsiteX1" fmla="*/ 154380 w 606575"/>
              <a:gd name="connsiteY1" fmla="*/ 496133 h 601287"/>
              <a:gd name="connsiteX2" fmla="*/ 163546 w 606575"/>
              <a:gd name="connsiteY2" fmla="*/ 541642 h 601287"/>
              <a:gd name="connsiteX3" fmla="*/ 158885 w 606575"/>
              <a:gd name="connsiteY3" fmla="*/ 548631 h 601287"/>
              <a:gd name="connsiteX4" fmla="*/ 157643 w 606575"/>
              <a:gd name="connsiteY4" fmla="*/ 548786 h 601287"/>
              <a:gd name="connsiteX5" fmla="*/ 151740 w 606575"/>
              <a:gd name="connsiteY5" fmla="*/ 543971 h 601287"/>
              <a:gd name="connsiteX6" fmla="*/ 142575 w 606575"/>
              <a:gd name="connsiteY6" fmla="*/ 498618 h 601287"/>
              <a:gd name="connsiteX7" fmla="*/ 147390 w 606575"/>
              <a:gd name="connsiteY7" fmla="*/ 491474 h 601287"/>
              <a:gd name="connsiteX8" fmla="*/ 137872 w 606575"/>
              <a:gd name="connsiteY8" fmla="*/ 444760 h 601287"/>
              <a:gd name="connsiteX9" fmla="*/ 144873 w 606575"/>
              <a:gd name="connsiteY9" fmla="*/ 449420 h 601287"/>
              <a:gd name="connsiteX10" fmla="*/ 151407 w 606575"/>
              <a:gd name="connsiteY10" fmla="*/ 481731 h 601287"/>
              <a:gd name="connsiteX11" fmla="*/ 146740 w 606575"/>
              <a:gd name="connsiteY11" fmla="*/ 488721 h 601287"/>
              <a:gd name="connsiteX12" fmla="*/ 145496 w 606575"/>
              <a:gd name="connsiteY12" fmla="*/ 488876 h 601287"/>
              <a:gd name="connsiteX13" fmla="*/ 139739 w 606575"/>
              <a:gd name="connsiteY13" fmla="*/ 484061 h 601287"/>
              <a:gd name="connsiteX14" fmla="*/ 133050 w 606575"/>
              <a:gd name="connsiteY14" fmla="*/ 451750 h 601287"/>
              <a:gd name="connsiteX15" fmla="*/ 137872 w 606575"/>
              <a:gd name="connsiteY15" fmla="*/ 444760 h 601287"/>
              <a:gd name="connsiteX16" fmla="*/ 121742 w 606575"/>
              <a:gd name="connsiteY16" fmla="*/ 219791 h 601287"/>
              <a:gd name="connsiteX17" fmla="*/ 154865 w 606575"/>
              <a:gd name="connsiteY17" fmla="*/ 381270 h 601287"/>
              <a:gd name="connsiteX18" fmla="*/ 164972 w 606575"/>
              <a:gd name="connsiteY18" fmla="*/ 388568 h 601287"/>
              <a:gd name="connsiteX19" fmla="*/ 246144 w 606575"/>
              <a:gd name="connsiteY19" fmla="*/ 397418 h 601287"/>
              <a:gd name="connsiteX20" fmla="*/ 229505 w 606575"/>
              <a:gd name="connsiteY20" fmla="*/ 315281 h 601287"/>
              <a:gd name="connsiteX21" fmla="*/ 157819 w 606575"/>
              <a:gd name="connsiteY21" fmla="*/ 305810 h 601287"/>
              <a:gd name="connsiteX22" fmla="*/ 153776 w 606575"/>
              <a:gd name="connsiteY22" fmla="*/ 298357 h 601287"/>
              <a:gd name="connsiteX23" fmla="*/ 161240 w 606575"/>
              <a:gd name="connsiteY23" fmla="*/ 294164 h 601287"/>
              <a:gd name="connsiteX24" fmla="*/ 215199 w 606575"/>
              <a:gd name="connsiteY24" fmla="*/ 304257 h 601287"/>
              <a:gd name="connsiteX25" fmla="*/ 215666 w 606575"/>
              <a:gd name="connsiteY25" fmla="*/ 304412 h 601287"/>
              <a:gd name="connsiteX26" fmla="*/ 227173 w 606575"/>
              <a:gd name="connsiteY26" fmla="*/ 303481 h 601287"/>
              <a:gd name="connsiteX27" fmla="*/ 212400 w 606575"/>
              <a:gd name="connsiteY27" fmla="*/ 230504 h 601287"/>
              <a:gd name="connsiteX28" fmla="*/ 180056 w 606575"/>
              <a:gd name="connsiteY28" fmla="*/ 234231 h 601287"/>
              <a:gd name="connsiteX29" fmla="*/ 121742 w 606575"/>
              <a:gd name="connsiteY29" fmla="*/ 219791 h 601287"/>
              <a:gd name="connsiteX30" fmla="*/ 87376 w 606575"/>
              <a:gd name="connsiteY30" fmla="*/ 114052 h 601287"/>
              <a:gd name="connsiteX31" fmla="*/ 72293 w 606575"/>
              <a:gd name="connsiteY31" fmla="*/ 119487 h 601287"/>
              <a:gd name="connsiteX32" fmla="*/ 60164 w 606575"/>
              <a:gd name="connsiteY32" fmla="*/ 120574 h 601287"/>
              <a:gd name="connsiteX33" fmla="*/ 56276 w 606575"/>
              <a:gd name="connsiteY33" fmla="*/ 120263 h 601287"/>
              <a:gd name="connsiteX34" fmla="*/ 150977 w 606575"/>
              <a:gd name="connsiteY34" fmla="*/ 588089 h 601287"/>
              <a:gd name="connsiteX35" fmla="*/ 182077 w 606575"/>
              <a:gd name="connsiteY35" fmla="*/ 581879 h 601287"/>
              <a:gd name="connsiteX36" fmla="*/ 306323 w 606575"/>
              <a:gd name="connsiteY36" fmla="*/ 84551 h 601287"/>
              <a:gd name="connsiteX37" fmla="*/ 273979 w 606575"/>
              <a:gd name="connsiteY37" fmla="*/ 102718 h 601287"/>
              <a:gd name="connsiteX38" fmla="*/ 132939 w 606575"/>
              <a:gd name="connsiteY38" fmla="*/ 132995 h 601287"/>
              <a:gd name="connsiteX39" fmla="*/ 106503 w 606575"/>
              <a:gd name="connsiteY39" fmla="*/ 126008 h 601287"/>
              <a:gd name="connsiteX40" fmla="*/ 102460 w 606575"/>
              <a:gd name="connsiteY40" fmla="*/ 124921 h 601287"/>
              <a:gd name="connsiteX41" fmla="*/ 110235 w 606575"/>
              <a:gd name="connsiteY41" fmla="*/ 163428 h 601287"/>
              <a:gd name="connsiteX42" fmla="*/ 118788 w 606575"/>
              <a:gd name="connsiteY42" fmla="*/ 205195 h 601287"/>
              <a:gd name="connsiteX43" fmla="*/ 121120 w 606575"/>
              <a:gd name="connsiteY43" fmla="*/ 205816 h 601287"/>
              <a:gd name="connsiteX44" fmla="*/ 210068 w 606575"/>
              <a:gd name="connsiteY44" fmla="*/ 218704 h 601287"/>
              <a:gd name="connsiteX45" fmla="*/ 202293 w 606575"/>
              <a:gd name="connsiteY45" fmla="*/ 180197 h 601287"/>
              <a:gd name="connsiteX46" fmla="*/ 206958 w 606575"/>
              <a:gd name="connsiteY46" fmla="*/ 173055 h 601287"/>
              <a:gd name="connsiteX47" fmla="*/ 213955 w 606575"/>
              <a:gd name="connsiteY47" fmla="*/ 177868 h 601287"/>
              <a:gd name="connsiteX48" fmla="*/ 221730 w 606575"/>
              <a:gd name="connsiteY48" fmla="*/ 215598 h 601287"/>
              <a:gd name="connsiteX49" fmla="*/ 301814 w 606575"/>
              <a:gd name="connsiteY49" fmla="*/ 178800 h 601287"/>
              <a:gd name="connsiteX50" fmla="*/ 322495 w 606575"/>
              <a:gd name="connsiteY50" fmla="*/ 167931 h 601287"/>
              <a:gd name="connsiteX51" fmla="*/ 67779 w 606575"/>
              <a:gd name="connsiteY51" fmla="*/ 20833 h 601287"/>
              <a:gd name="connsiteX52" fmla="*/ 84697 w 606575"/>
              <a:gd name="connsiteY52" fmla="*/ 27079 h 601287"/>
              <a:gd name="connsiteX53" fmla="*/ 97595 w 606575"/>
              <a:gd name="connsiteY53" fmla="*/ 51754 h 601287"/>
              <a:gd name="connsiteX54" fmla="*/ 92467 w 606575"/>
              <a:gd name="connsiteY54" fmla="*/ 58427 h 601287"/>
              <a:gd name="connsiteX55" fmla="*/ 91690 w 606575"/>
              <a:gd name="connsiteY55" fmla="*/ 58427 h 601287"/>
              <a:gd name="connsiteX56" fmla="*/ 85785 w 606575"/>
              <a:gd name="connsiteY56" fmla="*/ 53150 h 601287"/>
              <a:gd name="connsiteX57" fmla="*/ 77549 w 606575"/>
              <a:gd name="connsiteY57" fmla="*/ 36701 h 601287"/>
              <a:gd name="connsiteX58" fmla="*/ 60922 w 606575"/>
              <a:gd name="connsiteY58" fmla="*/ 32821 h 601287"/>
              <a:gd name="connsiteX59" fmla="*/ 53930 w 606575"/>
              <a:gd name="connsiteY59" fmla="*/ 27855 h 601287"/>
              <a:gd name="connsiteX60" fmla="*/ 58902 w 606575"/>
              <a:gd name="connsiteY60" fmla="*/ 20871 h 601287"/>
              <a:gd name="connsiteX61" fmla="*/ 67779 w 606575"/>
              <a:gd name="connsiteY61" fmla="*/ 20833 h 601287"/>
              <a:gd name="connsiteX62" fmla="*/ 485306 w 606575"/>
              <a:gd name="connsiteY62" fmla="*/ 15049 h 601287"/>
              <a:gd name="connsiteX63" fmla="*/ 429325 w 606575"/>
              <a:gd name="connsiteY63" fmla="*/ 21512 h 601287"/>
              <a:gd name="connsiteX64" fmla="*/ 444720 w 606575"/>
              <a:gd name="connsiteY64" fmla="*/ 94644 h 601287"/>
              <a:gd name="connsiteX65" fmla="*/ 440055 w 606575"/>
              <a:gd name="connsiteY65" fmla="*/ 101631 h 601287"/>
              <a:gd name="connsiteX66" fmla="*/ 438811 w 606575"/>
              <a:gd name="connsiteY66" fmla="*/ 101786 h 601287"/>
              <a:gd name="connsiteX67" fmla="*/ 432902 w 606575"/>
              <a:gd name="connsiteY67" fmla="*/ 96973 h 601287"/>
              <a:gd name="connsiteX68" fmla="*/ 417818 w 606575"/>
              <a:gd name="connsiteY68" fmla="*/ 25083 h 601287"/>
              <a:gd name="connsiteX69" fmla="*/ 357172 w 606575"/>
              <a:gd name="connsiteY69" fmla="*/ 54429 h 601287"/>
              <a:gd name="connsiteX70" fmla="*/ 317364 w 606575"/>
              <a:gd name="connsiteY70" fmla="*/ 78185 h 601287"/>
              <a:gd name="connsiteX71" fmla="*/ 334625 w 606575"/>
              <a:gd name="connsiteY71" fmla="*/ 167310 h 601287"/>
              <a:gd name="connsiteX72" fmla="*/ 335247 w 606575"/>
              <a:gd name="connsiteY72" fmla="*/ 168086 h 601287"/>
              <a:gd name="connsiteX73" fmla="*/ 335558 w 606575"/>
              <a:gd name="connsiteY73" fmla="*/ 172589 h 601287"/>
              <a:gd name="connsiteX74" fmla="*/ 346754 w 606575"/>
              <a:gd name="connsiteY74" fmla="*/ 230349 h 601287"/>
              <a:gd name="connsiteX75" fmla="*/ 341933 w 606575"/>
              <a:gd name="connsiteY75" fmla="*/ 237336 h 601287"/>
              <a:gd name="connsiteX76" fmla="*/ 340845 w 606575"/>
              <a:gd name="connsiteY76" fmla="*/ 237491 h 601287"/>
              <a:gd name="connsiteX77" fmla="*/ 334936 w 606575"/>
              <a:gd name="connsiteY77" fmla="*/ 232523 h 601287"/>
              <a:gd name="connsiteX78" fmla="*/ 324828 w 606575"/>
              <a:gd name="connsiteY78" fmla="*/ 180197 h 601287"/>
              <a:gd name="connsiteX79" fmla="*/ 307567 w 606575"/>
              <a:gd name="connsiteY79" fmla="*/ 189358 h 601287"/>
              <a:gd name="connsiteX80" fmla="*/ 224063 w 606575"/>
              <a:gd name="connsiteY80" fmla="*/ 227399 h 601287"/>
              <a:gd name="connsiteX81" fmla="*/ 239147 w 606575"/>
              <a:gd name="connsiteY81" fmla="*/ 301617 h 601287"/>
              <a:gd name="connsiteX82" fmla="*/ 324051 w 606575"/>
              <a:gd name="connsiteY82" fmla="*/ 267303 h 601287"/>
              <a:gd name="connsiteX83" fmla="*/ 332292 w 606575"/>
              <a:gd name="connsiteY83" fmla="*/ 269477 h 601287"/>
              <a:gd name="connsiteX84" fmla="*/ 330115 w 606575"/>
              <a:gd name="connsiteY84" fmla="*/ 277706 h 601287"/>
              <a:gd name="connsiteX85" fmla="*/ 241479 w 606575"/>
              <a:gd name="connsiteY85" fmla="*/ 313418 h 601287"/>
              <a:gd name="connsiteX86" fmla="*/ 257962 w 606575"/>
              <a:gd name="connsiteY86" fmla="*/ 394934 h 601287"/>
              <a:gd name="connsiteX87" fmla="*/ 306634 w 606575"/>
              <a:gd name="connsiteY87" fmla="*/ 376147 h 601287"/>
              <a:gd name="connsiteX88" fmla="*/ 380809 w 606575"/>
              <a:gd name="connsiteY88" fmla="*/ 334069 h 601287"/>
              <a:gd name="connsiteX89" fmla="*/ 417974 w 606575"/>
              <a:gd name="connsiteY89" fmla="*/ 312331 h 601287"/>
              <a:gd name="connsiteX90" fmla="*/ 473021 w 606575"/>
              <a:gd name="connsiteY90" fmla="*/ 287488 h 601287"/>
              <a:gd name="connsiteX91" fmla="*/ 456538 w 606575"/>
              <a:gd name="connsiteY91" fmla="*/ 209698 h 601287"/>
              <a:gd name="connsiteX92" fmla="*/ 360904 w 606575"/>
              <a:gd name="connsiteY92" fmla="*/ 259074 h 601287"/>
              <a:gd name="connsiteX93" fmla="*/ 354840 w 606575"/>
              <a:gd name="connsiteY93" fmla="*/ 262800 h 601287"/>
              <a:gd name="connsiteX94" fmla="*/ 353129 w 606575"/>
              <a:gd name="connsiteY94" fmla="*/ 263266 h 601287"/>
              <a:gd name="connsiteX95" fmla="*/ 362148 w 606575"/>
              <a:gd name="connsiteY95" fmla="*/ 311244 h 601287"/>
              <a:gd name="connsiteX96" fmla="*/ 357328 w 606575"/>
              <a:gd name="connsiteY96" fmla="*/ 318231 h 601287"/>
              <a:gd name="connsiteX97" fmla="*/ 356239 w 606575"/>
              <a:gd name="connsiteY97" fmla="*/ 318386 h 601287"/>
              <a:gd name="connsiteX98" fmla="*/ 350330 w 606575"/>
              <a:gd name="connsiteY98" fmla="*/ 313418 h 601287"/>
              <a:gd name="connsiteX99" fmla="*/ 340378 w 606575"/>
              <a:gd name="connsiteY99" fmla="*/ 260471 h 601287"/>
              <a:gd name="connsiteX100" fmla="*/ 345199 w 606575"/>
              <a:gd name="connsiteY100" fmla="*/ 253484 h 601287"/>
              <a:gd name="connsiteX101" fmla="*/ 347531 w 606575"/>
              <a:gd name="connsiteY101" fmla="*/ 253484 h 601287"/>
              <a:gd name="connsiteX102" fmla="*/ 348464 w 606575"/>
              <a:gd name="connsiteY102" fmla="*/ 252552 h 601287"/>
              <a:gd name="connsiteX103" fmla="*/ 354529 w 606575"/>
              <a:gd name="connsiteY103" fmla="*/ 248826 h 601287"/>
              <a:gd name="connsiteX104" fmla="*/ 454050 w 606575"/>
              <a:gd name="connsiteY104" fmla="*/ 197898 h 601287"/>
              <a:gd name="connsiteX105" fmla="*/ 438189 w 606575"/>
              <a:gd name="connsiteY105" fmla="*/ 121971 h 601287"/>
              <a:gd name="connsiteX106" fmla="*/ 356861 w 606575"/>
              <a:gd name="connsiteY106" fmla="*/ 161720 h 601287"/>
              <a:gd name="connsiteX107" fmla="*/ 353751 w 606575"/>
              <a:gd name="connsiteY107" fmla="*/ 162652 h 601287"/>
              <a:gd name="connsiteX108" fmla="*/ 348464 w 606575"/>
              <a:gd name="connsiteY108" fmla="*/ 159701 h 601287"/>
              <a:gd name="connsiteX109" fmla="*/ 350486 w 606575"/>
              <a:gd name="connsiteY109" fmla="*/ 151472 h 601287"/>
              <a:gd name="connsiteX110" fmla="*/ 524959 w 606575"/>
              <a:gd name="connsiteY110" fmla="*/ 102407 h 601287"/>
              <a:gd name="connsiteX111" fmla="*/ 529779 w 606575"/>
              <a:gd name="connsiteY111" fmla="*/ 109394 h 601287"/>
              <a:gd name="connsiteX112" fmla="*/ 522782 w 606575"/>
              <a:gd name="connsiteY112" fmla="*/ 114208 h 601287"/>
              <a:gd name="connsiteX113" fmla="*/ 449696 w 606575"/>
              <a:gd name="connsiteY113" fmla="*/ 118400 h 601287"/>
              <a:gd name="connsiteX114" fmla="*/ 465713 w 606575"/>
              <a:gd name="connsiteY114" fmla="*/ 194326 h 601287"/>
              <a:gd name="connsiteX115" fmla="*/ 484373 w 606575"/>
              <a:gd name="connsiteY115" fmla="*/ 190134 h 601287"/>
              <a:gd name="connsiteX116" fmla="*/ 491370 w 606575"/>
              <a:gd name="connsiteY116" fmla="*/ 195103 h 601287"/>
              <a:gd name="connsiteX117" fmla="*/ 486394 w 606575"/>
              <a:gd name="connsiteY117" fmla="*/ 201935 h 601287"/>
              <a:gd name="connsiteX118" fmla="*/ 468201 w 606575"/>
              <a:gd name="connsiteY118" fmla="*/ 206127 h 601287"/>
              <a:gd name="connsiteX119" fmla="*/ 484528 w 606575"/>
              <a:gd name="connsiteY119" fmla="*/ 284072 h 601287"/>
              <a:gd name="connsiteX120" fmla="*/ 592447 w 606575"/>
              <a:gd name="connsiteY120" fmla="*/ 289041 h 601287"/>
              <a:gd name="connsiteX121" fmla="*/ 577052 w 606575"/>
              <a:gd name="connsiteY121" fmla="*/ 213425 h 601287"/>
              <a:gd name="connsiteX122" fmla="*/ 500390 w 606575"/>
              <a:gd name="connsiteY122" fmla="*/ 200382 h 601287"/>
              <a:gd name="connsiteX123" fmla="*/ 493858 w 606575"/>
              <a:gd name="connsiteY123" fmla="*/ 194792 h 601287"/>
              <a:gd name="connsiteX124" fmla="*/ 499457 w 606575"/>
              <a:gd name="connsiteY124" fmla="*/ 188271 h 601287"/>
              <a:gd name="connsiteX125" fmla="*/ 574253 w 606575"/>
              <a:gd name="connsiteY125" fmla="*/ 199450 h 601287"/>
              <a:gd name="connsiteX126" fmla="*/ 539420 w 606575"/>
              <a:gd name="connsiteY126" fmla="*/ 27102 h 601287"/>
              <a:gd name="connsiteX127" fmla="*/ 485306 w 606575"/>
              <a:gd name="connsiteY127" fmla="*/ 15049 h 601287"/>
              <a:gd name="connsiteX128" fmla="*/ 60475 w 606575"/>
              <a:gd name="connsiteY128" fmla="*/ 12041 h 601287"/>
              <a:gd name="connsiteX129" fmla="*/ 50833 w 606575"/>
              <a:gd name="connsiteY129" fmla="*/ 12972 h 601287"/>
              <a:gd name="connsiteX130" fmla="*/ 12891 w 606575"/>
              <a:gd name="connsiteY130" fmla="*/ 69801 h 601287"/>
              <a:gd name="connsiteX131" fmla="*/ 33573 w 606575"/>
              <a:gd name="connsiteY131" fmla="*/ 100544 h 601287"/>
              <a:gd name="connsiteX132" fmla="*/ 69960 w 606575"/>
              <a:gd name="connsiteY132" fmla="*/ 107686 h 601287"/>
              <a:gd name="connsiteX133" fmla="*/ 107747 w 606575"/>
              <a:gd name="connsiteY133" fmla="*/ 50703 h 601287"/>
              <a:gd name="connsiteX134" fmla="*/ 87065 w 606575"/>
              <a:gd name="connsiteY134" fmla="*/ 20115 h 601287"/>
              <a:gd name="connsiteX135" fmla="*/ 60475 w 606575"/>
              <a:gd name="connsiteY135" fmla="*/ 12041 h 601287"/>
              <a:gd name="connsiteX136" fmla="*/ 71982 w 606575"/>
              <a:gd name="connsiteY136" fmla="*/ 1114 h 601287"/>
              <a:gd name="connsiteX137" fmla="*/ 93752 w 606575"/>
              <a:gd name="connsiteY137" fmla="*/ 10022 h 601287"/>
              <a:gd name="connsiteX138" fmla="*/ 119565 w 606575"/>
              <a:gd name="connsiteY138" fmla="*/ 48374 h 601287"/>
              <a:gd name="connsiteX139" fmla="*/ 98106 w 606575"/>
              <a:gd name="connsiteY139" fmla="*/ 107220 h 601287"/>
              <a:gd name="connsiteX140" fmla="*/ 98417 w 606575"/>
              <a:gd name="connsiteY140" fmla="*/ 107997 h 601287"/>
              <a:gd name="connsiteX141" fmla="*/ 99194 w 606575"/>
              <a:gd name="connsiteY141" fmla="*/ 111413 h 601287"/>
              <a:gd name="connsiteX142" fmla="*/ 109924 w 606575"/>
              <a:gd name="connsiteY142" fmla="*/ 114518 h 601287"/>
              <a:gd name="connsiteX143" fmla="*/ 135271 w 606575"/>
              <a:gd name="connsiteY143" fmla="*/ 121195 h 601287"/>
              <a:gd name="connsiteX144" fmla="*/ 268070 w 606575"/>
              <a:gd name="connsiteY144" fmla="*/ 92159 h 601287"/>
              <a:gd name="connsiteX145" fmla="*/ 350797 w 606575"/>
              <a:gd name="connsiteY145" fmla="*/ 44181 h 601287"/>
              <a:gd name="connsiteX146" fmla="*/ 547040 w 606575"/>
              <a:gd name="connsiteY146" fmla="*/ 17164 h 601287"/>
              <a:gd name="connsiteX147" fmla="*/ 550617 w 606575"/>
              <a:gd name="connsiteY147" fmla="*/ 21667 h 601287"/>
              <a:gd name="connsiteX148" fmla="*/ 606442 w 606575"/>
              <a:gd name="connsiteY148" fmla="*/ 297891 h 601287"/>
              <a:gd name="connsiteX149" fmla="*/ 604420 w 606575"/>
              <a:gd name="connsiteY149" fmla="*/ 303636 h 601287"/>
              <a:gd name="connsiteX150" fmla="*/ 598045 w 606575"/>
              <a:gd name="connsiteY150" fmla="*/ 304412 h 601287"/>
              <a:gd name="connsiteX151" fmla="*/ 482040 w 606575"/>
              <a:gd name="connsiteY151" fmla="*/ 297270 h 601287"/>
              <a:gd name="connsiteX152" fmla="*/ 481263 w 606575"/>
              <a:gd name="connsiteY152" fmla="*/ 297580 h 601287"/>
              <a:gd name="connsiteX153" fmla="*/ 480796 w 606575"/>
              <a:gd name="connsiteY153" fmla="*/ 297580 h 601287"/>
              <a:gd name="connsiteX154" fmla="*/ 423883 w 606575"/>
              <a:gd name="connsiteY154" fmla="*/ 322889 h 601287"/>
              <a:gd name="connsiteX155" fmla="*/ 387029 w 606575"/>
              <a:gd name="connsiteY155" fmla="*/ 344316 h 601287"/>
              <a:gd name="connsiteX156" fmla="*/ 312232 w 606575"/>
              <a:gd name="connsiteY156" fmla="*/ 386860 h 601287"/>
              <a:gd name="connsiteX157" fmla="*/ 220642 w 606575"/>
              <a:gd name="connsiteY157" fmla="*/ 411703 h 601287"/>
              <a:gd name="connsiteX158" fmla="*/ 160463 w 606575"/>
              <a:gd name="connsiteY158" fmla="*/ 399747 h 601287"/>
              <a:gd name="connsiteX159" fmla="*/ 157197 w 606575"/>
              <a:gd name="connsiteY159" fmla="*/ 398195 h 601287"/>
              <a:gd name="connsiteX160" fmla="*/ 195140 w 606575"/>
              <a:gd name="connsiteY160" fmla="*/ 585450 h 601287"/>
              <a:gd name="connsiteX161" fmla="*/ 194207 w 606575"/>
              <a:gd name="connsiteY161" fmla="*/ 589953 h 601287"/>
              <a:gd name="connsiteX162" fmla="*/ 190319 w 606575"/>
              <a:gd name="connsiteY162" fmla="*/ 592437 h 601287"/>
              <a:gd name="connsiteX163" fmla="*/ 147400 w 606575"/>
              <a:gd name="connsiteY163" fmla="*/ 601132 h 601287"/>
              <a:gd name="connsiteX164" fmla="*/ 146312 w 606575"/>
              <a:gd name="connsiteY164" fmla="*/ 601287 h 601287"/>
              <a:gd name="connsiteX165" fmla="*/ 140403 w 606575"/>
              <a:gd name="connsiteY165" fmla="*/ 596474 h 601287"/>
              <a:gd name="connsiteX166" fmla="*/ 43991 w 606575"/>
              <a:gd name="connsiteY166" fmla="*/ 119642 h 601287"/>
              <a:gd name="connsiteX167" fmla="*/ 43991 w 606575"/>
              <a:gd name="connsiteY167" fmla="*/ 118245 h 601287"/>
              <a:gd name="connsiteX168" fmla="*/ 27042 w 606575"/>
              <a:gd name="connsiteY168" fmla="*/ 110481 h 601287"/>
              <a:gd name="connsiteX169" fmla="*/ 1228 w 606575"/>
              <a:gd name="connsiteY169" fmla="*/ 72285 h 601287"/>
              <a:gd name="connsiteX170" fmla="*/ 48345 w 606575"/>
              <a:gd name="connsiteY170" fmla="*/ 1172 h 601287"/>
              <a:gd name="connsiteX171" fmla="*/ 71982 w 606575"/>
              <a:gd name="connsiteY171" fmla="*/ 1114 h 60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606575" h="601287">
                <a:moveTo>
                  <a:pt x="147390" y="491474"/>
                </a:moveTo>
                <a:cubicBezTo>
                  <a:pt x="150652" y="490852"/>
                  <a:pt x="153759" y="492871"/>
                  <a:pt x="154380" y="496133"/>
                </a:cubicBezTo>
                <a:lnTo>
                  <a:pt x="163546" y="541642"/>
                </a:lnTo>
                <a:cubicBezTo>
                  <a:pt x="164322" y="544748"/>
                  <a:pt x="162147" y="548010"/>
                  <a:pt x="158885" y="548631"/>
                </a:cubicBezTo>
                <a:cubicBezTo>
                  <a:pt x="158419" y="548786"/>
                  <a:pt x="158109" y="548786"/>
                  <a:pt x="157643" y="548786"/>
                </a:cubicBezTo>
                <a:cubicBezTo>
                  <a:pt x="154846" y="548786"/>
                  <a:pt x="152361" y="546767"/>
                  <a:pt x="151740" y="543971"/>
                </a:cubicBezTo>
                <a:lnTo>
                  <a:pt x="142575" y="498618"/>
                </a:lnTo>
                <a:cubicBezTo>
                  <a:pt x="141953" y="495357"/>
                  <a:pt x="144128" y="492095"/>
                  <a:pt x="147390" y="491474"/>
                </a:cubicBezTo>
                <a:close/>
                <a:moveTo>
                  <a:pt x="137872" y="444760"/>
                </a:moveTo>
                <a:cubicBezTo>
                  <a:pt x="140984" y="444138"/>
                  <a:pt x="144251" y="446158"/>
                  <a:pt x="144873" y="449420"/>
                </a:cubicBezTo>
                <a:lnTo>
                  <a:pt x="151407" y="481731"/>
                </a:lnTo>
                <a:cubicBezTo>
                  <a:pt x="152185" y="484993"/>
                  <a:pt x="150007" y="488100"/>
                  <a:pt x="146740" y="488721"/>
                </a:cubicBezTo>
                <a:cubicBezTo>
                  <a:pt x="146273" y="488876"/>
                  <a:pt x="145962" y="488876"/>
                  <a:pt x="145496" y="488876"/>
                </a:cubicBezTo>
                <a:cubicBezTo>
                  <a:pt x="142695" y="488876"/>
                  <a:pt x="140206" y="486857"/>
                  <a:pt x="139739" y="484061"/>
                </a:cubicBezTo>
                <a:lnTo>
                  <a:pt x="133050" y="451750"/>
                </a:lnTo>
                <a:cubicBezTo>
                  <a:pt x="132427" y="448488"/>
                  <a:pt x="134605" y="445381"/>
                  <a:pt x="137872" y="444760"/>
                </a:cubicBezTo>
                <a:close/>
                <a:moveTo>
                  <a:pt x="121742" y="219791"/>
                </a:moveTo>
                <a:cubicBezTo>
                  <a:pt x="132783" y="274445"/>
                  <a:pt x="143668" y="327547"/>
                  <a:pt x="154865" y="381270"/>
                </a:cubicBezTo>
                <a:cubicBezTo>
                  <a:pt x="155331" y="382823"/>
                  <a:pt x="159685" y="386550"/>
                  <a:pt x="164972" y="388568"/>
                </a:cubicBezTo>
                <a:cubicBezTo>
                  <a:pt x="191407" y="399126"/>
                  <a:pt x="218309" y="402077"/>
                  <a:pt x="246144" y="397418"/>
                </a:cubicBezTo>
                <a:lnTo>
                  <a:pt x="229505" y="315281"/>
                </a:lnTo>
                <a:cubicBezTo>
                  <a:pt x="223907" y="316057"/>
                  <a:pt x="199649" y="316368"/>
                  <a:pt x="157819" y="305810"/>
                </a:cubicBezTo>
                <a:cubicBezTo>
                  <a:pt x="154709" y="304878"/>
                  <a:pt x="152843" y="301462"/>
                  <a:pt x="153776" y="298357"/>
                </a:cubicBezTo>
                <a:cubicBezTo>
                  <a:pt x="154709" y="295096"/>
                  <a:pt x="157975" y="293233"/>
                  <a:pt x="161240" y="294164"/>
                </a:cubicBezTo>
                <a:cubicBezTo>
                  <a:pt x="180367" y="299909"/>
                  <a:pt x="198094" y="303170"/>
                  <a:pt x="215199" y="304257"/>
                </a:cubicBezTo>
                <a:cubicBezTo>
                  <a:pt x="215355" y="304257"/>
                  <a:pt x="215510" y="304412"/>
                  <a:pt x="215666" y="304412"/>
                </a:cubicBezTo>
                <a:cubicBezTo>
                  <a:pt x="219553" y="304257"/>
                  <a:pt x="223285" y="303946"/>
                  <a:pt x="227173" y="303481"/>
                </a:cubicBezTo>
                <a:lnTo>
                  <a:pt x="212400" y="230504"/>
                </a:lnTo>
                <a:cubicBezTo>
                  <a:pt x="201671" y="232833"/>
                  <a:pt x="190941" y="234231"/>
                  <a:pt x="180056" y="234231"/>
                </a:cubicBezTo>
                <a:cubicBezTo>
                  <a:pt x="160929" y="234231"/>
                  <a:pt x="141647" y="230038"/>
                  <a:pt x="121742" y="219791"/>
                </a:cubicBezTo>
                <a:close/>
                <a:moveTo>
                  <a:pt x="87376" y="114052"/>
                </a:moveTo>
                <a:cubicBezTo>
                  <a:pt x="82711" y="116537"/>
                  <a:pt x="77735" y="118400"/>
                  <a:pt x="72293" y="119487"/>
                </a:cubicBezTo>
                <a:cubicBezTo>
                  <a:pt x="68250" y="120263"/>
                  <a:pt x="64207" y="120574"/>
                  <a:pt x="60164" y="120574"/>
                </a:cubicBezTo>
                <a:cubicBezTo>
                  <a:pt x="58919" y="120574"/>
                  <a:pt x="57675" y="120418"/>
                  <a:pt x="56276" y="120263"/>
                </a:cubicBezTo>
                <a:lnTo>
                  <a:pt x="150977" y="588089"/>
                </a:lnTo>
                <a:lnTo>
                  <a:pt x="182077" y="581879"/>
                </a:lnTo>
                <a:close/>
                <a:moveTo>
                  <a:pt x="306323" y="84551"/>
                </a:moveTo>
                <a:cubicBezTo>
                  <a:pt x="296216" y="90296"/>
                  <a:pt x="285642" y="96196"/>
                  <a:pt x="273979" y="102718"/>
                </a:cubicBezTo>
                <a:cubicBezTo>
                  <a:pt x="238214" y="122592"/>
                  <a:pt x="189697" y="144019"/>
                  <a:pt x="132939" y="132995"/>
                </a:cubicBezTo>
                <a:cubicBezTo>
                  <a:pt x="124230" y="131287"/>
                  <a:pt x="115678" y="128803"/>
                  <a:pt x="106503" y="126008"/>
                </a:cubicBezTo>
                <a:cubicBezTo>
                  <a:pt x="105259" y="125698"/>
                  <a:pt x="103860" y="125232"/>
                  <a:pt x="102460" y="124921"/>
                </a:cubicBezTo>
                <a:lnTo>
                  <a:pt x="110235" y="163428"/>
                </a:lnTo>
                <a:cubicBezTo>
                  <a:pt x="113190" y="177557"/>
                  <a:pt x="115989" y="191376"/>
                  <a:pt x="118788" y="205195"/>
                </a:cubicBezTo>
                <a:cubicBezTo>
                  <a:pt x="119565" y="205195"/>
                  <a:pt x="120343" y="205506"/>
                  <a:pt x="121120" y="205816"/>
                </a:cubicBezTo>
                <a:cubicBezTo>
                  <a:pt x="151755" y="223672"/>
                  <a:pt x="180989" y="225380"/>
                  <a:pt x="210068" y="218704"/>
                </a:cubicBezTo>
                <a:lnTo>
                  <a:pt x="202293" y="180197"/>
                </a:lnTo>
                <a:cubicBezTo>
                  <a:pt x="201515" y="176936"/>
                  <a:pt x="203692" y="173831"/>
                  <a:pt x="206958" y="173055"/>
                </a:cubicBezTo>
                <a:cubicBezTo>
                  <a:pt x="210223" y="172434"/>
                  <a:pt x="213333" y="174607"/>
                  <a:pt x="213955" y="177868"/>
                </a:cubicBezTo>
                <a:lnTo>
                  <a:pt x="221730" y="215598"/>
                </a:lnTo>
                <a:cubicBezTo>
                  <a:pt x="248321" y="207680"/>
                  <a:pt x="274756" y="193395"/>
                  <a:pt x="301814" y="178800"/>
                </a:cubicBezTo>
                <a:cubicBezTo>
                  <a:pt x="308656" y="175073"/>
                  <a:pt x="315498" y="171502"/>
                  <a:pt x="322495" y="167931"/>
                </a:cubicBezTo>
                <a:close/>
                <a:moveTo>
                  <a:pt x="67779" y="20833"/>
                </a:moveTo>
                <a:cubicBezTo>
                  <a:pt x="72732" y="21337"/>
                  <a:pt x="79026" y="22889"/>
                  <a:pt x="84697" y="27079"/>
                </a:cubicBezTo>
                <a:cubicBezTo>
                  <a:pt x="91845" y="32355"/>
                  <a:pt x="96351" y="40735"/>
                  <a:pt x="97595" y="51754"/>
                </a:cubicBezTo>
                <a:cubicBezTo>
                  <a:pt x="98061" y="55013"/>
                  <a:pt x="95730" y="57961"/>
                  <a:pt x="92467" y="58427"/>
                </a:cubicBezTo>
                <a:cubicBezTo>
                  <a:pt x="92156" y="58427"/>
                  <a:pt x="92001" y="58427"/>
                  <a:pt x="91690" y="58427"/>
                </a:cubicBezTo>
                <a:cubicBezTo>
                  <a:pt x="88737" y="58427"/>
                  <a:pt x="86096" y="56254"/>
                  <a:pt x="85785" y="53150"/>
                </a:cubicBezTo>
                <a:cubicBezTo>
                  <a:pt x="84853" y="45546"/>
                  <a:pt x="82056" y="39959"/>
                  <a:pt x="77549" y="36701"/>
                </a:cubicBezTo>
                <a:cubicBezTo>
                  <a:pt x="70401" y="31424"/>
                  <a:pt x="60922" y="32821"/>
                  <a:pt x="60922" y="32821"/>
                </a:cubicBezTo>
                <a:cubicBezTo>
                  <a:pt x="57659" y="33286"/>
                  <a:pt x="54551" y="31114"/>
                  <a:pt x="53930" y="27855"/>
                </a:cubicBezTo>
                <a:cubicBezTo>
                  <a:pt x="53464" y="24596"/>
                  <a:pt x="55639" y="21492"/>
                  <a:pt x="58902" y="20871"/>
                </a:cubicBezTo>
                <a:cubicBezTo>
                  <a:pt x="59213" y="20871"/>
                  <a:pt x="62826" y="20328"/>
                  <a:pt x="67779" y="20833"/>
                </a:cubicBezTo>
                <a:close/>
                <a:moveTo>
                  <a:pt x="485306" y="15049"/>
                </a:moveTo>
                <a:cubicBezTo>
                  <a:pt x="467035" y="14098"/>
                  <a:pt x="448452" y="16233"/>
                  <a:pt x="429325" y="21512"/>
                </a:cubicBezTo>
                <a:lnTo>
                  <a:pt x="444720" y="94644"/>
                </a:lnTo>
                <a:cubicBezTo>
                  <a:pt x="445342" y="97749"/>
                  <a:pt x="443320" y="101010"/>
                  <a:pt x="440055" y="101631"/>
                </a:cubicBezTo>
                <a:cubicBezTo>
                  <a:pt x="439588" y="101786"/>
                  <a:pt x="439277" y="101786"/>
                  <a:pt x="438811" y="101786"/>
                </a:cubicBezTo>
                <a:cubicBezTo>
                  <a:pt x="436012" y="101786"/>
                  <a:pt x="433524" y="99923"/>
                  <a:pt x="432902" y="96973"/>
                </a:cubicBezTo>
                <a:lnTo>
                  <a:pt x="417818" y="25083"/>
                </a:lnTo>
                <a:cubicBezTo>
                  <a:pt x="398225" y="31604"/>
                  <a:pt x="378165" y="41386"/>
                  <a:pt x="357172" y="54429"/>
                </a:cubicBezTo>
                <a:cubicBezTo>
                  <a:pt x="344577" y="62037"/>
                  <a:pt x="331670" y="69801"/>
                  <a:pt x="317364" y="78185"/>
                </a:cubicBezTo>
                <a:lnTo>
                  <a:pt x="334625" y="167310"/>
                </a:lnTo>
                <a:cubicBezTo>
                  <a:pt x="334780" y="167465"/>
                  <a:pt x="335091" y="167775"/>
                  <a:pt x="335247" y="168086"/>
                </a:cubicBezTo>
                <a:cubicBezTo>
                  <a:pt x="336024" y="169483"/>
                  <a:pt x="336024" y="171036"/>
                  <a:pt x="335558" y="172589"/>
                </a:cubicBezTo>
                <a:lnTo>
                  <a:pt x="346754" y="230349"/>
                </a:lnTo>
                <a:cubicBezTo>
                  <a:pt x="347376" y="233610"/>
                  <a:pt x="345199" y="236715"/>
                  <a:pt x="341933" y="237336"/>
                </a:cubicBezTo>
                <a:cubicBezTo>
                  <a:pt x="341622" y="237491"/>
                  <a:pt x="341156" y="237491"/>
                  <a:pt x="340845" y="237491"/>
                </a:cubicBezTo>
                <a:cubicBezTo>
                  <a:pt x="338046" y="237491"/>
                  <a:pt x="335558" y="235473"/>
                  <a:pt x="334936" y="232523"/>
                </a:cubicBezTo>
                <a:lnTo>
                  <a:pt x="324828" y="180197"/>
                </a:lnTo>
                <a:cubicBezTo>
                  <a:pt x="319074" y="183302"/>
                  <a:pt x="313321" y="186252"/>
                  <a:pt x="307567" y="189358"/>
                </a:cubicBezTo>
                <a:cubicBezTo>
                  <a:pt x="280199" y="204108"/>
                  <a:pt x="252520" y="219014"/>
                  <a:pt x="224063" y="227399"/>
                </a:cubicBezTo>
                <a:lnTo>
                  <a:pt x="239147" y="301617"/>
                </a:lnTo>
                <a:cubicBezTo>
                  <a:pt x="264960" y="296804"/>
                  <a:pt x="292173" y="285625"/>
                  <a:pt x="324051" y="267303"/>
                </a:cubicBezTo>
                <a:cubicBezTo>
                  <a:pt x="327005" y="265595"/>
                  <a:pt x="330582" y="266527"/>
                  <a:pt x="332292" y="269477"/>
                </a:cubicBezTo>
                <a:cubicBezTo>
                  <a:pt x="334003" y="272272"/>
                  <a:pt x="332914" y="275998"/>
                  <a:pt x="330115" y="277706"/>
                </a:cubicBezTo>
                <a:cubicBezTo>
                  <a:pt x="296993" y="296804"/>
                  <a:pt x="268692" y="308294"/>
                  <a:pt x="241479" y="313418"/>
                </a:cubicBezTo>
                <a:lnTo>
                  <a:pt x="257962" y="394934"/>
                </a:lnTo>
                <a:cubicBezTo>
                  <a:pt x="273823" y="391052"/>
                  <a:pt x="289996" y="384842"/>
                  <a:pt x="306634" y="376147"/>
                </a:cubicBezTo>
                <a:cubicBezTo>
                  <a:pt x="331826" y="362949"/>
                  <a:pt x="356706" y="348353"/>
                  <a:pt x="380809" y="334069"/>
                </a:cubicBezTo>
                <a:cubicBezTo>
                  <a:pt x="393249" y="326771"/>
                  <a:pt x="405533" y="319473"/>
                  <a:pt x="417974" y="312331"/>
                </a:cubicBezTo>
                <a:cubicBezTo>
                  <a:pt x="436945" y="301462"/>
                  <a:pt x="455138" y="293233"/>
                  <a:pt x="473021" y="287488"/>
                </a:cubicBezTo>
                <a:lnTo>
                  <a:pt x="456538" y="209698"/>
                </a:lnTo>
                <a:cubicBezTo>
                  <a:pt x="422794" y="221033"/>
                  <a:pt x="391383" y="240131"/>
                  <a:pt x="360904" y="259074"/>
                </a:cubicBezTo>
                <a:lnTo>
                  <a:pt x="354840" y="262800"/>
                </a:lnTo>
                <a:cubicBezTo>
                  <a:pt x="354373" y="263111"/>
                  <a:pt x="353751" y="263111"/>
                  <a:pt x="353129" y="263266"/>
                </a:cubicBezTo>
                <a:lnTo>
                  <a:pt x="362148" y="311244"/>
                </a:lnTo>
                <a:cubicBezTo>
                  <a:pt x="362770" y="314505"/>
                  <a:pt x="360593" y="317610"/>
                  <a:pt x="357328" y="318231"/>
                </a:cubicBezTo>
                <a:cubicBezTo>
                  <a:pt x="356861" y="318386"/>
                  <a:pt x="356550" y="318386"/>
                  <a:pt x="356239" y="318386"/>
                </a:cubicBezTo>
                <a:cubicBezTo>
                  <a:pt x="353285" y="318386"/>
                  <a:pt x="350797" y="316368"/>
                  <a:pt x="350330" y="313418"/>
                </a:cubicBezTo>
                <a:lnTo>
                  <a:pt x="340378" y="260471"/>
                </a:lnTo>
                <a:cubicBezTo>
                  <a:pt x="339756" y="257210"/>
                  <a:pt x="341933" y="254105"/>
                  <a:pt x="345199" y="253484"/>
                </a:cubicBezTo>
                <a:cubicBezTo>
                  <a:pt x="345976" y="253329"/>
                  <a:pt x="346754" y="253329"/>
                  <a:pt x="347531" y="253484"/>
                </a:cubicBezTo>
                <a:cubicBezTo>
                  <a:pt x="347842" y="253173"/>
                  <a:pt x="348153" y="252863"/>
                  <a:pt x="348464" y="252552"/>
                </a:cubicBezTo>
                <a:lnTo>
                  <a:pt x="354529" y="248826"/>
                </a:lnTo>
                <a:cubicBezTo>
                  <a:pt x="386096" y="229417"/>
                  <a:pt x="418440" y="209543"/>
                  <a:pt x="454050" y="197898"/>
                </a:cubicBezTo>
                <a:lnTo>
                  <a:pt x="438189" y="121971"/>
                </a:lnTo>
                <a:cubicBezTo>
                  <a:pt x="409887" y="131287"/>
                  <a:pt x="382830" y="146038"/>
                  <a:pt x="356861" y="161720"/>
                </a:cubicBezTo>
                <a:cubicBezTo>
                  <a:pt x="355773" y="162341"/>
                  <a:pt x="354684" y="162652"/>
                  <a:pt x="353751" y="162652"/>
                </a:cubicBezTo>
                <a:cubicBezTo>
                  <a:pt x="351574" y="162652"/>
                  <a:pt x="349708" y="161565"/>
                  <a:pt x="348464" y="159701"/>
                </a:cubicBezTo>
                <a:cubicBezTo>
                  <a:pt x="346754" y="156907"/>
                  <a:pt x="347687" y="153180"/>
                  <a:pt x="350486" y="151472"/>
                </a:cubicBezTo>
                <a:cubicBezTo>
                  <a:pt x="401179" y="120884"/>
                  <a:pt x="461514" y="91073"/>
                  <a:pt x="524959" y="102407"/>
                </a:cubicBezTo>
                <a:cubicBezTo>
                  <a:pt x="528224" y="103028"/>
                  <a:pt x="530401" y="106134"/>
                  <a:pt x="529779" y="109394"/>
                </a:cubicBezTo>
                <a:cubicBezTo>
                  <a:pt x="529157" y="112655"/>
                  <a:pt x="526047" y="114829"/>
                  <a:pt x="522782" y="114208"/>
                </a:cubicBezTo>
                <a:cubicBezTo>
                  <a:pt x="497746" y="109705"/>
                  <a:pt x="473332" y="112034"/>
                  <a:pt x="449696" y="118400"/>
                </a:cubicBezTo>
                <a:lnTo>
                  <a:pt x="465713" y="194326"/>
                </a:lnTo>
                <a:cubicBezTo>
                  <a:pt x="471777" y="192619"/>
                  <a:pt x="477997" y="191221"/>
                  <a:pt x="484373" y="190134"/>
                </a:cubicBezTo>
                <a:cubicBezTo>
                  <a:pt x="487638" y="189513"/>
                  <a:pt x="490748" y="191842"/>
                  <a:pt x="491370" y="195103"/>
                </a:cubicBezTo>
                <a:cubicBezTo>
                  <a:pt x="491992" y="198363"/>
                  <a:pt x="489660" y="201469"/>
                  <a:pt x="486394" y="201935"/>
                </a:cubicBezTo>
                <a:cubicBezTo>
                  <a:pt x="480174" y="203022"/>
                  <a:pt x="474110" y="204419"/>
                  <a:pt x="468201" y="206127"/>
                </a:cubicBezTo>
                <a:lnTo>
                  <a:pt x="484528" y="284072"/>
                </a:lnTo>
                <a:cubicBezTo>
                  <a:pt x="522160" y="273980"/>
                  <a:pt x="557459" y="275843"/>
                  <a:pt x="592447" y="289041"/>
                </a:cubicBezTo>
                <a:lnTo>
                  <a:pt x="577052" y="213425"/>
                </a:lnTo>
                <a:cubicBezTo>
                  <a:pt x="552327" y="202866"/>
                  <a:pt x="525736" y="198363"/>
                  <a:pt x="500390" y="200382"/>
                </a:cubicBezTo>
                <a:cubicBezTo>
                  <a:pt x="497124" y="200537"/>
                  <a:pt x="494169" y="198053"/>
                  <a:pt x="493858" y="194792"/>
                </a:cubicBezTo>
                <a:cubicBezTo>
                  <a:pt x="493547" y="191532"/>
                  <a:pt x="496035" y="188582"/>
                  <a:pt x="499457" y="188271"/>
                </a:cubicBezTo>
                <a:cubicBezTo>
                  <a:pt x="524181" y="186408"/>
                  <a:pt x="549839" y="190289"/>
                  <a:pt x="574253" y="199450"/>
                </a:cubicBezTo>
                <a:lnTo>
                  <a:pt x="539420" y="27102"/>
                </a:lnTo>
                <a:cubicBezTo>
                  <a:pt x="521538" y="20037"/>
                  <a:pt x="503577" y="16000"/>
                  <a:pt x="485306" y="15049"/>
                </a:cubicBezTo>
                <a:close/>
                <a:moveTo>
                  <a:pt x="60475" y="12041"/>
                </a:moveTo>
                <a:cubicBezTo>
                  <a:pt x="57209" y="12041"/>
                  <a:pt x="53943" y="12351"/>
                  <a:pt x="50833" y="12972"/>
                </a:cubicBezTo>
                <a:cubicBezTo>
                  <a:pt x="24709" y="18251"/>
                  <a:pt x="7604" y="43715"/>
                  <a:pt x="12891" y="69801"/>
                </a:cubicBezTo>
                <a:cubicBezTo>
                  <a:pt x="15534" y="82533"/>
                  <a:pt x="22843" y="93402"/>
                  <a:pt x="33573" y="100544"/>
                </a:cubicBezTo>
                <a:cubicBezTo>
                  <a:pt x="44302" y="107686"/>
                  <a:pt x="57209" y="110171"/>
                  <a:pt x="69960" y="107686"/>
                </a:cubicBezTo>
                <a:cubicBezTo>
                  <a:pt x="96084" y="102407"/>
                  <a:pt x="113034" y="76788"/>
                  <a:pt x="107747" y="50703"/>
                </a:cubicBezTo>
                <a:cubicBezTo>
                  <a:pt x="105104" y="38126"/>
                  <a:pt x="97795" y="27257"/>
                  <a:pt x="87065" y="20115"/>
                </a:cubicBezTo>
                <a:cubicBezTo>
                  <a:pt x="79135" y="14835"/>
                  <a:pt x="69805" y="12041"/>
                  <a:pt x="60475" y="12041"/>
                </a:cubicBezTo>
                <a:close/>
                <a:moveTo>
                  <a:pt x="71982" y="1114"/>
                </a:moveTo>
                <a:cubicBezTo>
                  <a:pt x="79679" y="2608"/>
                  <a:pt x="87065" y="5597"/>
                  <a:pt x="93752" y="10022"/>
                </a:cubicBezTo>
                <a:cubicBezTo>
                  <a:pt x="107125" y="19028"/>
                  <a:pt x="116300" y="32536"/>
                  <a:pt x="119565" y="48374"/>
                </a:cubicBezTo>
                <a:cubicBezTo>
                  <a:pt x="124230" y="71198"/>
                  <a:pt x="115211" y="93557"/>
                  <a:pt x="98106" y="107220"/>
                </a:cubicBezTo>
                <a:cubicBezTo>
                  <a:pt x="98261" y="107531"/>
                  <a:pt x="98417" y="107686"/>
                  <a:pt x="98417" y="107997"/>
                </a:cubicBezTo>
                <a:lnTo>
                  <a:pt x="99194" y="111413"/>
                </a:lnTo>
                <a:cubicBezTo>
                  <a:pt x="102926" y="112500"/>
                  <a:pt x="106503" y="113587"/>
                  <a:pt x="109924" y="114518"/>
                </a:cubicBezTo>
                <a:cubicBezTo>
                  <a:pt x="118788" y="117158"/>
                  <a:pt x="127029" y="119642"/>
                  <a:pt x="135271" y="121195"/>
                </a:cubicBezTo>
                <a:cubicBezTo>
                  <a:pt x="176635" y="129269"/>
                  <a:pt x="217532" y="120263"/>
                  <a:pt x="268070" y="92159"/>
                </a:cubicBezTo>
                <a:cubicBezTo>
                  <a:pt x="301503" y="73682"/>
                  <a:pt x="327005" y="58777"/>
                  <a:pt x="350797" y="44181"/>
                </a:cubicBezTo>
                <a:cubicBezTo>
                  <a:pt x="422328" y="-70"/>
                  <a:pt x="484684" y="-8610"/>
                  <a:pt x="547040" y="17164"/>
                </a:cubicBezTo>
                <a:cubicBezTo>
                  <a:pt x="548906" y="17941"/>
                  <a:pt x="550150" y="19649"/>
                  <a:pt x="550617" y="21667"/>
                </a:cubicBezTo>
                <a:lnTo>
                  <a:pt x="606442" y="297891"/>
                </a:lnTo>
                <a:cubicBezTo>
                  <a:pt x="606908" y="300065"/>
                  <a:pt x="606131" y="302238"/>
                  <a:pt x="604420" y="303636"/>
                </a:cubicBezTo>
                <a:cubicBezTo>
                  <a:pt x="602554" y="305189"/>
                  <a:pt x="600222" y="305344"/>
                  <a:pt x="598045" y="304412"/>
                </a:cubicBezTo>
                <a:cubicBezTo>
                  <a:pt x="560724" y="287643"/>
                  <a:pt x="522937" y="285159"/>
                  <a:pt x="482040" y="297270"/>
                </a:cubicBezTo>
                <a:cubicBezTo>
                  <a:pt x="481729" y="297270"/>
                  <a:pt x="481574" y="297580"/>
                  <a:pt x="481263" y="297580"/>
                </a:cubicBezTo>
                <a:cubicBezTo>
                  <a:pt x="481107" y="297580"/>
                  <a:pt x="480952" y="297580"/>
                  <a:pt x="480796" y="297580"/>
                </a:cubicBezTo>
                <a:cubicBezTo>
                  <a:pt x="462603" y="303170"/>
                  <a:pt x="443631" y="311555"/>
                  <a:pt x="423883" y="322889"/>
                </a:cubicBezTo>
                <a:cubicBezTo>
                  <a:pt x="411598" y="329876"/>
                  <a:pt x="399313" y="337174"/>
                  <a:pt x="387029" y="344316"/>
                </a:cubicBezTo>
                <a:cubicBezTo>
                  <a:pt x="362770" y="358756"/>
                  <a:pt x="337735" y="373507"/>
                  <a:pt x="312232" y="386860"/>
                </a:cubicBezTo>
                <a:cubicBezTo>
                  <a:pt x="280510" y="403319"/>
                  <a:pt x="250187" y="411703"/>
                  <a:pt x="220642" y="411703"/>
                </a:cubicBezTo>
                <a:cubicBezTo>
                  <a:pt x="200271" y="411703"/>
                  <a:pt x="180367" y="407666"/>
                  <a:pt x="160463" y="399747"/>
                </a:cubicBezTo>
                <a:cubicBezTo>
                  <a:pt x="160152" y="399592"/>
                  <a:pt x="158908" y="399126"/>
                  <a:pt x="157197" y="398195"/>
                </a:cubicBezTo>
                <a:lnTo>
                  <a:pt x="195140" y="585450"/>
                </a:lnTo>
                <a:cubicBezTo>
                  <a:pt x="195451" y="587002"/>
                  <a:pt x="195140" y="588555"/>
                  <a:pt x="194207" y="589953"/>
                </a:cubicBezTo>
                <a:cubicBezTo>
                  <a:pt x="193274" y="591195"/>
                  <a:pt x="191874" y="592126"/>
                  <a:pt x="190319" y="592437"/>
                </a:cubicBezTo>
                <a:lnTo>
                  <a:pt x="147400" y="601132"/>
                </a:lnTo>
                <a:cubicBezTo>
                  <a:pt x="147089" y="601132"/>
                  <a:pt x="146623" y="601287"/>
                  <a:pt x="146312" y="601287"/>
                </a:cubicBezTo>
                <a:cubicBezTo>
                  <a:pt x="143513" y="601287"/>
                  <a:pt x="141025" y="599269"/>
                  <a:pt x="140403" y="596474"/>
                </a:cubicBezTo>
                <a:lnTo>
                  <a:pt x="43991" y="119642"/>
                </a:lnTo>
                <a:cubicBezTo>
                  <a:pt x="43836" y="119176"/>
                  <a:pt x="43836" y="118710"/>
                  <a:pt x="43991" y="118245"/>
                </a:cubicBezTo>
                <a:cubicBezTo>
                  <a:pt x="37927" y="116537"/>
                  <a:pt x="32329" y="114052"/>
                  <a:pt x="27042" y="110481"/>
                </a:cubicBezTo>
                <a:cubicBezTo>
                  <a:pt x="13513" y="101631"/>
                  <a:pt x="4338" y="87967"/>
                  <a:pt x="1228" y="72285"/>
                </a:cubicBezTo>
                <a:cubicBezTo>
                  <a:pt x="-5458" y="39678"/>
                  <a:pt x="15845" y="7848"/>
                  <a:pt x="48345" y="1172"/>
                </a:cubicBezTo>
                <a:cubicBezTo>
                  <a:pt x="56276" y="-381"/>
                  <a:pt x="64284" y="-381"/>
                  <a:pt x="71982" y="111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8"/>
          <p:cNvSpPr/>
          <p:nvPr/>
        </p:nvSpPr>
        <p:spPr>
          <a:xfrm>
            <a:off x="2555271" y="4077153"/>
            <a:ext cx="614362" cy="613455"/>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9"/>
          <p:cNvSpPr/>
          <p:nvPr/>
        </p:nvSpPr>
        <p:spPr>
          <a:xfrm>
            <a:off x="6887328" y="4084307"/>
            <a:ext cx="614362" cy="599149"/>
          </a:xfrm>
          <a:custGeom>
            <a:avLst/>
            <a:gdLst>
              <a:gd name="T0" fmla="*/ 4915 w 4915"/>
              <a:gd name="T1" fmla="*/ 2834 h 4800"/>
              <a:gd name="T2" fmla="*/ 4911 w 4915"/>
              <a:gd name="T3" fmla="*/ 2763 h 4800"/>
              <a:gd name="T4" fmla="*/ 2537 w 4915"/>
              <a:gd name="T5" fmla="*/ 389 h 4800"/>
              <a:gd name="T6" fmla="*/ 2537 w 4915"/>
              <a:gd name="T7" fmla="*/ 0 h 4800"/>
              <a:gd name="T8" fmla="*/ 2378 w 4915"/>
              <a:gd name="T9" fmla="*/ 0 h 4800"/>
              <a:gd name="T10" fmla="*/ 2378 w 4915"/>
              <a:gd name="T11" fmla="*/ 389 h 4800"/>
              <a:gd name="T12" fmla="*/ 4 w 4915"/>
              <a:gd name="T13" fmla="*/ 2764 h 4800"/>
              <a:gd name="T14" fmla="*/ 0 w 4915"/>
              <a:gd name="T15" fmla="*/ 2834 h 4800"/>
              <a:gd name="T16" fmla="*/ 2 w 4915"/>
              <a:gd name="T17" fmla="*/ 2834 h 4800"/>
              <a:gd name="T18" fmla="*/ 1 w 4915"/>
              <a:gd name="T19" fmla="*/ 2843 h 4800"/>
              <a:gd name="T20" fmla="*/ 161 w 4915"/>
              <a:gd name="T21" fmla="*/ 2843 h 4800"/>
              <a:gd name="T22" fmla="*/ 162 w 4915"/>
              <a:gd name="T23" fmla="*/ 2777 h 4800"/>
              <a:gd name="T24" fmla="*/ 674 w 4915"/>
              <a:gd name="T25" fmla="*/ 2306 h 4800"/>
              <a:gd name="T26" fmla="*/ 1189 w 4915"/>
              <a:gd name="T27" fmla="*/ 2834 h 4800"/>
              <a:gd name="T28" fmla="*/ 1348 w 4915"/>
              <a:gd name="T29" fmla="*/ 2834 h 4800"/>
              <a:gd name="T30" fmla="*/ 1863 w 4915"/>
              <a:gd name="T31" fmla="*/ 2306 h 4800"/>
              <a:gd name="T32" fmla="*/ 2378 w 4915"/>
              <a:gd name="T33" fmla="*/ 2832 h 4800"/>
              <a:gd name="T34" fmla="*/ 2378 w 4915"/>
              <a:gd name="T35" fmla="*/ 4379 h 4800"/>
              <a:gd name="T36" fmla="*/ 2792 w 4915"/>
              <a:gd name="T37" fmla="*/ 4800 h 4800"/>
              <a:gd name="T38" fmla="*/ 3206 w 4915"/>
              <a:gd name="T39" fmla="*/ 4379 h 4800"/>
              <a:gd name="T40" fmla="*/ 3047 w 4915"/>
              <a:gd name="T41" fmla="*/ 4379 h 4800"/>
              <a:gd name="T42" fmla="*/ 2792 w 4915"/>
              <a:gd name="T43" fmla="*/ 4641 h 4800"/>
              <a:gd name="T44" fmla="*/ 2537 w 4915"/>
              <a:gd name="T45" fmla="*/ 4379 h 4800"/>
              <a:gd name="T46" fmla="*/ 2537 w 4915"/>
              <a:gd name="T47" fmla="*/ 2834 h 4800"/>
              <a:gd name="T48" fmla="*/ 2537 w 4915"/>
              <a:gd name="T49" fmla="*/ 2834 h 4800"/>
              <a:gd name="T50" fmla="*/ 3052 w 4915"/>
              <a:gd name="T51" fmla="*/ 2306 h 4800"/>
              <a:gd name="T52" fmla="*/ 3567 w 4915"/>
              <a:gd name="T53" fmla="*/ 2832 h 4800"/>
              <a:gd name="T54" fmla="*/ 3567 w 4915"/>
              <a:gd name="T55" fmla="*/ 2834 h 4800"/>
              <a:gd name="T56" fmla="*/ 3567 w 4915"/>
              <a:gd name="T57" fmla="*/ 2834 h 4800"/>
              <a:gd name="T58" fmla="*/ 3726 w 4915"/>
              <a:gd name="T59" fmla="*/ 2834 h 4800"/>
              <a:gd name="T60" fmla="*/ 3726 w 4915"/>
              <a:gd name="T61" fmla="*/ 2834 h 4800"/>
              <a:gd name="T62" fmla="*/ 3726 w 4915"/>
              <a:gd name="T63" fmla="*/ 2832 h 4800"/>
              <a:gd name="T64" fmla="*/ 4241 w 4915"/>
              <a:gd name="T65" fmla="*/ 2306 h 4800"/>
              <a:gd name="T66" fmla="*/ 4752 w 4915"/>
              <a:gd name="T67" fmla="*/ 2776 h 4800"/>
              <a:gd name="T68" fmla="*/ 4754 w 4915"/>
              <a:gd name="T69" fmla="*/ 2843 h 4800"/>
              <a:gd name="T70" fmla="*/ 4913 w 4915"/>
              <a:gd name="T71" fmla="*/ 2843 h 4800"/>
              <a:gd name="T72" fmla="*/ 4913 w 4915"/>
              <a:gd name="T73" fmla="*/ 2834 h 4800"/>
              <a:gd name="T74" fmla="*/ 4915 w 4915"/>
              <a:gd name="T75" fmla="*/ 2834 h 4800"/>
              <a:gd name="T76" fmla="*/ 4241 w 4915"/>
              <a:gd name="T77" fmla="*/ 2147 h 4800"/>
              <a:gd name="T78" fmla="*/ 3646 w 4915"/>
              <a:gd name="T79" fmla="*/ 2511 h 4800"/>
              <a:gd name="T80" fmla="*/ 3052 w 4915"/>
              <a:gd name="T81" fmla="*/ 2147 h 4800"/>
              <a:gd name="T82" fmla="*/ 2457 w 4915"/>
              <a:gd name="T83" fmla="*/ 2511 h 4800"/>
              <a:gd name="T84" fmla="*/ 1863 w 4915"/>
              <a:gd name="T85" fmla="*/ 2147 h 4800"/>
              <a:gd name="T86" fmla="*/ 1268 w 4915"/>
              <a:gd name="T87" fmla="*/ 2511 h 4800"/>
              <a:gd name="T88" fmla="*/ 674 w 4915"/>
              <a:gd name="T89" fmla="*/ 2147 h 4800"/>
              <a:gd name="T90" fmla="*/ 219 w 4915"/>
              <a:gd name="T91" fmla="*/ 2328 h 4800"/>
              <a:gd name="T92" fmla="*/ 2457 w 4915"/>
              <a:gd name="T93" fmla="*/ 547 h 4800"/>
              <a:gd name="T94" fmla="*/ 4695 w 4915"/>
              <a:gd name="T95" fmla="*/ 2328 h 4800"/>
              <a:gd name="T96" fmla="*/ 4241 w 4915"/>
              <a:gd name="T97" fmla="*/ 2147 h 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15" h="4800">
                <a:moveTo>
                  <a:pt x="4915" y="2834"/>
                </a:moveTo>
                <a:cubicBezTo>
                  <a:pt x="4915" y="2810"/>
                  <a:pt x="4913" y="2786"/>
                  <a:pt x="4911" y="2763"/>
                </a:cubicBezTo>
                <a:cubicBezTo>
                  <a:pt x="4870" y="1472"/>
                  <a:pt x="3828" y="431"/>
                  <a:pt x="2537" y="389"/>
                </a:cubicBezTo>
                <a:lnTo>
                  <a:pt x="2537" y="0"/>
                </a:lnTo>
                <a:lnTo>
                  <a:pt x="2378" y="0"/>
                </a:lnTo>
                <a:lnTo>
                  <a:pt x="2378" y="389"/>
                </a:lnTo>
                <a:cubicBezTo>
                  <a:pt x="1087" y="431"/>
                  <a:pt x="45" y="1473"/>
                  <a:pt x="4" y="2764"/>
                </a:cubicBezTo>
                <a:cubicBezTo>
                  <a:pt x="1" y="2787"/>
                  <a:pt x="0" y="2810"/>
                  <a:pt x="0" y="2834"/>
                </a:cubicBezTo>
                <a:lnTo>
                  <a:pt x="2" y="2834"/>
                </a:lnTo>
                <a:cubicBezTo>
                  <a:pt x="2" y="2837"/>
                  <a:pt x="1" y="2840"/>
                  <a:pt x="1" y="2843"/>
                </a:cubicBezTo>
                <a:lnTo>
                  <a:pt x="161" y="2843"/>
                </a:lnTo>
                <a:cubicBezTo>
                  <a:pt x="161" y="2821"/>
                  <a:pt x="162" y="2799"/>
                  <a:pt x="162" y="2777"/>
                </a:cubicBezTo>
                <a:cubicBezTo>
                  <a:pt x="190" y="2513"/>
                  <a:pt x="409" y="2306"/>
                  <a:pt x="674" y="2306"/>
                </a:cubicBezTo>
                <a:cubicBezTo>
                  <a:pt x="958" y="2306"/>
                  <a:pt x="1189" y="2543"/>
                  <a:pt x="1189" y="2834"/>
                </a:cubicBezTo>
                <a:lnTo>
                  <a:pt x="1348" y="2834"/>
                </a:lnTo>
                <a:cubicBezTo>
                  <a:pt x="1348" y="2543"/>
                  <a:pt x="1579" y="2306"/>
                  <a:pt x="1863" y="2306"/>
                </a:cubicBezTo>
                <a:cubicBezTo>
                  <a:pt x="2146" y="2306"/>
                  <a:pt x="2377" y="2542"/>
                  <a:pt x="2378" y="2832"/>
                </a:cubicBezTo>
                <a:lnTo>
                  <a:pt x="2378" y="4379"/>
                </a:lnTo>
                <a:cubicBezTo>
                  <a:pt x="2378" y="4611"/>
                  <a:pt x="2564" y="4800"/>
                  <a:pt x="2792" y="4800"/>
                </a:cubicBezTo>
                <a:cubicBezTo>
                  <a:pt x="3021" y="4800"/>
                  <a:pt x="3206" y="4611"/>
                  <a:pt x="3206" y="4379"/>
                </a:cubicBezTo>
                <a:lnTo>
                  <a:pt x="3047" y="4379"/>
                </a:lnTo>
                <a:cubicBezTo>
                  <a:pt x="3047" y="4523"/>
                  <a:pt x="2933" y="4641"/>
                  <a:pt x="2792" y="4641"/>
                </a:cubicBezTo>
                <a:cubicBezTo>
                  <a:pt x="2651" y="4641"/>
                  <a:pt x="2537" y="4524"/>
                  <a:pt x="2537" y="4379"/>
                </a:cubicBezTo>
                <a:lnTo>
                  <a:pt x="2537" y="2834"/>
                </a:lnTo>
                <a:lnTo>
                  <a:pt x="2537" y="2834"/>
                </a:lnTo>
                <a:cubicBezTo>
                  <a:pt x="2537" y="2543"/>
                  <a:pt x="2768" y="2306"/>
                  <a:pt x="3052" y="2306"/>
                </a:cubicBezTo>
                <a:cubicBezTo>
                  <a:pt x="3335" y="2306"/>
                  <a:pt x="3566" y="2542"/>
                  <a:pt x="3567" y="2832"/>
                </a:cubicBezTo>
                <a:cubicBezTo>
                  <a:pt x="3567" y="2833"/>
                  <a:pt x="3567" y="2833"/>
                  <a:pt x="3567" y="2834"/>
                </a:cubicBezTo>
                <a:lnTo>
                  <a:pt x="3567" y="2834"/>
                </a:lnTo>
                <a:lnTo>
                  <a:pt x="3726" y="2834"/>
                </a:lnTo>
                <a:lnTo>
                  <a:pt x="3726" y="2834"/>
                </a:lnTo>
                <a:cubicBezTo>
                  <a:pt x="3726" y="2833"/>
                  <a:pt x="3726" y="2833"/>
                  <a:pt x="3726" y="2832"/>
                </a:cubicBezTo>
                <a:cubicBezTo>
                  <a:pt x="3727" y="2542"/>
                  <a:pt x="3957" y="2306"/>
                  <a:pt x="4241" y="2306"/>
                </a:cubicBezTo>
                <a:cubicBezTo>
                  <a:pt x="4506" y="2306"/>
                  <a:pt x="4724" y="2512"/>
                  <a:pt x="4752" y="2776"/>
                </a:cubicBezTo>
                <a:cubicBezTo>
                  <a:pt x="4753" y="2798"/>
                  <a:pt x="4754" y="2821"/>
                  <a:pt x="4754" y="2843"/>
                </a:cubicBezTo>
                <a:lnTo>
                  <a:pt x="4913" y="2843"/>
                </a:lnTo>
                <a:cubicBezTo>
                  <a:pt x="4913" y="2840"/>
                  <a:pt x="4913" y="2837"/>
                  <a:pt x="4913" y="2834"/>
                </a:cubicBezTo>
                <a:lnTo>
                  <a:pt x="4915" y="2834"/>
                </a:lnTo>
                <a:close/>
                <a:moveTo>
                  <a:pt x="4241" y="2147"/>
                </a:moveTo>
                <a:cubicBezTo>
                  <a:pt x="3984" y="2147"/>
                  <a:pt x="3760" y="2295"/>
                  <a:pt x="3646" y="2511"/>
                </a:cubicBezTo>
                <a:cubicBezTo>
                  <a:pt x="3533" y="2295"/>
                  <a:pt x="3309" y="2147"/>
                  <a:pt x="3052" y="2147"/>
                </a:cubicBezTo>
                <a:cubicBezTo>
                  <a:pt x="2795" y="2147"/>
                  <a:pt x="2571" y="2295"/>
                  <a:pt x="2457" y="2511"/>
                </a:cubicBezTo>
                <a:cubicBezTo>
                  <a:pt x="2344" y="2295"/>
                  <a:pt x="2120" y="2147"/>
                  <a:pt x="1863" y="2147"/>
                </a:cubicBezTo>
                <a:cubicBezTo>
                  <a:pt x="1606" y="2147"/>
                  <a:pt x="1382" y="2295"/>
                  <a:pt x="1268" y="2511"/>
                </a:cubicBezTo>
                <a:cubicBezTo>
                  <a:pt x="1155" y="2295"/>
                  <a:pt x="931" y="2147"/>
                  <a:pt x="674" y="2147"/>
                </a:cubicBezTo>
                <a:cubicBezTo>
                  <a:pt x="499" y="2147"/>
                  <a:pt x="339" y="2216"/>
                  <a:pt x="219" y="2328"/>
                </a:cubicBezTo>
                <a:cubicBezTo>
                  <a:pt x="454" y="1309"/>
                  <a:pt x="1368" y="547"/>
                  <a:pt x="2457" y="547"/>
                </a:cubicBezTo>
                <a:cubicBezTo>
                  <a:pt x="3547" y="547"/>
                  <a:pt x="4461" y="1309"/>
                  <a:pt x="4695" y="2328"/>
                </a:cubicBezTo>
                <a:cubicBezTo>
                  <a:pt x="4575" y="2216"/>
                  <a:pt x="4416" y="2147"/>
                  <a:pt x="4241" y="214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1" name="组合 10"/>
          <p:cNvGrpSpPr/>
          <p:nvPr/>
        </p:nvGrpSpPr>
        <p:grpSpPr>
          <a:xfrm>
            <a:off x="0" y="342834"/>
            <a:ext cx="12192000" cy="783799"/>
            <a:chOff x="0" y="342834"/>
            <a:chExt cx="12192000" cy="783799"/>
          </a:xfrm>
        </p:grpSpPr>
        <p:grpSp>
          <p:nvGrpSpPr>
            <p:cNvPr id="12" name="组合 11"/>
            <p:cNvGrpSpPr/>
            <p:nvPr/>
          </p:nvGrpSpPr>
          <p:grpSpPr>
            <a:xfrm>
              <a:off x="3948021" y="342834"/>
              <a:ext cx="4324984" cy="783799"/>
              <a:chOff x="3948021" y="342834"/>
              <a:chExt cx="4324984" cy="783799"/>
            </a:xfrm>
          </p:grpSpPr>
          <p:sp>
            <p:nvSpPr>
              <p:cNvPr id="15" name="文本框 14"/>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6" name="文本框 15"/>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3" name="直接连接符 12"/>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505967" y="1661905"/>
            <a:ext cx="3814199" cy="900056"/>
            <a:chOff x="5354322" y="1967781"/>
            <a:chExt cx="3814199" cy="900056"/>
          </a:xfrm>
        </p:grpSpPr>
        <p:sp>
          <p:nvSpPr>
            <p:cNvPr id="18" name="矩形 17"/>
            <p:cNvSpPr/>
            <p:nvPr/>
          </p:nvSpPr>
          <p:spPr>
            <a:xfrm>
              <a:off x="5354322" y="2332306"/>
              <a:ext cx="381419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19" name="矩形 18"/>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0" name="组合 19"/>
          <p:cNvGrpSpPr/>
          <p:nvPr/>
        </p:nvGrpSpPr>
        <p:grpSpPr>
          <a:xfrm>
            <a:off x="6332006" y="1661905"/>
            <a:ext cx="3814199" cy="900056"/>
            <a:chOff x="5354322" y="1967781"/>
            <a:chExt cx="3814199" cy="900056"/>
          </a:xfrm>
        </p:grpSpPr>
        <p:sp>
          <p:nvSpPr>
            <p:cNvPr id="21" name="矩形 20"/>
            <p:cNvSpPr/>
            <p:nvPr/>
          </p:nvSpPr>
          <p:spPr>
            <a:xfrm>
              <a:off x="5354322" y="2332306"/>
              <a:ext cx="381419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2" name="矩形 21"/>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3" name="组合 22"/>
          <p:cNvGrpSpPr/>
          <p:nvPr/>
        </p:nvGrpSpPr>
        <p:grpSpPr>
          <a:xfrm>
            <a:off x="1505967" y="4982361"/>
            <a:ext cx="3814199" cy="900056"/>
            <a:chOff x="5354322" y="1967781"/>
            <a:chExt cx="3814199" cy="900056"/>
          </a:xfrm>
        </p:grpSpPr>
        <p:sp>
          <p:nvSpPr>
            <p:cNvPr id="24" name="矩形 23"/>
            <p:cNvSpPr/>
            <p:nvPr/>
          </p:nvSpPr>
          <p:spPr>
            <a:xfrm>
              <a:off x="5354322" y="2332306"/>
              <a:ext cx="381419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5" name="矩形 24"/>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6" name="组合 25"/>
          <p:cNvGrpSpPr/>
          <p:nvPr/>
        </p:nvGrpSpPr>
        <p:grpSpPr>
          <a:xfrm>
            <a:off x="6332006" y="4982361"/>
            <a:ext cx="3814199" cy="900056"/>
            <a:chOff x="5354322" y="1967781"/>
            <a:chExt cx="3814199" cy="900056"/>
          </a:xfrm>
        </p:grpSpPr>
        <p:sp>
          <p:nvSpPr>
            <p:cNvPr id="27" name="矩形 26"/>
            <p:cNvSpPr/>
            <p:nvPr/>
          </p:nvSpPr>
          <p:spPr>
            <a:xfrm>
              <a:off x="5354322" y="2332306"/>
              <a:ext cx="3814199"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8" name="矩形 27"/>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0-#ppt_w/2"/>
                                          </p:val>
                                        </p:tav>
                                        <p:tav tm="100000">
                                          <p:val>
                                            <p:strVal val="#ppt_x"/>
                                          </p:val>
                                        </p:tav>
                                      </p:tavLst>
                                    </p:anim>
                                    <p:anim calcmode="lin" valueType="num">
                                      <p:cBhvr additive="base">
                                        <p:cTn id="24" dur="500" fill="hold"/>
                                        <p:tgtEl>
                                          <p:spTgt spid="2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additive="base">
                                        <p:cTn id="27" dur="500" fill="hold"/>
                                        <p:tgtEl>
                                          <p:spTgt spid="32"/>
                                        </p:tgtEl>
                                        <p:attrNameLst>
                                          <p:attrName>ppt_x</p:attrName>
                                        </p:attrNameLst>
                                      </p:cBhvr>
                                      <p:tavLst>
                                        <p:tav tm="0">
                                          <p:val>
                                            <p:strVal val="0-#ppt_w/2"/>
                                          </p:val>
                                        </p:tav>
                                        <p:tav tm="100000">
                                          <p:val>
                                            <p:strVal val="#ppt_x"/>
                                          </p:val>
                                        </p:tav>
                                      </p:tavLst>
                                    </p:anim>
                                    <p:anim calcmode="lin" valueType="num">
                                      <p:cBhvr additive="base">
                                        <p:cTn id="28" dur="500" fill="hold"/>
                                        <p:tgtEl>
                                          <p:spTgt spid="32"/>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500" fill="hold"/>
                                        <p:tgtEl>
                                          <p:spTgt spid="30"/>
                                        </p:tgtEl>
                                        <p:attrNameLst>
                                          <p:attrName>ppt_x</p:attrName>
                                        </p:attrNameLst>
                                      </p:cBhvr>
                                      <p:tavLst>
                                        <p:tav tm="0">
                                          <p:val>
                                            <p:strVal val="0-#ppt_w/2"/>
                                          </p:val>
                                        </p:tav>
                                        <p:tav tm="100000">
                                          <p:val>
                                            <p:strVal val="#ppt_x"/>
                                          </p:val>
                                        </p:tav>
                                      </p:tavLst>
                                    </p:anim>
                                    <p:anim calcmode="lin" valueType="num">
                                      <p:cBhvr additive="base">
                                        <p:cTn id="32" dur="50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 calcmode="lin" valueType="num">
                                      <p:cBhvr additive="base">
                                        <p:cTn id="35" dur="500" fill="hold"/>
                                        <p:tgtEl>
                                          <p:spTgt spid="31"/>
                                        </p:tgtEl>
                                        <p:attrNameLst>
                                          <p:attrName>ppt_x</p:attrName>
                                        </p:attrNameLst>
                                      </p:cBhvr>
                                      <p:tavLst>
                                        <p:tav tm="0">
                                          <p:val>
                                            <p:strVal val="0-#ppt_w/2"/>
                                          </p:val>
                                        </p:tav>
                                        <p:tav tm="100000">
                                          <p:val>
                                            <p:strVal val="#ppt_x"/>
                                          </p:val>
                                        </p:tav>
                                      </p:tavLst>
                                    </p:anim>
                                    <p:anim calcmode="lin" valueType="num">
                                      <p:cBhvr additive="base">
                                        <p:cTn id="36" dur="500" fill="hold"/>
                                        <p:tgtEl>
                                          <p:spTgt spid="31"/>
                                        </p:tgtEl>
                                        <p:attrNameLst>
                                          <p:attrName>ppt_y</p:attrName>
                                        </p:attrNameLst>
                                      </p:cBhvr>
                                      <p:tavLst>
                                        <p:tav tm="0">
                                          <p:val>
                                            <p:strVal val="#ppt_y"/>
                                          </p:val>
                                        </p:tav>
                                        <p:tav tm="100000">
                                          <p:val>
                                            <p:strVal val="#ppt_y"/>
                                          </p:val>
                                        </p:tav>
                                      </p:tavLst>
                                    </p:anim>
                                  </p:childTnLst>
                                </p:cTn>
                              </p:par>
                            </p:childTnLst>
                          </p:cTn>
                        </p:par>
                        <p:par>
                          <p:cTn id="37" fill="hold">
                            <p:stCondLst>
                              <p:cond delay="500"/>
                            </p:stCondLst>
                            <p:childTnLst>
                              <p:par>
                                <p:cTn id="38" presetID="2" presetClass="entr" presetSubtype="2"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par>
                                <p:cTn id="42" presetID="2" presetClass="entr" presetSubtype="2"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1+#ppt_w/2"/>
                                          </p:val>
                                        </p:tav>
                                        <p:tav tm="100000">
                                          <p:val>
                                            <p:strVal val="#ppt_x"/>
                                          </p:val>
                                        </p:tav>
                                      </p:tavLst>
                                    </p:anim>
                                    <p:anim calcmode="lin" valueType="num">
                                      <p:cBhvr additive="base">
                                        <p:cTn id="45" dur="500" fill="hold"/>
                                        <p:tgtEl>
                                          <p:spTgt spid="20"/>
                                        </p:tgtEl>
                                        <p:attrNameLst>
                                          <p:attrName>ppt_y</p:attrName>
                                        </p:attrNameLst>
                                      </p:cBhvr>
                                      <p:tavLst>
                                        <p:tav tm="0">
                                          <p:val>
                                            <p:strVal val="#ppt_y"/>
                                          </p:val>
                                        </p:tav>
                                        <p:tav tm="100000">
                                          <p:val>
                                            <p:strVal val="#ppt_y"/>
                                          </p:val>
                                        </p:tav>
                                      </p:tavLst>
                                    </p:anim>
                                  </p:childTnLst>
                                </p:cTn>
                              </p:par>
                              <p:par>
                                <p:cTn id="46" presetID="2" presetClass="entr" presetSubtype="2"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additive="base">
                                        <p:cTn id="48" dur="500" fill="hold"/>
                                        <p:tgtEl>
                                          <p:spTgt spid="23"/>
                                        </p:tgtEl>
                                        <p:attrNameLst>
                                          <p:attrName>ppt_x</p:attrName>
                                        </p:attrNameLst>
                                      </p:cBhvr>
                                      <p:tavLst>
                                        <p:tav tm="0">
                                          <p:val>
                                            <p:strVal val="1+#ppt_w/2"/>
                                          </p:val>
                                        </p:tav>
                                        <p:tav tm="100000">
                                          <p:val>
                                            <p:strVal val="#ppt_x"/>
                                          </p:val>
                                        </p:tav>
                                      </p:tavLst>
                                    </p:anim>
                                    <p:anim calcmode="lin" valueType="num">
                                      <p:cBhvr additive="base">
                                        <p:cTn id="49" dur="500" fill="hold"/>
                                        <p:tgtEl>
                                          <p:spTgt spid="23"/>
                                        </p:tgtEl>
                                        <p:attrNameLst>
                                          <p:attrName>ppt_y</p:attrName>
                                        </p:attrNameLst>
                                      </p:cBhvr>
                                      <p:tavLst>
                                        <p:tav tm="0">
                                          <p:val>
                                            <p:strVal val="#ppt_y"/>
                                          </p:val>
                                        </p:tav>
                                        <p:tav tm="100000">
                                          <p:val>
                                            <p:strVal val="#ppt_y"/>
                                          </p:val>
                                        </p:tav>
                                      </p:tavLst>
                                    </p:anim>
                                  </p:childTnLst>
                                </p:cTn>
                              </p:par>
                              <p:par>
                                <p:cTn id="50" presetID="2" presetClass="entr" presetSubtype="2" fill="hold" nodeType="with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fill="hold"/>
                                        <p:tgtEl>
                                          <p:spTgt spid="26"/>
                                        </p:tgtEl>
                                        <p:attrNameLst>
                                          <p:attrName>ppt_x</p:attrName>
                                        </p:attrNameLst>
                                      </p:cBhvr>
                                      <p:tavLst>
                                        <p:tav tm="0">
                                          <p:val>
                                            <p:strVal val="1+#ppt_w/2"/>
                                          </p:val>
                                        </p:tav>
                                        <p:tav tm="100000">
                                          <p:val>
                                            <p:strVal val="#ppt_x"/>
                                          </p:val>
                                        </p:tav>
                                      </p:tavLst>
                                    </p:anim>
                                    <p:anim calcmode="lin" valueType="num">
                                      <p:cBhvr additive="base">
                                        <p:cTn id="53"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9" grpId="0" animBg="1"/>
      <p:bldP spid="32" grpId="0" animBg="1"/>
      <p:bldP spid="30" grpId="0" animBg="1"/>
      <p:bldP spid="3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22145" y="3329397"/>
            <a:ext cx="5878198" cy="957942"/>
            <a:chOff x="3222145" y="3329397"/>
            <a:chExt cx="5878198" cy="957942"/>
          </a:xfrm>
        </p:grpSpPr>
        <p:cxnSp>
          <p:nvCxnSpPr>
            <p:cNvPr id="23" name="直接连接符 22"/>
            <p:cNvCxnSpPr>
              <a:endCxn id="6" idx="1"/>
            </p:cNvCxnSpPr>
            <p:nvPr/>
          </p:nvCxnSpPr>
          <p:spPr>
            <a:xfrm>
              <a:off x="3222145" y="3720218"/>
              <a:ext cx="1688201" cy="56712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6" idx="0"/>
              <a:endCxn id="9" idx="2"/>
            </p:cNvCxnSpPr>
            <p:nvPr/>
          </p:nvCxnSpPr>
          <p:spPr>
            <a:xfrm flipV="1">
              <a:off x="5514374" y="3329397"/>
              <a:ext cx="1250406" cy="957942"/>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a:stCxn id="9" idx="3"/>
            </p:cNvCxnSpPr>
            <p:nvPr/>
          </p:nvCxnSpPr>
          <p:spPr>
            <a:xfrm>
              <a:off x="7215881" y="3329397"/>
              <a:ext cx="1884462" cy="202526"/>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52" name="组合 51"/>
          <p:cNvGrpSpPr/>
          <p:nvPr/>
        </p:nvGrpSpPr>
        <p:grpSpPr>
          <a:xfrm>
            <a:off x="4785247" y="4162241"/>
            <a:ext cx="854226" cy="854224"/>
            <a:chOff x="5040845" y="2743226"/>
            <a:chExt cx="1149207" cy="1149207"/>
          </a:xfrm>
        </p:grpSpPr>
        <p:sp>
          <p:nvSpPr>
            <p:cNvPr id="56" name="圆角矩形 55"/>
            <p:cNvSpPr/>
            <p:nvPr/>
          </p:nvSpPr>
          <p:spPr>
            <a:xfrm rot="2700000">
              <a:off x="5040845" y="2743226"/>
              <a:ext cx="1149207" cy="1149207"/>
            </a:xfrm>
            <a:prstGeom prst="roundRect">
              <a:avLst>
                <a:gd name="adj" fmla="val 95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7" name="圆角矩形 6"/>
            <p:cNvSpPr/>
            <p:nvPr/>
          </p:nvSpPr>
          <p:spPr>
            <a:xfrm>
              <a:off x="5366422" y="3071472"/>
              <a:ext cx="498055" cy="492715"/>
            </a:xfrm>
            <a:custGeom>
              <a:avLst/>
              <a:gdLst>
                <a:gd name="T0" fmla="*/ 137 w 1273"/>
                <a:gd name="T1" fmla="*/ 968 h 1261"/>
                <a:gd name="T2" fmla="*/ 679 w 1273"/>
                <a:gd name="T3" fmla="*/ 738 h 1261"/>
                <a:gd name="T4" fmla="*/ 8 w 1273"/>
                <a:gd name="T5" fmla="*/ 1219 h 1261"/>
                <a:gd name="T6" fmla="*/ 262 w 1273"/>
                <a:gd name="T7" fmla="*/ 1155 h 1261"/>
                <a:gd name="T8" fmla="*/ 8 w 1273"/>
                <a:gd name="T9" fmla="*/ 1219 h 1261"/>
                <a:gd name="T10" fmla="*/ 31 w 1273"/>
                <a:gd name="T11" fmla="*/ 1261 h 1261"/>
                <a:gd name="T12" fmla="*/ 0 w 1273"/>
                <a:gd name="T13" fmla="*/ 1261 h 1261"/>
                <a:gd name="T14" fmla="*/ 1260 w 1273"/>
                <a:gd name="T15" fmla="*/ 459 h 1261"/>
                <a:gd name="T16" fmla="*/ 1209 w 1273"/>
                <a:gd name="T17" fmla="*/ 394 h 1261"/>
                <a:gd name="T18" fmla="*/ 1116 w 1273"/>
                <a:gd name="T19" fmla="*/ 343 h 1261"/>
                <a:gd name="T20" fmla="*/ 1003 w 1273"/>
                <a:gd name="T21" fmla="*/ 330 h 1261"/>
                <a:gd name="T22" fmla="*/ 896 w 1273"/>
                <a:gd name="T23" fmla="*/ 358 h 1261"/>
                <a:gd name="T24" fmla="*/ 785 w 1273"/>
                <a:gd name="T25" fmla="*/ 447 h 1261"/>
                <a:gd name="T26" fmla="*/ 774 w 1273"/>
                <a:gd name="T27" fmla="*/ 435 h 1261"/>
                <a:gd name="T28" fmla="*/ 787 w 1273"/>
                <a:gd name="T29" fmla="*/ 377 h 1261"/>
                <a:gd name="T30" fmla="*/ 779 w 1273"/>
                <a:gd name="T31" fmla="*/ 283 h 1261"/>
                <a:gd name="T32" fmla="*/ 784 w 1273"/>
                <a:gd name="T33" fmla="*/ 234 h 1261"/>
                <a:gd name="T34" fmla="*/ 791 w 1273"/>
                <a:gd name="T35" fmla="*/ 202 h 1261"/>
                <a:gd name="T36" fmla="*/ 786 w 1273"/>
                <a:gd name="T37" fmla="*/ 234 h 1261"/>
                <a:gd name="T38" fmla="*/ 785 w 1273"/>
                <a:gd name="T39" fmla="*/ 283 h 1261"/>
                <a:gd name="T40" fmla="*/ 801 w 1273"/>
                <a:gd name="T41" fmla="*/ 375 h 1261"/>
                <a:gd name="T42" fmla="*/ 911 w 1273"/>
                <a:gd name="T43" fmla="*/ 332 h 1261"/>
                <a:gd name="T44" fmla="*/ 913 w 1273"/>
                <a:gd name="T45" fmla="*/ 252 h 1261"/>
                <a:gd name="T46" fmla="*/ 885 w 1273"/>
                <a:gd name="T47" fmla="*/ 132 h 1261"/>
                <a:gd name="T48" fmla="*/ 854 w 1273"/>
                <a:gd name="T49" fmla="*/ 60 h 1261"/>
                <a:gd name="T50" fmla="*/ 829 w 1273"/>
                <a:gd name="T51" fmla="*/ 9 h 1261"/>
                <a:gd name="T52" fmla="*/ 815 w 1273"/>
                <a:gd name="T53" fmla="*/ 3 h 1261"/>
                <a:gd name="T54" fmla="*/ 761 w 1273"/>
                <a:gd name="T55" fmla="*/ 33 h 1261"/>
                <a:gd name="T56" fmla="*/ 699 w 1273"/>
                <a:gd name="T57" fmla="*/ 107 h 1261"/>
                <a:gd name="T58" fmla="*/ 665 w 1273"/>
                <a:gd name="T59" fmla="*/ 213 h 1261"/>
                <a:gd name="T60" fmla="*/ 674 w 1273"/>
                <a:gd name="T61" fmla="*/ 326 h 1261"/>
                <a:gd name="T62" fmla="*/ 744 w 1273"/>
                <a:gd name="T63" fmla="*/ 454 h 1261"/>
                <a:gd name="T64" fmla="*/ 677 w 1273"/>
                <a:gd name="T65" fmla="*/ 551 h 1261"/>
                <a:gd name="T66" fmla="*/ 548 w 1273"/>
                <a:gd name="T67" fmla="*/ 557 h 1261"/>
                <a:gd name="T68" fmla="*/ 771 w 1273"/>
                <a:gd name="T69" fmla="*/ 645 h 1261"/>
                <a:gd name="T70" fmla="*/ 706 w 1273"/>
                <a:gd name="T71" fmla="*/ 569 h 1261"/>
                <a:gd name="T72" fmla="*/ 812 w 1273"/>
                <a:gd name="T73" fmla="*/ 540 h 1261"/>
                <a:gd name="T74" fmla="*/ 890 w 1273"/>
                <a:gd name="T75" fmla="*/ 567 h 1261"/>
                <a:gd name="T76" fmla="*/ 978 w 1273"/>
                <a:gd name="T77" fmla="*/ 580 h 1261"/>
                <a:gd name="T78" fmla="*/ 1103 w 1273"/>
                <a:gd name="T79" fmla="*/ 565 h 1261"/>
                <a:gd name="T80" fmla="*/ 1179 w 1273"/>
                <a:gd name="T81" fmla="*/ 536 h 1261"/>
                <a:gd name="T82" fmla="*/ 1243 w 1273"/>
                <a:gd name="T83" fmla="*/ 505 h 1261"/>
                <a:gd name="T84" fmla="*/ 1273 w 1273"/>
                <a:gd name="T85" fmla="*/ 490 h 1261"/>
                <a:gd name="T86" fmla="*/ 1057 w 1273"/>
                <a:gd name="T87" fmla="*/ 454 h 1261"/>
                <a:gd name="T88" fmla="*/ 1017 w 1273"/>
                <a:gd name="T89" fmla="*/ 451 h 1261"/>
                <a:gd name="T90" fmla="*/ 961 w 1273"/>
                <a:gd name="T91" fmla="*/ 454 h 1261"/>
                <a:gd name="T92" fmla="*/ 785 w 1273"/>
                <a:gd name="T93" fmla="*/ 505 h 1261"/>
                <a:gd name="T94" fmla="*/ 764 w 1273"/>
                <a:gd name="T95" fmla="*/ 515 h 1261"/>
                <a:gd name="T96" fmla="*/ 767 w 1273"/>
                <a:gd name="T97" fmla="*/ 487 h 1261"/>
                <a:gd name="T98" fmla="*/ 896 w 1273"/>
                <a:gd name="T99" fmla="*/ 453 h 1261"/>
                <a:gd name="T100" fmla="*/ 991 w 1273"/>
                <a:gd name="T101" fmla="*/ 445 h 1261"/>
                <a:gd name="T102" fmla="*/ 1040 w 1273"/>
                <a:gd name="T103" fmla="*/ 450 h 1261"/>
                <a:gd name="T104" fmla="*/ 1071 w 1273"/>
                <a:gd name="T105" fmla="*/ 457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3" h="1261">
                  <a:moveTo>
                    <a:pt x="293" y="1124"/>
                  </a:moveTo>
                  <a:lnTo>
                    <a:pt x="137" y="968"/>
                  </a:lnTo>
                  <a:lnTo>
                    <a:pt x="523" y="582"/>
                  </a:lnTo>
                  <a:lnTo>
                    <a:pt x="679" y="738"/>
                  </a:lnTo>
                  <a:lnTo>
                    <a:pt x="293" y="1124"/>
                  </a:lnTo>
                  <a:close/>
                  <a:moveTo>
                    <a:pt x="8" y="1219"/>
                  </a:moveTo>
                  <a:lnTo>
                    <a:pt x="44" y="1255"/>
                  </a:lnTo>
                  <a:lnTo>
                    <a:pt x="262" y="1155"/>
                  </a:lnTo>
                  <a:lnTo>
                    <a:pt x="106" y="999"/>
                  </a:lnTo>
                  <a:lnTo>
                    <a:pt x="8" y="1219"/>
                  </a:lnTo>
                  <a:close/>
                  <a:moveTo>
                    <a:pt x="0" y="1261"/>
                  </a:moveTo>
                  <a:lnTo>
                    <a:pt x="31" y="1261"/>
                  </a:lnTo>
                  <a:lnTo>
                    <a:pt x="0" y="1230"/>
                  </a:lnTo>
                  <a:lnTo>
                    <a:pt x="0" y="1261"/>
                  </a:lnTo>
                  <a:close/>
                  <a:moveTo>
                    <a:pt x="1270" y="481"/>
                  </a:moveTo>
                  <a:cubicBezTo>
                    <a:pt x="1268" y="476"/>
                    <a:pt x="1265" y="467"/>
                    <a:pt x="1260" y="459"/>
                  </a:cubicBezTo>
                  <a:cubicBezTo>
                    <a:pt x="1255" y="450"/>
                    <a:pt x="1249" y="437"/>
                    <a:pt x="1240" y="427"/>
                  </a:cubicBezTo>
                  <a:cubicBezTo>
                    <a:pt x="1232" y="417"/>
                    <a:pt x="1221" y="405"/>
                    <a:pt x="1209" y="394"/>
                  </a:cubicBezTo>
                  <a:cubicBezTo>
                    <a:pt x="1196" y="383"/>
                    <a:pt x="1182" y="374"/>
                    <a:pt x="1166" y="365"/>
                  </a:cubicBezTo>
                  <a:cubicBezTo>
                    <a:pt x="1151" y="356"/>
                    <a:pt x="1134" y="350"/>
                    <a:pt x="1116" y="343"/>
                  </a:cubicBezTo>
                  <a:cubicBezTo>
                    <a:pt x="1098" y="337"/>
                    <a:pt x="1079" y="334"/>
                    <a:pt x="1060" y="331"/>
                  </a:cubicBezTo>
                  <a:cubicBezTo>
                    <a:pt x="1041" y="330"/>
                    <a:pt x="1022" y="329"/>
                    <a:pt x="1003" y="330"/>
                  </a:cubicBezTo>
                  <a:cubicBezTo>
                    <a:pt x="984" y="332"/>
                    <a:pt x="965" y="335"/>
                    <a:pt x="947" y="340"/>
                  </a:cubicBezTo>
                  <a:cubicBezTo>
                    <a:pt x="929" y="344"/>
                    <a:pt x="912" y="350"/>
                    <a:pt x="896" y="358"/>
                  </a:cubicBezTo>
                  <a:cubicBezTo>
                    <a:pt x="863" y="373"/>
                    <a:pt x="836" y="394"/>
                    <a:pt x="814" y="415"/>
                  </a:cubicBezTo>
                  <a:cubicBezTo>
                    <a:pt x="803" y="426"/>
                    <a:pt x="793" y="437"/>
                    <a:pt x="785" y="447"/>
                  </a:cubicBezTo>
                  <a:cubicBezTo>
                    <a:pt x="780" y="454"/>
                    <a:pt x="776" y="461"/>
                    <a:pt x="772" y="467"/>
                  </a:cubicBezTo>
                  <a:cubicBezTo>
                    <a:pt x="774" y="457"/>
                    <a:pt x="775" y="446"/>
                    <a:pt x="774" y="435"/>
                  </a:cubicBezTo>
                  <a:cubicBezTo>
                    <a:pt x="781" y="427"/>
                    <a:pt x="788" y="420"/>
                    <a:pt x="795" y="413"/>
                  </a:cubicBezTo>
                  <a:cubicBezTo>
                    <a:pt x="792" y="401"/>
                    <a:pt x="789" y="390"/>
                    <a:pt x="787" y="377"/>
                  </a:cubicBezTo>
                  <a:cubicBezTo>
                    <a:pt x="783" y="356"/>
                    <a:pt x="781" y="333"/>
                    <a:pt x="780" y="313"/>
                  </a:cubicBezTo>
                  <a:cubicBezTo>
                    <a:pt x="779" y="302"/>
                    <a:pt x="779" y="292"/>
                    <a:pt x="779" y="283"/>
                  </a:cubicBezTo>
                  <a:cubicBezTo>
                    <a:pt x="780" y="273"/>
                    <a:pt x="780" y="264"/>
                    <a:pt x="780" y="256"/>
                  </a:cubicBezTo>
                  <a:cubicBezTo>
                    <a:pt x="782" y="248"/>
                    <a:pt x="783" y="240"/>
                    <a:pt x="784" y="234"/>
                  </a:cubicBezTo>
                  <a:cubicBezTo>
                    <a:pt x="784" y="227"/>
                    <a:pt x="786" y="221"/>
                    <a:pt x="787" y="217"/>
                  </a:cubicBezTo>
                  <a:cubicBezTo>
                    <a:pt x="790" y="207"/>
                    <a:pt x="791" y="202"/>
                    <a:pt x="791" y="202"/>
                  </a:cubicBezTo>
                  <a:cubicBezTo>
                    <a:pt x="791" y="202"/>
                    <a:pt x="790" y="207"/>
                    <a:pt x="788" y="217"/>
                  </a:cubicBezTo>
                  <a:cubicBezTo>
                    <a:pt x="788" y="222"/>
                    <a:pt x="786" y="227"/>
                    <a:pt x="786" y="234"/>
                  </a:cubicBezTo>
                  <a:cubicBezTo>
                    <a:pt x="786" y="241"/>
                    <a:pt x="785" y="248"/>
                    <a:pt x="785" y="256"/>
                  </a:cubicBezTo>
                  <a:cubicBezTo>
                    <a:pt x="785" y="264"/>
                    <a:pt x="785" y="273"/>
                    <a:pt x="785" y="283"/>
                  </a:cubicBezTo>
                  <a:cubicBezTo>
                    <a:pt x="786" y="292"/>
                    <a:pt x="787" y="302"/>
                    <a:pt x="788" y="312"/>
                  </a:cubicBezTo>
                  <a:cubicBezTo>
                    <a:pt x="791" y="332"/>
                    <a:pt x="795" y="354"/>
                    <a:pt x="801" y="375"/>
                  </a:cubicBezTo>
                  <a:cubicBezTo>
                    <a:pt x="803" y="383"/>
                    <a:pt x="806" y="392"/>
                    <a:pt x="808" y="400"/>
                  </a:cubicBezTo>
                  <a:cubicBezTo>
                    <a:pt x="840" y="372"/>
                    <a:pt x="875" y="349"/>
                    <a:pt x="911" y="332"/>
                  </a:cubicBezTo>
                  <a:cubicBezTo>
                    <a:pt x="913" y="320"/>
                    <a:pt x="914" y="308"/>
                    <a:pt x="914" y="296"/>
                  </a:cubicBezTo>
                  <a:cubicBezTo>
                    <a:pt x="914" y="281"/>
                    <a:pt x="915" y="267"/>
                    <a:pt x="913" y="252"/>
                  </a:cubicBezTo>
                  <a:cubicBezTo>
                    <a:pt x="911" y="224"/>
                    <a:pt x="907" y="197"/>
                    <a:pt x="899" y="170"/>
                  </a:cubicBezTo>
                  <a:cubicBezTo>
                    <a:pt x="895" y="157"/>
                    <a:pt x="890" y="144"/>
                    <a:pt x="885" y="132"/>
                  </a:cubicBezTo>
                  <a:cubicBezTo>
                    <a:pt x="881" y="119"/>
                    <a:pt x="875" y="107"/>
                    <a:pt x="870" y="95"/>
                  </a:cubicBezTo>
                  <a:cubicBezTo>
                    <a:pt x="865" y="83"/>
                    <a:pt x="859" y="71"/>
                    <a:pt x="854" y="60"/>
                  </a:cubicBezTo>
                  <a:cubicBezTo>
                    <a:pt x="848" y="49"/>
                    <a:pt x="843" y="39"/>
                    <a:pt x="839" y="30"/>
                  </a:cubicBezTo>
                  <a:cubicBezTo>
                    <a:pt x="836" y="22"/>
                    <a:pt x="831" y="14"/>
                    <a:pt x="829" y="9"/>
                  </a:cubicBezTo>
                  <a:cubicBezTo>
                    <a:pt x="826" y="3"/>
                    <a:pt x="824" y="0"/>
                    <a:pt x="824" y="0"/>
                  </a:cubicBezTo>
                  <a:cubicBezTo>
                    <a:pt x="824" y="0"/>
                    <a:pt x="821" y="1"/>
                    <a:pt x="815" y="3"/>
                  </a:cubicBezTo>
                  <a:cubicBezTo>
                    <a:pt x="810" y="5"/>
                    <a:pt x="801" y="8"/>
                    <a:pt x="793" y="13"/>
                  </a:cubicBezTo>
                  <a:cubicBezTo>
                    <a:pt x="784" y="18"/>
                    <a:pt x="771" y="24"/>
                    <a:pt x="761" y="33"/>
                  </a:cubicBezTo>
                  <a:cubicBezTo>
                    <a:pt x="751" y="41"/>
                    <a:pt x="739" y="52"/>
                    <a:pt x="728" y="64"/>
                  </a:cubicBezTo>
                  <a:cubicBezTo>
                    <a:pt x="717" y="77"/>
                    <a:pt x="708" y="91"/>
                    <a:pt x="699" y="107"/>
                  </a:cubicBezTo>
                  <a:cubicBezTo>
                    <a:pt x="690" y="123"/>
                    <a:pt x="684" y="139"/>
                    <a:pt x="677" y="158"/>
                  </a:cubicBezTo>
                  <a:cubicBezTo>
                    <a:pt x="671" y="176"/>
                    <a:pt x="668" y="194"/>
                    <a:pt x="665" y="213"/>
                  </a:cubicBezTo>
                  <a:cubicBezTo>
                    <a:pt x="664" y="232"/>
                    <a:pt x="663" y="252"/>
                    <a:pt x="664" y="271"/>
                  </a:cubicBezTo>
                  <a:cubicBezTo>
                    <a:pt x="666" y="289"/>
                    <a:pt x="669" y="308"/>
                    <a:pt x="674" y="326"/>
                  </a:cubicBezTo>
                  <a:cubicBezTo>
                    <a:pt x="678" y="344"/>
                    <a:pt x="684" y="361"/>
                    <a:pt x="692" y="377"/>
                  </a:cubicBezTo>
                  <a:cubicBezTo>
                    <a:pt x="706" y="407"/>
                    <a:pt x="724" y="433"/>
                    <a:pt x="744" y="454"/>
                  </a:cubicBezTo>
                  <a:cubicBezTo>
                    <a:pt x="740" y="491"/>
                    <a:pt x="717" y="522"/>
                    <a:pt x="688" y="545"/>
                  </a:cubicBezTo>
                  <a:cubicBezTo>
                    <a:pt x="684" y="547"/>
                    <a:pt x="681" y="549"/>
                    <a:pt x="677" y="551"/>
                  </a:cubicBezTo>
                  <a:lnTo>
                    <a:pt x="615" y="489"/>
                  </a:lnTo>
                  <a:lnTo>
                    <a:pt x="548" y="557"/>
                  </a:lnTo>
                  <a:lnTo>
                    <a:pt x="704" y="713"/>
                  </a:lnTo>
                  <a:lnTo>
                    <a:pt x="771" y="645"/>
                  </a:lnTo>
                  <a:lnTo>
                    <a:pt x="699" y="573"/>
                  </a:lnTo>
                  <a:cubicBezTo>
                    <a:pt x="702" y="572"/>
                    <a:pt x="704" y="570"/>
                    <a:pt x="706" y="569"/>
                  </a:cubicBezTo>
                  <a:cubicBezTo>
                    <a:pt x="737" y="553"/>
                    <a:pt x="774" y="541"/>
                    <a:pt x="801" y="535"/>
                  </a:cubicBezTo>
                  <a:cubicBezTo>
                    <a:pt x="805" y="536"/>
                    <a:pt x="808" y="538"/>
                    <a:pt x="812" y="540"/>
                  </a:cubicBezTo>
                  <a:cubicBezTo>
                    <a:pt x="823" y="545"/>
                    <a:pt x="836" y="550"/>
                    <a:pt x="849" y="555"/>
                  </a:cubicBezTo>
                  <a:cubicBezTo>
                    <a:pt x="862" y="559"/>
                    <a:pt x="876" y="563"/>
                    <a:pt x="890" y="567"/>
                  </a:cubicBezTo>
                  <a:cubicBezTo>
                    <a:pt x="905" y="571"/>
                    <a:pt x="919" y="574"/>
                    <a:pt x="934" y="576"/>
                  </a:cubicBezTo>
                  <a:cubicBezTo>
                    <a:pt x="948" y="578"/>
                    <a:pt x="963" y="580"/>
                    <a:pt x="978" y="580"/>
                  </a:cubicBezTo>
                  <a:cubicBezTo>
                    <a:pt x="992" y="580"/>
                    <a:pt x="1007" y="581"/>
                    <a:pt x="1021" y="579"/>
                  </a:cubicBezTo>
                  <a:cubicBezTo>
                    <a:pt x="1049" y="577"/>
                    <a:pt x="1077" y="572"/>
                    <a:pt x="1103" y="565"/>
                  </a:cubicBezTo>
                  <a:cubicBezTo>
                    <a:pt x="1116" y="561"/>
                    <a:pt x="1129" y="556"/>
                    <a:pt x="1142" y="551"/>
                  </a:cubicBezTo>
                  <a:cubicBezTo>
                    <a:pt x="1154" y="547"/>
                    <a:pt x="1167" y="541"/>
                    <a:pt x="1179" y="536"/>
                  </a:cubicBezTo>
                  <a:cubicBezTo>
                    <a:pt x="1190" y="531"/>
                    <a:pt x="1202" y="525"/>
                    <a:pt x="1213" y="520"/>
                  </a:cubicBezTo>
                  <a:cubicBezTo>
                    <a:pt x="1225" y="514"/>
                    <a:pt x="1235" y="509"/>
                    <a:pt x="1243" y="505"/>
                  </a:cubicBezTo>
                  <a:cubicBezTo>
                    <a:pt x="1252" y="502"/>
                    <a:pt x="1260" y="497"/>
                    <a:pt x="1265" y="494"/>
                  </a:cubicBezTo>
                  <a:cubicBezTo>
                    <a:pt x="1270" y="492"/>
                    <a:pt x="1273" y="490"/>
                    <a:pt x="1273" y="490"/>
                  </a:cubicBezTo>
                  <a:cubicBezTo>
                    <a:pt x="1273" y="490"/>
                    <a:pt x="1272" y="487"/>
                    <a:pt x="1270" y="481"/>
                  </a:cubicBezTo>
                  <a:close/>
                  <a:moveTo>
                    <a:pt x="1057" y="454"/>
                  </a:moveTo>
                  <a:cubicBezTo>
                    <a:pt x="1052" y="454"/>
                    <a:pt x="1046" y="452"/>
                    <a:pt x="1039" y="452"/>
                  </a:cubicBezTo>
                  <a:cubicBezTo>
                    <a:pt x="1033" y="452"/>
                    <a:pt x="1025" y="451"/>
                    <a:pt x="1017" y="451"/>
                  </a:cubicBezTo>
                  <a:cubicBezTo>
                    <a:pt x="1009" y="451"/>
                    <a:pt x="1000" y="451"/>
                    <a:pt x="991" y="451"/>
                  </a:cubicBezTo>
                  <a:cubicBezTo>
                    <a:pt x="981" y="452"/>
                    <a:pt x="972" y="453"/>
                    <a:pt x="961" y="454"/>
                  </a:cubicBezTo>
                  <a:cubicBezTo>
                    <a:pt x="941" y="457"/>
                    <a:pt x="920" y="461"/>
                    <a:pt x="899" y="467"/>
                  </a:cubicBezTo>
                  <a:cubicBezTo>
                    <a:pt x="856" y="478"/>
                    <a:pt x="816" y="493"/>
                    <a:pt x="785" y="505"/>
                  </a:cubicBezTo>
                  <a:cubicBezTo>
                    <a:pt x="777" y="509"/>
                    <a:pt x="770" y="512"/>
                    <a:pt x="763" y="515"/>
                  </a:cubicBezTo>
                  <a:cubicBezTo>
                    <a:pt x="763" y="515"/>
                    <a:pt x="764" y="515"/>
                    <a:pt x="764" y="515"/>
                  </a:cubicBezTo>
                  <a:cubicBezTo>
                    <a:pt x="760" y="517"/>
                    <a:pt x="755" y="518"/>
                    <a:pt x="751" y="519"/>
                  </a:cubicBezTo>
                  <a:cubicBezTo>
                    <a:pt x="758" y="509"/>
                    <a:pt x="763" y="498"/>
                    <a:pt x="767" y="487"/>
                  </a:cubicBezTo>
                  <a:cubicBezTo>
                    <a:pt x="770" y="486"/>
                    <a:pt x="774" y="484"/>
                    <a:pt x="777" y="483"/>
                  </a:cubicBezTo>
                  <a:cubicBezTo>
                    <a:pt x="809" y="473"/>
                    <a:pt x="852" y="461"/>
                    <a:pt x="896" y="453"/>
                  </a:cubicBezTo>
                  <a:cubicBezTo>
                    <a:pt x="918" y="449"/>
                    <a:pt x="940" y="447"/>
                    <a:pt x="961" y="446"/>
                  </a:cubicBezTo>
                  <a:cubicBezTo>
                    <a:pt x="971" y="445"/>
                    <a:pt x="981" y="445"/>
                    <a:pt x="991" y="445"/>
                  </a:cubicBezTo>
                  <a:cubicBezTo>
                    <a:pt x="1000" y="446"/>
                    <a:pt x="1009" y="446"/>
                    <a:pt x="1017" y="446"/>
                  </a:cubicBezTo>
                  <a:cubicBezTo>
                    <a:pt x="1026" y="448"/>
                    <a:pt x="1033" y="449"/>
                    <a:pt x="1040" y="450"/>
                  </a:cubicBezTo>
                  <a:cubicBezTo>
                    <a:pt x="1047" y="450"/>
                    <a:pt x="1052" y="452"/>
                    <a:pt x="1057" y="453"/>
                  </a:cubicBezTo>
                  <a:cubicBezTo>
                    <a:pt x="1066" y="456"/>
                    <a:pt x="1071" y="457"/>
                    <a:pt x="1071" y="457"/>
                  </a:cubicBezTo>
                  <a:cubicBezTo>
                    <a:pt x="1071" y="457"/>
                    <a:pt x="1066" y="456"/>
                    <a:pt x="1057" y="4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53" name="组合 52"/>
          <p:cNvGrpSpPr/>
          <p:nvPr/>
        </p:nvGrpSpPr>
        <p:grpSpPr>
          <a:xfrm>
            <a:off x="6671353" y="2784868"/>
            <a:ext cx="637955" cy="637955"/>
            <a:chOff x="5040845" y="2743226"/>
            <a:chExt cx="1149207" cy="1149207"/>
          </a:xfrm>
        </p:grpSpPr>
        <p:sp>
          <p:nvSpPr>
            <p:cNvPr id="54" name="圆角矩形 53"/>
            <p:cNvSpPr/>
            <p:nvPr/>
          </p:nvSpPr>
          <p:spPr>
            <a:xfrm rot="2700000">
              <a:off x="5040845" y="2743226"/>
              <a:ext cx="1149207" cy="1149207"/>
            </a:xfrm>
            <a:prstGeom prst="roundRect">
              <a:avLst>
                <a:gd name="adj" fmla="val 95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5" name="圆角矩形 47"/>
            <p:cNvSpPr/>
            <p:nvPr/>
          </p:nvSpPr>
          <p:spPr>
            <a:xfrm>
              <a:off x="5366421" y="3133597"/>
              <a:ext cx="498054" cy="368463"/>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88862 h 440259"/>
                <a:gd name="T31" fmla="*/ 88862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8" h="4896">
                  <a:moveTo>
                    <a:pt x="6608" y="638"/>
                  </a:moveTo>
                  <a:lnTo>
                    <a:pt x="6608" y="2638"/>
                  </a:lnTo>
                  <a:cubicBezTo>
                    <a:pt x="6608" y="2638"/>
                    <a:pt x="6180" y="2723"/>
                    <a:pt x="6092" y="2734"/>
                  </a:cubicBezTo>
                  <a:cubicBezTo>
                    <a:pt x="6004" y="2745"/>
                    <a:pt x="5728" y="2834"/>
                    <a:pt x="5528" y="2642"/>
                  </a:cubicBezTo>
                  <a:cubicBezTo>
                    <a:pt x="5219" y="2346"/>
                    <a:pt x="4122" y="1254"/>
                    <a:pt x="4122" y="1254"/>
                  </a:cubicBezTo>
                  <a:cubicBezTo>
                    <a:pt x="4122" y="1254"/>
                    <a:pt x="3932" y="1069"/>
                    <a:pt x="3629" y="1229"/>
                  </a:cubicBezTo>
                  <a:cubicBezTo>
                    <a:pt x="3350" y="1376"/>
                    <a:pt x="2936" y="1592"/>
                    <a:pt x="2764" y="1675"/>
                  </a:cubicBezTo>
                  <a:cubicBezTo>
                    <a:pt x="2437" y="1849"/>
                    <a:pt x="2167" y="1574"/>
                    <a:pt x="2167" y="1364"/>
                  </a:cubicBezTo>
                  <a:cubicBezTo>
                    <a:pt x="2167" y="1201"/>
                    <a:pt x="2269" y="1090"/>
                    <a:pt x="2414" y="1009"/>
                  </a:cubicBezTo>
                  <a:cubicBezTo>
                    <a:pt x="2808" y="770"/>
                    <a:pt x="3637" y="305"/>
                    <a:pt x="3983" y="121"/>
                  </a:cubicBezTo>
                  <a:cubicBezTo>
                    <a:pt x="4193" y="9"/>
                    <a:pt x="4344" y="0"/>
                    <a:pt x="4633" y="243"/>
                  </a:cubicBezTo>
                  <a:cubicBezTo>
                    <a:pt x="4988" y="541"/>
                    <a:pt x="5304" y="814"/>
                    <a:pt x="5304" y="814"/>
                  </a:cubicBezTo>
                  <a:cubicBezTo>
                    <a:pt x="5304" y="814"/>
                    <a:pt x="5407" y="900"/>
                    <a:pt x="5571" y="865"/>
                  </a:cubicBezTo>
                  <a:cubicBezTo>
                    <a:pt x="5975" y="780"/>
                    <a:pt x="6608" y="638"/>
                    <a:pt x="6608" y="638"/>
                  </a:cubicBezTo>
                  <a:close/>
                  <a:moveTo>
                    <a:pt x="2241" y="4027"/>
                  </a:moveTo>
                  <a:cubicBezTo>
                    <a:pt x="2294" y="3891"/>
                    <a:pt x="2277" y="3738"/>
                    <a:pt x="2175" y="3633"/>
                  </a:cubicBezTo>
                  <a:cubicBezTo>
                    <a:pt x="2083" y="3540"/>
                    <a:pt x="1950" y="3515"/>
                    <a:pt x="1822" y="3544"/>
                  </a:cubicBezTo>
                  <a:cubicBezTo>
                    <a:pt x="1858" y="3418"/>
                    <a:pt x="1838" y="3283"/>
                    <a:pt x="1746" y="3188"/>
                  </a:cubicBezTo>
                  <a:cubicBezTo>
                    <a:pt x="1654" y="3095"/>
                    <a:pt x="1521" y="3070"/>
                    <a:pt x="1394" y="3099"/>
                  </a:cubicBezTo>
                  <a:cubicBezTo>
                    <a:pt x="1429" y="2973"/>
                    <a:pt x="1409" y="2838"/>
                    <a:pt x="1317" y="2744"/>
                  </a:cubicBezTo>
                  <a:cubicBezTo>
                    <a:pt x="1173" y="2596"/>
                    <a:pt x="924" y="2602"/>
                    <a:pt x="760" y="2758"/>
                  </a:cubicBezTo>
                  <a:cubicBezTo>
                    <a:pt x="597" y="2915"/>
                    <a:pt x="492" y="3198"/>
                    <a:pt x="638" y="3365"/>
                  </a:cubicBezTo>
                  <a:cubicBezTo>
                    <a:pt x="783" y="3531"/>
                    <a:pt x="950" y="3430"/>
                    <a:pt x="1077" y="3401"/>
                  </a:cubicBezTo>
                  <a:cubicBezTo>
                    <a:pt x="1042" y="3527"/>
                    <a:pt x="936" y="3645"/>
                    <a:pt x="1066" y="3810"/>
                  </a:cubicBezTo>
                  <a:cubicBezTo>
                    <a:pt x="1197" y="3975"/>
                    <a:pt x="1378" y="3875"/>
                    <a:pt x="1506" y="3846"/>
                  </a:cubicBezTo>
                  <a:cubicBezTo>
                    <a:pt x="1470" y="3972"/>
                    <a:pt x="1369" y="4101"/>
                    <a:pt x="1494" y="4254"/>
                  </a:cubicBezTo>
                  <a:cubicBezTo>
                    <a:pt x="1621" y="4408"/>
                    <a:pt x="1829" y="4326"/>
                    <a:pt x="1966" y="4283"/>
                  </a:cubicBezTo>
                  <a:cubicBezTo>
                    <a:pt x="1913" y="4419"/>
                    <a:pt x="1799" y="4566"/>
                    <a:pt x="1945" y="4730"/>
                  </a:cubicBezTo>
                  <a:cubicBezTo>
                    <a:pt x="2090" y="4896"/>
                    <a:pt x="2426" y="4819"/>
                    <a:pt x="2590" y="4663"/>
                  </a:cubicBezTo>
                  <a:cubicBezTo>
                    <a:pt x="2753" y="4506"/>
                    <a:pt x="2769" y="4258"/>
                    <a:pt x="2625" y="4110"/>
                  </a:cubicBezTo>
                  <a:cubicBezTo>
                    <a:pt x="2526" y="4008"/>
                    <a:pt x="2378" y="3985"/>
                    <a:pt x="2241" y="4027"/>
                  </a:cubicBezTo>
                  <a:close/>
                  <a:moveTo>
                    <a:pt x="5233" y="2987"/>
                  </a:moveTo>
                  <a:cubicBezTo>
                    <a:pt x="4047" y="1802"/>
                    <a:pt x="4605" y="2359"/>
                    <a:pt x="3967" y="1720"/>
                  </a:cubicBezTo>
                  <a:cubicBezTo>
                    <a:pt x="3967" y="1720"/>
                    <a:pt x="3775" y="1529"/>
                    <a:pt x="3523" y="1640"/>
                  </a:cubicBezTo>
                  <a:cubicBezTo>
                    <a:pt x="3346" y="1718"/>
                    <a:pt x="3117" y="1824"/>
                    <a:pt x="2945" y="1905"/>
                  </a:cubicBezTo>
                  <a:cubicBezTo>
                    <a:pt x="2757" y="2004"/>
                    <a:pt x="2621" y="2034"/>
                    <a:pt x="2557" y="2034"/>
                  </a:cubicBezTo>
                  <a:cubicBezTo>
                    <a:pt x="2192" y="2031"/>
                    <a:pt x="1896" y="1738"/>
                    <a:pt x="1896" y="1373"/>
                  </a:cubicBezTo>
                  <a:cubicBezTo>
                    <a:pt x="1896" y="1137"/>
                    <a:pt x="2022" y="931"/>
                    <a:pt x="2209" y="814"/>
                  </a:cubicBezTo>
                  <a:cubicBezTo>
                    <a:pt x="2472" y="632"/>
                    <a:pt x="3078" y="310"/>
                    <a:pt x="3078" y="310"/>
                  </a:cubicBezTo>
                  <a:cubicBezTo>
                    <a:pt x="3078" y="310"/>
                    <a:pt x="2894" y="76"/>
                    <a:pt x="2489" y="76"/>
                  </a:cubicBezTo>
                  <a:cubicBezTo>
                    <a:pt x="2085" y="76"/>
                    <a:pt x="1240" y="629"/>
                    <a:pt x="1240" y="629"/>
                  </a:cubicBezTo>
                  <a:cubicBezTo>
                    <a:pt x="1240" y="629"/>
                    <a:pt x="1000" y="783"/>
                    <a:pt x="659" y="644"/>
                  </a:cubicBezTo>
                  <a:lnTo>
                    <a:pt x="0" y="415"/>
                  </a:lnTo>
                  <a:lnTo>
                    <a:pt x="0" y="2704"/>
                  </a:lnTo>
                  <a:cubicBezTo>
                    <a:pt x="0" y="2704"/>
                    <a:pt x="188" y="2758"/>
                    <a:pt x="357" y="2827"/>
                  </a:cubicBezTo>
                  <a:cubicBezTo>
                    <a:pt x="395" y="2719"/>
                    <a:pt x="457" y="2618"/>
                    <a:pt x="542" y="2535"/>
                  </a:cubicBezTo>
                  <a:cubicBezTo>
                    <a:pt x="822" y="2268"/>
                    <a:pt x="1287" y="2265"/>
                    <a:pt x="1542" y="2528"/>
                  </a:cubicBezTo>
                  <a:cubicBezTo>
                    <a:pt x="1619" y="2608"/>
                    <a:pt x="1673" y="2703"/>
                    <a:pt x="1700" y="2808"/>
                  </a:cubicBezTo>
                  <a:cubicBezTo>
                    <a:pt x="1803" y="2840"/>
                    <a:pt x="1896" y="2896"/>
                    <a:pt x="1971" y="2973"/>
                  </a:cubicBezTo>
                  <a:cubicBezTo>
                    <a:pt x="2048" y="3053"/>
                    <a:pt x="2101" y="3148"/>
                    <a:pt x="2129" y="3253"/>
                  </a:cubicBezTo>
                  <a:cubicBezTo>
                    <a:pt x="2231" y="3285"/>
                    <a:pt x="2324" y="3341"/>
                    <a:pt x="2399" y="3418"/>
                  </a:cubicBezTo>
                  <a:cubicBezTo>
                    <a:pt x="2484" y="3505"/>
                    <a:pt x="2540" y="3611"/>
                    <a:pt x="2566" y="3725"/>
                  </a:cubicBezTo>
                  <a:cubicBezTo>
                    <a:pt x="2674" y="3756"/>
                    <a:pt x="2771" y="3814"/>
                    <a:pt x="2849" y="3894"/>
                  </a:cubicBezTo>
                  <a:cubicBezTo>
                    <a:pt x="3002" y="4051"/>
                    <a:pt x="3056" y="4265"/>
                    <a:pt x="3023" y="4471"/>
                  </a:cubicBezTo>
                  <a:cubicBezTo>
                    <a:pt x="3024" y="4471"/>
                    <a:pt x="3024" y="4471"/>
                    <a:pt x="3024" y="4472"/>
                  </a:cubicBezTo>
                  <a:cubicBezTo>
                    <a:pt x="3027" y="4475"/>
                    <a:pt x="3119" y="4578"/>
                    <a:pt x="3177" y="4636"/>
                  </a:cubicBezTo>
                  <a:cubicBezTo>
                    <a:pt x="3290" y="4749"/>
                    <a:pt x="3475" y="4749"/>
                    <a:pt x="3588" y="4636"/>
                  </a:cubicBezTo>
                  <a:cubicBezTo>
                    <a:pt x="3700" y="4523"/>
                    <a:pt x="3701" y="4339"/>
                    <a:pt x="3588" y="4225"/>
                  </a:cubicBezTo>
                  <a:cubicBezTo>
                    <a:pt x="3584" y="4221"/>
                    <a:pt x="3180" y="3799"/>
                    <a:pt x="3213" y="3766"/>
                  </a:cubicBezTo>
                  <a:cubicBezTo>
                    <a:pt x="3245" y="3734"/>
                    <a:pt x="3759" y="4269"/>
                    <a:pt x="3769" y="4279"/>
                  </a:cubicBezTo>
                  <a:cubicBezTo>
                    <a:pt x="3882" y="4391"/>
                    <a:pt x="4066" y="4391"/>
                    <a:pt x="4179" y="4279"/>
                  </a:cubicBezTo>
                  <a:cubicBezTo>
                    <a:pt x="4292" y="4166"/>
                    <a:pt x="4292" y="3981"/>
                    <a:pt x="4179" y="3868"/>
                  </a:cubicBezTo>
                  <a:cubicBezTo>
                    <a:pt x="4174" y="3863"/>
                    <a:pt x="4151" y="3841"/>
                    <a:pt x="4142" y="3832"/>
                  </a:cubicBezTo>
                  <a:cubicBezTo>
                    <a:pt x="4142" y="3832"/>
                    <a:pt x="3632" y="3378"/>
                    <a:pt x="3671" y="3339"/>
                  </a:cubicBezTo>
                  <a:cubicBezTo>
                    <a:pt x="3710" y="3300"/>
                    <a:pt x="4343" y="3891"/>
                    <a:pt x="4345" y="3891"/>
                  </a:cubicBezTo>
                  <a:cubicBezTo>
                    <a:pt x="4458" y="3993"/>
                    <a:pt x="4634" y="3992"/>
                    <a:pt x="4743" y="3883"/>
                  </a:cubicBezTo>
                  <a:cubicBezTo>
                    <a:pt x="4850" y="3776"/>
                    <a:pt x="4852" y="3608"/>
                    <a:pt x="4758" y="3494"/>
                  </a:cubicBezTo>
                  <a:cubicBezTo>
                    <a:pt x="4756" y="3488"/>
                    <a:pt x="4275" y="2986"/>
                    <a:pt x="4312" y="2948"/>
                  </a:cubicBezTo>
                  <a:cubicBezTo>
                    <a:pt x="4351" y="2910"/>
                    <a:pt x="4826" y="3400"/>
                    <a:pt x="4827" y="3401"/>
                  </a:cubicBezTo>
                  <a:cubicBezTo>
                    <a:pt x="4940" y="3513"/>
                    <a:pt x="5124" y="3513"/>
                    <a:pt x="5238" y="3401"/>
                  </a:cubicBezTo>
                  <a:cubicBezTo>
                    <a:pt x="5350" y="3288"/>
                    <a:pt x="5350" y="3103"/>
                    <a:pt x="5238" y="2990"/>
                  </a:cubicBezTo>
                  <a:cubicBezTo>
                    <a:pt x="5236" y="2989"/>
                    <a:pt x="5234" y="2988"/>
                    <a:pt x="5233" y="29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 name="组合 15"/>
          <p:cNvGrpSpPr/>
          <p:nvPr/>
        </p:nvGrpSpPr>
        <p:grpSpPr>
          <a:xfrm>
            <a:off x="0" y="342834"/>
            <a:ext cx="12192000" cy="783799"/>
            <a:chOff x="0" y="342834"/>
            <a:chExt cx="12192000" cy="783799"/>
          </a:xfrm>
        </p:grpSpPr>
        <p:grpSp>
          <p:nvGrpSpPr>
            <p:cNvPr id="17" name="组合 16"/>
            <p:cNvGrpSpPr/>
            <p:nvPr/>
          </p:nvGrpSpPr>
          <p:grpSpPr>
            <a:xfrm>
              <a:off x="3948021" y="342834"/>
              <a:ext cx="4324984" cy="783799"/>
              <a:chOff x="3948021" y="342834"/>
              <a:chExt cx="4324984" cy="783799"/>
            </a:xfrm>
          </p:grpSpPr>
          <p:sp>
            <p:nvSpPr>
              <p:cNvPr id="20" name="文本框 19"/>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21" name="文本框 20"/>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8" name="直接连接符 17"/>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1581386" y="4594604"/>
            <a:ext cx="2585055" cy="1121655"/>
            <a:chOff x="5354322" y="1967781"/>
            <a:chExt cx="2585055" cy="1121655"/>
          </a:xfrm>
        </p:grpSpPr>
        <p:sp>
          <p:nvSpPr>
            <p:cNvPr id="31" name="矩形 30"/>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32" name="矩形 31"/>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33" name="组合 32"/>
          <p:cNvGrpSpPr/>
          <p:nvPr/>
        </p:nvGrpSpPr>
        <p:grpSpPr>
          <a:xfrm>
            <a:off x="3617818" y="1870630"/>
            <a:ext cx="2585055" cy="1121655"/>
            <a:chOff x="5354322" y="1967781"/>
            <a:chExt cx="2585055" cy="1121655"/>
          </a:xfrm>
        </p:grpSpPr>
        <p:sp>
          <p:nvSpPr>
            <p:cNvPr id="34" name="矩形 3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35" name="矩形 34"/>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36" name="组合 35"/>
          <p:cNvGrpSpPr/>
          <p:nvPr/>
        </p:nvGrpSpPr>
        <p:grpSpPr>
          <a:xfrm>
            <a:off x="7697032" y="1870630"/>
            <a:ext cx="2585055" cy="1121655"/>
            <a:chOff x="5354322" y="1967781"/>
            <a:chExt cx="2585055" cy="1121655"/>
          </a:xfrm>
        </p:grpSpPr>
        <p:sp>
          <p:nvSpPr>
            <p:cNvPr id="37" name="矩形 3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38" name="矩形 37"/>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39" name="组合 38"/>
          <p:cNvGrpSpPr/>
          <p:nvPr/>
        </p:nvGrpSpPr>
        <p:grpSpPr>
          <a:xfrm>
            <a:off x="6679650" y="4594604"/>
            <a:ext cx="2585055" cy="1121655"/>
            <a:chOff x="5354322" y="1967781"/>
            <a:chExt cx="2585055" cy="1121655"/>
          </a:xfrm>
        </p:grpSpPr>
        <p:sp>
          <p:nvSpPr>
            <p:cNvPr id="40" name="矩形 3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41" name="矩形 40"/>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pic>
        <p:nvPicPr>
          <p:cNvPr id="44" name="图片占位符 43"/>
          <p:cNvPicPr>
            <a:picLocks noGrp="1" noChangeAspect="1"/>
          </p:cNvPicPr>
          <p:nvPr>
            <p:ph type="pic" sz="quarter" idx="10"/>
          </p:nvPr>
        </p:nvPicPr>
        <p:blipFill>
          <a:blip r:embed="rId1" cstate="print">
            <a:grayscl/>
            <a:extLst>
              <a:ext uri="{28A0092B-C50C-407E-A947-70E740481C1C}">
                <a14:useLocalDpi xmlns:a14="http://schemas.microsoft.com/office/drawing/2010/main" val="0"/>
              </a:ext>
            </a:extLst>
          </a:blip>
          <a:srcRect l="15229" r="15229"/>
          <a:stretch>
            <a:fillRect/>
          </a:stretch>
        </p:blipFill>
        <p:spPr/>
      </p:pic>
      <p:pic>
        <p:nvPicPr>
          <p:cNvPr id="45" name="图片占位符 44"/>
          <p:cNvPicPr>
            <a:picLocks noGrp="1" noChangeAspect="1"/>
          </p:cNvPicPr>
          <p:nvPr>
            <p:ph type="pic" sz="quarter" idx="11"/>
          </p:nvPr>
        </p:nvPicPr>
        <p:blipFill>
          <a:blip r:embed="rId2" cstate="print">
            <a:grayscl/>
            <a:extLst>
              <a:ext uri="{28A0092B-C50C-407E-A947-70E740481C1C}">
                <a14:useLocalDpi xmlns:a14="http://schemas.microsoft.com/office/drawing/2010/main" val="0"/>
              </a:ext>
            </a:extLst>
          </a:blip>
          <a:srcRect l="18756" r="18756"/>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500" fill="hold"/>
                                        <p:tgtEl>
                                          <p:spTgt spid="52"/>
                                        </p:tgtEl>
                                        <p:attrNameLst>
                                          <p:attrName>ppt_w</p:attrName>
                                        </p:attrNameLst>
                                      </p:cBhvr>
                                      <p:tavLst>
                                        <p:tav tm="0">
                                          <p:val>
                                            <p:fltVal val="0"/>
                                          </p:val>
                                        </p:tav>
                                        <p:tav tm="100000">
                                          <p:val>
                                            <p:strVal val="#ppt_w"/>
                                          </p:val>
                                        </p:tav>
                                      </p:tavLst>
                                    </p:anim>
                                    <p:anim calcmode="lin" valueType="num">
                                      <p:cBhvr>
                                        <p:cTn id="14" dur="500" fill="hold"/>
                                        <p:tgtEl>
                                          <p:spTgt spid="52"/>
                                        </p:tgtEl>
                                        <p:attrNameLst>
                                          <p:attrName>ppt_h</p:attrName>
                                        </p:attrNameLst>
                                      </p:cBhvr>
                                      <p:tavLst>
                                        <p:tav tm="0">
                                          <p:val>
                                            <p:fltVal val="0"/>
                                          </p:val>
                                        </p:tav>
                                        <p:tav tm="100000">
                                          <p:val>
                                            <p:strVal val="#ppt_h"/>
                                          </p:val>
                                        </p:tav>
                                      </p:tavLst>
                                    </p:anim>
                                    <p:animEffect transition="in" filter="fade">
                                      <p:cBhvr>
                                        <p:cTn id="15" dur="500"/>
                                        <p:tgtEl>
                                          <p:spTgt spid="5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 calcmode="lin" valueType="num">
                                      <p:cBhvr>
                                        <p:cTn id="19" dur="500" fill="hold"/>
                                        <p:tgtEl>
                                          <p:spTgt spid="53"/>
                                        </p:tgtEl>
                                        <p:attrNameLst>
                                          <p:attrName>ppt_w</p:attrName>
                                        </p:attrNameLst>
                                      </p:cBhvr>
                                      <p:tavLst>
                                        <p:tav tm="0">
                                          <p:val>
                                            <p:fltVal val="0"/>
                                          </p:val>
                                        </p:tav>
                                        <p:tav tm="100000">
                                          <p:val>
                                            <p:strVal val="#ppt_w"/>
                                          </p:val>
                                        </p:tav>
                                      </p:tavLst>
                                    </p:anim>
                                    <p:anim calcmode="lin" valueType="num">
                                      <p:cBhvr>
                                        <p:cTn id="20" dur="500" fill="hold"/>
                                        <p:tgtEl>
                                          <p:spTgt spid="53"/>
                                        </p:tgtEl>
                                        <p:attrNameLst>
                                          <p:attrName>ppt_h</p:attrName>
                                        </p:attrNameLst>
                                      </p:cBhvr>
                                      <p:tavLst>
                                        <p:tav tm="0">
                                          <p:val>
                                            <p:fltVal val="0"/>
                                          </p:val>
                                        </p:tav>
                                        <p:tav tm="100000">
                                          <p:val>
                                            <p:strVal val="#ppt_h"/>
                                          </p:val>
                                        </p:tav>
                                      </p:tavLst>
                                    </p:anim>
                                    <p:animEffect transition="in" filter="fade">
                                      <p:cBhvr>
                                        <p:cTn id="21" dur="500"/>
                                        <p:tgtEl>
                                          <p:spTgt spid="5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p:cTn id="25" dur="500" fill="hold"/>
                                        <p:tgtEl>
                                          <p:spTgt spid="45"/>
                                        </p:tgtEl>
                                        <p:attrNameLst>
                                          <p:attrName>ppt_w</p:attrName>
                                        </p:attrNameLst>
                                      </p:cBhvr>
                                      <p:tavLst>
                                        <p:tav tm="0">
                                          <p:val>
                                            <p:fltVal val="0"/>
                                          </p:val>
                                        </p:tav>
                                        <p:tav tm="100000">
                                          <p:val>
                                            <p:strVal val="#ppt_w"/>
                                          </p:val>
                                        </p:tav>
                                      </p:tavLst>
                                    </p:anim>
                                    <p:anim calcmode="lin" valueType="num">
                                      <p:cBhvr>
                                        <p:cTn id="26" dur="500" fill="hold"/>
                                        <p:tgtEl>
                                          <p:spTgt spid="45"/>
                                        </p:tgtEl>
                                        <p:attrNameLst>
                                          <p:attrName>ppt_h</p:attrName>
                                        </p:attrNameLst>
                                      </p:cBhvr>
                                      <p:tavLst>
                                        <p:tav tm="0">
                                          <p:val>
                                            <p:fltVal val="0"/>
                                          </p:val>
                                        </p:tav>
                                        <p:tav tm="100000">
                                          <p:val>
                                            <p:strVal val="#ppt_h"/>
                                          </p:val>
                                        </p:tav>
                                      </p:tavLst>
                                    </p:anim>
                                    <p:animEffect transition="in" filter="fade">
                                      <p:cBhvr>
                                        <p:cTn id="27" dur="500"/>
                                        <p:tgtEl>
                                          <p:spTgt spid="45"/>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left)">
                                      <p:cBhvr>
                                        <p:cTn id="31" dur="500"/>
                                        <p:tgtEl>
                                          <p:spTgt spid="2"/>
                                        </p:tgtEl>
                                      </p:cBhvr>
                                    </p:animEffect>
                                  </p:childTnLst>
                                </p:cTn>
                              </p:par>
                            </p:childTnLst>
                          </p:cTn>
                        </p:par>
                        <p:par>
                          <p:cTn id="32" fill="hold">
                            <p:stCondLst>
                              <p:cond delay="2500"/>
                            </p:stCondLst>
                            <p:childTnLst>
                              <p:par>
                                <p:cTn id="33" presetID="12" presetClass="entr" presetSubtype="8"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additive="base">
                                        <p:cTn id="35" dur="500"/>
                                        <p:tgtEl>
                                          <p:spTgt spid="30"/>
                                        </p:tgtEl>
                                        <p:attrNameLst>
                                          <p:attrName>ppt_x</p:attrName>
                                        </p:attrNameLst>
                                      </p:cBhvr>
                                      <p:tavLst>
                                        <p:tav tm="0">
                                          <p:val>
                                            <p:strVal val="#ppt_x-#ppt_w*1.125000"/>
                                          </p:val>
                                        </p:tav>
                                        <p:tav tm="100000">
                                          <p:val>
                                            <p:strVal val="#ppt_x"/>
                                          </p:val>
                                        </p:tav>
                                      </p:tavLst>
                                    </p:anim>
                                    <p:animEffect transition="in" filter="wipe(right)">
                                      <p:cBhvr>
                                        <p:cTn id="36" dur="500"/>
                                        <p:tgtEl>
                                          <p:spTgt spid="30"/>
                                        </p:tgtEl>
                                      </p:cBhvr>
                                    </p:animEffect>
                                  </p:childTnLst>
                                </p:cTn>
                              </p:par>
                            </p:childTnLst>
                          </p:cTn>
                        </p:par>
                        <p:par>
                          <p:cTn id="37" fill="hold">
                            <p:stCondLst>
                              <p:cond delay="3000"/>
                            </p:stCondLst>
                            <p:childTnLst>
                              <p:par>
                                <p:cTn id="38" presetID="12" presetClass="entr" presetSubtype="8" fill="hold" nodeType="after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additive="base">
                                        <p:cTn id="40" dur="500"/>
                                        <p:tgtEl>
                                          <p:spTgt spid="39"/>
                                        </p:tgtEl>
                                        <p:attrNameLst>
                                          <p:attrName>ppt_x</p:attrName>
                                        </p:attrNameLst>
                                      </p:cBhvr>
                                      <p:tavLst>
                                        <p:tav tm="0">
                                          <p:val>
                                            <p:strVal val="#ppt_x-#ppt_w*1.125000"/>
                                          </p:val>
                                        </p:tav>
                                        <p:tav tm="100000">
                                          <p:val>
                                            <p:strVal val="#ppt_x"/>
                                          </p:val>
                                        </p:tav>
                                      </p:tavLst>
                                    </p:anim>
                                    <p:animEffect transition="in" filter="wipe(right)">
                                      <p:cBhvr>
                                        <p:cTn id="41" dur="500"/>
                                        <p:tgtEl>
                                          <p:spTgt spid="39"/>
                                        </p:tgtEl>
                                      </p:cBhvr>
                                    </p:animEffect>
                                  </p:childTnLst>
                                </p:cTn>
                              </p:par>
                            </p:childTnLst>
                          </p:cTn>
                        </p:par>
                        <p:par>
                          <p:cTn id="42" fill="hold">
                            <p:stCondLst>
                              <p:cond delay="3500"/>
                            </p:stCondLst>
                            <p:childTnLst>
                              <p:par>
                                <p:cTn id="43" presetID="12" presetClass="entr" presetSubtype="8"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p:tgtEl>
                                          <p:spTgt spid="33"/>
                                        </p:tgtEl>
                                        <p:attrNameLst>
                                          <p:attrName>ppt_x</p:attrName>
                                        </p:attrNameLst>
                                      </p:cBhvr>
                                      <p:tavLst>
                                        <p:tav tm="0">
                                          <p:val>
                                            <p:strVal val="#ppt_x-#ppt_w*1.125000"/>
                                          </p:val>
                                        </p:tav>
                                        <p:tav tm="100000">
                                          <p:val>
                                            <p:strVal val="#ppt_x"/>
                                          </p:val>
                                        </p:tav>
                                      </p:tavLst>
                                    </p:anim>
                                    <p:animEffect transition="in" filter="wipe(right)">
                                      <p:cBhvr>
                                        <p:cTn id="46" dur="500"/>
                                        <p:tgtEl>
                                          <p:spTgt spid="33"/>
                                        </p:tgtEl>
                                      </p:cBhvr>
                                    </p:animEffect>
                                  </p:childTnLst>
                                </p:cTn>
                              </p:par>
                            </p:childTnLst>
                          </p:cTn>
                        </p:par>
                        <p:par>
                          <p:cTn id="47" fill="hold">
                            <p:stCondLst>
                              <p:cond delay="4000"/>
                            </p:stCondLst>
                            <p:childTnLst>
                              <p:par>
                                <p:cTn id="48" presetID="12" presetClass="entr" presetSubtype="8" fill="hold" nodeType="afterEffect">
                                  <p:stCondLst>
                                    <p:cond delay="0"/>
                                  </p:stCondLst>
                                  <p:childTnLst>
                                    <p:set>
                                      <p:cBhvr>
                                        <p:cTn id="49" dur="1" fill="hold">
                                          <p:stCondLst>
                                            <p:cond delay="0"/>
                                          </p:stCondLst>
                                        </p:cTn>
                                        <p:tgtEl>
                                          <p:spTgt spid="36"/>
                                        </p:tgtEl>
                                        <p:attrNameLst>
                                          <p:attrName>style.visibility</p:attrName>
                                        </p:attrNameLst>
                                      </p:cBhvr>
                                      <p:to>
                                        <p:strVal val="visible"/>
                                      </p:to>
                                    </p:set>
                                    <p:anim calcmode="lin" valueType="num">
                                      <p:cBhvr additive="base">
                                        <p:cTn id="50" dur="500"/>
                                        <p:tgtEl>
                                          <p:spTgt spid="36"/>
                                        </p:tgtEl>
                                        <p:attrNameLst>
                                          <p:attrName>ppt_x</p:attrName>
                                        </p:attrNameLst>
                                      </p:cBhvr>
                                      <p:tavLst>
                                        <p:tav tm="0">
                                          <p:val>
                                            <p:strVal val="#ppt_x-#ppt_w*1.125000"/>
                                          </p:val>
                                        </p:tav>
                                        <p:tav tm="100000">
                                          <p:val>
                                            <p:strVal val="#ppt_x"/>
                                          </p:val>
                                        </p:tav>
                                      </p:tavLst>
                                    </p:anim>
                                    <p:animEffect transition="in" filter="wipe(right)">
                                      <p:cBhvr>
                                        <p:cTn id="51"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342834"/>
            <a:ext cx="12192000" cy="783799"/>
            <a:chOff x="0" y="342834"/>
            <a:chExt cx="12192000" cy="783799"/>
          </a:xfrm>
        </p:grpSpPr>
        <p:grpSp>
          <p:nvGrpSpPr>
            <p:cNvPr id="9" name="组合 8"/>
            <p:cNvGrpSpPr/>
            <p:nvPr/>
          </p:nvGrpSpPr>
          <p:grpSpPr>
            <a:xfrm>
              <a:off x="3948021" y="342834"/>
              <a:ext cx="4324984" cy="783799"/>
              <a:chOff x="3948021" y="342834"/>
              <a:chExt cx="4324984" cy="783799"/>
            </a:xfrm>
          </p:grpSpPr>
          <p:sp>
            <p:nvSpPr>
              <p:cNvPr id="12" name="文本框 11"/>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3" name="文本框 12"/>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0" name="直接连接符 9"/>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组合 31"/>
          <p:cNvGrpSpPr/>
          <p:nvPr/>
        </p:nvGrpSpPr>
        <p:grpSpPr>
          <a:xfrm>
            <a:off x="1245239" y="1853913"/>
            <a:ext cx="4525097" cy="1098837"/>
            <a:chOff x="1245239" y="1853913"/>
            <a:chExt cx="4525097" cy="1098837"/>
          </a:xfrm>
        </p:grpSpPr>
        <p:sp>
          <p:nvSpPr>
            <p:cNvPr id="2" name="圆角矩形 1"/>
            <p:cNvSpPr/>
            <p:nvPr/>
          </p:nvSpPr>
          <p:spPr>
            <a:xfrm>
              <a:off x="1245239" y="1853913"/>
              <a:ext cx="4525097" cy="1098837"/>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4" name="组合 13"/>
            <p:cNvGrpSpPr/>
            <p:nvPr/>
          </p:nvGrpSpPr>
          <p:grpSpPr>
            <a:xfrm>
              <a:off x="1526244" y="1965828"/>
              <a:ext cx="3960153" cy="900056"/>
              <a:chOff x="5354322" y="1967781"/>
              <a:chExt cx="3960153" cy="900056"/>
            </a:xfrm>
          </p:grpSpPr>
          <p:sp>
            <p:nvSpPr>
              <p:cNvPr id="15" name="矩形 14"/>
              <p:cNvSpPr/>
              <p:nvPr/>
            </p:nvSpPr>
            <p:spPr>
              <a:xfrm>
                <a:off x="5354322" y="2332306"/>
                <a:ext cx="396015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16" name="矩形 15"/>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grpSp>
        <p:nvGrpSpPr>
          <p:cNvPr id="33" name="组合 32"/>
          <p:cNvGrpSpPr/>
          <p:nvPr/>
        </p:nvGrpSpPr>
        <p:grpSpPr>
          <a:xfrm>
            <a:off x="6445889" y="1853913"/>
            <a:ext cx="4525097" cy="1098837"/>
            <a:chOff x="6445889" y="1853913"/>
            <a:chExt cx="4525097" cy="1098837"/>
          </a:xfrm>
        </p:grpSpPr>
        <p:sp>
          <p:nvSpPr>
            <p:cNvPr id="5" name="圆角矩形 4"/>
            <p:cNvSpPr/>
            <p:nvPr/>
          </p:nvSpPr>
          <p:spPr>
            <a:xfrm>
              <a:off x="6445889" y="1853913"/>
              <a:ext cx="4525097" cy="1098837"/>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6728360" y="1965828"/>
              <a:ext cx="3960153" cy="900056"/>
              <a:chOff x="5354322" y="1967781"/>
              <a:chExt cx="3960153" cy="900056"/>
            </a:xfrm>
          </p:grpSpPr>
          <p:sp>
            <p:nvSpPr>
              <p:cNvPr id="18" name="矩形 17"/>
              <p:cNvSpPr/>
              <p:nvPr/>
            </p:nvSpPr>
            <p:spPr>
              <a:xfrm>
                <a:off x="5354322" y="2332306"/>
                <a:ext cx="396015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19" name="矩形 18"/>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grpSp>
        <p:nvGrpSpPr>
          <p:cNvPr id="37" name="组合 36"/>
          <p:cNvGrpSpPr/>
          <p:nvPr/>
        </p:nvGrpSpPr>
        <p:grpSpPr>
          <a:xfrm>
            <a:off x="1245239" y="3282663"/>
            <a:ext cx="4525097" cy="1098837"/>
            <a:chOff x="1245239" y="3282663"/>
            <a:chExt cx="4525097" cy="1098837"/>
          </a:xfrm>
        </p:grpSpPr>
        <p:sp>
          <p:nvSpPr>
            <p:cNvPr id="3" name="圆角矩形 2"/>
            <p:cNvSpPr/>
            <p:nvPr/>
          </p:nvSpPr>
          <p:spPr>
            <a:xfrm>
              <a:off x="1245239" y="3282663"/>
              <a:ext cx="4525097" cy="1098837"/>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526244" y="3382877"/>
              <a:ext cx="3960153" cy="900056"/>
              <a:chOff x="5354322" y="1967781"/>
              <a:chExt cx="3960153" cy="900056"/>
            </a:xfrm>
          </p:grpSpPr>
          <p:sp>
            <p:nvSpPr>
              <p:cNvPr id="21" name="矩形 20"/>
              <p:cNvSpPr/>
              <p:nvPr/>
            </p:nvSpPr>
            <p:spPr>
              <a:xfrm>
                <a:off x="5354322" y="2332306"/>
                <a:ext cx="396015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2" name="矩形 21"/>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grpSp>
        <p:nvGrpSpPr>
          <p:cNvPr id="34" name="组合 33"/>
          <p:cNvGrpSpPr/>
          <p:nvPr/>
        </p:nvGrpSpPr>
        <p:grpSpPr>
          <a:xfrm>
            <a:off x="6445889" y="3282663"/>
            <a:ext cx="4525097" cy="1098837"/>
            <a:chOff x="6445889" y="3282663"/>
            <a:chExt cx="4525097" cy="1098837"/>
          </a:xfrm>
        </p:grpSpPr>
        <p:sp>
          <p:nvSpPr>
            <p:cNvPr id="6" name="圆角矩形 5"/>
            <p:cNvSpPr/>
            <p:nvPr/>
          </p:nvSpPr>
          <p:spPr>
            <a:xfrm>
              <a:off x="6445889" y="3282663"/>
              <a:ext cx="4525097" cy="1098837"/>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6728360" y="3382877"/>
              <a:ext cx="3960153" cy="900056"/>
              <a:chOff x="5354322" y="1967781"/>
              <a:chExt cx="3960153" cy="900056"/>
            </a:xfrm>
          </p:grpSpPr>
          <p:sp>
            <p:nvSpPr>
              <p:cNvPr id="24" name="矩形 23"/>
              <p:cNvSpPr/>
              <p:nvPr/>
            </p:nvSpPr>
            <p:spPr>
              <a:xfrm>
                <a:off x="5354322" y="2332306"/>
                <a:ext cx="396015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5" name="矩形 24"/>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grpSp>
        <p:nvGrpSpPr>
          <p:cNvPr id="36" name="组合 35"/>
          <p:cNvGrpSpPr/>
          <p:nvPr/>
        </p:nvGrpSpPr>
        <p:grpSpPr>
          <a:xfrm>
            <a:off x="1245239" y="4711413"/>
            <a:ext cx="4525097" cy="1098837"/>
            <a:chOff x="1245239" y="4711413"/>
            <a:chExt cx="4525097" cy="1098837"/>
          </a:xfrm>
        </p:grpSpPr>
        <p:sp>
          <p:nvSpPr>
            <p:cNvPr id="4" name="圆角矩形 3"/>
            <p:cNvSpPr/>
            <p:nvPr/>
          </p:nvSpPr>
          <p:spPr>
            <a:xfrm>
              <a:off x="1245239" y="4711413"/>
              <a:ext cx="4525097" cy="1098837"/>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1526244" y="4809728"/>
              <a:ext cx="3960153" cy="900056"/>
              <a:chOff x="5354322" y="1967781"/>
              <a:chExt cx="3960153" cy="900056"/>
            </a:xfrm>
          </p:grpSpPr>
          <p:sp>
            <p:nvSpPr>
              <p:cNvPr id="27" name="矩形 26"/>
              <p:cNvSpPr/>
              <p:nvPr/>
            </p:nvSpPr>
            <p:spPr>
              <a:xfrm>
                <a:off x="5354322" y="2332306"/>
                <a:ext cx="396015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8" name="矩形 27"/>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grpSp>
        <p:nvGrpSpPr>
          <p:cNvPr id="35" name="组合 34"/>
          <p:cNvGrpSpPr/>
          <p:nvPr/>
        </p:nvGrpSpPr>
        <p:grpSpPr>
          <a:xfrm>
            <a:off x="6445889" y="4711413"/>
            <a:ext cx="4525097" cy="1098837"/>
            <a:chOff x="6445889" y="4711413"/>
            <a:chExt cx="4525097" cy="1098837"/>
          </a:xfrm>
        </p:grpSpPr>
        <p:sp>
          <p:nvSpPr>
            <p:cNvPr id="7" name="圆角矩形 6"/>
            <p:cNvSpPr/>
            <p:nvPr/>
          </p:nvSpPr>
          <p:spPr>
            <a:xfrm>
              <a:off x="6445889" y="4711413"/>
              <a:ext cx="4525097" cy="1098837"/>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6728360" y="4809728"/>
              <a:ext cx="3960153" cy="900056"/>
              <a:chOff x="5354322" y="1967781"/>
              <a:chExt cx="3960153" cy="900056"/>
            </a:xfrm>
          </p:grpSpPr>
          <p:sp>
            <p:nvSpPr>
              <p:cNvPr id="30" name="矩形 29"/>
              <p:cNvSpPr/>
              <p:nvPr/>
            </p:nvSpPr>
            <p:spPr>
              <a:xfrm>
                <a:off x="5354322" y="2332306"/>
                <a:ext cx="3960153"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31" name="矩形 30"/>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Scale>
                                      <p:cBhvr>
                                        <p:cTn id="7"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2"/>
                                        </p:tgtEl>
                                        <p:attrNameLst>
                                          <p:attrName>ppt_x</p:attrName>
                                          <p:attrName>ppt_y</p:attrName>
                                        </p:attrNameLst>
                                      </p:cBhvr>
                                    </p:animMotion>
                                    <p:animEffect transition="in" filter="fade">
                                      <p:cBhvr>
                                        <p:cTn id="9" dur="1000"/>
                                        <p:tgtEl>
                                          <p:spTgt spid="32"/>
                                        </p:tgtEl>
                                      </p:cBhvr>
                                    </p:animEffect>
                                  </p:childTnLst>
                                </p:cTn>
                              </p:par>
                            </p:childTnLst>
                          </p:cTn>
                        </p:par>
                        <p:par>
                          <p:cTn id="10" fill="hold">
                            <p:stCondLst>
                              <p:cond delay="1000"/>
                            </p:stCondLst>
                            <p:childTnLst>
                              <p:par>
                                <p:cTn id="11" presetID="52" presetClass="entr" presetSubtype="0"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Scale>
                                      <p:cBhvr>
                                        <p:cTn id="13"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33"/>
                                        </p:tgtEl>
                                        <p:attrNameLst>
                                          <p:attrName>ppt_x</p:attrName>
                                          <p:attrName>ppt_y</p:attrName>
                                        </p:attrNameLst>
                                      </p:cBhvr>
                                    </p:animMotion>
                                    <p:animEffect transition="in" filter="fade">
                                      <p:cBhvr>
                                        <p:cTn id="15" dur="1000"/>
                                        <p:tgtEl>
                                          <p:spTgt spid="33"/>
                                        </p:tgtEl>
                                      </p:cBhvr>
                                    </p:animEffect>
                                  </p:childTnLst>
                                </p:cTn>
                              </p:par>
                            </p:childTnLst>
                          </p:cTn>
                        </p:par>
                        <p:par>
                          <p:cTn id="16" fill="hold">
                            <p:stCondLst>
                              <p:cond delay="2000"/>
                            </p:stCondLst>
                            <p:childTnLst>
                              <p:par>
                                <p:cTn id="17" presetID="52"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Scale>
                                      <p:cBhvr>
                                        <p:cTn id="19" dur="1000" decel="50000" fill="hold">
                                          <p:stCondLst>
                                            <p:cond delay="0"/>
                                          </p:stCondLst>
                                        </p:cTn>
                                        <p:tgtEl>
                                          <p:spTgt spid="3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37"/>
                                        </p:tgtEl>
                                        <p:attrNameLst>
                                          <p:attrName>ppt_x</p:attrName>
                                          <p:attrName>ppt_y</p:attrName>
                                        </p:attrNameLst>
                                      </p:cBhvr>
                                    </p:animMotion>
                                    <p:animEffect transition="in" filter="fade">
                                      <p:cBhvr>
                                        <p:cTn id="21" dur="1000"/>
                                        <p:tgtEl>
                                          <p:spTgt spid="37"/>
                                        </p:tgtEl>
                                      </p:cBhvr>
                                    </p:animEffect>
                                  </p:childTnLst>
                                </p:cTn>
                              </p:par>
                            </p:childTnLst>
                          </p:cTn>
                        </p:par>
                        <p:par>
                          <p:cTn id="22" fill="hold">
                            <p:stCondLst>
                              <p:cond delay="3000"/>
                            </p:stCondLst>
                            <p:childTnLst>
                              <p:par>
                                <p:cTn id="23" presetID="5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Scale>
                                      <p:cBhvr>
                                        <p:cTn id="25" dur="1000" decel="50000" fill="hold">
                                          <p:stCondLst>
                                            <p:cond delay="0"/>
                                          </p:stCondLst>
                                        </p:cTn>
                                        <p:tgtEl>
                                          <p:spTgt spid="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34"/>
                                        </p:tgtEl>
                                        <p:attrNameLst>
                                          <p:attrName>ppt_x</p:attrName>
                                          <p:attrName>ppt_y</p:attrName>
                                        </p:attrNameLst>
                                      </p:cBhvr>
                                    </p:animMotion>
                                    <p:animEffect transition="in" filter="fade">
                                      <p:cBhvr>
                                        <p:cTn id="27" dur="1000"/>
                                        <p:tgtEl>
                                          <p:spTgt spid="34"/>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Scale>
                                      <p:cBhvr>
                                        <p:cTn id="31" dur="1000" decel="50000" fill="hold">
                                          <p:stCondLst>
                                            <p:cond delay="0"/>
                                          </p:stCondLst>
                                        </p:cTn>
                                        <p:tgtEl>
                                          <p:spTgt spid="3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36"/>
                                        </p:tgtEl>
                                        <p:attrNameLst>
                                          <p:attrName>ppt_x</p:attrName>
                                          <p:attrName>ppt_y</p:attrName>
                                        </p:attrNameLst>
                                      </p:cBhvr>
                                    </p:animMotion>
                                    <p:animEffect transition="in" filter="fade">
                                      <p:cBhvr>
                                        <p:cTn id="33" dur="1000"/>
                                        <p:tgtEl>
                                          <p:spTgt spid="36"/>
                                        </p:tgtEl>
                                      </p:cBhvr>
                                    </p:animEffect>
                                  </p:childTnLst>
                                </p:cTn>
                              </p:par>
                            </p:childTnLst>
                          </p:cTn>
                        </p:par>
                        <p:par>
                          <p:cTn id="34" fill="hold">
                            <p:stCondLst>
                              <p:cond delay="5000"/>
                            </p:stCondLst>
                            <p:childTnLst>
                              <p:par>
                                <p:cTn id="35" presetID="52" presetClass="entr" presetSubtype="0" fill="hold" nodeType="afterEffect">
                                  <p:stCondLst>
                                    <p:cond delay="0"/>
                                  </p:stCondLst>
                                  <p:childTnLst>
                                    <p:set>
                                      <p:cBhvr>
                                        <p:cTn id="36" dur="1" fill="hold">
                                          <p:stCondLst>
                                            <p:cond delay="0"/>
                                          </p:stCondLst>
                                        </p:cTn>
                                        <p:tgtEl>
                                          <p:spTgt spid="35"/>
                                        </p:tgtEl>
                                        <p:attrNameLst>
                                          <p:attrName>style.visibility</p:attrName>
                                        </p:attrNameLst>
                                      </p:cBhvr>
                                      <p:to>
                                        <p:strVal val="visible"/>
                                      </p:to>
                                    </p:set>
                                    <p:animScale>
                                      <p:cBhvr>
                                        <p:cTn id="37" dur="100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1000" decel="50000" fill="hold">
                                          <p:stCondLst>
                                            <p:cond delay="0"/>
                                          </p:stCondLst>
                                        </p:cTn>
                                        <p:tgtEl>
                                          <p:spTgt spid="35"/>
                                        </p:tgtEl>
                                        <p:attrNameLst>
                                          <p:attrName>ppt_x</p:attrName>
                                          <p:attrName>ppt_y</p:attrName>
                                        </p:attrNameLst>
                                      </p:cBhvr>
                                    </p:animMotion>
                                    <p:animEffect transition="in" filter="fade">
                                      <p:cBhvr>
                                        <p:cTn id="39" dur="10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0"/>
          </p:nvPr>
        </p:nvPicPr>
        <p:blipFill>
          <a:blip r:embed="rId1">
            <a:grayscl/>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8308" r="8308"/>
          <a:stretch>
            <a:fillRect/>
          </a:stretch>
        </p:blipFill>
        <p:spPr/>
      </p:pic>
      <p:sp>
        <p:nvSpPr>
          <p:cNvPr id="2" name="圆角矩形 1"/>
          <p:cNvSpPr/>
          <p:nvPr/>
        </p:nvSpPr>
        <p:spPr>
          <a:xfrm rot="2700000">
            <a:off x="4188816" y="1704379"/>
            <a:ext cx="3814365" cy="3814365"/>
          </a:xfrm>
          <a:prstGeom prst="roundRect">
            <a:avLst>
              <a:gd name="adj" fmla="val 8938"/>
            </a:avLst>
          </a:prstGeom>
          <a:solidFill>
            <a:srgbClr val="0C283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圆角矩形 3"/>
          <p:cNvSpPr/>
          <p:nvPr/>
        </p:nvSpPr>
        <p:spPr>
          <a:xfrm rot="2700000">
            <a:off x="6183465" y="4867086"/>
            <a:ext cx="2489961" cy="2489961"/>
          </a:xfrm>
          <a:prstGeom prst="roundRect">
            <a:avLst>
              <a:gd name="adj" fmla="val 8938"/>
            </a:avLst>
          </a:prstGeom>
          <a:solidFill>
            <a:srgbClr val="01A8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5" name="圆角矩形 4"/>
          <p:cNvSpPr/>
          <p:nvPr/>
        </p:nvSpPr>
        <p:spPr>
          <a:xfrm rot="2700000">
            <a:off x="3677206" y="-513797"/>
            <a:ext cx="2164242" cy="2164242"/>
          </a:xfrm>
          <a:prstGeom prst="roundRect">
            <a:avLst>
              <a:gd name="adj" fmla="val 8938"/>
            </a:avLst>
          </a:prstGeom>
          <a:solidFill>
            <a:srgbClr val="01A8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文本框 15"/>
          <p:cNvSpPr txBox="1"/>
          <p:nvPr/>
        </p:nvSpPr>
        <p:spPr>
          <a:xfrm>
            <a:off x="6565748" y="5516619"/>
            <a:ext cx="1717137" cy="92333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rPr>
              <a:t>2018</a:t>
            </a:r>
            <a:endParaRPr kumimoji="0" lang="zh-CN" altLang="en-US" sz="54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
        <p:nvSpPr>
          <p:cNvPr id="17" name="文本框 16"/>
          <p:cNvSpPr txBox="1"/>
          <p:nvPr/>
        </p:nvSpPr>
        <p:spPr>
          <a:xfrm>
            <a:off x="4503895" y="2824359"/>
            <a:ext cx="3262432"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smtClean="0">
                <a:ln>
                  <a:noFill/>
                </a:ln>
                <a:solidFill>
                  <a:prstClr val="white"/>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rPr>
              <a:t>标题添加此处</a:t>
            </a:r>
            <a:endParaRPr kumimoji="0" lang="zh-CN" altLang="en-US" sz="4000" b="0" i="0" u="none" strike="noStrike" kern="1200" cap="none" spc="0" normalizeH="0" baseline="0" noProof="0" dirty="0" smtClean="0">
              <a:ln>
                <a:noFill/>
              </a:ln>
              <a:solidFill>
                <a:prstClr val="white"/>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endParaRPr>
          </a:p>
        </p:txBody>
      </p:sp>
      <p:sp>
        <p:nvSpPr>
          <p:cNvPr id="18" name="文本框 17"/>
          <p:cNvSpPr txBox="1"/>
          <p:nvPr/>
        </p:nvSpPr>
        <p:spPr>
          <a:xfrm>
            <a:off x="4320025" y="3553081"/>
            <a:ext cx="3630176" cy="75713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The user can demonstrate on a projector or </a:t>
            </a:r>
            <a:r>
              <a:rPr kumimoji="0" lang="en-US" altLang="zh-CN" sz="12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panose="020B0503020204020204" charset="-122"/>
                <a:cs typeface="+mn-cs"/>
              </a:rPr>
              <a:t>computer or </a:t>
            </a: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print </a:t>
            </a:r>
            <a:r>
              <a:rPr kumimoji="0" lang="en-US" altLang="zh-CN" sz="12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panose="020B0503020204020204" charset="-122"/>
                <a:cs typeface="+mn-cs"/>
              </a:rPr>
              <a:t>the </a:t>
            </a: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it into a film to be used in a wider field</a:t>
            </a:r>
            <a:endPar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sp>
        <p:nvSpPr>
          <p:cNvPr id="21" name="文本框 20"/>
          <p:cNvSpPr txBox="1"/>
          <p:nvPr/>
        </p:nvSpPr>
        <p:spPr>
          <a:xfrm>
            <a:off x="3744249" y="347629"/>
            <a:ext cx="2050561"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rPr>
              <a:t>CONTENT</a:t>
            </a:r>
            <a:endParaRPr kumimoji="0" lang="zh-CN" altLang="en-US" sz="32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16" grpId="0"/>
      <p:bldP spid="17" grpId="0"/>
      <p:bldP spid="18"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0" y="342834"/>
            <a:ext cx="12192000" cy="783799"/>
            <a:chOff x="0" y="342834"/>
            <a:chExt cx="12192000" cy="783799"/>
          </a:xfrm>
        </p:grpSpPr>
        <p:grpSp>
          <p:nvGrpSpPr>
            <p:cNvPr id="17" name="组合 16"/>
            <p:cNvGrpSpPr/>
            <p:nvPr/>
          </p:nvGrpSpPr>
          <p:grpSpPr>
            <a:xfrm>
              <a:off x="3948021" y="342834"/>
              <a:ext cx="4324984" cy="783799"/>
              <a:chOff x="3948021" y="342834"/>
              <a:chExt cx="4324984" cy="783799"/>
            </a:xfrm>
          </p:grpSpPr>
          <p:sp>
            <p:nvSpPr>
              <p:cNvPr id="20" name="文本框 19"/>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21" name="文本框 20"/>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8" name="直接连接符 17"/>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874713" y="1885950"/>
            <a:ext cx="2290312" cy="3806826"/>
            <a:chOff x="874713" y="1885950"/>
            <a:chExt cx="2290312" cy="3806826"/>
          </a:xfrm>
        </p:grpSpPr>
        <p:sp>
          <p:nvSpPr>
            <p:cNvPr id="2" name="矩形 1"/>
            <p:cNvSpPr/>
            <p:nvPr/>
          </p:nvSpPr>
          <p:spPr>
            <a:xfrm>
              <a:off x="874713" y="1885950"/>
              <a:ext cx="2290312" cy="3806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6"/>
            <p:cNvSpPr/>
            <p:nvPr/>
          </p:nvSpPr>
          <p:spPr>
            <a:xfrm>
              <a:off x="1592760" y="2397556"/>
              <a:ext cx="854218" cy="653189"/>
            </a:xfrm>
            <a:custGeom>
              <a:avLst/>
              <a:gdLst>
                <a:gd name="connsiteX0" fmla="*/ 279380 w 602133"/>
                <a:gd name="connsiteY0" fmla="*/ 303917 h 460429"/>
                <a:gd name="connsiteX1" fmla="*/ 329638 w 602133"/>
                <a:gd name="connsiteY1" fmla="*/ 303917 h 460429"/>
                <a:gd name="connsiteX2" fmla="*/ 405716 w 602133"/>
                <a:gd name="connsiteY2" fmla="*/ 379871 h 460429"/>
                <a:gd name="connsiteX3" fmla="*/ 405716 w 602133"/>
                <a:gd name="connsiteY3" fmla="*/ 441555 h 460429"/>
                <a:gd name="connsiteX4" fmla="*/ 405255 w 602133"/>
                <a:gd name="connsiteY4" fmla="*/ 441555 h 460429"/>
                <a:gd name="connsiteX5" fmla="*/ 401566 w 602133"/>
                <a:gd name="connsiteY5" fmla="*/ 443857 h 460429"/>
                <a:gd name="connsiteX6" fmla="*/ 311195 w 602133"/>
                <a:gd name="connsiteY6" fmla="*/ 460429 h 460429"/>
                <a:gd name="connsiteX7" fmla="*/ 207452 w 602133"/>
                <a:gd name="connsiteY7" fmla="*/ 443857 h 460429"/>
                <a:gd name="connsiteX8" fmla="*/ 203302 w 602133"/>
                <a:gd name="connsiteY8" fmla="*/ 442476 h 460429"/>
                <a:gd name="connsiteX9" fmla="*/ 203302 w 602133"/>
                <a:gd name="connsiteY9" fmla="*/ 441555 h 460429"/>
                <a:gd name="connsiteX10" fmla="*/ 203302 w 602133"/>
                <a:gd name="connsiteY10" fmla="*/ 379871 h 460429"/>
                <a:gd name="connsiteX11" fmla="*/ 279380 w 602133"/>
                <a:gd name="connsiteY11" fmla="*/ 303917 h 460429"/>
                <a:gd name="connsiteX12" fmla="*/ 378044 w 602133"/>
                <a:gd name="connsiteY12" fmla="*/ 242690 h 460429"/>
                <a:gd name="connsiteX13" fmla="*/ 428312 w 602133"/>
                <a:gd name="connsiteY13" fmla="*/ 242690 h 460429"/>
                <a:gd name="connsiteX14" fmla="*/ 504406 w 602133"/>
                <a:gd name="connsiteY14" fmla="*/ 318644 h 460429"/>
                <a:gd name="connsiteX15" fmla="*/ 504406 w 602133"/>
                <a:gd name="connsiteY15" fmla="*/ 380329 h 460429"/>
                <a:gd name="connsiteX16" fmla="*/ 503945 w 602133"/>
                <a:gd name="connsiteY16" fmla="*/ 380329 h 460429"/>
                <a:gd name="connsiteX17" fmla="*/ 499794 w 602133"/>
                <a:gd name="connsiteY17" fmla="*/ 382630 h 460429"/>
                <a:gd name="connsiteX18" fmla="*/ 420011 w 602133"/>
                <a:gd name="connsiteY18" fmla="*/ 399202 h 460429"/>
                <a:gd name="connsiteX19" fmla="*/ 420011 w 602133"/>
                <a:gd name="connsiteY19" fmla="*/ 380329 h 460429"/>
                <a:gd name="connsiteX20" fmla="*/ 355446 w 602133"/>
                <a:gd name="connsiteY20" fmla="*/ 293787 h 460429"/>
                <a:gd name="connsiteX21" fmla="*/ 378044 w 602133"/>
                <a:gd name="connsiteY21" fmla="*/ 242690 h 460429"/>
                <a:gd name="connsiteX22" fmla="*/ 175210 w 602133"/>
                <a:gd name="connsiteY22" fmla="*/ 242690 h 460429"/>
                <a:gd name="connsiteX23" fmla="*/ 225454 w 602133"/>
                <a:gd name="connsiteY23" fmla="*/ 242690 h 460429"/>
                <a:gd name="connsiteX24" fmla="*/ 230986 w 602133"/>
                <a:gd name="connsiteY24" fmla="*/ 243150 h 460429"/>
                <a:gd name="connsiteX25" fmla="*/ 253573 w 602133"/>
                <a:gd name="connsiteY25" fmla="*/ 293792 h 460429"/>
                <a:gd name="connsiteX26" fmla="*/ 189038 w 602133"/>
                <a:gd name="connsiteY26" fmla="*/ 380343 h 460429"/>
                <a:gd name="connsiteX27" fmla="*/ 189038 w 602133"/>
                <a:gd name="connsiteY27" fmla="*/ 398758 h 460429"/>
                <a:gd name="connsiteX28" fmla="*/ 103300 w 602133"/>
                <a:gd name="connsiteY28" fmla="*/ 382645 h 460429"/>
                <a:gd name="connsiteX29" fmla="*/ 99151 w 602133"/>
                <a:gd name="connsiteY29" fmla="*/ 381264 h 460429"/>
                <a:gd name="connsiteX30" fmla="*/ 98690 w 602133"/>
                <a:gd name="connsiteY30" fmla="*/ 380343 h 460429"/>
                <a:gd name="connsiteX31" fmla="*/ 98690 w 602133"/>
                <a:gd name="connsiteY31" fmla="*/ 318652 h 460429"/>
                <a:gd name="connsiteX32" fmla="*/ 175210 w 602133"/>
                <a:gd name="connsiteY32" fmla="*/ 242690 h 460429"/>
                <a:gd name="connsiteX33" fmla="*/ 76056 w 602133"/>
                <a:gd name="connsiteY33" fmla="*/ 185090 h 460429"/>
                <a:gd name="connsiteX34" fmla="*/ 126300 w 602133"/>
                <a:gd name="connsiteY34" fmla="*/ 185090 h 460429"/>
                <a:gd name="connsiteX35" fmla="*/ 148886 w 602133"/>
                <a:gd name="connsiteY35" fmla="*/ 235732 h 460429"/>
                <a:gd name="connsiteX36" fmla="*/ 84353 w 602133"/>
                <a:gd name="connsiteY36" fmla="*/ 322283 h 460429"/>
                <a:gd name="connsiteX37" fmla="*/ 84353 w 602133"/>
                <a:gd name="connsiteY37" fmla="*/ 341158 h 460429"/>
                <a:gd name="connsiteX38" fmla="*/ 4609 w 602133"/>
                <a:gd name="connsiteY38" fmla="*/ 324584 h 460429"/>
                <a:gd name="connsiteX39" fmla="*/ 461 w 602133"/>
                <a:gd name="connsiteY39" fmla="*/ 322743 h 460429"/>
                <a:gd name="connsiteX40" fmla="*/ 0 w 602133"/>
                <a:gd name="connsiteY40" fmla="*/ 322743 h 460429"/>
                <a:gd name="connsiteX41" fmla="*/ 0 w 602133"/>
                <a:gd name="connsiteY41" fmla="*/ 261052 h 460429"/>
                <a:gd name="connsiteX42" fmla="*/ 76056 w 602133"/>
                <a:gd name="connsiteY42" fmla="*/ 185090 h 460429"/>
                <a:gd name="connsiteX43" fmla="*/ 476280 w 602133"/>
                <a:gd name="connsiteY43" fmla="*/ 183239 h 460429"/>
                <a:gd name="connsiteX44" fmla="*/ 526068 w 602133"/>
                <a:gd name="connsiteY44" fmla="*/ 183239 h 460429"/>
                <a:gd name="connsiteX45" fmla="*/ 602133 w 602133"/>
                <a:gd name="connsiteY45" fmla="*/ 259201 h 460429"/>
                <a:gd name="connsiteX46" fmla="*/ 602133 w 602133"/>
                <a:gd name="connsiteY46" fmla="*/ 320432 h 460429"/>
                <a:gd name="connsiteX47" fmla="*/ 601672 w 602133"/>
                <a:gd name="connsiteY47" fmla="*/ 320432 h 460429"/>
                <a:gd name="connsiteX48" fmla="*/ 597984 w 602133"/>
                <a:gd name="connsiteY48" fmla="*/ 322733 h 460429"/>
                <a:gd name="connsiteX49" fmla="*/ 518231 w 602133"/>
                <a:gd name="connsiteY49" fmla="*/ 339307 h 460429"/>
                <a:gd name="connsiteX50" fmla="*/ 518231 w 602133"/>
                <a:gd name="connsiteY50" fmla="*/ 320432 h 460429"/>
                <a:gd name="connsiteX51" fmla="*/ 453691 w 602133"/>
                <a:gd name="connsiteY51" fmla="*/ 233881 h 460429"/>
                <a:gd name="connsiteX52" fmla="*/ 476280 w 602133"/>
                <a:gd name="connsiteY52" fmla="*/ 183239 h 460429"/>
                <a:gd name="connsiteX53" fmla="*/ 304510 w 602133"/>
                <a:gd name="connsiteY53" fmla="*/ 181462 h 460429"/>
                <a:gd name="connsiteX54" fmla="*/ 363739 w 602133"/>
                <a:gd name="connsiteY54" fmla="*/ 240839 h 460429"/>
                <a:gd name="connsiteX55" fmla="*/ 304510 w 602133"/>
                <a:gd name="connsiteY55" fmla="*/ 300216 h 460429"/>
                <a:gd name="connsiteX56" fmla="*/ 245281 w 602133"/>
                <a:gd name="connsiteY56" fmla="*/ 240839 h 460429"/>
                <a:gd name="connsiteX57" fmla="*/ 304510 w 602133"/>
                <a:gd name="connsiteY57" fmla="*/ 181462 h 460429"/>
                <a:gd name="connsiteX58" fmla="*/ 274338 w 602133"/>
                <a:gd name="connsiteY58" fmla="*/ 133116 h 460429"/>
                <a:gd name="connsiteX59" fmla="*/ 328757 w 602133"/>
                <a:gd name="connsiteY59" fmla="*/ 133116 h 460429"/>
                <a:gd name="connsiteX60" fmla="*/ 345821 w 602133"/>
                <a:gd name="connsiteY60" fmla="*/ 134957 h 460429"/>
                <a:gd name="connsiteX61" fmla="*/ 332447 w 602133"/>
                <a:gd name="connsiteY61" fmla="*/ 172703 h 460429"/>
                <a:gd name="connsiteX62" fmla="*/ 304776 w 602133"/>
                <a:gd name="connsiteY62" fmla="*/ 166719 h 460429"/>
                <a:gd name="connsiteX63" fmla="*/ 270648 w 602133"/>
                <a:gd name="connsiteY63" fmla="*/ 175465 h 460429"/>
                <a:gd name="connsiteX64" fmla="*/ 257274 w 602133"/>
                <a:gd name="connsiteY64" fmla="*/ 134957 h 460429"/>
                <a:gd name="connsiteX65" fmla="*/ 274338 w 602133"/>
                <a:gd name="connsiteY65" fmla="*/ 133116 h 460429"/>
                <a:gd name="connsiteX66" fmla="*/ 402940 w 602133"/>
                <a:gd name="connsiteY66" fmla="*/ 120160 h 460429"/>
                <a:gd name="connsiteX67" fmla="*/ 462427 w 602133"/>
                <a:gd name="connsiteY67" fmla="*/ 179582 h 460429"/>
                <a:gd name="connsiteX68" fmla="*/ 402940 w 602133"/>
                <a:gd name="connsiteY68" fmla="*/ 238543 h 460429"/>
                <a:gd name="connsiteX69" fmla="*/ 377577 w 602133"/>
                <a:gd name="connsiteY69" fmla="*/ 233015 h 460429"/>
                <a:gd name="connsiteX70" fmla="*/ 343452 w 602133"/>
                <a:gd name="connsiteY70" fmla="*/ 178661 h 460429"/>
                <a:gd name="connsiteX71" fmla="*/ 402940 w 602133"/>
                <a:gd name="connsiteY71" fmla="*/ 120160 h 460429"/>
                <a:gd name="connsiteX72" fmla="*/ 200081 w 602133"/>
                <a:gd name="connsiteY72" fmla="*/ 120160 h 460429"/>
                <a:gd name="connsiteX73" fmla="*/ 259569 w 602133"/>
                <a:gd name="connsiteY73" fmla="*/ 179582 h 460429"/>
                <a:gd name="connsiteX74" fmla="*/ 259569 w 602133"/>
                <a:gd name="connsiteY74" fmla="*/ 182806 h 460429"/>
                <a:gd name="connsiteX75" fmla="*/ 231900 w 602133"/>
                <a:gd name="connsiteY75" fmla="*/ 229791 h 460429"/>
                <a:gd name="connsiteX76" fmla="*/ 200081 w 602133"/>
                <a:gd name="connsiteY76" fmla="*/ 238543 h 460429"/>
                <a:gd name="connsiteX77" fmla="*/ 140594 w 602133"/>
                <a:gd name="connsiteY77" fmla="*/ 179582 h 460429"/>
                <a:gd name="connsiteX78" fmla="*/ 200081 w 602133"/>
                <a:gd name="connsiteY78" fmla="*/ 120160 h 460429"/>
                <a:gd name="connsiteX79" fmla="*/ 101428 w 602133"/>
                <a:gd name="connsiteY79" fmla="*/ 62190 h 460429"/>
                <a:gd name="connsiteX80" fmla="*/ 160879 w 602133"/>
                <a:gd name="connsiteY80" fmla="*/ 120646 h 460429"/>
                <a:gd name="connsiteX81" fmla="*/ 126315 w 602133"/>
                <a:gd name="connsiteY81" fmla="*/ 175421 h 460429"/>
                <a:gd name="connsiteX82" fmla="*/ 101428 w 602133"/>
                <a:gd name="connsiteY82" fmla="*/ 180944 h 460429"/>
                <a:gd name="connsiteX83" fmla="*/ 41978 w 602133"/>
                <a:gd name="connsiteY83" fmla="*/ 121567 h 460429"/>
                <a:gd name="connsiteX84" fmla="*/ 101428 w 602133"/>
                <a:gd name="connsiteY84" fmla="*/ 62190 h 460429"/>
                <a:gd name="connsiteX85" fmla="*/ 500695 w 602133"/>
                <a:gd name="connsiteY85" fmla="*/ 60339 h 460429"/>
                <a:gd name="connsiteX86" fmla="*/ 560154 w 602133"/>
                <a:gd name="connsiteY86" fmla="*/ 119716 h 460429"/>
                <a:gd name="connsiteX87" fmla="*/ 500695 w 602133"/>
                <a:gd name="connsiteY87" fmla="*/ 179093 h 460429"/>
                <a:gd name="connsiteX88" fmla="*/ 475805 w 602133"/>
                <a:gd name="connsiteY88" fmla="*/ 173570 h 460429"/>
                <a:gd name="connsiteX89" fmla="*/ 441697 w 602133"/>
                <a:gd name="connsiteY89" fmla="*/ 118795 h 460429"/>
                <a:gd name="connsiteX90" fmla="*/ 500695 w 602133"/>
                <a:gd name="connsiteY90" fmla="*/ 60339 h 460429"/>
                <a:gd name="connsiteX91" fmla="*/ 413085 w 602133"/>
                <a:gd name="connsiteY91" fmla="*/ 16140 h 460429"/>
                <a:gd name="connsiteX92" fmla="*/ 468869 w 602133"/>
                <a:gd name="connsiteY92" fmla="*/ 55274 h 460429"/>
                <a:gd name="connsiteX93" fmla="*/ 429221 w 602133"/>
                <a:gd name="connsiteY93" fmla="*/ 112824 h 460429"/>
                <a:gd name="connsiteX94" fmla="*/ 402020 w 602133"/>
                <a:gd name="connsiteY94" fmla="*/ 107760 h 460429"/>
                <a:gd name="connsiteX95" fmla="*/ 370670 w 602133"/>
                <a:gd name="connsiteY95" fmla="*/ 115126 h 460429"/>
                <a:gd name="connsiteX96" fmla="*/ 363294 w 602133"/>
                <a:gd name="connsiteY96" fmla="*/ 105918 h 460429"/>
                <a:gd name="connsiteX97" fmla="*/ 376664 w 602133"/>
                <a:gd name="connsiteY97" fmla="*/ 63561 h 460429"/>
                <a:gd name="connsiteX98" fmla="*/ 370670 w 602133"/>
                <a:gd name="connsiteY98" fmla="*/ 34556 h 460429"/>
                <a:gd name="connsiteX99" fmla="*/ 413085 w 602133"/>
                <a:gd name="connsiteY99" fmla="*/ 16140 h 460429"/>
                <a:gd name="connsiteX100" fmla="*/ 192697 w 602133"/>
                <a:gd name="connsiteY100" fmla="*/ 16140 h 460429"/>
                <a:gd name="connsiteX101" fmla="*/ 231875 w 602133"/>
                <a:gd name="connsiteY101" fmla="*/ 31337 h 460429"/>
                <a:gd name="connsiteX102" fmla="*/ 224501 w 602133"/>
                <a:gd name="connsiteY102" fmla="*/ 63573 h 460429"/>
                <a:gd name="connsiteX103" fmla="*/ 240172 w 602133"/>
                <a:gd name="connsiteY103" fmla="*/ 109165 h 460429"/>
                <a:gd name="connsiteX104" fmla="*/ 233719 w 602133"/>
                <a:gd name="connsiteY104" fmla="*/ 116533 h 460429"/>
                <a:gd name="connsiteX105" fmla="*/ 199150 w 602133"/>
                <a:gd name="connsiteY105" fmla="*/ 107783 h 460429"/>
                <a:gd name="connsiteX106" fmla="*/ 171034 w 602133"/>
                <a:gd name="connsiteY106" fmla="*/ 114230 h 460429"/>
                <a:gd name="connsiteX107" fmla="*/ 136004 w 602133"/>
                <a:gd name="connsiteY107" fmla="*/ 59429 h 460429"/>
                <a:gd name="connsiteX108" fmla="*/ 192697 w 602133"/>
                <a:gd name="connsiteY108" fmla="*/ 16140 h 460429"/>
                <a:gd name="connsiteX109" fmla="*/ 301511 w 602133"/>
                <a:gd name="connsiteY109" fmla="*/ 0 h 460429"/>
                <a:gd name="connsiteX110" fmla="*/ 366033 w 602133"/>
                <a:gd name="connsiteY110" fmla="*/ 64485 h 460429"/>
                <a:gd name="connsiteX111" fmla="*/ 301511 w 602133"/>
                <a:gd name="connsiteY111" fmla="*/ 128970 h 460429"/>
                <a:gd name="connsiteX112" fmla="*/ 236989 w 602133"/>
                <a:gd name="connsiteY112" fmla="*/ 64485 h 460429"/>
                <a:gd name="connsiteX113" fmla="*/ 301511 w 602133"/>
                <a:gd name="connsiteY113" fmla="*/ 0 h 46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2133" h="460429">
                  <a:moveTo>
                    <a:pt x="279380" y="303917"/>
                  </a:moveTo>
                  <a:lnTo>
                    <a:pt x="329638" y="303917"/>
                  </a:lnTo>
                  <a:cubicBezTo>
                    <a:pt x="371596" y="303917"/>
                    <a:pt x="405716" y="337981"/>
                    <a:pt x="405716" y="379871"/>
                  </a:cubicBezTo>
                  <a:lnTo>
                    <a:pt x="405716" y="441555"/>
                  </a:lnTo>
                  <a:lnTo>
                    <a:pt x="405255" y="441555"/>
                  </a:lnTo>
                  <a:lnTo>
                    <a:pt x="401566" y="443857"/>
                  </a:lnTo>
                  <a:cubicBezTo>
                    <a:pt x="399261" y="444778"/>
                    <a:pt x="366985" y="460429"/>
                    <a:pt x="311195" y="460429"/>
                  </a:cubicBezTo>
                  <a:cubicBezTo>
                    <a:pt x="282608" y="460429"/>
                    <a:pt x="247566" y="456286"/>
                    <a:pt x="207452" y="443857"/>
                  </a:cubicBezTo>
                  <a:lnTo>
                    <a:pt x="203302" y="442476"/>
                  </a:lnTo>
                  <a:lnTo>
                    <a:pt x="203302" y="441555"/>
                  </a:lnTo>
                  <a:lnTo>
                    <a:pt x="203302" y="379871"/>
                  </a:lnTo>
                  <a:cubicBezTo>
                    <a:pt x="203302" y="337981"/>
                    <a:pt x="237422" y="303917"/>
                    <a:pt x="279380" y="303917"/>
                  </a:cubicBezTo>
                  <a:close/>
                  <a:moveTo>
                    <a:pt x="378044" y="242690"/>
                  </a:moveTo>
                  <a:lnTo>
                    <a:pt x="428312" y="242690"/>
                  </a:lnTo>
                  <a:cubicBezTo>
                    <a:pt x="470279" y="242690"/>
                    <a:pt x="504406" y="276754"/>
                    <a:pt x="504406" y="318644"/>
                  </a:cubicBezTo>
                  <a:lnTo>
                    <a:pt x="504406" y="380329"/>
                  </a:lnTo>
                  <a:lnTo>
                    <a:pt x="503945" y="380329"/>
                  </a:lnTo>
                  <a:lnTo>
                    <a:pt x="499794" y="382630"/>
                  </a:lnTo>
                  <a:cubicBezTo>
                    <a:pt x="497950" y="383551"/>
                    <a:pt x="469357" y="397361"/>
                    <a:pt x="420011" y="399202"/>
                  </a:cubicBezTo>
                  <a:lnTo>
                    <a:pt x="420011" y="380329"/>
                  </a:lnTo>
                  <a:cubicBezTo>
                    <a:pt x="420011" y="339359"/>
                    <a:pt x="392801" y="304834"/>
                    <a:pt x="355446" y="293787"/>
                  </a:cubicBezTo>
                  <a:cubicBezTo>
                    <a:pt x="368820" y="280897"/>
                    <a:pt x="377583" y="262944"/>
                    <a:pt x="378044" y="242690"/>
                  </a:cubicBezTo>
                  <a:close/>
                  <a:moveTo>
                    <a:pt x="175210" y="242690"/>
                  </a:moveTo>
                  <a:lnTo>
                    <a:pt x="225454" y="242690"/>
                  </a:lnTo>
                  <a:cubicBezTo>
                    <a:pt x="227298" y="242690"/>
                    <a:pt x="229142" y="243150"/>
                    <a:pt x="230986" y="243150"/>
                  </a:cubicBezTo>
                  <a:cubicBezTo>
                    <a:pt x="231447" y="262947"/>
                    <a:pt x="240205" y="280901"/>
                    <a:pt x="253573" y="293792"/>
                  </a:cubicBezTo>
                  <a:cubicBezTo>
                    <a:pt x="216235" y="304841"/>
                    <a:pt x="189038" y="339369"/>
                    <a:pt x="189038" y="380343"/>
                  </a:cubicBezTo>
                  <a:lnTo>
                    <a:pt x="189038" y="398758"/>
                  </a:lnTo>
                  <a:cubicBezTo>
                    <a:pt x="164146" y="397377"/>
                    <a:pt x="135567" y="392773"/>
                    <a:pt x="103300" y="382645"/>
                  </a:cubicBezTo>
                  <a:lnTo>
                    <a:pt x="99151" y="381264"/>
                  </a:lnTo>
                  <a:lnTo>
                    <a:pt x="98690" y="380343"/>
                  </a:lnTo>
                  <a:lnTo>
                    <a:pt x="98690" y="318652"/>
                  </a:lnTo>
                  <a:cubicBezTo>
                    <a:pt x="98690" y="276758"/>
                    <a:pt x="133262" y="242690"/>
                    <a:pt x="175210" y="242690"/>
                  </a:cubicBezTo>
                  <a:close/>
                  <a:moveTo>
                    <a:pt x="76056" y="185090"/>
                  </a:moveTo>
                  <a:lnTo>
                    <a:pt x="126300" y="185090"/>
                  </a:lnTo>
                  <a:cubicBezTo>
                    <a:pt x="126760" y="204886"/>
                    <a:pt x="135058" y="222841"/>
                    <a:pt x="148886" y="235732"/>
                  </a:cubicBezTo>
                  <a:cubicBezTo>
                    <a:pt x="111549" y="246781"/>
                    <a:pt x="84353" y="281309"/>
                    <a:pt x="84353" y="322283"/>
                  </a:cubicBezTo>
                  <a:lnTo>
                    <a:pt x="84353" y="341158"/>
                  </a:lnTo>
                  <a:cubicBezTo>
                    <a:pt x="34571" y="339316"/>
                    <a:pt x="6453" y="325505"/>
                    <a:pt x="4609" y="324584"/>
                  </a:cubicBezTo>
                  <a:lnTo>
                    <a:pt x="461" y="322743"/>
                  </a:lnTo>
                  <a:lnTo>
                    <a:pt x="0" y="322743"/>
                  </a:lnTo>
                  <a:lnTo>
                    <a:pt x="0" y="261052"/>
                  </a:lnTo>
                  <a:cubicBezTo>
                    <a:pt x="0" y="219158"/>
                    <a:pt x="34110" y="185090"/>
                    <a:pt x="76056" y="185090"/>
                  </a:cubicBezTo>
                  <a:close/>
                  <a:moveTo>
                    <a:pt x="476280" y="183239"/>
                  </a:moveTo>
                  <a:lnTo>
                    <a:pt x="526068" y="183239"/>
                  </a:lnTo>
                  <a:cubicBezTo>
                    <a:pt x="568019" y="183239"/>
                    <a:pt x="602133" y="217307"/>
                    <a:pt x="602133" y="259201"/>
                  </a:cubicBezTo>
                  <a:lnTo>
                    <a:pt x="602133" y="320432"/>
                  </a:lnTo>
                  <a:lnTo>
                    <a:pt x="601672" y="320432"/>
                  </a:lnTo>
                  <a:lnTo>
                    <a:pt x="597984" y="322733"/>
                  </a:lnTo>
                  <a:cubicBezTo>
                    <a:pt x="596140" y="323654"/>
                    <a:pt x="567558" y="337465"/>
                    <a:pt x="518231" y="339307"/>
                  </a:cubicBezTo>
                  <a:lnTo>
                    <a:pt x="518231" y="320432"/>
                  </a:lnTo>
                  <a:cubicBezTo>
                    <a:pt x="518231" y="279458"/>
                    <a:pt x="490571" y="244930"/>
                    <a:pt x="453691" y="233881"/>
                  </a:cubicBezTo>
                  <a:cubicBezTo>
                    <a:pt x="467060" y="220990"/>
                    <a:pt x="475358" y="203035"/>
                    <a:pt x="476280" y="183239"/>
                  </a:cubicBezTo>
                  <a:close/>
                  <a:moveTo>
                    <a:pt x="304510" y="181462"/>
                  </a:moveTo>
                  <a:cubicBezTo>
                    <a:pt x="337221" y="181462"/>
                    <a:pt x="363739" y="208046"/>
                    <a:pt x="363739" y="240839"/>
                  </a:cubicBezTo>
                  <a:cubicBezTo>
                    <a:pt x="363739" y="273632"/>
                    <a:pt x="337221" y="300216"/>
                    <a:pt x="304510" y="300216"/>
                  </a:cubicBezTo>
                  <a:cubicBezTo>
                    <a:pt x="271799" y="300216"/>
                    <a:pt x="245281" y="273632"/>
                    <a:pt x="245281" y="240839"/>
                  </a:cubicBezTo>
                  <a:cubicBezTo>
                    <a:pt x="245281" y="208046"/>
                    <a:pt x="271799" y="181462"/>
                    <a:pt x="304510" y="181462"/>
                  </a:cubicBezTo>
                  <a:close/>
                  <a:moveTo>
                    <a:pt x="274338" y="133116"/>
                  </a:moveTo>
                  <a:lnTo>
                    <a:pt x="328757" y="133116"/>
                  </a:lnTo>
                  <a:cubicBezTo>
                    <a:pt x="334753" y="133116"/>
                    <a:pt x="340287" y="134037"/>
                    <a:pt x="345821" y="134957"/>
                  </a:cubicBezTo>
                  <a:cubicBezTo>
                    <a:pt x="337981" y="145545"/>
                    <a:pt x="333369" y="158894"/>
                    <a:pt x="332447" y="172703"/>
                  </a:cubicBezTo>
                  <a:cubicBezTo>
                    <a:pt x="324145" y="169021"/>
                    <a:pt x="314461" y="166719"/>
                    <a:pt x="304776" y="166719"/>
                  </a:cubicBezTo>
                  <a:cubicBezTo>
                    <a:pt x="292324" y="166719"/>
                    <a:pt x="280794" y="169941"/>
                    <a:pt x="270648" y="175465"/>
                  </a:cubicBezTo>
                  <a:cubicBezTo>
                    <a:pt x="270648" y="160275"/>
                    <a:pt x="265575" y="146465"/>
                    <a:pt x="257274" y="134957"/>
                  </a:cubicBezTo>
                  <a:cubicBezTo>
                    <a:pt x="262808" y="134037"/>
                    <a:pt x="268342" y="133116"/>
                    <a:pt x="274338" y="133116"/>
                  </a:cubicBezTo>
                  <a:close/>
                  <a:moveTo>
                    <a:pt x="402940" y="120160"/>
                  </a:moveTo>
                  <a:cubicBezTo>
                    <a:pt x="435681" y="120160"/>
                    <a:pt x="462427" y="146416"/>
                    <a:pt x="462427" y="179582"/>
                  </a:cubicBezTo>
                  <a:cubicBezTo>
                    <a:pt x="462427" y="212287"/>
                    <a:pt x="435681" y="238543"/>
                    <a:pt x="402940" y="238543"/>
                  </a:cubicBezTo>
                  <a:cubicBezTo>
                    <a:pt x="393717" y="238543"/>
                    <a:pt x="385416" y="236700"/>
                    <a:pt x="377577" y="233015"/>
                  </a:cubicBezTo>
                  <a:cubicBezTo>
                    <a:pt x="375271" y="209984"/>
                    <a:pt x="362359" y="190176"/>
                    <a:pt x="343452" y="178661"/>
                  </a:cubicBezTo>
                  <a:cubicBezTo>
                    <a:pt x="343913" y="145956"/>
                    <a:pt x="370198" y="120160"/>
                    <a:pt x="402940" y="120160"/>
                  </a:cubicBezTo>
                  <a:close/>
                  <a:moveTo>
                    <a:pt x="200081" y="120160"/>
                  </a:moveTo>
                  <a:cubicBezTo>
                    <a:pt x="232823" y="120160"/>
                    <a:pt x="259569" y="146416"/>
                    <a:pt x="259569" y="179582"/>
                  </a:cubicBezTo>
                  <a:cubicBezTo>
                    <a:pt x="259569" y="180503"/>
                    <a:pt x="259569" y="181424"/>
                    <a:pt x="259569" y="182806"/>
                  </a:cubicBezTo>
                  <a:cubicBezTo>
                    <a:pt x="244812" y="193861"/>
                    <a:pt x="234667" y="210444"/>
                    <a:pt x="231900" y="229791"/>
                  </a:cubicBezTo>
                  <a:cubicBezTo>
                    <a:pt x="222677" y="235319"/>
                    <a:pt x="212071" y="238543"/>
                    <a:pt x="200081" y="238543"/>
                  </a:cubicBezTo>
                  <a:cubicBezTo>
                    <a:pt x="167340" y="238543"/>
                    <a:pt x="140594" y="212287"/>
                    <a:pt x="140594" y="179582"/>
                  </a:cubicBezTo>
                  <a:cubicBezTo>
                    <a:pt x="140594" y="146416"/>
                    <a:pt x="167340" y="120160"/>
                    <a:pt x="200081" y="120160"/>
                  </a:cubicBezTo>
                  <a:close/>
                  <a:moveTo>
                    <a:pt x="101428" y="62190"/>
                  </a:moveTo>
                  <a:cubicBezTo>
                    <a:pt x="133688" y="62190"/>
                    <a:pt x="160418" y="88426"/>
                    <a:pt x="160879" y="120646"/>
                  </a:cubicBezTo>
                  <a:cubicBezTo>
                    <a:pt x="141984" y="132154"/>
                    <a:pt x="128619" y="152406"/>
                    <a:pt x="126315" y="175421"/>
                  </a:cubicBezTo>
                  <a:cubicBezTo>
                    <a:pt x="118941" y="178643"/>
                    <a:pt x="110185" y="180944"/>
                    <a:pt x="101428" y="180944"/>
                  </a:cubicBezTo>
                  <a:cubicBezTo>
                    <a:pt x="68708" y="180944"/>
                    <a:pt x="41978" y="154247"/>
                    <a:pt x="41978" y="121567"/>
                  </a:cubicBezTo>
                  <a:cubicBezTo>
                    <a:pt x="41978" y="88887"/>
                    <a:pt x="68708" y="62190"/>
                    <a:pt x="101428" y="62190"/>
                  </a:cubicBezTo>
                  <a:close/>
                  <a:moveTo>
                    <a:pt x="500695" y="60339"/>
                  </a:moveTo>
                  <a:cubicBezTo>
                    <a:pt x="533882" y="60339"/>
                    <a:pt x="560154" y="87036"/>
                    <a:pt x="560154" y="119716"/>
                  </a:cubicBezTo>
                  <a:cubicBezTo>
                    <a:pt x="560154" y="152396"/>
                    <a:pt x="533882" y="179093"/>
                    <a:pt x="500695" y="179093"/>
                  </a:cubicBezTo>
                  <a:cubicBezTo>
                    <a:pt x="491938" y="179093"/>
                    <a:pt x="483180" y="176792"/>
                    <a:pt x="475805" y="173570"/>
                  </a:cubicBezTo>
                  <a:cubicBezTo>
                    <a:pt x="473501" y="150095"/>
                    <a:pt x="460134" y="130303"/>
                    <a:pt x="441697" y="118795"/>
                  </a:cubicBezTo>
                  <a:cubicBezTo>
                    <a:pt x="442158" y="86575"/>
                    <a:pt x="468431" y="60339"/>
                    <a:pt x="500695" y="60339"/>
                  </a:cubicBezTo>
                  <a:close/>
                  <a:moveTo>
                    <a:pt x="413085" y="16140"/>
                  </a:moveTo>
                  <a:cubicBezTo>
                    <a:pt x="438441" y="16140"/>
                    <a:pt x="460571" y="31794"/>
                    <a:pt x="468869" y="55274"/>
                  </a:cubicBezTo>
                  <a:cubicBezTo>
                    <a:pt x="446279" y="66324"/>
                    <a:pt x="431526" y="87962"/>
                    <a:pt x="429221" y="112824"/>
                  </a:cubicBezTo>
                  <a:cubicBezTo>
                    <a:pt x="422766" y="110522"/>
                    <a:pt x="412624" y="107760"/>
                    <a:pt x="402020" y="107760"/>
                  </a:cubicBezTo>
                  <a:cubicBezTo>
                    <a:pt x="390956" y="107760"/>
                    <a:pt x="380352" y="110062"/>
                    <a:pt x="370670" y="115126"/>
                  </a:cubicBezTo>
                  <a:cubicBezTo>
                    <a:pt x="367904" y="112364"/>
                    <a:pt x="365599" y="109141"/>
                    <a:pt x="363294" y="105918"/>
                  </a:cubicBezTo>
                  <a:cubicBezTo>
                    <a:pt x="372054" y="93487"/>
                    <a:pt x="376664" y="78754"/>
                    <a:pt x="376664" y="63561"/>
                  </a:cubicBezTo>
                  <a:cubicBezTo>
                    <a:pt x="376664" y="53432"/>
                    <a:pt x="374359" y="43764"/>
                    <a:pt x="370670" y="34556"/>
                  </a:cubicBezTo>
                  <a:cubicBezTo>
                    <a:pt x="381735" y="22586"/>
                    <a:pt x="396949" y="16140"/>
                    <a:pt x="413085" y="16140"/>
                  </a:cubicBezTo>
                  <a:close/>
                  <a:moveTo>
                    <a:pt x="192697" y="16140"/>
                  </a:moveTo>
                  <a:cubicBezTo>
                    <a:pt x="207447" y="16140"/>
                    <a:pt x="221274" y="21206"/>
                    <a:pt x="231875" y="31337"/>
                  </a:cubicBezTo>
                  <a:cubicBezTo>
                    <a:pt x="227266" y="41008"/>
                    <a:pt x="224501" y="52060"/>
                    <a:pt x="224501" y="63573"/>
                  </a:cubicBezTo>
                  <a:cubicBezTo>
                    <a:pt x="224501" y="80152"/>
                    <a:pt x="230032" y="96270"/>
                    <a:pt x="240172" y="109165"/>
                  </a:cubicBezTo>
                  <a:cubicBezTo>
                    <a:pt x="238328" y="111928"/>
                    <a:pt x="236024" y="114230"/>
                    <a:pt x="233719" y="116533"/>
                  </a:cubicBezTo>
                  <a:cubicBezTo>
                    <a:pt x="223118" y="111007"/>
                    <a:pt x="211134" y="107783"/>
                    <a:pt x="199150" y="107783"/>
                  </a:cubicBezTo>
                  <a:cubicBezTo>
                    <a:pt x="189010" y="107783"/>
                    <a:pt x="177948" y="111467"/>
                    <a:pt x="171034" y="114230"/>
                  </a:cubicBezTo>
                  <a:cubicBezTo>
                    <a:pt x="168729" y="91204"/>
                    <a:pt x="155824" y="70942"/>
                    <a:pt x="136004" y="59429"/>
                  </a:cubicBezTo>
                  <a:cubicBezTo>
                    <a:pt x="142457" y="34100"/>
                    <a:pt x="165964" y="16140"/>
                    <a:pt x="192697" y="16140"/>
                  </a:cubicBezTo>
                  <a:close/>
                  <a:moveTo>
                    <a:pt x="301511" y="0"/>
                  </a:moveTo>
                  <a:cubicBezTo>
                    <a:pt x="337146" y="0"/>
                    <a:pt x="366033" y="28871"/>
                    <a:pt x="366033" y="64485"/>
                  </a:cubicBezTo>
                  <a:cubicBezTo>
                    <a:pt x="366033" y="100099"/>
                    <a:pt x="337146" y="128970"/>
                    <a:pt x="301511" y="128970"/>
                  </a:cubicBezTo>
                  <a:cubicBezTo>
                    <a:pt x="265876" y="128970"/>
                    <a:pt x="236989" y="100099"/>
                    <a:pt x="236989" y="64485"/>
                  </a:cubicBezTo>
                  <a:cubicBezTo>
                    <a:pt x="236989" y="28871"/>
                    <a:pt x="265876" y="0"/>
                    <a:pt x="30151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12" name="直接连接符 11"/>
            <p:cNvCxnSpPr/>
            <p:nvPr/>
          </p:nvCxnSpPr>
          <p:spPr>
            <a:xfrm>
              <a:off x="1557433" y="3467100"/>
              <a:ext cx="9248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973023" y="3755977"/>
              <a:ext cx="2084387" cy="1505501"/>
              <a:chOff x="6424297" y="1967781"/>
              <a:chExt cx="2084387" cy="1505501"/>
            </a:xfrm>
          </p:grpSpPr>
          <p:sp>
            <p:nvSpPr>
              <p:cNvPr id="23" name="矩形 22"/>
              <p:cNvSpPr/>
              <p:nvPr/>
            </p:nvSpPr>
            <p:spPr>
              <a:xfrm>
                <a:off x="6424298" y="2346820"/>
                <a:ext cx="20843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a:t>
                </a:r>
                <a:r>
                  <a:rPr lang="zh-CN" altLang="en-US" sz="1400" dirty="0" smtClean="0">
                    <a:solidFill>
                      <a:schemeClr val="bg1"/>
                    </a:solidFill>
                  </a:rPr>
                  <a:t>上可以</a:t>
                </a:r>
                <a:r>
                  <a:rPr lang="zh-CN" altLang="en-US" sz="1400" dirty="0">
                    <a:solidFill>
                      <a:schemeClr val="bg1"/>
                    </a:solidFill>
                  </a:rPr>
                  <a:t>将演示文稿打印</a:t>
                </a:r>
                <a:r>
                  <a:rPr lang="zh-CN" altLang="en-US" sz="1400" dirty="0" smtClean="0">
                    <a:solidFill>
                      <a:schemeClr val="bg1"/>
                    </a:solidFill>
                  </a:rPr>
                  <a:t>出来制作</a:t>
                </a:r>
                <a:r>
                  <a:rPr lang="zh-CN" altLang="en-US" sz="1400" dirty="0">
                    <a:solidFill>
                      <a:schemeClr val="bg1"/>
                    </a:solidFill>
                  </a:rPr>
                  <a:t>成</a:t>
                </a:r>
                <a:r>
                  <a:rPr lang="zh-CN" altLang="en-US" sz="1400" dirty="0" smtClean="0">
                    <a:solidFill>
                      <a:schemeClr val="bg1"/>
                    </a:solidFill>
                  </a:rPr>
                  <a:t>胶片以便泛</a:t>
                </a:r>
                <a:r>
                  <a:rPr lang="zh-CN" altLang="en-US" sz="1400" dirty="0">
                    <a:solidFill>
                      <a:schemeClr val="bg1"/>
                    </a:solidFill>
                  </a:rPr>
                  <a:t>的领域</a:t>
                </a:r>
                <a:r>
                  <a:rPr lang="zh-CN" altLang="en-US" sz="1400" dirty="0" smtClean="0">
                    <a:solidFill>
                      <a:schemeClr val="bg1"/>
                    </a:solidFill>
                  </a:rPr>
                  <a:t>中</a:t>
                </a:r>
                <a:endParaRPr lang="zh-CN" altLang="en-US" sz="1400" dirty="0" smtClean="0">
                  <a:solidFill>
                    <a:schemeClr val="bg1"/>
                  </a:solidFill>
                </a:endParaRPr>
              </a:p>
            </p:txBody>
          </p:sp>
          <p:sp>
            <p:nvSpPr>
              <p:cNvPr id="24" name="矩形 23"/>
              <p:cNvSpPr/>
              <p:nvPr/>
            </p:nvSpPr>
            <p:spPr>
              <a:xfrm>
                <a:off x="6424297" y="19677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rPr>
                  <a:t>文字</a:t>
                </a:r>
                <a:r>
                  <a:rPr lang="zh-CN" altLang="en-US" sz="2000" b="1" dirty="0">
                    <a:solidFill>
                      <a:schemeClr val="bg1"/>
                    </a:solidFill>
                  </a:rPr>
                  <a:t>添加</a:t>
                </a:r>
                <a:endParaRPr lang="zh-CN" altLang="en-US" sz="2000" b="1" dirty="0">
                  <a:solidFill>
                    <a:schemeClr val="bg1"/>
                  </a:solidFill>
                </a:endParaRPr>
              </a:p>
            </p:txBody>
          </p:sp>
        </p:grpSp>
      </p:grpSp>
      <p:grpSp>
        <p:nvGrpSpPr>
          <p:cNvPr id="11" name="组合 10"/>
          <p:cNvGrpSpPr/>
          <p:nvPr/>
        </p:nvGrpSpPr>
        <p:grpSpPr>
          <a:xfrm>
            <a:off x="3592134" y="1885950"/>
            <a:ext cx="2290312" cy="3806826"/>
            <a:chOff x="3592134" y="1885950"/>
            <a:chExt cx="2290312" cy="3806826"/>
          </a:xfrm>
        </p:grpSpPr>
        <p:sp>
          <p:nvSpPr>
            <p:cNvPr id="3" name="矩形 2"/>
            <p:cNvSpPr/>
            <p:nvPr/>
          </p:nvSpPr>
          <p:spPr>
            <a:xfrm>
              <a:off x="3592134" y="1885950"/>
              <a:ext cx="2290312" cy="38068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7"/>
            <p:cNvSpPr/>
            <p:nvPr/>
          </p:nvSpPr>
          <p:spPr>
            <a:xfrm>
              <a:off x="4400813" y="2297041"/>
              <a:ext cx="672954" cy="854218"/>
            </a:xfrm>
            <a:custGeom>
              <a:avLst/>
              <a:gdLst>
                <a:gd name="T0" fmla="*/ 558 w 1848"/>
                <a:gd name="T1" fmla="*/ 2350 h 2350"/>
                <a:gd name="T2" fmla="*/ 1848 w 1848"/>
                <a:gd name="T3" fmla="*/ 2350 h 2350"/>
                <a:gd name="T4" fmla="*/ 1482 w 1848"/>
                <a:gd name="T5" fmla="*/ 1719 h 2350"/>
                <a:gd name="T6" fmla="*/ 1846 w 1848"/>
                <a:gd name="T7" fmla="*/ 790 h 2350"/>
                <a:gd name="T8" fmla="*/ 1173 w 1848"/>
                <a:gd name="T9" fmla="*/ 53 h 2350"/>
                <a:gd name="T10" fmla="*/ 295 w 1848"/>
                <a:gd name="T11" fmla="*/ 354 h 2350"/>
                <a:gd name="T12" fmla="*/ 157 w 1848"/>
                <a:gd name="T13" fmla="*/ 886 h 2350"/>
                <a:gd name="T14" fmla="*/ 213 w 1848"/>
                <a:gd name="T15" fmla="*/ 1009 h 2350"/>
                <a:gd name="T16" fmla="*/ 13 w 1848"/>
                <a:gd name="T17" fmla="*/ 1389 h 2350"/>
                <a:gd name="T18" fmla="*/ 173 w 1848"/>
                <a:gd name="T19" fmla="*/ 1471 h 2350"/>
                <a:gd name="T20" fmla="*/ 159 w 1848"/>
                <a:gd name="T21" fmla="*/ 1580 h 2350"/>
                <a:gd name="T22" fmla="*/ 232 w 1848"/>
                <a:gd name="T23" fmla="*/ 1764 h 2350"/>
                <a:gd name="T24" fmla="*/ 218 w 1848"/>
                <a:gd name="T25" fmla="*/ 1935 h 2350"/>
                <a:gd name="T26" fmla="*/ 426 w 1848"/>
                <a:gd name="T27" fmla="*/ 2033 h 2350"/>
                <a:gd name="T28" fmla="*/ 702 w 1848"/>
                <a:gd name="T29" fmla="*/ 1988 h 2350"/>
                <a:gd name="T30" fmla="*/ 558 w 1848"/>
                <a:gd name="T31" fmla="*/ 2350 h 2350"/>
                <a:gd name="T32" fmla="*/ 1109 w 1848"/>
                <a:gd name="T33" fmla="*/ 1570 h 2350"/>
                <a:gd name="T34" fmla="*/ 947 w 1848"/>
                <a:gd name="T35" fmla="*/ 1404 h 2350"/>
                <a:gd name="T36" fmla="*/ 1109 w 1848"/>
                <a:gd name="T37" fmla="*/ 1237 h 2350"/>
                <a:gd name="T38" fmla="*/ 1274 w 1848"/>
                <a:gd name="T39" fmla="*/ 1404 h 2350"/>
                <a:gd name="T40" fmla="*/ 1109 w 1848"/>
                <a:gd name="T41" fmla="*/ 1570 h 2350"/>
                <a:gd name="T42" fmla="*/ 1135 w 1848"/>
                <a:gd name="T43" fmla="*/ 298 h 2350"/>
                <a:gd name="T44" fmla="*/ 1486 w 1848"/>
                <a:gd name="T45" fmla="*/ 583 h 2350"/>
                <a:gd name="T46" fmla="*/ 1331 w 1848"/>
                <a:gd name="T47" fmla="*/ 890 h 2350"/>
                <a:gd name="T48" fmla="*/ 1237 w 1848"/>
                <a:gd name="T49" fmla="*/ 1118 h 2350"/>
                <a:gd name="T50" fmla="*/ 1237 w 1848"/>
                <a:gd name="T51" fmla="*/ 1151 h 2350"/>
                <a:gd name="T52" fmla="*/ 994 w 1848"/>
                <a:gd name="T53" fmla="*/ 1151 h 2350"/>
                <a:gd name="T54" fmla="*/ 992 w 1848"/>
                <a:gd name="T55" fmla="*/ 1104 h 2350"/>
                <a:gd name="T56" fmla="*/ 1100 w 1848"/>
                <a:gd name="T57" fmla="*/ 817 h 2350"/>
                <a:gd name="T58" fmla="*/ 1206 w 1848"/>
                <a:gd name="T59" fmla="*/ 627 h 2350"/>
                <a:gd name="T60" fmla="*/ 1073 w 1848"/>
                <a:gd name="T61" fmla="*/ 517 h 2350"/>
                <a:gd name="T62" fmla="*/ 892 w 1848"/>
                <a:gd name="T63" fmla="*/ 572 h 2350"/>
                <a:gd name="T64" fmla="*/ 830 w 1848"/>
                <a:gd name="T65" fmla="*/ 373 h 2350"/>
                <a:gd name="T66" fmla="*/ 1135 w 1848"/>
                <a:gd name="T67" fmla="*/ 298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48" h="2350">
                  <a:moveTo>
                    <a:pt x="558" y="2350"/>
                  </a:moveTo>
                  <a:lnTo>
                    <a:pt x="1848" y="2350"/>
                  </a:lnTo>
                  <a:cubicBezTo>
                    <a:pt x="1848" y="2350"/>
                    <a:pt x="1474" y="2049"/>
                    <a:pt x="1482" y="1719"/>
                  </a:cubicBezTo>
                  <a:cubicBezTo>
                    <a:pt x="1486" y="1535"/>
                    <a:pt x="1848" y="1301"/>
                    <a:pt x="1846" y="790"/>
                  </a:cubicBezTo>
                  <a:cubicBezTo>
                    <a:pt x="1845" y="534"/>
                    <a:pt x="1596" y="107"/>
                    <a:pt x="1173" y="53"/>
                  </a:cubicBezTo>
                  <a:cubicBezTo>
                    <a:pt x="750" y="0"/>
                    <a:pt x="434" y="93"/>
                    <a:pt x="295" y="354"/>
                  </a:cubicBezTo>
                  <a:cubicBezTo>
                    <a:pt x="157" y="615"/>
                    <a:pt x="146" y="844"/>
                    <a:pt x="157" y="886"/>
                  </a:cubicBezTo>
                  <a:cubicBezTo>
                    <a:pt x="168" y="929"/>
                    <a:pt x="213" y="1009"/>
                    <a:pt x="213" y="1009"/>
                  </a:cubicBezTo>
                  <a:cubicBezTo>
                    <a:pt x="213" y="1009"/>
                    <a:pt x="0" y="1336"/>
                    <a:pt x="13" y="1389"/>
                  </a:cubicBezTo>
                  <a:cubicBezTo>
                    <a:pt x="27" y="1442"/>
                    <a:pt x="173" y="1471"/>
                    <a:pt x="173" y="1471"/>
                  </a:cubicBezTo>
                  <a:cubicBezTo>
                    <a:pt x="173" y="1471"/>
                    <a:pt x="186" y="1508"/>
                    <a:pt x="159" y="1580"/>
                  </a:cubicBezTo>
                  <a:cubicBezTo>
                    <a:pt x="133" y="1652"/>
                    <a:pt x="209" y="1735"/>
                    <a:pt x="232" y="1764"/>
                  </a:cubicBezTo>
                  <a:cubicBezTo>
                    <a:pt x="254" y="1793"/>
                    <a:pt x="200" y="1884"/>
                    <a:pt x="218" y="1935"/>
                  </a:cubicBezTo>
                  <a:cubicBezTo>
                    <a:pt x="237" y="1985"/>
                    <a:pt x="325" y="2046"/>
                    <a:pt x="426" y="2033"/>
                  </a:cubicBezTo>
                  <a:cubicBezTo>
                    <a:pt x="527" y="2020"/>
                    <a:pt x="657" y="1996"/>
                    <a:pt x="702" y="1988"/>
                  </a:cubicBezTo>
                  <a:cubicBezTo>
                    <a:pt x="803" y="2227"/>
                    <a:pt x="558" y="2350"/>
                    <a:pt x="558" y="2350"/>
                  </a:cubicBezTo>
                  <a:close/>
                  <a:moveTo>
                    <a:pt x="1109" y="1570"/>
                  </a:moveTo>
                  <a:cubicBezTo>
                    <a:pt x="1012" y="1570"/>
                    <a:pt x="947" y="1499"/>
                    <a:pt x="947" y="1404"/>
                  </a:cubicBezTo>
                  <a:cubicBezTo>
                    <a:pt x="947" y="1307"/>
                    <a:pt x="1014" y="1237"/>
                    <a:pt x="1109" y="1237"/>
                  </a:cubicBezTo>
                  <a:cubicBezTo>
                    <a:pt x="1208" y="1237"/>
                    <a:pt x="1272" y="1307"/>
                    <a:pt x="1274" y="1404"/>
                  </a:cubicBezTo>
                  <a:cubicBezTo>
                    <a:pt x="1274" y="1498"/>
                    <a:pt x="1208" y="1570"/>
                    <a:pt x="1109" y="1570"/>
                  </a:cubicBezTo>
                  <a:close/>
                  <a:moveTo>
                    <a:pt x="1135" y="298"/>
                  </a:moveTo>
                  <a:cubicBezTo>
                    <a:pt x="1376" y="298"/>
                    <a:pt x="1486" y="431"/>
                    <a:pt x="1486" y="583"/>
                  </a:cubicBezTo>
                  <a:cubicBezTo>
                    <a:pt x="1486" y="722"/>
                    <a:pt x="1400" y="813"/>
                    <a:pt x="1331" y="890"/>
                  </a:cubicBezTo>
                  <a:cubicBezTo>
                    <a:pt x="1263" y="965"/>
                    <a:pt x="1235" y="1036"/>
                    <a:pt x="1237" y="1118"/>
                  </a:cubicBezTo>
                  <a:lnTo>
                    <a:pt x="1237" y="1151"/>
                  </a:lnTo>
                  <a:lnTo>
                    <a:pt x="994" y="1151"/>
                  </a:lnTo>
                  <a:lnTo>
                    <a:pt x="992" y="1104"/>
                  </a:lnTo>
                  <a:cubicBezTo>
                    <a:pt x="987" y="1010"/>
                    <a:pt x="1018" y="915"/>
                    <a:pt x="1100" y="817"/>
                  </a:cubicBezTo>
                  <a:cubicBezTo>
                    <a:pt x="1159" y="747"/>
                    <a:pt x="1206" y="689"/>
                    <a:pt x="1206" y="627"/>
                  </a:cubicBezTo>
                  <a:cubicBezTo>
                    <a:pt x="1206" y="563"/>
                    <a:pt x="1164" y="521"/>
                    <a:pt x="1073" y="517"/>
                  </a:cubicBezTo>
                  <a:cubicBezTo>
                    <a:pt x="1012" y="517"/>
                    <a:pt x="939" y="539"/>
                    <a:pt x="892" y="572"/>
                  </a:cubicBezTo>
                  <a:lnTo>
                    <a:pt x="830" y="373"/>
                  </a:lnTo>
                  <a:cubicBezTo>
                    <a:pt x="895" y="334"/>
                    <a:pt x="1005" y="298"/>
                    <a:pt x="1135" y="29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13" name="直接连接符 12"/>
            <p:cNvCxnSpPr/>
            <p:nvPr/>
          </p:nvCxnSpPr>
          <p:spPr>
            <a:xfrm>
              <a:off x="4274854" y="3467100"/>
              <a:ext cx="9248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3695096" y="3755977"/>
              <a:ext cx="2084387" cy="1505501"/>
              <a:chOff x="6424297" y="1967781"/>
              <a:chExt cx="2084387" cy="1505501"/>
            </a:xfrm>
          </p:grpSpPr>
          <p:sp>
            <p:nvSpPr>
              <p:cNvPr id="26" name="矩形 25"/>
              <p:cNvSpPr/>
              <p:nvPr/>
            </p:nvSpPr>
            <p:spPr>
              <a:xfrm>
                <a:off x="6424298" y="2346820"/>
                <a:ext cx="20843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a:t>
                </a:r>
                <a:r>
                  <a:rPr lang="zh-CN" altLang="en-US" sz="1400" dirty="0" smtClean="0">
                    <a:solidFill>
                      <a:schemeClr val="bg1"/>
                    </a:solidFill>
                  </a:rPr>
                  <a:t>上可以</a:t>
                </a:r>
                <a:r>
                  <a:rPr lang="zh-CN" altLang="en-US" sz="1400" dirty="0">
                    <a:solidFill>
                      <a:schemeClr val="bg1"/>
                    </a:solidFill>
                  </a:rPr>
                  <a:t>将演示文稿打印</a:t>
                </a:r>
                <a:r>
                  <a:rPr lang="zh-CN" altLang="en-US" sz="1400" dirty="0" smtClean="0">
                    <a:solidFill>
                      <a:schemeClr val="bg1"/>
                    </a:solidFill>
                  </a:rPr>
                  <a:t>出来制作</a:t>
                </a:r>
                <a:r>
                  <a:rPr lang="zh-CN" altLang="en-US" sz="1400" dirty="0">
                    <a:solidFill>
                      <a:schemeClr val="bg1"/>
                    </a:solidFill>
                  </a:rPr>
                  <a:t>成</a:t>
                </a:r>
                <a:r>
                  <a:rPr lang="zh-CN" altLang="en-US" sz="1400" dirty="0" smtClean="0">
                    <a:solidFill>
                      <a:schemeClr val="bg1"/>
                    </a:solidFill>
                  </a:rPr>
                  <a:t>胶片以便泛</a:t>
                </a:r>
                <a:r>
                  <a:rPr lang="zh-CN" altLang="en-US" sz="1400" dirty="0">
                    <a:solidFill>
                      <a:schemeClr val="bg1"/>
                    </a:solidFill>
                  </a:rPr>
                  <a:t>的领域</a:t>
                </a:r>
                <a:r>
                  <a:rPr lang="zh-CN" altLang="en-US" sz="1400" dirty="0" smtClean="0">
                    <a:solidFill>
                      <a:schemeClr val="bg1"/>
                    </a:solidFill>
                  </a:rPr>
                  <a:t>中</a:t>
                </a:r>
                <a:endParaRPr lang="zh-CN" altLang="en-US" sz="1400" dirty="0" smtClean="0">
                  <a:solidFill>
                    <a:schemeClr val="bg1"/>
                  </a:solidFill>
                </a:endParaRPr>
              </a:p>
            </p:txBody>
          </p:sp>
          <p:sp>
            <p:nvSpPr>
              <p:cNvPr id="27" name="矩形 26"/>
              <p:cNvSpPr/>
              <p:nvPr/>
            </p:nvSpPr>
            <p:spPr>
              <a:xfrm>
                <a:off x="6424297" y="19677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rPr>
                  <a:t>文字</a:t>
                </a:r>
                <a:r>
                  <a:rPr lang="zh-CN" altLang="en-US" sz="2000" b="1" dirty="0">
                    <a:solidFill>
                      <a:schemeClr val="bg1"/>
                    </a:solidFill>
                  </a:rPr>
                  <a:t>添加</a:t>
                </a:r>
                <a:endParaRPr lang="zh-CN" altLang="en-US" sz="2000" b="1" dirty="0">
                  <a:solidFill>
                    <a:schemeClr val="bg1"/>
                  </a:solidFill>
                </a:endParaRPr>
              </a:p>
            </p:txBody>
          </p:sp>
        </p:grpSp>
      </p:grpSp>
      <p:grpSp>
        <p:nvGrpSpPr>
          <p:cNvPr id="38" name="组合 37"/>
          <p:cNvGrpSpPr/>
          <p:nvPr/>
        </p:nvGrpSpPr>
        <p:grpSpPr>
          <a:xfrm>
            <a:off x="6309555" y="1885950"/>
            <a:ext cx="2290312" cy="3806826"/>
            <a:chOff x="6309555" y="1885950"/>
            <a:chExt cx="2290312" cy="3806826"/>
          </a:xfrm>
        </p:grpSpPr>
        <p:sp>
          <p:nvSpPr>
            <p:cNvPr id="4" name="矩形 3"/>
            <p:cNvSpPr/>
            <p:nvPr/>
          </p:nvSpPr>
          <p:spPr>
            <a:xfrm>
              <a:off x="6309555" y="1885950"/>
              <a:ext cx="2290312" cy="38068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8"/>
            <p:cNvSpPr/>
            <p:nvPr/>
          </p:nvSpPr>
          <p:spPr>
            <a:xfrm>
              <a:off x="7040745" y="2297041"/>
              <a:ext cx="827933" cy="854218"/>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14" name="直接连接符 13"/>
            <p:cNvCxnSpPr/>
            <p:nvPr/>
          </p:nvCxnSpPr>
          <p:spPr>
            <a:xfrm>
              <a:off x="6992275" y="3467100"/>
              <a:ext cx="9248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6412517" y="3755977"/>
              <a:ext cx="2084387" cy="1505501"/>
              <a:chOff x="6424297" y="1967781"/>
              <a:chExt cx="2084387" cy="1505501"/>
            </a:xfrm>
          </p:grpSpPr>
          <p:sp>
            <p:nvSpPr>
              <p:cNvPr id="29" name="矩形 28"/>
              <p:cNvSpPr/>
              <p:nvPr/>
            </p:nvSpPr>
            <p:spPr>
              <a:xfrm>
                <a:off x="6424298" y="2346820"/>
                <a:ext cx="20843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a:t>
                </a:r>
                <a:r>
                  <a:rPr lang="zh-CN" altLang="en-US" sz="1400" dirty="0" smtClean="0">
                    <a:solidFill>
                      <a:schemeClr val="bg1"/>
                    </a:solidFill>
                  </a:rPr>
                  <a:t>上可以</a:t>
                </a:r>
                <a:r>
                  <a:rPr lang="zh-CN" altLang="en-US" sz="1400" dirty="0">
                    <a:solidFill>
                      <a:schemeClr val="bg1"/>
                    </a:solidFill>
                  </a:rPr>
                  <a:t>将演示文稿打印</a:t>
                </a:r>
                <a:r>
                  <a:rPr lang="zh-CN" altLang="en-US" sz="1400" dirty="0" smtClean="0">
                    <a:solidFill>
                      <a:schemeClr val="bg1"/>
                    </a:solidFill>
                  </a:rPr>
                  <a:t>出来制作</a:t>
                </a:r>
                <a:r>
                  <a:rPr lang="zh-CN" altLang="en-US" sz="1400" dirty="0">
                    <a:solidFill>
                      <a:schemeClr val="bg1"/>
                    </a:solidFill>
                  </a:rPr>
                  <a:t>成</a:t>
                </a:r>
                <a:r>
                  <a:rPr lang="zh-CN" altLang="en-US" sz="1400" dirty="0" smtClean="0">
                    <a:solidFill>
                      <a:schemeClr val="bg1"/>
                    </a:solidFill>
                  </a:rPr>
                  <a:t>胶片以便泛</a:t>
                </a:r>
                <a:r>
                  <a:rPr lang="zh-CN" altLang="en-US" sz="1400" dirty="0">
                    <a:solidFill>
                      <a:schemeClr val="bg1"/>
                    </a:solidFill>
                  </a:rPr>
                  <a:t>的领域</a:t>
                </a:r>
                <a:r>
                  <a:rPr lang="zh-CN" altLang="en-US" sz="1400" dirty="0" smtClean="0">
                    <a:solidFill>
                      <a:schemeClr val="bg1"/>
                    </a:solidFill>
                  </a:rPr>
                  <a:t>中</a:t>
                </a:r>
                <a:endParaRPr lang="zh-CN" altLang="en-US" sz="1400" dirty="0" smtClean="0">
                  <a:solidFill>
                    <a:schemeClr val="bg1"/>
                  </a:solidFill>
                </a:endParaRPr>
              </a:p>
            </p:txBody>
          </p:sp>
          <p:sp>
            <p:nvSpPr>
              <p:cNvPr id="30" name="矩形 29"/>
              <p:cNvSpPr/>
              <p:nvPr/>
            </p:nvSpPr>
            <p:spPr>
              <a:xfrm>
                <a:off x="6424297" y="19677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rPr>
                  <a:t>文字</a:t>
                </a:r>
                <a:r>
                  <a:rPr lang="zh-CN" altLang="en-US" sz="2000" b="1" dirty="0">
                    <a:solidFill>
                      <a:schemeClr val="bg1"/>
                    </a:solidFill>
                  </a:rPr>
                  <a:t>添加</a:t>
                </a:r>
                <a:endParaRPr lang="zh-CN" altLang="en-US" sz="2000" b="1" dirty="0">
                  <a:solidFill>
                    <a:schemeClr val="bg1"/>
                  </a:solidFill>
                </a:endParaRPr>
              </a:p>
            </p:txBody>
          </p:sp>
        </p:grpSp>
      </p:grpSp>
      <p:grpSp>
        <p:nvGrpSpPr>
          <p:cNvPr id="39" name="组合 38"/>
          <p:cNvGrpSpPr/>
          <p:nvPr/>
        </p:nvGrpSpPr>
        <p:grpSpPr>
          <a:xfrm>
            <a:off x="9026976" y="1885950"/>
            <a:ext cx="2290312" cy="3806826"/>
            <a:chOff x="9026976" y="1885950"/>
            <a:chExt cx="2290312" cy="3806826"/>
          </a:xfrm>
        </p:grpSpPr>
        <p:sp>
          <p:nvSpPr>
            <p:cNvPr id="5" name="矩形 4"/>
            <p:cNvSpPr/>
            <p:nvPr/>
          </p:nvSpPr>
          <p:spPr>
            <a:xfrm>
              <a:off x="9026976" y="1885950"/>
              <a:ext cx="2290312" cy="38068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9"/>
            <p:cNvSpPr/>
            <p:nvPr/>
          </p:nvSpPr>
          <p:spPr>
            <a:xfrm>
              <a:off x="9745023" y="2297686"/>
              <a:ext cx="854218" cy="852928"/>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15" name="直接连接符 14"/>
            <p:cNvCxnSpPr/>
            <p:nvPr/>
          </p:nvCxnSpPr>
          <p:spPr>
            <a:xfrm>
              <a:off x="9709696" y="3467100"/>
              <a:ext cx="92487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1" name="组合 30"/>
            <p:cNvGrpSpPr/>
            <p:nvPr/>
          </p:nvGrpSpPr>
          <p:grpSpPr>
            <a:xfrm>
              <a:off x="9129938" y="3755977"/>
              <a:ext cx="2084387" cy="1505501"/>
              <a:chOff x="6424297" y="1967781"/>
              <a:chExt cx="2084387" cy="1505501"/>
            </a:xfrm>
          </p:grpSpPr>
          <p:sp>
            <p:nvSpPr>
              <p:cNvPr id="32" name="矩形 31"/>
              <p:cNvSpPr/>
              <p:nvPr/>
            </p:nvSpPr>
            <p:spPr>
              <a:xfrm>
                <a:off x="6424298" y="2346820"/>
                <a:ext cx="2084386"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rPr>
                  <a:t>用户可以在投影仪或者计算机</a:t>
                </a:r>
                <a:r>
                  <a:rPr lang="zh-CN" altLang="en-US" sz="1400" dirty="0" smtClean="0">
                    <a:solidFill>
                      <a:schemeClr val="bg1"/>
                    </a:solidFill>
                  </a:rPr>
                  <a:t>上可以</a:t>
                </a:r>
                <a:r>
                  <a:rPr lang="zh-CN" altLang="en-US" sz="1400" dirty="0">
                    <a:solidFill>
                      <a:schemeClr val="bg1"/>
                    </a:solidFill>
                  </a:rPr>
                  <a:t>将演示文稿打印</a:t>
                </a:r>
                <a:r>
                  <a:rPr lang="zh-CN" altLang="en-US" sz="1400" dirty="0" smtClean="0">
                    <a:solidFill>
                      <a:schemeClr val="bg1"/>
                    </a:solidFill>
                  </a:rPr>
                  <a:t>出来制作</a:t>
                </a:r>
                <a:r>
                  <a:rPr lang="zh-CN" altLang="en-US" sz="1400" dirty="0">
                    <a:solidFill>
                      <a:schemeClr val="bg1"/>
                    </a:solidFill>
                  </a:rPr>
                  <a:t>成</a:t>
                </a:r>
                <a:r>
                  <a:rPr lang="zh-CN" altLang="en-US" sz="1400" dirty="0" smtClean="0">
                    <a:solidFill>
                      <a:schemeClr val="bg1"/>
                    </a:solidFill>
                  </a:rPr>
                  <a:t>胶片以便泛</a:t>
                </a:r>
                <a:r>
                  <a:rPr lang="zh-CN" altLang="en-US" sz="1400" dirty="0">
                    <a:solidFill>
                      <a:schemeClr val="bg1"/>
                    </a:solidFill>
                  </a:rPr>
                  <a:t>的领域</a:t>
                </a:r>
                <a:r>
                  <a:rPr lang="zh-CN" altLang="en-US" sz="1400" dirty="0" smtClean="0">
                    <a:solidFill>
                      <a:schemeClr val="bg1"/>
                    </a:solidFill>
                  </a:rPr>
                  <a:t>中</a:t>
                </a:r>
                <a:endParaRPr lang="zh-CN" altLang="en-US" sz="1400" dirty="0" smtClean="0">
                  <a:solidFill>
                    <a:schemeClr val="bg1"/>
                  </a:solidFill>
                </a:endParaRPr>
              </a:p>
            </p:txBody>
          </p:sp>
          <p:sp>
            <p:nvSpPr>
              <p:cNvPr id="33" name="矩形 32"/>
              <p:cNvSpPr/>
              <p:nvPr/>
            </p:nvSpPr>
            <p:spPr>
              <a:xfrm>
                <a:off x="6424297" y="1967781"/>
                <a:ext cx="2084387" cy="42986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smtClean="0">
                    <a:solidFill>
                      <a:schemeClr val="bg1"/>
                    </a:solidFill>
                  </a:rPr>
                  <a:t>文字</a:t>
                </a:r>
                <a:r>
                  <a:rPr lang="zh-CN" altLang="en-US" sz="2000" b="1" dirty="0">
                    <a:solidFill>
                      <a:schemeClr val="bg1"/>
                    </a:solidFill>
                  </a:rPr>
                  <a:t>添加</a:t>
                </a:r>
                <a:endParaRPr lang="zh-CN" altLang="en-US" sz="2000" b="1" dirty="0">
                  <a:solidFill>
                    <a:schemeClr val="bg1"/>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p:tgtEl>
                                          <p:spTgt spid="11"/>
                                        </p:tgtEl>
                                        <p:attrNameLst>
                                          <p:attrName>ppt_y</p:attrName>
                                        </p:attrNameLst>
                                      </p:cBhvr>
                                      <p:tavLst>
                                        <p:tav tm="0">
                                          <p:val>
                                            <p:strVal val="#ppt_y+#ppt_h*1.125000"/>
                                          </p:val>
                                        </p:tav>
                                        <p:tav tm="100000">
                                          <p:val>
                                            <p:strVal val="#ppt_y"/>
                                          </p:val>
                                        </p:tav>
                                      </p:tavLst>
                                    </p:anim>
                                    <p:animEffect transition="in" filter="wipe(up)">
                                      <p:cBhvr>
                                        <p:cTn id="13" dur="500"/>
                                        <p:tgtEl>
                                          <p:spTgt spid="11"/>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p:tgtEl>
                                          <p:spTgt spid="38"/>
                                        </p:tgtEl>
                                        <p:attrNameLst>
                                          <p:attrName>ppt_y</p:attrName>
                                        </p:attrNameLst>
                                      </p:cBhvr>
                                      <p:tavLst>
                                        <p:tav tm="0">
                                          <p:val>
                                            <p:strVal val="#ppt_y+#ppt_h*1.125000"/>
                                          </p:val>
                                        </p:tav>
                                        <p:tav tm="100000">
                                          <p:val>
                                            <p:strVal val="#ppt_y"/>
                                          </p:val>
                                        </p:tav>
                                      </p:tavLst>
                                    </p:anim>
                                    <p:animEffect transition="in" filter="wipe(up)">
                                      <p:cBhvr>
                                        <p:cTn id="18" dur="500"/>
                                        <p:tgtEl>
                                          <p:spTgt spid="38"/>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39"/>
                                        </p:tgtEl>
                                        <p:attrNameLst>
                                          <p:attrName>style.visibility</p:attrName>
                                        </p:attrNameLst>
                                      </p:cBhvr>
                                      <p:to>
                                        <p:strVal val="visible"/>
                                      </p:to>
                                    </p:set>
                                    <p:anim calcmode="lin" valueType="num">
                                      <p:cBhvr additive="base">
                                        <p:cTn id="22" dur="500"/>
                                        <p:tgtEl>
                                          <p:spTgt spid="39"/>
                                        </p:tgtEl>
                                        <p:attrNameLst>
                                          <p:attrName>ppt_y</p:attrName>
                                        </p:attrNameLst>
                                      </p:cBhvr>
                                      <p:tavLst>
                                        <p:tav tm="0">
                                          <p:val>
                                            <p:strVal val="#ppt_y+#ppt_h*1.125000"/>
                                          </p:val>
                                        </p:tav>
                                        <p:tav tm="100000">
                                          <p:val>
                                            <p:strVal val="#ppt_y"/>
                                          </p:val>
                                        </p:tav>
                                      </p:tavLst>
                                    </p:anim>
                                    <p:animEffect transition="in" filter="wipe(up)">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079743" y="2743226"/>
            <a:ext cx="4032513" cy="2092273"/>
            <a:chOff x="4079743" y="2743226"/>
            <a:chExt cx="4032513" cy="2092273"/>
          </a:xfrm>
        </p:grpSpPr>
        <p:sp>
          <p:nvSpPr>
            <p:cNvPr id="2" name="圆角矩形 1"/>
            <p:cNvSpPr/>
            <p:nvPr/>
          </p:nvSpPr>
          <p:spPr>
            <a:xfrm rot="2700000">
              <a:off x="5040845" y="2743226"/>
              <a:ext cx="1149207" cy="1149207"/>
            </a:xfrm>
            <a:prstGeom prst="roundRect">
              <a:avLst>
                <a:gd name="adj" fmla="val 95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rot="2700000">
              <a:off x="4079743" y="3686292"/>
              <a:ext cx="1149207" cy="1149207"/>
            </a:xfrm>
            <a:prstGeom prst="roundRect">
              <a:avLst>
                <a:gd name="adj" fmla="val 95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rot="2700000">
              <a:off x="6001948" y="3686292"/>
              <a:ext cx="1149207" cy="1149207"/>
            </a:xfrm>
            <a:prstGeom prst="roundRect">
              <a:avLst>
                <a:gd name="adj" fmla="val 95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rot="2700000">
              <a:off x="6963049" y="2743226"/>
              <a:ext cx="1149207" cy="1149207"/>
            </a:xfrm>
            <a:prstGeom prst="roundRect">
              <a:avLst>
                <a:gd name="adj" fmla="val 95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7"/>
            <p:cNvSpPr/>
            <p:nvPr/>
          </p:nvSpPr>
          <p:spPr>
            <a:xfrm>
              <a:off x="5424368" y="3068803"/>
              <a:ext cx="382163" cy="498054"/>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圆角矩形 8"/>
            <p:cNvSpPr/>
            <p:nvPr/>
          </p:nvSpPr>
          <p:spPr>
            <a:xfrm>
              <a:off x="4405320" y="4012336"/>
              <a:ext cx="498054" cy="497119"/>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圆角矩形 9"/>
            <p:cNvSpPr/>
            <p:nvPr/>
          </p:nvSpPr>
          <p:spPr>
            <a:xfrm>
              <a:off x="6327525" y="4018036"/>
              <a:ext cx="498054" cy="485721"/>
            </a:xfrm>
            <a:custGeom>
              <a:avLst/>
              <a:gdLst>
                <a:gd name="T0" fmla="*/ 4915 w 4915"/>
                <a:gd name="T1" fmla="*/ 2834 h 4800"/>
                <a:gd name="T2" fmla="*/ 4911 w 4915"/>
                <a:gd name="T3" fmla="*/ 2763 h 4800"/>
                <a:gd name="T4" fmla="*/ 2537 w 4915"/>
                <a:gd name="T5" fmla="*/ 389 h 4800"/>
                <a:gd name="T6" fmla="*/ 2537 w 4915"/>
                <a:gd name="T7" fmla="*/ 0 h 4800"/>
                <a:gd name="T8" fmla="*/ 2378 w 4915"/>
                <a:gd name="T9" fmla="*/ 0 h 4800"/>
                <a:gd name="T10" fmla="*/ 2378 w 4915"/>
                <a:gd name="T11" fmla="*/ 389 h 4800"/>
                <a:gd name="T12" fmla="*/ 4 w 4915"/>
                <a:gd name="T13" fmla="*/ 2764 h 4800"/>
                <a:gd name="T14" fmla="*/ 0 w 4915"/>
                <a:gd name="T15" fmla="*/ 2834 h 4800"/>
                <a:gd name="T16" fmla="*/ 2 w 4915"/>
                <a:gd name="T17" fmla="*/ 2834 h 4800"/>
                <a:gd name="T18" fmla="*/ 1 w 4915"/>
                <a:gd name="T19" fmla="*/ 2843 h 4800"/>
                <a:gd name="T20" fmla="*/ 161 w 4915"/>
                <a:gd name="T21" fmla="*/ 2843 h 4800"/>
                <a:gd name="T22" fmla="*/ 162 w 4915"/>
                <a:gd name="T23" fmla="*/ 2777 h 4800"/>
                <a:gd name="T24" fmla="*/ 674 w 4915"/>
                <a:gd name="T25" fmla="*/ 2306 h 4800"/>
                <a:gd name="T26" fmla="*/ 1189 w 4915"/>
                <a:gd name="T27" fmla="*/ 2834 h 4800"/>
                <a:gd name="T28" fmla="*/ 1348 w 4915"/>
                <a:gd name="T29" fmla="*/ 2834 h 4800"/>
                <a:gd name="T30" fmla="*/ 1863 w 4915"/>
                <a:gd name="T31" fmla="*/ 2306 h 4800"/>
                <a:gd name="T32" fmla="*/ 2378 w 4915"/>
                <a:gd name="T33" fmla="*/ 2832 h 4800"/>
                <a:gd name="T34" fmla="*/ 2378 w 4915"/>
                <a:gd name="T35" fmla="*/ 4379 h 4800"/>
                <a:gd name="T36" fmla="*/ 2792 w 4915"/>
                <a:gd name="T37" fmla="*/ 4800 h 4800"/>
                <a:gd name="T38" fmla="*/ 3206 w 4915"/>
                <a:gd name="T39" fmla="*/ 4379 h 4800"/>
                <a:gd name="T40" fmla="*/ 3047 w 4915"/>
                <a:gd name="T41" fmla="*/ 4379 h 4800"/>
                <a:gd name="T42" fmla="*/ 2792 w 4915"/>
                <a:gd name="T43" fmla="*/ 4641 h 4800"/>
                <a:gd name="T44" fmla="*/ 2537 w 4915"/>
                <a:gd name="T45" fmla="*/ 4379 h 4800"/>
                <a:gd name="T46" fmla="*/ 2537 w 4915"/>
                <a:gd name="T47" fmla="*/ 2834 h 4800"/>
                <a:gd name="T48" fmla="*/ 2537 w 4915"/>
                <a:gd name="T49" fmla="*/ 2834 h 4800"/>
                <a:gd name="T50" fmla="*/ 3052 w 4915"/>
                <a:gd name="T51" fmla="*/ 2306 h 4800"/>
                <a:gd name="T52" fmla="*/ 3567 w 4915"/>
                <a:gd name="T53" fmla="*/ 2832 h 4800"/>
                <a:gd name="T54" fmla="*/ 3567 w 4915"/>
                <a:gd name="T55" fmla="*/ 2834 h 4800"/>
                <a:gd name="T56" fmla="*/ 3567 w 4915"/>
                <a:gd name="T57" fmla="*/ 2834 h 4800"/>
                <a:gd name="T58" fmla="*/ 3726 w 4915"/>
                <a:gd name="T59" fmla="*/ 2834 h 4800"/>
                <a:gd name="T60" fmla="*/ 3726 w 4915"/>
                <a:gd name="T61" fmla="*/ 2834 h 4800"/>
                <a:gd name="T62" fmla="*/ 3726 w 4915"/>
                <a:gd name="T63" fmla="*/ 2832 h 4800"/>
                <a:gd name="T64" fmla="*/ 4241 w 4915"/>
                <a:gd name="T65" fmla="*/ 2306 h 4800"/>
                <a:gd name="T66" fmla="*/ 4752 w 4915"/>
                <a:gd name="T67" fmla="*/ 2776 h 4800"/>
                <a:gd name="T68" fmla="*/ 4754 w 4915"/>
                <a:gd name="T69" fmla="*/ 2843 h 4800"/>
                <a:gd name="T70" fmla="*/ 4913 w 4915"/>
                <a:gd name="T71" fmla="*/ 2843 h 4800"/>
                <a:gd name="T72" fmla="*/ 4913 w 4915"/>
                <a:gd name="T73" fmla="*/ 2834 h 4800"/>
                <a:gd name="T74" fmla="*/ 4915 w 4915"/>
                <a:gd name="T75" fmla="*/ 2834 h 4800"/>
                <a:gd name="T76" fmla="*/ 4241 w 4915"/>
                <a:gd name="T77" fmla="*/ 2147 h 4800"/>
                <a:gd name="T78" fmla="*/ 3646 w 4915"/>
                <a:gd name="T79" fmla="*/ 2511 h 4800"/>
                <a:gd name="T80" fmla="*/ 3052 w 4915"/>
                <a:gd name="T81" fmla="*/ 2147 h 4800"/>
                <a:gd name="T82" fmla="*/ 2457 w 4915"/>
                <a:gd name="T83" fmla="*/ 2511 h 4800"/>
                <a:gd name="T84" fmla="*/ 1863 w 4915"/>
                <a:gd name="T85" fmla="*/ 2147 h 4800"/>
                <a:gd name="T86" fmla="*/ 1268 w 4915"/>
                <a:gd name="T87" fmla="*/ 2511 h 4800"/>
                <a:gd name="T88" fmla="*/ 674 w 4915"/>
                <a:gd name="T89" fmla="*/ 2147 h 4800"/>
                <a:gd name="T90" fmla="*/ 219 w 4915"/>
                <a:gd name="T91" fmla="*/ 2328 h 4800"/>
                <a:gd name="T92" fmla="*/ 2457 w 4915"/>
                <a:gd name="T93" fmla="*/ 547 h 4800"/>
                <a:gd name="T94" fmla="*/ 4695 w 4915"/>
                <a:gd name="T95" fmla="*/ 2328 h 4800"/>
                <a:gd name="T96" fmla="*/ 4241 w 4915"/>
                <a:gd name="T97" fmla="*/ 2147 h 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15" h="4800">
                  <a:moveTo>
                    <a:pt x="4915" y="2834"/>
                  </a:moveTo>
                  <a:cubicBezTo>
                    <a:pt x="4915" y="2810"/>
                    <a:pt x="4913" y="2786"/>
                    <a:pt x="4911" y="2763"/>
                  </a:cubicBezTo>
                  <a:cubicBezTo>
                    <a:pt x="4870" y="1472"/>
                    <a:pt x="3828" y="431"/>
                    <a:pt x="2537" y="389"/>
                  </a:cubicBezTo>
                  <a:lnTo>
                    <a:pt x="2537" y="0"/>
                  </a:lnTo>
                  <a:lnTo>
                    <a:pt x="2378" y="0"/>
                  </a:lnTo>
                  <a:lnTo>
                    <a:pt x="2378" y="389"/>
                  </a:lnTo>
                  <a:cubicBezTo>
                    <a:pt x="1087" y="431"/>
                    <a:pt x="45" y="1473"/>
                    <a:pt x="4" y="2764"/>
                  </a:cubicBezTo>
                  <a:cubicBezTo>
                    <a:pt x="1" y="2787"/>
                    <a:pt x="0" y="2810"/>
                    <a:pt x="0" y="2834"/>
                  </a:cubicBezTo>
                  <a:lnTo>
                    <a:pt x="2" y="2834"/>
                  </a:lnTo>
                  <a:cubicBezTo>
                    <a:pt x="2" y="2837"/>
                    <a:pt x="1" y="2840"/>
                    <a:pt x="1" y="2843"/>
                  </a:cubicBezTo>
                  <a:lnTo>
                    <a:pt x="161" y="2843"/>
                  </a:lnTo>
                  <a:cubicBezTo>
                    <a:pt x="161" y="2821"/>
                    <a:pt x="162" y="2799"/>
                    <a:pt x="162" y="2777"/>
                  </a:cubicBezTo>
                  <a:cubicBezTo>
                    <a:pt x="190" y="2513"/>
                    <a:pt x="409" y="2306"/>
                    <a:pt x="674" y="2306"/>
                  </a:cubicBezTo>
                  <a:cubicBezTo>
                    <a:pt x="958" y="2306"/>
                    <a:pt x="1189" y="2543"/>
                    <a:pt x="1189" y="2834"/>
                  </a:cubicBezTo>
                  <a:lnTo>
                    <a:pt x="1348" y="2834"/>
                  </a:lnTo>
                  <a:cubicBezTo>
                    <a:pt x="1348" y="2543"/>
                    <a:pt x="1579" y="2306"/>
                    <a:pt x="1863" y="2306"/>
                  </a:cubicBezTo>
                  <a:cubicBezTo>
                    <a:pt x="2146" y="2306"/>
                    <a:pt x="2377" y="2542"/>
                    <a:pt x="2378" y="2832"/>
                  </a:cubicBezTo>
                  <a:lnTo>
                    <a:pt x="2378" y="4379"/>
                  </a:lnTo>
                  <a:cubicBezTo>
                    <a:pt x="2378" y="4611"/>
                    <a:pt x="2564" y="4800"/>
                    <a:pt x="2792" y="4800"/>
                  </a:cubicBezTo>
                  <a:cubicBezTo>
                    <a:pt x="3021" y="4800"/>
                    <a:pt x="3206" y="4611"/>
                    <a:pt x="3206" y="4379"/>
                  </a:cubicBezTo>
                  <a:lnTo>
                    <a:pt x="3047" y="4379"/>
                  </a:lnTo>
                  <a:cubicBezTo>
                    <a:pt x="3047" y="4523"/>
                    <a:pt x="2933" y="4641"/>
                    <a:pt x="2792" y="4641"/>
                  </a:cubicBezTo>
                  <a:cubicBezTo>
                    <a:pt x="2651" y="4641"/>
                    <a:pt x="2537" y="4524"/>
                    <a:pt x="2537" y="4379"/>
                  </a:cubicBezTo>
                  <a:lnTo>
                    <a:pt x="2537" y="2834"/>
                  </a:lnTo>
                  <a:lnTo>
                    <a:pt x="2537" y="2834"/>
                  </a:lnTo>
                  <a:cubicBezTo>
                    <a:pt x="2537" y="2543"/>
                    <a:pt x="2768" y="2306"/>
                    <a:pt x="3052" y="2306"/>
                  </a:cubicBezTo>
                  <a:cubicBezTo>
                    <a:pt x="3335" y="2306"/>
                    <a:pt x="3566" y="2542"/>
                    <a:pt x="3567" y="2832"/>
                  </a:cubicBezTo>
                  <a:cubicBezTo>
                    <a:pt x="3567" y="2833"/>
                    <a:pt x="3567" y="2833"/>
                    <a:pt x="3567" y="2834"/>
                  </a:cubicBezTo>
                  <a:lnTo>
                    <a:pt x="3567" y="2834"/>
                  </a:lnTo>
                  <a:lnTo>
                    <a:pt x="3726" y="2834"/>
                  </a:lnTo>
                  <a:lnTo>
                    <a:pt x="3726" y="2834"/>
                  </a:lnTo>
                  <a:cubicBezTo>
                    <a:pt x="3726" y="2833"/>
                    <a:pt x="3726" y="2833"/>
                    <a:pt x="3726" y="2832"/>
                  </a:cubicBezTo>
                  <a:cubicBezTo>
                    <a:pt x="3727" y="2542"/>
                    <a:pt x="3957" y="2306"/>
                    <a:pt x="4241" y="2306"/>
                  </a:cubicBezTo>
                  <a:cubicBezTo>
                    <a:pt x="4506" y="2306"/>
                    <a:pt x="4724" y="2512"/>
                    <a:pt x="4752" y="2776"/>
                  </a:cubicBezTo>
                  <a:cubicBezTo>
                    <a:pt x="4753" y="2798"/>
                    <a:pt x="4754" y="2821"/>
                    <a:pt x="4754" y="2843"/>
                  </a:cubicBezTo>
                  <a:lnTo>
                    <a:pt x="4913" y="2843"/>
                  </a:lnTo>
                  <a:cubicBezTo>
                    <a:pt x="4913" y="2840"/>
                    <a:pt x="4913" y="2837"/>
                    <a:pt x="4913" y="2834"/>
                  </a:cubicBezTo>
                  <a:lnTo>
                    <a:pt x="4915" y="2834"/>
                  </a:lnTo>
                  <a:close/>
                  <a:moveTo>
                    <a:pt x="4241" y="2147"/>
                  </a:moveTo>
                  <a:cubicBezTo>
                    <a:pt x="3984" y="2147"/>
                    <a:pt x="3760" y="2295"/>
                    <a:pt x="3646" y="2511"/>
                  </a:cubicBezTo>
                  <a:cubicBezTo>
                    <a:pt x="3533" y="2295"/>
                    <a:pt x="3309" y="2147"/>
                    <a:pt x="3052" y="2147"/>
                  </a:cubicBezTo>
                  <a:cubicBezTo>
                    <a:pt x="2795" y="2147"/>
                    <a:pt x="2571" y="2295"/>
                    <a:pt x="2457" y="2511"/>
                  </a:cubicBezTo>
                  <a:cubicBezTo>
                    <a:pt x="2344" y="2295"/>
                    <a:pt x="2120" y="2147"/>
                    <a:pt x="1863" y="2147"/>
                  </a:cubicBezTo>
                  <a:cubicBezTo>
                    <a:pt x="1606" y="2147"/>
                    <a:pt x="1382" y="2295"/>
                    <a:pt x="1268" y="2511"/>
                  </a:cubicBezTo>
                  <a:cubicBezTo>
                    <a:pt x="1155" y="2295"/>
                    <a:pt x="931" y="2147"/>
                    <a:pt x="674" y="2147"/>
                  </a:cubicBezTo>
                  <a:cubicBezTo>
                    <a:pt x="499" y="2147"/>
                    <a:pt x="339" y="2216"/>
                    <a:pt x="219" y="2328"/>
                  </a:cubicBezTo>
                  <a:cubicBezTo>
                    <a:pt x="454" y="1309"/>
                    <a:pt x="1368" y="547"/>
                    <a:pt x="2457" y="547"/>
                  </a:cubicBezTo>
                  <a:cubicBezTo>
                    <a:pt x="3547" y="547"/>
                    <a:pt x="4461" y="1309"/>
                    <a:pt x="4695" y="2328"/>
                  </a:cubicBezTo>
                  <a:cubicBezTo>
                    <a:pt x="4575" y="2216"/>
                    <a:pt x="4416" y="2147"/>
                    <a:pt x="4241" y="214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圆角矩形 10"/>
            <p:cNvSpPr/>
            <p:nvPr/>
          </p:nvSpPr>
          <p:spPr>
            <a:xfrm>
              <a:off x="7288626" y="3071215"/>
              <a:ext cx="498054" cy="493230"/>
            </a:xfrm>
            <a:custGeom>
              <a:avLst/>
              <a:gdLst>
                <a:gd name="connsiteX0" fmla="*/ 251451 w 608736"/>
                <a:gd name="connsiteY0" fmla="*/ 247191 h 602841"/>
                <a:gd name="connsiteX1" fmla="*/ 262137 w 608736"/>
                <a:gd name="connsiteY1" fmla="*/ 250055 h 602841"/>
                <a:gd name="connsiteX2" fmla="*/ 323645 w 608736"/>
                <a:gd name="connsiteY2" fmla="*/ 285209 h 602841"/>
                <a:gd name="connsiteX3" fmla="*/ 359872 w 608736"/>
                <a:gd name="connsiteY3" fmla="*/ 350307 h 602841"/>
                <a:gd name="connsiteX4" fmla="*/ 363521 w 608736"/>
                <a:gd name="connsiteY4" fmla="*/ 365670 h 602841"/>
                <a:gd name="connsiteX5" fmla="*/ 347753 w 608736"/>
                <a:gd name="connsiteY5" fmla="*/ 364108 h 602841"/>
                <a:gd name="connsiteX6" fmla="*/ 342801 w 608736"/>
                <a:gd name="connsiteY6" fmla="*/ 363587 h 602841"/>
                <a:gd name="connsiteX7" fmla="*/ 326121 w 608736"/>
                <a:gd name="connsiteY7" fmla="*/ 362676 h 602841"/>
                <a:gd name="connsiteX8" fmla="*/ 323776 w 608736"/>
                <a:gd name="connsiteY8" fmla="*/ 354734 h 602841"/>
                <a:gd name="connsiteX9" fmla="*/ 298104 w 608736"/>
                <a:gd name="connsiteY9" fmla="*/ 310727 h 602841"/>
                <a:gd name="connsiteX10" fmla="*/ 251842 w 608736"/>
                <a:gd name="connsiteY10" fmla="*/ 284558 h 602841"/>
                <a:gd name="connsiteX11" fmla="*/ 238550 w 608736"/>
                <a:gd name="connsiteY11" fmla="*/ 281042 h 602841"/>
                <a:gd name="connsiteX12" fmla="*/ 244284 w 608736"/>
                <a:gd name="connsiteY12" fmla="*/ 268674 h 602841"/>
                <a:gd name="connsiteX13" fmla="*/ 248324 w 608736"/>
                <a:gd name="connsiteY13" fmla="*/ 257737 h 602841"/>
                <a:gd name="connsiteX14" fmla="*/ 246454 w 608736"/>
                <a:gd name="connsiteY14" fmla="*/ 168722 h 602841"/>
                <a:gd name="connsiteX15" fmla="*/ 261971 w 608736"/>
                <a:gd name="connsiteY15" fmla="*/ 171325 h 602841"/>
                <a:gd name="connsiteX16" fmla="*/ 378414 w 608736"/>
                <a:gd name="connsiteY16" fmla="*/ 230549 h 602841"/>
                <a:gd name="connsiteX17" fmla="*/ 439699 w 608736"/>
                <a:gd name="connsiteY17" fmla="*/ 360970 h 602841"/>
                <a:gd name="connsiteX18" fmla="*/ 441003 w 608736"/>
                <a:gd name="connsiteY18" fmla="*/ 373856 h 602841"/>
                <a:gd name="connsiteX19" fmla="*/ 425225 w 608736"/>
                <a:gd name="connsiteY19" fmla="*/ 373335 h 602841"/>
                <a:gd name="connsiteX20" fmla="*/ 417923 w 608736"/>
                <a:gd name="connsiteY20" fmla="*/ 373075 h 602841"/>
                <a:gd name="connsiteX21" fmla="*/ 404753 w 608736"/>
                <a:gd name="connsiteY21" fmla="*/ 371253 h 602841"/>
                <a:gd name="connsiteX22" fmla="*/ 403841 w 608736"/>
                <a:gd name="connsiteY22" fmla="*/ 362532 h 602841"/>
                <a:gd name="connsiteX23" fmla="*/ 352856 w 608736"/>
                <a:gd name="connsiteY23" fmla="*/ 256060 h 602841"/>
                <a:gd name="connsiteX24" fmla="*/ 260015 w 608736"/>
                <a:gd name="connsiteY24" fmla="*/ 207640 h 602841"/>
                <a:gd name="connsiteX25" fmla="*/ 251800 w 608736"/>
                <a:gd name="connsiteY25" fmla="*/ 206078 h 602841"/>
                <a:gd name="connsiteX26" fmla="*/ 250757 w 608736"/>
                <a:gd name="connsiteY26" fmla="*/ 197878 h 602841"/>
                <a:gd name="connsiteX27" fmla="*/ 248932 w 608736"/>
                <a:gd name="connsiteY27" fmla="*/ 184211 h 602841"/>
                <a:gd name="connsiteX28" fmla="*/ 73371 w 608736"/>
                <a:gd name="connsiteY28" fmla="*/ 111141 h 602841"/>
                <a:gd name="connsiteX29" fmla="*/ 97098 w 608736"/>
                <a:gd name="connsiteY29" fmla="*/ 120514 h 602841"/>
                <a:gd name="connsiteX30" fmla="*/ 175057 w 608736"/>
                <a:gd name="connsiteY30" fmla="*/ 198363 h 602841"/>
                <a:gd name="connsiteX31" fmla="*/ 174014 w 608736"/>
                <a:gd name="connsiteY31" fmla="*/ 247963 h 602841"/>
                <a:gd name="connsiteX32" fmla="*/ 131906 w 608736"/>
                <a:gd name="connsiteY32" fmla="*/ 290142 h 602841"/>
                <a:gd name="connsiteX33" fmla="*/ 138033 w 608736"/>
                <a:gd name="connsiteY33" fmla="*/ 301208 h 602841"/>
                <a:gd name="connsiteX34" fmla="*/ 207388 w 608736"/>
                <a:gd name="connsiteY34" fmla="*/ 396892 h 602841"/>
                <a:gd name="connsiteX35" fmla="*/ 302947 w 608736"/>
                <a:gd name="connsiteY35" fmla="*/ 466019 h 602841"/>
                <a:gd name="connsiteX36" fmla="*/ 314419 w 608736"/>
                <a:gd name="connsiteY36" fmla="*/ 472268 h 602841"/>
                <a:gd name="connsiteX37" fmla="*/ 356528 w 608736"/>
                <a:gd name="connsiteY37" fmla="*/ 430219 h 602841"/>
                <a:gd name="connsiteX38" fmla="*/ 382340 w 608736"/>
                <a:gd name="connsiteY38" fmla="*/ 419804 h 602841"/>
                <a:gd name="connsiteX39" fmla="*/ 406198 w 608736"/>
                <a:gd name="connsiteY39" fmla="*/ 429177 h 602841"/>
                <a:gd name="connsiteX40" fmla="*/ 484157 w 608736"/>
                <a:gd name="connsiteY40" fmla="*/ 507027 h 602841"/>
                <a:gd name="connsiteX41" fmla="*/ 483114 w 608736"/>
                <a:gd name="connsiteY41" fmla="*/ 556496 h 602841"/>
                <a:gd name="connsiteX42" fmla="*/ 465123 w 608736"/>
                <a:gd name="connsiteY42" fmla="*/ 574071 h 602841"/>
                <a:gd name="connsiteX43" fmla="*/ 460821 w 608736"/>
                <a:gd name="connsiteY43" fmla="*/ 577586 h 602841"/>
                <a:gd name="connsiteX44" fmla="*/ 430446 w 608736"/>
                <a:gd name="connsiteY44" fmla="*/ 594770 h 602841"/>
                <a:gd name="connsiteX45" fmla="*/ 399288 w 608736"/>
                <a:gd name="connsiteY45" fmla="*/ 602581 h 602841"/>
                <a:gd name="connsiteX46" fmla="*/ 390554 w 608736"/>
                <a:gd name="connsiteY46" fmla="*/ 602841 h 602841"/>
                <a:gd name="connsiteX47" fmla="*/ 134513 w 608736"/>
                <a:gd name="connsiteY47" fmla="*/ 469664 h 602841"/>
                <a:gd name="connsiteX48" fmla="*/ 1539 w 608736"/>
                <a:gd name="connsiteY48" fmla="*/ 205263 h 602841"/>
                <a:gd name="connsiteX49" fmla="*/ 9231 w 608736"/>
                <a:gd name="connsiteY49" fmla="*/ 174410 h 602841"/>
                <a:gd name="connsiteX50" fmla="*/ 26569 w 608736"/>
                <a:gd name="connsiteY50" fmla="*/ 143817 h 602841"/>
                <a:gd name="connsiteX51" fmla="*/ 28395 w 608736"/>
                <a:gd name="connsiteY51" fmla="*/ 140953 h 602841"/>
                <a:gd name="connsiteX52" fmla="*/ 47558 w 608736"/>
                <a:gd name="connsiteY52" fmla="*/ 121686 h 602841"/>
                <a:gd name="connsiteX53" fmla="*/ 73371 w 608736"/>
                <a:gd name="connsiteY53" fmla="*/ 111141 h 602841"/>
                <a:gd name="connsiteX54" fmla="*/ 229800 w 608736"/>
                <a:gd name="connsiteY54" fmla="*/ 83832 h 602841"/>
                <a:gd name="connsiteX55" fmla="*/ 244010 w 608736"/>
                <a:gd name="connsiteY55" fmla="*/ 84743 h 602841"/>
                <a:gd name="connsiteX56" fmla="*/ 437738 w 608736"/>
                <a:gd name="connsiteY56" fmla="*/ 171303 h 602841"/>
                <a:gd name="connsiteX57" fmla="*/ 523781 w 608736"/>
                <a:gd name="connsiteY57" fmla="*/ 359001 h 602841"/>
                <a:gd name="connsiteX58" fmla="*/ 524693 w 608736"/>
                <a:gd name="connsiteY58" fmla="*/ 370195 h 602841"/>
                <a:gd name="connsiteX59" fmla="*/ 508788 w 608736"/>
                <a:gd name="connsiteY59" fmla="*/ 371496 h 602841"/>
                <a:gd name="connsiteX60" fmla="*/ 499793 w 608736"/>
                <a:gd name="connsiteY60" fmla="*/ 372147 h 602841"/>
                <a:gd name="connsiteX61" fmla="*/ 488581 w 608736"/>
                <a:gd name="connsiteY61" fmla="*/ 372798 h 602841"/>
                <a:gd name="connsiteX62" fmla="*/ 487799 w 608736"/>
                <a:gd name="connsiteY62" fmla="*/ 361734 h 602841"/>
                <a:gd name="connsiteX63" fmla="*/ 412316 w 608736"/>
                <a:gd name="connsiteY63" fmla="*/ 196685 h 602841"/>
                <a:gd name="connsiteX64" fmla="*/ 245053 w 608736"/>
                <a:gd name="connsiteY64" fmla="*/ 121059 h 602841"/>
                <a:gd name="connsiteX65" fmla="*/ 236449 w 608736"/>
                <a:gd name="connsiteY65" fmla="*/ 120408 h 602841"/>
                <a:gd name="connsiteX66" fmla="*/ 234754 w 608736"/>
                <a:gd name="connsiteY66" fmla="*/ 111948 h 602841"/>
                <a:gd name="connsiteX67" fmla="*/ 232147 w 608736"/>
                <a:gd name="connsiteY67" fmla="*/ 97890 h 602841"/>
                <a:gd name="connsiteX68" fmla="*/ 230344 w 608736"/>
                <a:gd name="connsiteY68" fmla="*/ 0 h 602841"/>
                <a:gd name="connsiteX69" fmla="*/ 241293 w 608736"/>
                <a:gd name="connsiteY69" fmla="*/ 521 h 602841"/>
                <a:gd name="connsiteX70" fmla="*/ 497291 w 608736"/>
                <a:gd name="connsiteY70" fmla="*/ 111947 h 602841"/>
                <a:gd name="connsiteX71" fmla="*/ 607824 w 608736"/>
                <a:gd name="connsiteY71" fmla="*/ 351069 h 602841"/>
                <a:gd name="connsiteX72" fmla="*/ 608736 w 608736"/>
                <a:gd name="connsiteY72" fmla="*/ 362394 h 602841"/>
                <a:gd name="connsiteX73" fmla="*/ 596223 w 608736"/>
                <a:gd name="connsiteY73" fmla="*/ 363305 h 602841"/>
                <a:gd name="connsiteX74" fmla="*/ 584362 w 608736"/>
                <a:gd name="connsiteY74" fmla="*/ 364347 h 602841"/>
                <a:gd name="connsiteX75" fmla="*/ 572761 w 608736"/>
                <a:gd name="connsiteY75" fmla="*/ 365388 h 602841"/>
                <a:gd name="connsiteX76" fmla="*/ 571849 w 608736"/>
                <a:gd name="connsiteY76" fmla="*/ 353933 h 602841"/>
                <a:gd name="connsiteX77" fmla="*/ 471744 w 608736"/>
                <a:gd name="connsiteY77" fmla="*/ 137460 h 602841"/>
                <a:gd name="connsiteX78" fmla="*/ 239860 w 608736"/>
                <a:gd name="connsiteY78" fmla="*/ 36578 h 602841"/>
                <a:gd name="connsiteX79" fmla="*/ 228389 w 608736"/>
                <a:gd name="connsiteY79" fmla="*/ 36187 h 602841"/>
                <a:gd name="connsiteX80" fmla="*/ 229041 w 608736"/>
                <a:gd name="connsiteY80" fmla="*/ 20176 h 602841"/>
                <a:gd name="connsiteX81" fmla="*/ 229562 w 608736"/>
                <a:gd name="connsiteY81" fmla="*/ 11065 h 6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608736" h="602841">
                  <a:moveTo>
                    <a:pt x="251451" y="247191"/>
                  </a:moveTo>
                  <a:lnTo>
                    <a:pt x="262137" y="250055"/>
                  </a:lnTo>
                  <a:cubicBezTo>
                    <a:pt x="285463" y="256175"/>
                    <a:pt x="306704" y="268283"/>
                    <a:pt x="323645" y="285209"/>
                  </a:cubicBezTo>
                  <a:cubicBezTo>
                    <a:pt x="341498" y="303045"/>
                    <a:pt x="354008" y="325569"/>
                    <a:pt x="359872" y="350307"/>
                  </a:cubicBezTo>
                  <a:lnTo>
                    <a:pt x="363521" y="365670"/>
                  </a:lnTo>
                  <a:lnTo>
                    <a:pt x="347753" y="364108"/>
                  </a:lnTo>
                  <a:cubicBezTo>
                    <a:pt x="346190" y="363978"/>
                    <a:pt x="344495" y="363847"/>
                    <a:pt x="342801" y="363587"/>
                  </a:cubicBezTo>
                  <a:lnTo>
                    <a:pt x="326121" y="362676"/>
                  </a:lnTo>
                  <a:lnTo>
                    <a:pt x="323776" y="354734"/>
                  </a:lnTo>
                  <a:cubicBezTo>
                    <a:pt x="319215" y="338068"/>
                    <a:pt x="310353" y="322835"/>
                    <a:pt x="298104" y="310727"/>
                  </a:cubicBezTo>
                  <a:cubicBezTo>
                    <a:pt x="285463" y="297968"/>
                    <a:pt x="269435" y="288984"/>
                    <a:pt x="251842" y="284558"/>
                  </a:cubicBezTo>
                  <a:lnTo>
                    <a:pt x="238550" y="281042"/>
                  </a:lnTo>
                  <a:lnTo>
                    <a:pt x="244284" y="268674"/>
                  </a:lnTo>
                  <a:cubicBezTo>
                    <a:pt x="245848" y="265419"/>
                    <a:pt x="247151" y="261643"/>
                    <a:pt x="248324" y="257737"/>
                  </a:cubicBezTo>
                  <a:close/>
                  <a:moveTo>
                    <a:pt x="246454" y="168722"/>
                  </a:moveTo>
                  <a:lnTo>
                    <a:pt x="261971" y="171325"/>
                  </a:lnTo>
                  <a:cubicBezTo>
                    <a:pt x="306566" y="178614"/>
                    <a:pt x="346858" y="199180"/>
                    <a:pt x="378414" y="230549"/>
                  </a:cubicBezTo>
                  <a:cubicBezTo>
                    <a:pt x="413620" y="265822"/>
                    <a:pt x="434744" y="310858"/>
                    <a:pt x="439699" y="360970"/>
                  </a:cubicBezTo>
                  <a:lnTo>
                    <a:pt x="441003" y="373856"/>
                  </a:lnTo>
                  <a:lnTo>
                    <a:pt x="425225" y="373335"/>
                  </a:lnTo>
                  <a:cubicBezTo>
                    <a:pt x="422096" y="373205"/>
                    <a:pt x="420010" y="373335"/>
                    <a:pt x="417923" y="373075"/>
                  </a:cubicBezTo>
                  <a:lnTo>
                    <a:pt x="404753" y="371253"/>
                  </a:lnTo>
                  <a:lnTo>
                    <a:pt x="403841" y="362532"/>
                  </a:lnTo>
                  <a:cubicBezTo>
                    <a:pt x="399407" y="321792"/>
                    <a:pt x="381674" y="284956"/>
                    <a:pt x="352856" y="256060"/>
                  </a:cubicBezTo>
                  <a:cubicBezTo>
                    <a:pt x="327690" y="231069"/>
                    <a:pt x="295613" y="214278"/>
                    <a:pt x="260015" y="207640"/>
                  </a:cubicBezTo>
                  <a:lnTo>
                    <a:pt x="251800" y="206078"/>
                  </a:lnTo>
                  <a:lnTo>
                    <a:pt x="250757" y="197878"/>
                  </a:lnTo>
                  <a:cubicBezTo>
                    <a:pt x="250236" y="193323"/>
                    <a:pt x="249714" y="188767"/>
                    <a:pt x="248932" y="184211"/>
                  </a:cubicBezTo>
                  <a:close/>
                  <a:moveTo>
                    <a:pt x="73371" y="111141"/>
                  </a:moveTo>
                  <a:cubicBezTo>
                    <a:pt x="82627" y="111141"/>
                    <a:pt x="91101" y="114526"/>
                    <a:pt x="97098" y="120514"/>
                  </a:cubicBezTo>
                  <a:lnTo>
                    <a:pt x="175057" y="198363"/>
                  </a:lnTo>
                  <a:cubicBezTo>
                    <a:pt x="188485" y="211772"/>
                    <a:pt x="187963" y="234034"/>
                    <a:pt x="174014" y="247963"/>
                  </a:cubicBezTo>
                  <a:lnTo>
                    <a:pt x="131906" y="290142"/>
                  </a:lnTo>
                  <a:lnTo>
                    <a:pt x="138033" y="301208"/>
                  </a:lnTo>
                  <a:cubicBezTo>
                    <a:pt x="151982" y="326333"/>
                    <a:pt x="171016" y="360701"/>
                    <a:pt x="207388" y="396892"/>
                  </a:cubicBezTo>
                  <a:cubicBezTo>
                    <a:pt x="243630" y="433083"/>
                    <a:pt x="277917" y="452090"/>
                    <a:pt x="302947" y="466019"/>
                  </a:cubicBezTo>
                  <a:lnTo>
                    <a:pt x="314419" y="472268"/>
                  </a:lnTo>
                  <a:lnTo>
                    <a:pt x="356528" y="430219"/>
                  </a:lnTo>
                  <a:cubicBezTo>
                    <a:pt x="363177" y="423580"/>
                    <a:pt x="372563" y="419804"/>
                    <a:pt x="382340" y="419804"/>
                  </a:cubicBezTo>
                  <a:cubicBezTo>
                    <a:pt x="391597" y="419804"/>
                    <a:pt x="400070" y="423059"/>
                    <a:pt x="406198" y="429177"/>
                  </a:cubicBezTo>
                  <a:lnTo>
                    <a:pt x="484157" y="507027"/>
                  </a:lnTo>
                  <a:cubicBezTo>
                    <a:pt x="497454" y="520435"/>
                    <a:pt x="497063" y="542566"/>
                    <a:pt x="483114" y="556496"/>
                  </a:cubicBezTo>
                  <a:lnTo>
                    <a:pt x="465123" y="574071"/>
                  </a:lnTo>
                  <a:lnTo>
                    <a:pt x="460821" y="577586"/>
                  </a:lnTo>
                  <a:cubicBezTo>
                    <a:pt x="451696" y="584616"/>
                    <a:pt x="441397" y="590474"/>
                    <a:pt x="430446" y="594770"/>
                  </a:cubicBezTo>
                  <a:cubicBezTo>
                    <a:pt x="420147" y="598675"/>
                    <a:pt x="409978" y="601279"/>
                    <a:pt x="399288" y="602581"/>
                  </a:cubicBezTo>
                  <a:cubicBezTo>
                    <a:pt x="398506" y="602581"/>
                    <a:pt x="395508" y="602841"/>
                    <a:pt x="390554" y="602841"/>
                  </a:cubicBezTo>
                  <a:cubicBezTo>
                    <a:pt x="361873" y="602841"/>
                    <a:pt x="258362" y="593338"/>
                    <a:pt x="134513" y="469664"/>
                  </a:cubicBezTo>
                  <a:cubicBezTo>
                    <a:pt x="29959" y="365258"/>
                    <a:pt x="-8499" y="288710"/>
                    <a:pt x="1539" y="205263"/>
                  </a:cubicBezTo>
                  <a:cubicBezTo>
                    <a:pt x="2712" y="195109"/>
                    <a:pt x="5189" y="185085"/>
                    <a:pt x="9231" y="174410"/>
                  </a:cubicBezTo>
                  <a:cubicBezTo>
                    <a:pt x="13663" y="163214"/>
                    <a:pt x="19399" y="152930"/>
                    <a:pt x="26569" y="143817"/>
                  </a:cubicBezTo>
                  <a:lnTo>
                    <a:pt x="28395" y="140953"/>
                  </a:lnTo>
                  <a:lnTo>
                    <a:pt x="47558" y="121686"/>
                  </a:lnTo>
                  <a:cubicBezTo>
                    <a:pt x="54207" y="115047"/>
                    <a:pt x="63594" y="111141"/>
                    <a:pt x="73371" y="111141"/>
                  </a:cubicBezTo>
                  <a:close/>
                  <a:moveTo>
                    <a:pt x="229800" y="83832"/>
                  </a:moveTo>
                  <a:lnTo>
                    <a:pt x="244010" y="84743"/>
                  </a:lnTo>
                  <a:cubicBezTo>
                    <a:pt x="317277" y="88908"/>
                    <a:pt x="386112" y="119627"/>
                    <a:pt x="437738" y="171303"/>
                  </a:cubicBezTo>
                  <a:cubicBezTo>
                    <a:pt x="487799" y="221156"/>
                    <a:pt x="518436" y="287931"/>
                    <a:pt x="523781" y="359001"/>
                  </a:cubicBezTo>
                  <a:lnTo>
                    <a:pt x="524693" y="370195"/>
                  </a:lnTo>
                  <a:lnTo>
                    <a:pt x="508788" y="371496"/>
                  </a:lnTo>
                  <a:cubicBezTo>
                    <a:pt x="505008" y="371887"/>
                    <a:pt x="502400" y="372017"/>
                    <a:pt x="499793" y="372147"/>
                  </a:cubicBezTo>
                  <a:lnTo>
                    <a:pt x="488581" y="372798"/>
                  </a:lnTo>
                  <a:lnTo>
                    <a:pt x="487799" y="361734"/>
                  </a:lnTo>
                  <a:cubicBezTo>
                    <a:pt x="482975" y="299125"/>
                    <a:pt x="456120" y="240551"/>
                    <a:pt x="412316" y="196685"/>
                  </a:cubicBezTo>
                  <a:cubicBezTo>
                    <a:pt x="367730" y="152169"/>
                    <a:pt x="308282" y="125355"/>
                    <a:pt x="245053" y="121059"/>
                  </a:cubicBezTo>
                  <a:lnTo>
                    <a:pt x="236449" y="120408"/>
                  </a:lnTo>
                  <a:lnTo>
                    <a:pt x="234754" y="111948"/>
                  </a:lnTo>
                  <a:cubicBezTo>
                    <a:pt x="233711" y="107132"/>
                    <a:pt x="232929" y="102446"/>
                    <a:pt x="232147" y="97890"/>
                  </a:cubicBezTo>
                  <a:close/>
                  <a:moveTo>
                    <a:pt x="230344" y="0"/>
                  </a:moveTo>
                  <a:lnTo>
                    <a:pt x="241293" y="521"/>
                  </a:lnTo>
                  <a:cubicBezTo>
                    <a:pt x="338009" y="4166"/>
                    <a:pt x="428990" y="43737"/>
                    <a:pt x="497291" y="111947"/>
                  </a:cubicBezTo>
                  <a:cubicBezTo>
                    <a:pt x="561291" y="175860"/>
                    <a:pt x="600524" y="260731"/>
                    <a:pt x="607824" y="351069"/>
                  </a:cubicBezTo>
                  <a:lnTo>
                    <a:pt x="608736" y="362394"/>
                  </a:lnTo>
                  <a:lnTo>
                    <a:pt x="596223" y="363305"/>
                  </a:lnTo>
                  <a:cubicBezTo>
                    <a:pt x="592182" y="363566"/>
                    <a:pt x="588272" y="363956"/>
                    <a:pt x="584362" y="364347"/>
                  </a:cubicBezTo>
                  <a:lnTo>
                    <a:pt x="572761" y="365388"/>
                  </a:lnTo>
                  <a:lnTo>
                    <a:pt x="571849" y="353933"/>
                  </a:lnTo>
                  <a:cubicBezTo>
                    <a:pt x="565201" y="272186"/>
                    <a:pt x="529617" y="195256"/>
                    <a:pt x="471744" y="137460"/>
                  </a:cubicBezTo>
                  <a:cubicBezTo>
                    <a:pt x="409830" y="75629"/>
                    <a:pt x="327452" y="39832"/>
                    <a:pt x="239860" y="36578"/>
                  </a:cubicBezTo>
                  <a:lnTo>
                    <a:pt x="228389" y="36187"/>
                  </a:lnTo>
                  <a:lnTo>
                    <a:pt x="229041" y="20176"/>
                  </a:lnTo>
                  <a:cubicBezTo>
                    <a:pt x="229171" y="17183"/>
                    <a:pt x="229302" y="14058"/>
                    <a:pt x="229562" y="1106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2" name="组合 11"/>
          <p:cNvGrpSpPr/>
          <p:nvPr/>
        </p:nvGrpSpPr>
        <p:grpSpPr>
          <a:xfrm>
            <a:off x="0" y="342834"/>
            <a:ext cx="12192000" cy="783799"/>
            <a:chOff x="0" y="342834"/>
            <a:chExt cx="12192000" cy="783799"/>
          </a:xfrm>
        </p:grpSpPr>
        <p:grpSp>
          <p:nvGrpSpPr>
            <p:cNvPr id="13" name="组合 12"/>
            <p:cNvGrpSpPr/>
            <p:nvPr/>
          </p:nvGrpSpPr>
          <p:grpSpPr>
            <a:xfrm>
              <a:off x="3948021" y="342834"/>
              <a:ext cx="4324984" cy="783799"/>
              <a:chOff x="3948021" y="342834"/>
              <a:chExt cx="4324984" cy="783799"/>
            </a:xfrm>
          </p:grpSpPr>
          <p:sp>
            <p:nvSpPr>
              <p:cNvPr id="16" name="文本框 15"/>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7" name="文本框 16"/>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4" name="直接连接符 13"/>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155471" y="1944389"/>
            <a:ext cx="2585055" cy="1121655"/>
            <a:chOff x="5354322" y="1967781"/>
            <a:chExt cx="2585055" cy="1121655"/>
          </a:xfrm>
        </p:grpSpPr>
        <p:sp>
          <p:nvSpPr>
            <p:cNvPr id="19" name="矩形 18"/>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0" name="矩形 19"/>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1" name="组合 20"/>
          <p:cNvGrpSpPr/>
          <p:nvPr/>
        </p:nvGrpSpPr>
        <p:grpSpPr>
          <a:xfrm>
            <a:off x="1155471" y="4512680"/>
            <a:ext cx="2585055" cy="1121655"/>
            <a:chOff x="5354322" y="1967781"/>
            <a:chExt cx="2585055" cy="1121655"/>
          </a:xfrm>
        </p:grpSpPr>
        <p:sp>
          <p:nvSpPr>
            <p:cNvPr id="22" name="矩形 21"/>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3" name="矩形 22"/>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4" name="组合 23"/>
          <p:cNvGrpSpPr/>
          <p:nvPr/>
        </p:nvGrpSpPr>
        <p:grpSpPr>
          <a:xfrm>
            <a:off x="8532944" y="1944389"/>
            <a:ext cx="2585055" cy="1121655"/>
            <a:chOff x="5354322" y="1967781"/>
            <a:chExt cx="2585055" cy="1121655"/>
          </a:xfrm>
        </p:grpSpPr>
        <p:sp>
          <p:nvSpPr>
            <p:cNvPr id="25" name="矩形 24"/>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6" name="矩形 25"/>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endParaRPr lang="zh-CN" altLang="en-US" b="1" dirty="0"/>
            </a:p>
          </p:txBody>
        </p:sp>
      </p:grpSp>
      <p:grpSp>
        <p:nvGrpSpPr>
          <p:cNvPr id="27" name="组合 26"/>
          <p:cNvGrpSpPr/>
          <p:nvPr/>
        </p:nvGrpSpPr>
        <p:grpSpPr>
          <a:xfrm>
            <a:off x="8532944" y="4512680"/>
            <a:ext cx="2585055" cy="1121655"/>
            <a:chOff x="5354322" y="1967781"/>
            <a:chExt cx="2585055" cy="1121655"/>
          </a:xfrm>
        </p:grpSpPr>
        <p:sp>
          <p:nvSpPr>
            <p:cNvPr id="28" name="矩形 27"/>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9" name="矩形 28"/>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endParaRPr lang="zh-CN" altLang="en-US" b="1" dirty="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additive="base">
                                        <p:cTn id="14" dur="500" fill="hold"/>
                                        <p:tgtEl>
                                          <p:spTgt spid="18"/>
                                        </p:tgtEl>
                                        <p:attrNameLst>
                                          <p:attrName>ppt_x</p:attrName>
                                        </p:attrNameLst>
                                      </p:cBhvr>
                                      <p:tavLst>
                                        <p:tav tm="0">
                                          <p:val>
                                            <p:strVal val="0-#ppt_w/2"/>
                                          </p:val>
                                        </p:tav>
                                        <p:tav tm="100000">
                                          <p:val>
                                            <p:strVal val="#ppt_x"/>
                                          </p:val>
                                        </p:tav>
                                      </p:tavLst>
                                    </p:anim>
                                    <p:anim calcmode="lin" valueType="num">
                                      <p:cBhvr additive="base">
                                        <p:cTn id="15" dur="500" fill="hold"/>
                                        <p:tgtEl>
                                          <p:spTgt spid="18"/>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500" fill="hold"/>
                                        <p:tgtEl>
                                          <p:spTgt spid="21"/>
                                        </p:tgtEl>
                                        <p:attrNameLst>
                                          <p:attrName>ppt_x</p:attrName>
                                        </p:attrNameLst>
                                      </p:cBhvr>
                                      <p:tavLst>
                                        <p:tav tm="0">
                                          <p:val>
                                            <p:strVal val="0-#ppt_w/2"/>
                                          </p:val>
                                        </p:tav>
                                        <p:tav tm="100000">
                                          <p:val>
                                            <p:strVal val="#ppt_x"/>
                                          </p:val>
                                        </p:tav>
                                      </p:tavLst>
                                    </p:anim>
                                    <p:anim calcmode="lin" valueType="num">
                                      <p:cBhvr additive="base">
                                        <p:cTn id="19" dur="500" fill="hold"/>
                                        <p:tgtEl>
                                          <p:spTgt spid="2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1+#ppt_w/2"/>
                                          </p:val>
                                        </p:tav>
                                        <p:tav tm="100000">
                                          <p:val>
                                            <p:strVal val="#ppt_x"/>
                                          </p:val>
                                        </p:tav>
                                      </p:tavLst>
                                    </p:anim>
                                    <p:anim calcmode="lin" valueType="num">
                                      <p:cBhvr additive="base">
                                        <p:cTn id="23" dur="50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1+#ppt_w/2"/>
                                          </p:val>
                                        </p:tav>
                                        <p:tav tm="100000">
                                          <p:val>
                                            <p:strVal val="#ppt_x"/>
                                          </p:val>
                                        </p:tav>
                                      </p:tavLst>
                                    </p:anim>
                                    <p:anim calcmode="lin" valueType="num">
                                      <p:cBhvr additive="base">
                                        <p:cTn id="2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4532845" y="2336826"/>
            <a:ext cx="1149207" cy="1149207"/>
            <a:chOff x="5040845" y="2743226"/>
            <a:chExt cx="1149207" cy="1149207"/>
          </a:xfrm>
        </p:grpSpPr>
        <p:sp>
          <p:nvSpPr>
            <p:cNvPr id="33" name="圆角矩形 32"/>
            <p:cNvSpPr/>
            <p:nvPr/>
          </p:nvSpPr>
          <p:spPr>
            <a:xfrm rot="2700000">
              <a:off x="5040845" y="2743226"/>
              <a:ext cx="1149207" cy="1149207"/>
            </a:xfrm>
            <a:prstGeom prst="roundRect">
              <a:avLst>
                <a:gd name="adj" fmla="val 95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圆角矩形 2"/>
            <p:cNvSpPr/>
            <p:nvPr/>
          </p:nvSpPr>
          <p:spPr>
            <a:xfrm>
              <a:off x="5366422" y="3133598"/>
              <a:ext cx="498054" cy="368463"/>
            </a:xfrm>
            <a:custGeom>
              <a:avLst/>
              <a:gdLst>
                <a:gd name="T0" fmla="*/ 278945 h 440259"/>
                <a:gd name="T1" fmla="*/ 278945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88862 h 440259"/>
                <a:gd name="T31" fmla="*/ 88862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278945 h 440259"/>
                <a:gd name="T55" fmla="*/ 278945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08" h="4896">
                  <a:moveTo>
                    <a:pt x="6608" y="638"/>
                  </a:moveTo>
                  <a:lnTo>
                    <a:pt x="6608" y="2638"/>
                  </a:lnTo>
                  <a:cubicBezTo>
                    <a:pt x="6608" y="2638"/>
                    <a:pt x="6180" y="2723"/>
                    <a:pt x="6092" y="2734"/>
                  </a:cubicBezTo>
                  <a:cubicBezTo>
                    <a:pt x="6004" y="2745"/>
                    <a:pt x="5728" y="2834"/>
                    <a:pt x="5528" y="2642"/>
                  </a:cubicBezTo>
                  <a:cubicBezTo>
                    <a:pt x="5219" y="2346"/>
                    <a:pt x="4122" y="1254"/>
                    <a:pt x="4122" y="1254"/>
                  </a:cubicBezTo>
                  <a:cubicBezTo>
                    <a:pt x="4122" y="1254"/>
                    <a:pt x="3932" y="1069"/>
                    <a:pt x="3629" y="1229"/>
                  </a:cubicBezTo>
                  <a:cubicBezTo>
                    <a:pt x="3350" y="1376"/>
                    <a:pt x="2936" y="1592"/>
                    <a:pt x="2764" y="1675"/>
                  </a:cubicBezTo>
                  <a:cubicBezTo>
                    <a:pt x="2437" y="1849"/>
                    <a:pt x="2167" y="1574"/>
                    <a:pt x="2167" y="1364"/>
                  </a:cubicBezTo>
                  <a:cubicBezTo>
                    <a:pt x="2167" y="1201"/>
                    <a:pt x="2269" y="1090"/>
                    <a:pt x="2414" y="1009"/>
                  </a:cubicBezTo>
                  <a:cubicBezTo>
                    <a:pt x="2808" y="770"/>
                    <a:pt x="3637" y="305"/>
                    <a:pt x="3983" y="121"/>
                  </a:cubicBezTo>
                  <a:cubicBezTo>
                    <a:pt x="4193" y="9"/>
                    <a:pt x="4344" y="0"/>
                    <a:pt x="4633" y="243"/>
                  </a:cubicBezTo>
                  <a:cubicBezTo>
                    <a:pt x="4988" y="541"/>
                    <a:pt x="5304" y="814"/>
                    <a:pt x="5304" y="814"/>
                  </a:cubicBezTo>
                  <a:cubicBezTo>
                    <a:pt x="5304" y="814"/>
                    <a:pt x="5407" y="900"/>
                    <a:pt x="5571" y="865"/>
                  </a:cubicBezTo>
                  <a:cubicBezTo>
                    <a:pt x="5975" y="780"/>
                    <a:pt x="6608" y="638"/>
                    <a:pt x="6608" y="638"/>
                  </a:cubicBezTo>
                  <a:close/>
                  <a:moveTo>
                    <a:pt x="2241" y="4027"/>
                  </a:moveTo>
                  <a:cubicBezTo>
                    <a:pt x="2294" y="3891"/>
                    <a:pt x="2277" y="3738"/>
                    <a:pt x="2175" y="3633"/>
                  </a:cubicBezTo>
                  <a:cubicBezTo>
                    <a:pt x="2083" y="3540"/>
                    <a:pt x="1950" y="3515"/>
                    <a:pt x="1822" y="3544"/>
                  </a:cubicBezTo>
                  <a:cubicBezTo>
                    <a:pt x="1858" y="3418"/>
                    <a:pt x="1838" y="3283"/>
                    <a:pt x="1746" y="3188"/>
                  </a:cubicBezTo>
                  <a:cubicBezTo>
                    <a:pt x="1654" y="3095"/>
                    <a:pt x="1521" y="3070"/>
                    <a:pt x="1394" y="3099"/>
                  </a:cubicBezTo>
                  <a:cubicBezTo>
                    <a:pt x="1429" y="2973"/>
                    <a:pt x="1409" y="2838"/>
                    <a:pt x="1317" y="2744"/>
                  </a:cubicBezTo>
                  <a:cubicBezTo>
                    <a:pt x="1173" y="2596"/>
                    <a:pt x="924" y="2602"/>
                    <a:pt x="760" y="2758"/>
                  </a:cubicBezTo>
                  <a:cubicBezTo>
                    <a:pt x="597" y="2915"/>
                    <a:pt x="492" y="3198"/>
                    <a:pt x="638" y="3365"/>
                  </a:cubicBezTo>
                  <a:cubicBezTo>
                    <a:pt x="783" y="3531"/>
                    <a:pt x="950" y="3430"/>
                    <a:pt x="1077" y="3401"/>
                  </a:cubicBezTo>
                  <a:cubicBezTo>
                    <a:pt x="1042" y="3527"/>
                    <a:pt x="936" y="3645"/>
                    <a:pt x="1066" y="3810"/>
                  </a:cubicBezTo>
                  <a:cubicBezTo>
                    <a:pt x="1197" y="3975"/>
                    <a:pt x="1378" y="3875"/>
                    <a:pt x="1506" y="3846"/>
                  </a:cubicBezTo>
                  <a:cubicBezTo>
                    <a:pt x="1470" y="3972"/>
                    <a:pt x="1369" y="4101"/>
                    <a:pt x="1494" y="4254"/>
                  </a:cubicBezTo>
                  <a:cubicBezTo>
                    <a:pt x="1621" y="4408"/>
                    <a:pt x="1829" y="4326"/>
                    <a:pt x="1966" y="4283"/>
                  </a:cubicBezTo>
                  <a:cubicBezTo>
                    <a:pt x="1913" y="4419"/>
                    <a:pt x="1799" y="4566"/>
                    <a:pt x="1945" y="4730"/>
                  </a:cubicBezTo>
                  <a:cubicBezTo>
                    <a:pt x="2090" y="4896"/>
                    <a:pt x="2426" y="4819"/>
                    <a:pt x="2590" y="4663"/>
                  </a:cubicBezTo>
                  <a:cubicBezTo>
                    <a:pt x="2753" y="4506"/>
                    <a:pt x="2769" y="4258"/>
                    <a:pt x="2625" y="4110"/>
                  </a:cubicBezTo>
                  <a:cubicBezTo>
                    <a:pt x="2526" y="4008"/>
                    <a:pt x="2378" y="3985"/>
                    <a:pt x="2241" y="4027"/>
                  </a:cubicBezTo>
                  <a:close/>
                  <a:moveTo>
                    <a:pt x="5233" y="2987"/>
                  </a:moveTo>
                  <a:cubicBezTo>
                    <a:pt x="4047" y="1802"/>
                    <a:pt x="4605" y="2359"/>
                    <a:pt x="3967" y="1720"/>
                  </a:cubicBezTo>
                  <a:cubicBezTo>
                    <a:pt x="3967" y="1720"/>
                    <a:pt x="3775" y="1529"/>
                    <a:pt x="3523" y="1640"/>
                  </a:cubicBezTo>
                  <a:cubicBezTo>
                    <a:pt x="3346" y="1718"/>
                    <a:pt x="3117" y="1824"/>
                    <a:pt x="2945" y="1905"/>
                  </a:cubicBezTo>
                  <a:cubicBezTo>
                    <a:pt x="2757" y="2004"/>
                    <a:pt x="2621" y="2034"/>
                    <a:pt x="2557" y="2034"/>
                  </a:cubicBezTo>
                  <a:cubicBezTo>
                    <a:pt x="2192" y="2031"/>
                    <a:pt x="1896" y="1738"/>
                    <a:pt x="1896" y="1373"/>
                  </a:cubicBezTo>
                  <a:cubicBezTo>
                    <a:pt x="1896" y="1137"/>
                    <a:pt x="2022" y="931"/>
                    <a:pt x="2209" y="814"/>
                  </a:cubicBezTo>
                  <a:cubicBezTo>
                    <a:pt x="2472" y="632"/>
                    <a:pt x="3078" y="310"/>
                    <a:pt x="3078" y="310"/>
                  </a:cubicBezTo>
                  <a:cubicBezTo>
                    <a:pt x="3078" y="310"/>
                    <a:pt x="2894" y="76"/>
                    <a:pt x="2489" y="76"/>
                  </a:cubicBezTo>
                  <a:cubicBezTo>
                    <a:pt x="2085" y="76"/>
                    <a:pt x="1240" y="629"/>
                    <a:pt x="1240" y="629"/>
                  </a:cubicBezTo>
                  <a:cubicBezTo>
                    <a:pt x="1240" y="629"/>
                    <a:pt x="1000" y="783"/>
                    <a:pt x="659" y="644"/>
                  </a:cubicBezTo>
                  <a:lnTo>
                    <a:pt x="0" y="415"/>
                  </a:lnTo>
                  <a:lnTo>
                    <a:pt x="0" y="2704"/>
                  </a:lnTo>
                  <a:cubicBezTo>
                    <a:pt x="0" y="2704"/>
                    <a:pt x="188" y="2758"/>
                    <a:pt x="357" y="2827"/>
                  </a:cubicBezTo>
                  <a:cubicBezTo>
                    <a:pt x="395" y="2719"/>
                    <a:pt x="457" y="2618"/>
                    <a:pt x="542" y="2535"/>
                  </a:cubicBezTo>
                  <a:cubicBezTo>
                    <a:pt x="822" y="2268"/>
                    <a:pt x="1287" y="2265"/>
                    <a:pt x="1542" y="2528"/>
                  </a:cubicBezTo>
                  <a:cubicBezTo>
                    <a:pt x="1619" y="2608"/>
                    <a:pt x="1673" y="2703"/>
                    <a:pt x="1700" y="2808"/>
                  </a:cubicBezTo>
                  <a:cubicBezTo>
                    <a:pt x="1803" y="2840"/>
                    <a:pt x="1896" y="2896"/>
                    <a:pt x="1971" y="2973"/>
                  </a:cubicBezTo>
                  <a:cubicBezTo>
                    <a:pt x="2048" y="3053"/>
                    <a:pt x="2101" y="3148"/>
                    <a:pt x="2129" y="3253"/>
                  </a:cubicBezTo>
                  <a:cubicBezTo>
                    <a:pt x="2231" y="3285"/>
                    <a:pt x="2324" y="3341"/>
                    <a:pt x="2399" y="3418"/>
                  </a:cubicBezTo>
                  <a:cubicBezTo>
                    <a:pt x="2484" y="3505"/>
                    <a:pt x="2540" y="3611"/>
                    <a:pt x="2566" y="3725"/>
                  </a:cubicBezTo>
                  <a:cubicBezTo>
                    <a:pt x="2674" y="3756"/>
                    <a:pt x="2771" y="3814"/>
                    <a:pt x="2849" y="3894"/>
                  </a:cubicBezTo>
                  <a:cubicBezTo>
                    <a:pt x="3002" y="4051"/>
                    <a:pt x="3056" y="4265"/>
                    <a:pt x="3023" y="4471"/>
                  </a:cubicBezTo>
                  <a:cubicBezTo>
                    <a:pt x="3024" y="4471"/>
                    <a:pt x="3024" y="4471"/>
                    <a:pt x="3024" y="4472"/>
                  </a:cubicBezTo>
                  <a:cubicBezTo>
                    <a:pt x="3027" y="4475"/>
                    <a:pt x="3119" y="4578"/>
                    <a:pt x="3177" y="4636"/>
                  </a:cubicBezTo>
                  <a:cubicBezTo>
                    <a:pt x="3290" y="4749"/>
                    <a:pt x="3475" y="4749"/>
                    <a:pt x="3588" y="4636"/>
                  </a:cubicBezTo>
                  <a:cubicBezTo>
                    <a:pt x="3700" y="4523"/>
                    <a:pt x="3701" y="4339"/>
                    <a:pt x="3588" y="4225"/>
                  </a:cubicBezTo>
                  <a:cubicBezTo>
                    <a:pt x="3584" y="4221"/>
                    <a:pt x="3180" y="3799"/>
                    <a:pt x="3213" y="3766"/>
                  </a:cubicBezTo>
                  <a:cubicBezTo>
                    <a:pt x="3245" y="3734"/>
                    <a:pt x="3759" y="4269"/>
                    <a:pt x="3769" y="4279"/>
                  </a:cubicBezTo>
                  <a:cubicBezTo>
                    <a:pt x="3882" y="4391"/>
                    <a:pt x="4066" y="4391"/>
                    <a:pt x="4179" y="4279"/>
                  </a:cubicBezTo>
                  <a:cubicBezTo>
                    <a:pt x="4292" y="4166"/>
                    <a:pt x="4292" y="3981"/>
                    <a:pt x="4179" y="3868"/>
                  </a:cubicBezTo>
                  <a:cubicBezTo>
                    <a:pt x="4174" y="3863"/>
                    <a:pt x="4151" y="3841"/>
                    <a:pt x="4142" y="3832"/>
                  </a:cubicBezTo>
                  <a:cubicBezTo>
                    <a:pt x="4142" y="3832"/>
                    <a:pt x="3632" y="3378"/>
                    <a:pt x="3671" y="3339"/>
                  </a:cubicBezTo>
                  <a:cubicBezTo>
                    <a:pt x="3710" y="3300"/>
                    <a:pt x="4343" y="3891"/>
                    <a:pt x="4345" y="3891"/>
                  </a:cubicBezTo>
                  <a:cubicBezTo>
                    <a:pt x="4458" y="3993"/>
                    <a:pt x="4634" y="3992"/>
                    <a:pt x="4743" y="3883"/>
                  </a:cubicBezTo>
                  <a:cubicBezTo>
                    <a:pt x="4850" y="3776"/>
                    <a:pt x="4852" y="3608"/>
                    <a:pt x="4758" y="3494"/>
                  </a:cubicBezTo>
                  <a:cubicBezTo>
                    <a:pt x="4756" y="3488"/>
                    <a:pt x="4275" y="2986"/>
                    <a:pt x="4312" y="2948"/>
                  </a:cubicBezTo>
                  <a:cubicBezTo>
                    <a:pt x="4351" y="2910"/>
                    <a:pt x="4826" y="3400"/>
                    <a:pt x="4827" y="3401"/>
                  </a:cubicBezTo>
                  <a:cubicBezTo>
                    <a:pt x="4940" y="3513"/>
                    <a:pt x="5124" y="3513"/>
                    <a:pt x="5238" y="3401"/>
                  </a:cubicBezTo>
                  <a:cubicBezTo>
                    <a:pt x="5350" y="3288"/>
                    <a:pt x="5350" y="3103"/>
                    <a:pt x="5238" y="2990"/>
                  </a:cubicBezTo>
                  <a:cubicBezTo>
                    <a:pt x="5236" y="2989"/>
                    <a:pt x="5234" y="2988"/>
                    <a:pt x="5233" y="298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8" name="组合 37"/>
          <p:cNvGrpSpPr/>
          <p:nvPr/>
        </p:nvGrpSpPr>
        <p:grpSpPr>
          <a:xfrm>
            <a:off x="4532845" y="4199492"/>
            <a:ext cx="1149207" cy="1149207"/>
            <a:chOff x="5040845" y="2743226"/>
            <a:chExt cx="1149207" cy="1149207"/>
          </a:xfrm>
        </p:grpSpPr>
        <p:sp>
          <p:nvSpPr>
            <p:cNvPr id="39" name="圆角矩形 38"/>
            <p:cNvSpPr/>
            <p:nvPr/>
          </p:nvSpPr>
          <p:spPr>
            <a:xfrm rot="2700000">
              <a:off x="5040845" y="2743226"/>
              <a:ext cx="1149207" cy="1149207"/>
            </a:xfrm>
            <a:prstGeom prst="roundRect">
              <a:avLst>
                <a:gd name="adj" fmla="val 95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圆角矩形 6"/>
            <p:cNvSpPr/>
            <p:nvPr/>
          </p:nvSpPr>
          <p:spPr>
            <a:xfrm>
              <a:off x="5366422" y="3111373"/>
              <a:ext cx="498054" cy="412914"/>
            </a:xfrm>
            <a:custGeom>
              <a:avLst/>
              <a:gdLst>
                <a:gd name="T0" fmla="*/ 5995 w 6827"/>
                <a:gd name="T1" fmla="*/ 2482 h 5668"/>
                <a:gd name="T2" fmla="*/ 831 w 6827"/>
                <a:gd name="T3" fmla="*/ 2482 h 5668"/>
                <a:gd name="T4" fmla="*/ 0 w 6827"/>
                <a:gd name="T5" fmla="*/ 3598 h 5668"/>
                <a:gd name="T6" fmla="*/ 330 w 6827"/>
                <a:gd name="T7" fmla="*/ 5316 h 5668"/>
                <a:gd name="T8" fmla="*/ 1164 w 6827"/>
                <a:gd name="T9" fmla="*/ 5668 h 5668"/>
                <a:gd name="T10" fmla="*/ 1910 w 6827"/>
                <a:gd name="T11" fmla="*/ 3179 h 5668"/>
                <a:gd name="T12" fmla="*/ 3413 w 6827"/>
                <a:gd name="T13" fmla="*/ 1082 h 5668"/>
                <a:gd name="T14" fmla="*/ 4916 w 6827"/>
                <a:gd name="T15" fmla="*/ 3179 h 5668"/>
                <a:gd name="T16" fmla="*/ 4916 w 6827"/>
                <a:gd name="T17" fmla="*/ 4922 h 5668"/>
                <a:gd name="T18" fmla="*/ 5698 w 6827"/>
                <a:gd name="T19" fmla="*/ 5667 h 5668"/>
                <a:gd name="T20" fmla="*/ 6827 w 6827"/>
                <a:gd name="T21" fmla="*/ 4504 h 5668"/>
                <a:gd name="T22" fmla="*/ 6497 w 6827"/>
                <a:gd name="T23" fmla="*/ 2786 h 5668"/>
                <a:gd name="T24" fmla="*/ 1147 w 6827"/>
                <a:gd name="T25" fmla="*/ 5262 h 5668"/>
                <a:gd name="T26" fmla="*/ 621 w 6827"/>
                <a:gd name="T27" fmla="*/ 5033 h 5668"/>
                <a:gd name="T28" fmla="*/ 406 w 6827"/>
                <a:gd name="T29" fmla="*/ 3598 h 5668"/>
                <a:gd name="T30" fmla="*/ 1057 w 6827"/>
                <a:gd name="T31" fmla="*/ 2847 h 5668"/>
                <a:gd name="T32" fmla="*/ 1142 w 6827"/>
                <a:gd name="T33" fmla="*/ 2840 h 5668"/>
                <a:gd name="T34" fmla="*/ 1164 w 6827"/>
                <a:gd name="T35" fmla="*/ 2839 h 5668"/>
                <a:gd name="T36" fmla="*/ 1505 w 6827"/>
                <a:gd name="T37" fmla="*/ 4922 h 5668"/>
                <a:gd name="T38" fmla="*/ 1164 w 6827"/>
                <a:gd name="T39" fmla="*/ 5263 h 5668"/>
                <a:gd name="T40" fmla="*/ 1506 w 6827"/>
                <a:gd name="T41" fmla="*/ 2516 h 5668"/>
                <a:gd name="T42" fmla="*/ 1482 w 6827"/>
                <a:gd name="T43" fmla="*/ 2504 h 5668"/>
                <a:gd name="T44" fmla="*/ 1449 w 6827"/>
                <a:gd name="T45" fmla="*/ 2490 h 5668"/>
                <a:gd name="T46" fmla="*/ 1416 w 6827"/>
                <a:gd name="T47" fmla="*/ 2477 h 5668"/>
                <a:gd name="T48" fmla="*/ 1382 w 6827"/>
                <a:gd name="T49" fmla="*/ 2466 h 5668"/>
                <a:gd name="T50" fmla="*/ 1348 w 6827"/>
                <a:gd name="T51" fmla="*/ 2456 h 5668"/>
                <a:gd name="T52" fmla="*/ 1312 w 6827"/>
                <a:gd name="T53" fmla="*/ 2448 h 5668"/>
                <a:gd name="T54" fmla="*/ 1277 w 6827"/>
                <a:gd name="T55" fmla="*/ 2442 h 5668"/>
                <a:gd name="T56" fmla="*/ 1240 w 6827"/>
                <a:gd name="T57" fmla="*/ 2437 h 5668"/>
                <a:gd name="T58" fmla="*/ 3413 w 6827"/>
                <a:gd name="T59" fmla="*/ 406 h 5668"/>
                <a:gd name="T60" fmla="*/ 5587 w 6827"/>
                <a:gd name="T61" fmla="*/ 2437 h 5668"/>
                <a:gd name="T62" fmla="*/ 5550 w 6827"/>
                <a:gd name="T63" fmla="*/ 2442 h 5668"/>
                <a:gd name="T64" fmla="*/ 5514 w 6827"/>
                <a:gd name="T65" fmla="*/ 2448 h 5668"/>
                <a:gd name="T66" fmla="*/ 5479 w 6827"/>
                <a:gd name="T67" fmla="*/ 2456 h 5668"/>
                <a:gd name="T68" fmla="*/ 5445 w 6827"/>
                <a:gd name="T69" fmla="*/ 2466 h 5668"/>
                <a:gd name="T70" fmla="*/ 5411 w 6827"/>
                <a:gd name="T71" fmla="*/ 2477 h 5668"/>
                <a:gd name="T72" fmla="*/ 5378 w 6827"/>
                <a:gd name="T73" fmla="*/ 2490 h 5668"/>
                <a:gd name="T74" fmla="*/ 5345 w 6827"/>
                <a:gd name="T75" fmla="*/ 2504 h 5668"/>
                <a:gd name="T76" fmla="*/ 5321 w 6827"/>
                <a:gd name="T77" fmla="*/ 2516 h 5668"/>
                <a:gd name="T78" fmla="*/ 6206 w 6827"/>
                <a:gd name="T79" fmla="*/ 5033 h 5668"/>
                <a:gd name="T80" fmla="*/ 5680 w 6827"/>
                <a:gd name="T81" fmla="*/ 5262 h 5668"/>
                <a:gd name="T82" fmla="*/ 5322 w 6827"/>
                <a:gd name="T83" fmla="*/ 4922 h 5668"/>
                <a:gd name="T84" fmla="*/ 5628 w 6827"/>
                <a:gd name="T85" fmla="*/ 2841 h 5668"/>
                <a:gd name="T86" fmla="*/ 5680 w 6827"/>
                <a:gd name="T87" fmla="*/ 2839 h 5668"/>
                <a:gd name="T88" fmla="*/ 5767 w 6827"/>
                <a:gd name="T89" fmla="*/ 2847 h 5668"/>
                <a:gd name="T90" fmla="*/ 6206 w 6827"/>
                <a:gd name="T91" fmla="*/ 3069 h 5668"/>
                <a:gd name="T92" fmla="*/ 6421 w 6827"/>
                <a:gd name="T93" fmla="*/ 4504 h 5668"/>
                <a:gd name="T94" fmla="*/ 6206 w 6827"/>
                <a:gd name="T95" fmla="*/ 5033 h 56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27" h="5668">
                  <a:moveTo>
                    <a:pt x="6497" y="2786"/>
                  </a:moveTo>
                  <a:cubicBezTo>
                    <a:pt x="6356" y="2641"/>
                    <a:pt x="6184" y="2538"/>
                    <a:pt x="5995" y="2482"/>
                  </a:cubicBezTo>
                  <a:cubicBezTo>
                    <a:pt x="5941" y="1105"/>
                    <a:pt x="4804" y="0"/>
                    <a:pt x="3413" y="0"/>
                  </a:cubicBezTo>
                  <a:cubicBezTo>
                    <a:pt x="2023" y="0"/>
                    <a:pt x="885" y="1105"/>
                    <a:pt x="831" y="2482"/>
                  </a:cubicBezTo>
                  <a:cubicBezTo>
                    <a:pt x="643" y="2538"/>
                    <a:pt x="471" y="2641"/>
                    <a:pt x="330" y="2786"/>
                  </a:cubicBezTo>
                  <a:cubicBezTo>
                    <a:pt x="117" y="3004"/>
                    <a:pt x="0" y="3293"/>
                    <a:pt x="0" y="3598"/>
                  </a:cubicBezTo>
                  <a:lnTo>
                    <a:pt x="0" y="4504"/>
                  </a:lnTo>
                  <a:cubicBezTo>
                    <a:pt x="0" y="4809"/>
                    <a:pt x="117" y="5097"/>
                    <a:pt x="330" y="5316"/>
                  </a:cubicBezTo>
                  <a:cubicBezTo>
                    <a:pt x="542" y="5533"/>
                    <a:pt x="825" y="5658"/>
                    <a:pt x="1128" y="5667"/>
                  </a:cubicBezTo>
                  <a:cubicBezTo>
                    <a:pt x="1140" y="5668"/>
                    <a:pt x="1152" y="5668"/>
                    <a:pt x="1164" y="5668"/>
                  </a:cubicBezTo>
                  <a:cubicBezTo>
                    <a:pt x="1576" y="5668"/>
                    <a:pt x="1910" y="5334"/>
                    <a:pt x="1910" y="4922"/>
                  </a:cubicBezTo>
                  <a:lnTo>
                    <a:pt x="1910" y="3179"/>
                  </a:lnTo>
                  <a:lnTo>
                    <a:pt x="1910" y="2585"/>
                  </a:lnTo>
                  <a:cubicBezTo>
                    <a:pt x="1910" y="1756"/>
                    <a:pt x="2585" y="1082"/>
                    <a:pt x="3413" y="1082"/>
                  </a:cubicBezTo>
                  <a:cubicBezTo>
                    <a:pt x="4242" y="1082"/>
                    <a:pt x="4916" y="1756"/>
                    <a:pt x="4916" y="2585"/>
                  </a:cubicBezTo>
                  <a:lnTo>
                    <a:pt x="4916" y="3179"/>
                  </a:lnTo>
                  <a:lnTo>
                    <a:pt x="4916" y="3179"/>
                  </a:lnTo>
                  <a:lnTo>
                    <a:pt x="4916" y="4922"/>
                  </a:lnTo>
                  <a:cubicBezTo>
                    <a:pt x="4916" y="5334"/>
                    <a:pt x="5251" y="5668"/>
                    <a:pt x="5662" y="5668"/>
                  </a:cubicBezTo>
                  <a:cubicBezTo>
                    <a:pt x="5674" y="5668"/>
                    <a:pt x="5686" y="5668"/>
                    <a:pt x="5698" y="5667"/>
                  </a:cubicBezTo>
                  <a:cubicBezTo>
                    <a:pt x="6001" y="5658"/>
                    <a:pt x="6285" y="5533"/>
                    <a:pt x="6497" y="5316"/>
                  </a:cubicBezTo>
                  <a:cubicBezTo>
                    <a:pt x="6709" y="5097"/>
                    <a:pt x="6827" y="4809"/>
                    <a:pt x="6827" y="4504"/>
                  </a:cubicBezTo>
                  <a:lnTo>
                    <a:pt x="6827" y="3598"/>
                  </a:lnTo>
                  <a:cubicBezTo>
                    <a:pt x="6827" y="3293"/>
                    <a:pt x="6709" y="3004"/>
                    <a:pt x="6497" y="2786"/>
                  </a:cubicBezTo>
                  <a:close/>
                  <a:moveTo>
                    <a:pt x="1164" y="5263"/>
                  </a:moveTo>
                  <a:cubicBezTo>
                    <a:pt x="1158" y="5263"/>
                    <a:pt x="1153" y="5263"/>
                    <a:pt x="1147" y="5262"/>
                  </a:cubicBezTo>
                  <a:lnTo>
                    <a:pt x="1142" y="5262"/>
                  </a:lnTo>
                  <a:cubicBezTo>
                    <a:pt x="944" y="5256"/>
                    <a:pt x="759" y="5175"/>
                    <a:pt x="621" y="5033"/>
                  </a:cubicBezTo>
                  <a:cubicBezTo>
                    <a:pt x="482" y="4891"/>
                    <a:pt x="406" y="4703"/>
                    <a:pt x="406" y="4504"/>
                  </a:cubicBezTo>
                  <a:lnTo>
                    <a:pt x="406" y="3598"/>
                  </a:lnTo>
                  <a:cubicBezTo>
                    <a:pt x="406" y="3399"/>
                    <a:pt x="482" y="3211"/>
                    <a:pt x="621" y="3069"/>
                  </a:cubicBezTo>
                  <a:cubicBezTo>
                    <a:pt x="739" y="2947"/>
                    <a:pt x="892" y="2870"/>
                    <a:pt x="1057" y="2847"/>
                  </a:cubicBezTo>
                  <a:lnTo>
                    <a:pt x="1059" y="2847"/>
                  </a:lnTo>
                  <a:cubicBezTo>
                    <a:pt x="1088" y="2843"/>
                    <a:pt x="1116" y="2840"/>
                    <a:pt x="1142" y="2840"/>
                  </a:cubicBezTo>
                  <a:lnTo>
                    <a:pt x="1146" y="2839"/>
                  </a:lnTo>
                  <a:cubicBezTo>
                    <a:pt x="1152" y="2839"/>
                    <a:pt x="1158" y="2839"/>
                    <a:pt x="1164" y="2839"/>
                  </a:cubicBezTo>
                  <a:cubicBezTo>
                    <a:pt x="1352" y="2839"/>
                    <a:pt x="1505" y="2992"/>
                    <a:pt x="1505" y="3179"/>
                  </a:cubicBezTo>
                  <a:lnTo>
                    <a:pt x="1505" y="4922"/>
                  </a:lnTo>
                  <a:lnTo>
                    <a:pt x="1505" y="4922"/>
                  </a:lnTo>
                  <a:cubicBezTo>
                    <a:pt x="1505" y="5110"/>
                    <a:pt x="1352" y="5263"/>
                    <a:pt x="1164" y="5263"/>
                  </a:cubicBezTo>
                  <a:close/>
                  <a:moveTo>
                    <a:pt x="3413" y="676"/>
                  </a:moveTo>
                  <a:cubicBezTo>
                    <a:pt x="2384" y="676"/>
                    <a:pt x="1542" y="1496"/>
                    <a:pt x="1506" y="2516"/>
                  </a:cubicBezTo>
                  <a:cubicBezTo>
                    <a:pt x="1503" y="2515"/>
                    <a:pt x="1499" y="2513"/>
                    <a:pt x="1496" y="2511"/>
                  </a:cubicBezTo>
                  <a:cubicBezTo>
                    <a:pt x="1491" y="2509"/>
                    <a:pt x="1487" y="2507"/>
                    <a:pt x="1482" y="2504"/>
                  </a:cubicBezTo>
                  <a:cubicBezTo>
                    <a:pt x="1476" y="2502"/>
                    <a:pt x="1470" y="2499"/>
                    <a:pt x="1464" y="2496"/>
                  </a:cubicBezTo>
                  <a:cubicBezTo>
                    <a:pt x="1459" y="2494"/>
                    <a:pt x="1454" y="2492"/>
                    <a:pt x="1449" y="2490"/>
                  </a:cubicBezTo>
                  <a:cubicBezTo>
                    <a:pt x="1443" y="2488"/>
                    <a:pt x="1437" y="2485"/>
                    <a:pt x="1431" y="2483"/>
                  </a:cubicBezTo>
                  <a:cubicBezTo>
                    <a:pt x="1426" y="2481"/>
                    <a:pt x="1421" y="2479"/>
                    <a:pt x="1416" y="2477"/>
                  </a:cubicBezTo>
                  <a:cubicBezTo>
                    <a:pt x="1410" y="2475"/>
                    <a:pt x="1404" y="2473"/>
                    <a:pt x="1397" y="2471"/>
                  </a:cubicBezTo>
                  <a:cubicBezTo>
                    <a:pt x="1392" y="2469"/>
                    <a:pt x="1387" y="2467"/>
                    <a:pt x="1382" y="2466"/>
                  </a:cubicBezTo>
                  <a:cubicBezTo>
                    <a:pt x="1376" y="2464"/>
                    <a:pt x="1369" y="2462"/>
                    <a:pt x="1362" y="2460"/>
                  </a:cubicBezTo>
                  <a:cubicBezTo>
                    <a:pt x="1358" y="2459"/>
                    <a:pt x="1353" y="2457"/>
                    <a:pt x="1348" y="2456"/>
                  </a:cubicBezTo>
                  <a:cubicBezTo>
                    <a:pt x="1341" y="2454"/>
                    <a:pt x="1334" y="2453"/>
                    <a:pt x="1327" y="2451"/>
                  </a:cubicBezTo>
                  <a:cubicBezTo>
                    <a:pt x="1322" y="2450"/>
                    <a:pt x="1317" y="2449"/>
                    <a:pt x="1312" y="2448"/>
                  </a:cubicBezTo>
                  <a:cubicBezTo>
                    <a:pt x="1305" y="2447"/>
                    <a:pt x="1297" y="2445"/>
                    <a:pt x="1289" y="2444"/>
                  </a:cubicBezTo>
                  <a:cubicBezTo>
                    <a:pt x="1285" y="2443"/>
                    <a:pt x="1281" y="2442"/>
                    <a:pt x="1277" y="2442"/>
                  </a:cubicBezTo>
                  <a:cubicBezTo>
                    <a:pt x="1267" y="2440"/>
                    <a:pt x="1257" y="2439"/>
                    <a:pt x="1248" y="2438"/>
                  </a:cubicBezTo>
                  <a:cubicBezTo>
                    <a:pt x="1245" y="2438"/>
                    <a:pt x="1243" y="2437"/>
                    <a:pt x="1240" y="2437"/>
                  </a:cubicBezTo>
                  <a:cubicBezTo>
                    <a:pt x="1240" y="2437"/>
                    <a:pt x="1240" y="2437"/>
                    <a:pt x="1239" y="2437"/>
                  </a:cubicBezTo>
                  <a:cubicBezTo>
                    <a:pt x="1316" y="1304"/>
                    <a:pt x="2262" y="406"/>
                    <a:pt x="3413" y="406"/>
                  </a:cubicBezTo>
                  <a:cubicBezTo>
                    <a:pt x="4565" y="406"/>
                    <a:pt x="5511" y="1304"/>
                    <a:pt x="5587" y="2437"/>
                  </a:cubicBezTo>
                  <a:cubicBezTo>
                    <a:pt x="5587" y="2437"/>
                    <a:pt x="5587" y="2437"/>
                    <a:pt x="5587" y="2437"/>
                  </a:cubicBezTo>
                  <a:cubicBezTo>
                    <a:pt x="5584" y="2437"/>
                    <a:pt x="5581" y="2438"/>
                    <a:pt x="5579" y="2438"/>
                  </a:cubicBezTo>
                  <a:cubicBezTo>
                    <a:pt x="5569" y="2439"/>
                    <a:pt x="5560" y="2440"/>
                    <a:pt x="5550" y="2442"/>
                  </a:cubicBezTo>
                  <a:cubicBezTo>
                    <a:pt x="5546" y="2442"/>
                    <a:pt x="5542" y="2443"/>
                    <a:pt x="5537" y="2444"/>
                  </a:cubicBezTo>
                  <a:cubicBezTo>
                    <a:pt x="5530" y="2445"/>
                    <a:pt x="5522" y="2447"/>
                    <a:pt x="5514" y="2448"/>
                  </a:cubicBezTo>
                  <a:cubicBezTo>
                    <a:pt x="5509" y="2449"/>
                    <a:pt x="5505" y="2450"/>
                    <a:pt x="5500" y="2451"/>
                  </a:cubicBezTo>
                  <a:cubicBezTo>
                    <a:pt x="5493" y="2453"/>
                    <a:pt x="5486" y="2454"/>
                    <a:pt x="5479" y="2456"/>
                  </a:cubicBezTo>
                  <a:cubicBezTo>
                    <a:pt x="5474" y="2457"/>
                    <a:pt x="5469" y="2459"/>
                    <a:pt x="5464" y="2460"/>
                  </a:cubicBezTo>
                  <a:cubicBezTo>
                    <a:pt x="5458" y="2462"/>
                    <a:pt x="5451" y="2464"/>
                    <a:pt x="5445" y="2466"/>
                  </a:cubicBezTo>
                  <a:cubicBezTo>
                    <a:pt x="5439" y="2467"/>
                    <a:pt x="5434" y="2469"/>
                    <a:pt x="5429" y="2471"/>
                  </a:cubicBezTo>
                  <a:cubicBezTo>
                    <a:pt x="5423" y="2473"/>
                    <a:pt x="5417" y="2475"/>
                    <a:pt x="5411" y="2477"/>
                  </a:cubicBezTo>
                  <a:cubicBezTo>
                    <a:pt x="5406" y="2479"/>
                    <a:pt x="5400" y="2481"/>
                    <a:pt x="5395" y="2483"/>
                  </a:cubicBezTo>
                  <a:cubicBezTo>
                    <a:pt x="5389" y="2485"/>
                    <a:pt x="5383" y="2487"/>
                    <a:pt x="5378" y="2490"/>
                  </a:cubicBezTo>
                  <a:cubicBezTo>
                    <a:pt x="5372" y="2492"/>
                    <a:pt x="5367" y="2494"/>
                    <a:pt x="5362" y="2496"/>
                  </a:cubicBezTo>
                  <a:cubicBezTo>
                    <a:pt x="5357" y="2499"/>
                    <a:pt x="5351" y="2502"/>
                    <a:pt x="5345" y="2504"/>
                  </a:cubicBezTo>
                  <a:cubicBezTo>
                    <a:pt x="5340" y="2507"/>
                    <a:pt x="5335" y="2509"/>
                    <a:pt x="5330" y="2512"/>
                  </a:cubicBezTo>
                  <a:cubicBezTo>
                    <a:pt x="5327" y="2513"/>
                    <a:pt x="5324" y="2515"/>
                    <a:pt x="5321" y="2516"/>
                  </a:cubicBezTo>
                  <a:cubicBezTo>
                    <a:pt x="5284" y="1496"/>
                    <a:pt x="4443" y="676"/>
                    <a:pt x="3413" y="676"/>
                  </a:cubicBezTo>
                  <a:close/>
                  <a:moveTo>
                    <a:pt x="6206" y="5033"/>
                  </a:moveTo>
                  <a:cubicBezTo>
                    <a:pt x="6068" y="5175"/>
                    <a:pt x="5882" y="5256"/>
                    <a:pt x="5684" y="5262"/>
                  </a:cubicBezTo>
                  <a:lnTo>
                    <a:pt x="5680" y="5262"/>
                  </a:lnTo>
                  <a:cubicBezTo>
                    <a:pt x="5674" y="5263"/>
                    <a:pt x="5668" y="5263"/>
                    <a:pt x="5662" y="5263"/>
                  </a:cubicBezTo>
                  <a:cubicBezTo>
                    <a:pt x="5475" y="5263"/>
                    <a:pt x="5322" y="5110"/>
                    <a:pt x="5322" y="4922"/>
                  </a:cubicBezTo>
                  <a:lnTo>
                    <a:pt x="5322" y="3179"/>
                  </a:lnTo>
                  <a:cubicBezTo>
                    <a:pt x="5322" y="3003"/>
                    <a:pt x="5456" y="2858"/>
                    <a:pt x="5628" y="2841"/>
                  </a:cubicBezTo>
                  <a:cubicBezTo>
                    <a:pt x="5639" y="2840"/>
                    <a:pt x="5651" y="2839"/>
                    <a:pt x="5662" y="2839"/>
                  </a:cubicBezTo>
                  <a:cubicBezTo>
                    <a:pt x="5668" y="2839"/>
                    <a:pt x="5674" y="2839"/>
                    <a:pt x="5680" y="2839"/>
                  </a:cubicBezTo>
                  <a:lnTo>
                    <a:pt x="5684" y="2840"/>
                  </a:lnTo>
                  <a:cubicBezTo>
                    <a:pt x="5711" y="2840"/>
                    <a:pt x="5739" y="2843"/>
                    <a:pt x="5767" y="2847"/>
                  </a:cubicBezTo>
                  <a:lnTo>
                    <a:pt x="5769" y="2847"/>
                  </a:lnTo>
                  <a:cubicBezTo>
                    <a:pt x="5935" y="2870"/>
                    <a:pt x="6088" y="2947"/>
                    <a:pt x="6206" y="3069"/>
                  </a:cubicBezTo>
                  <a:cubicBezTo>
                    <a:pt x="6345" y="3211"/>
                    <a:pt x="6421" y="3399"/>
                    <a:pt x="6421" y="3598"/>
                  </a:cubicBezTo>
                  <a:lnTo>
                    <a:pt x="6421" y="4504"/>
                  </a:lnTo>
                  <a:lnTo>
                    <a:pt x="6421" y="4504"/>
                  </a:lnTo>
                  <a:cubicBezTo>
                    <a:pt x="6421" y="4703"/>
                    <a:pt x="6345" y="4891"/>
                    <a:pt x="6206" y="503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6497111" y="2336826"/>
            <a:ext cx="1149207" cy="1149207"/>
            <a:chOff x="5040845" y="2743226"/>
            <a:chExt cx="1149207" cy="1149207"/>
          </a:xfrm>
        </p:grpSpPr>
        <p:sp>
          <p:nvSpPr>
            <p:cNvPr id="36" name="圆角矩形 35"/>
            <p:cNvSpPr/>
            <p:nvPr/>
          </p:nvSpPr>
          <p:spPr>
            <a:xfrm rot="2700000">
              <a:off x="5040845" y="2743226"/>
              <a:ext cx="1149207" cy="1149207"/>
            </a:xfrm>
            <a:prstGeom prst="roundRect">
              <a:avLst>
                <a:gd name="adj" fmla="val 952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圆角矩形 9"/>
            <p:cNvSpPr/>
            <p:nvPr/>
          </p:nvSpPr>
          <p:spPr>
            <a:xfrm>
              <a:off x="5366422" y="3069179"/>
              <a:ext cx="498054" cy="497302"/>
            </a:xfrm>
            <a:custGeom>
              <a:avLst/>
              <a:gdLst>
                <a:gd name="T0" fmla="*/ 6597 w 6827"/>
                <a:gd name="T1" fmla="*/ 449 h 6827"/>
                <a:gd name="T2" fmla="*/ 6377 w 6827"/>
                <a:gd name="T3" fmla="*/ 449 h 6827"/>
                <a:gd name="T4" fmla="*/ 6377 w 6827"/>
                <a:gd name="T5" fmla="*/ 230 h 6827"/>
                <a:gd name="T6" fmla="*/ 6148 w 6827"/>
                <a:gd name="T7" fmla="*/ 0 h 6827"/>
                <a:gd name="T8" fmla="*/ 5918 w 6827"/>
                <a:gd name="T9" fmla="*/ 230 h 6827"/>
                <a:gd name="T10" fmla="*/ 5918 w 6827"/>
                <a:gd name="T11" fmla="*/ 584 h 6827"/>
                <a:gd name="T12" fmla="*/ 5877 w 6827"/>
                <a:gd name="T13" fmla="*/ 625 h 6827"/>
                <a:gd name="T14" fmla="*/ 5665 w 6827"/>
                <a:gd name="T15" fmla="*/ 483 h 6827"/>
                <a:gd name="T16" fmla="*/ 5435 w 6827"/>
                <a:gd name="T17" fmla="*/ 713 h 6827"/>
                <a:gd name="T18" fmla="*/ 5435 w 6827"/>
                <a:gd name="T19" fmla="*/ 1067 h 6827"/>
                <a:gd name="T20" fmla="*/ 5260 w 6827"/>
                <a:gd name="T21" fmla="*/ 1242 h 6827"/>
                <a:gd name="T22" fmla="*/ 3180 w 6827"/>
                <a:gd name="T23" fmla="*/ 466 h 6827"/>
                <a:gd name="T24" fmla="*/ 0 w 6827"/>
                <a:gd name="T25" fmla="*/ 3646 h 6827"/>
                <a:gd name="T26" fmla="*/ 970 w 6827"/>
                <a:gd name="T27" fmla="*/ 5931 h 6827"/>
                <a:gd name="T28" fmla="*/ 465 w 6827"/>
                <a:gd name="T29" fmla="*/ 6317 h 6827"/>
                <a:gd name="T30" fmla="*/ 422 w 6827"/>
                <a:gd name="T31" fmla="*/ 6639 h 6827"/>
                <a:gd name="T32" fmla="*/ 604 w 6827"/>
                <a:gd name="T33" fmla="*/ 6729 h 6827"/>
                <a:gd name="T34" fmla="*/ 744 w 6827"/>
                <a:gd name="T35" fmla="*/ 6682 h 6827"/>
                <a:gd name="T36" fmla="*/ 1332 w 6827"/>
                <a:gd name="T37" fmla="*/ 6233 h 6827"/>
                <a:gd name="T38" fmla="*/ 3180 w 6827"/>
                <a:gd name="T39" fmla="*/ 6827 h 6827"/>
                <a:gd name="T40" fmla="*/ 5029 w 6827"/>
                <a:gd name="T41" fmla="*/ 6233 h 6827"/>
                <a:gd name="T42" fmla="*/ 5617 w 6827"/>
                <a:gd name="T43" fmla="*/ 6682 h 6827"/>
                <a:gd name="T44" fmla="*/ 5756 w 6827"/>
                <a:gd name="T45" fmla="*/ 6729 h 6827"/>
                <a:gd name="T46" fmla="*/ 5939 w 6827"/>
                <a:gd name="T47" fmla="*/ 6639 h 6827"/>
                <a:gd name="T48" fmla="*/ 5896 w 6827"/>
                <a:gd name="T49" fmla="*/ 6317 h 6827"/>
                <a:gd name="T50" fmla="*/ 5390 w 6827"/>
                <a:gd name="T51" fmla="*/ 5931 h 6827"/>
                <a:gd name="T52" fmla="*/ 6361 w 6827"/>
                <a:gd name="T53" fmla="*/ 3646 h 6827"/>
                <a:gd name="T54" fmla="*/ 5585 w 6827"/>
                <a:gd name="T55" fmla="*/ 1567 h 6827"/>
                <a:gd name="T56" fmla="*/ 5760 w 6827"/>
                <a:gd name="T57" fmla="*/ 1391 h 6827"/>
                <a:gd name="T58" fmla="*/ 6114 w 6827"/>
                <a:gd name="T59" fmla="*/ 1391 h 6827"/>
                <a:gd name="T60" fmla="*/ 6344 w 6827"/>
                <a:gd name="T61" fmla="*/ 1162 h 6827"/>
                <a:gd name="T62" fmla="*/ 6202 w 6827"/>
                <a:gd name="T63" fmla="*/ 950 h 6827"/>
                <a:gd name="T64" fmla="*/ 6243 w 6827"/>
                <a:gd name="T65" fmla="*/ 908 h 6827"/>
                <a:gd name="T66" fmla="*/ 6597 w 6827"/>
                <a:gd name="T67" fmla="*/ 908 h 6827"/>
                <a:gd name="T68" fmla="*/ 6827 w 6827"/>
                <a:gd name="T69" fmla="*/ 679 h 6827"/>
                <a:gd name="T70" fmla="*/ 6597 w 6827"/>
                <a:gd name="T71" fmla="*/ 449 h 6827"/>
                <a:gd name="T72" fmla="*/ 5901 w 6827"/>
                <a:gd name="T73" fmla="*/ 3646 h 6827"/>
                <a:gd name="T74" fmla="*/ 3180 w 6827"/>
                <a:gd name="T75" fmla="*/ 6367 h 6827"/>
                <a:gd name="T76" fmla="*/ 459 w 6827"/>
                <a:gd name="T77" fmla="*/ 3646 h 6827"/>
                <a:gd name="T78" fmla="*/ 3180 w 6827"/>
                <a:gd name="T79" fmla="*/ 925 h 6827"/>
                <a:gd name="T80" fmla="*/ 4934 w 6827"/>
                <a:gd name="T81" fmla="*/ 1568 h 6827"/>
                <a:gd name="T82" fmla="*/ 4358 w 6827"/>
                <a:gd name="T83" fmla="*/ 2144 h 6827"/>
                <a:gd name="T84" fmla="*/ 3180 w 6827"/>
                <a:gd name="T85" fmla="*/ 1736 h 6827"/>
                <a:gd name="T86" fmla="*/ 1270 w 6827"/>
                <a:gd name="T87" fmla="*/ 3646 h 6827"/>
                <a:gd name="T88" fmla="*/ 3180 w 6827"/>
                <a:gd name="T89" fmla="*/ 5556 h 6827"/>
                <a:gd name="T90" fmla="*/ 5090 w 6827"/>
                <a:gd name="T91" fmla="*/ 3646 h 6827"/>
                <a:gd name="T92" fmla="*/ 4683 w 6827"/>
                <a:gd name="T93" fmla="*/ 2468 h 6827"/>
                <a:gd name="T94" fmla="*/ 5259 w 6827"/>
                <a:gd name="T95" fmla="*/ 1892 h 6827"/>
                <a:gd name="T96" fmla="*/ 5901 w 6827"/>
                <a:gd name="T97" fmla="*/ 3646 h 6827"/>
                <a:gd name="T98" fmla="*/ 3180 w 6827"/>
                <a:gd name="T99" fmla="*/ 4259 h 6827"/>
                <a:gd name="T100" fmla="*/ 3793 w 6827"/>
                <a:gd name="T101" fmla="*/ 3646 h 6827"/>
                <a:gd name="T102" fmla="*/ 3744 w 6827"/>
                <a:gd name="T103" fmla="*/ 3407 h 6827"/>
                <a:gd name="T104" fmla="*/ 4355 w 6827"/>
                <a:gd name="T105" fmla="*/ 2796 h 6827"/>
                <a:gd name="T106" fmla="*/ 4631 w 6827"/>
                <a:gd name="T107" fmla="*/ 3646 h 6827"/>
                <a:gd name="T108" fmla="*/ 3180 w 6827"/>
                <a:gd name="T109" fmla="*/ 5097 h 6827"/>
                <a:gd name="T110" fmla="*/ 1730 w 6827"/>
                <a:gd name="T111" fmla="*/ 3646 h 6827"/>
                <a:gd name="T112" fmla="*/ 3180 w 6827"/>
                <a:gd name="T113" fmla="*/ 2196 h 6827"/>
                <a:gd name="T114" fmla="*/ 4030 w 6827"/>
                <a:gd name="T115" fmla="*/ 2471 h 6827"/>
                <a:gd name="T116" fmla="*/ 3419 w 6827"/>
                <a:gd name="T117" fmla="*/ 3083 h 6827"/>
                <a:gd name="T118" fmla="*/ 3180 w 6827"/>
                <a:gd name="T119" fmla="*/ 3034 h 6827"/>
                <a:gd name="T120" fmla="*/ 2568 w 6827"/>
                <a:gd name="T121" fmla="*/ 3646 h 6827"/>
                <a:gd name="T122" fmla="*/ 3180 w 6827"/>
                <a:gd name="T123" fmla="*/ 4259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827" h="6827">
                  <a:moveTo>
                    <a:pt x="6597" y="449"/>
                  </a:moveTo>
                  <a:lnTo>
                    <a:pt x="6377" y="449"/>
                  </a:lnTo>
                  <a:lnTo>
                    <a:pt x="6377" y="230"/>
                  </a:lnTo>
                  <a:cubicBezTo>
                    <a:pt x="6377" y="103"/>
                    <a:pt x="6275" y="0"/>
                    <a:pt x="6148" y="0"/>
                  </a:cubicBezTo>
                  <a:cubicBezTo>
                    <a:pt x="6021" y="0"/>
                    <a:pt x="5918" y="103"/>
                    <a:pt x="5918" y="230"/>
                  </a:cubicBezTo>
                  <a:lnTo>
                    <a:pt x="5918" y="584"/>
                  </a:lnTo>
                  <a:lnTo>
                    <a:pt x="5877" y="625"/>
                  </a:lnTo>
                  <a:cubicBezTo>
                    <a:pt x="5843" y="542"/>
                    <a:pt x="5761" y="483"/>
                    <a:pt x="5665" y="483"/>
                  </a:cubicBezTo>
                  <a:cubicBezTo>
                    <a:pt x="5538" y="483"/>
                    <a:pt x="5435" y="586"/>
                    <a:pt x="5435" y="713"/>
                  </a:cubicBezTo>
                  <a:lnTo>
                    <a:pt x="5435" y="1067"/>
                  </a:lnTo>
                  <a:lnTo>
                    <a:pt x="5260" y="1242"/>
                  </a:lnTo>
                  <a:cubicBezTo>
                    <a:pt x="4702" y="759"/>
                    <a:pt x="3975" y="466"/>
                    <a:pt x="3180" y="466"/>
                  </a:cubicBezTo>
                  <a:cubicBezTo>
                    <a:pt x="1427" y="466"/>
                    <a:pt x="0" y="1893"/>
                    <a:pt x="0" y="3646"/>
                  </a:cubicBezTo>
                  <a:cubicBezTo>
                    <a:pt x="0" y="4542"/>
                    <a:pt x="372" y="5352"/>
                    <a:pt x="970" y="5931"/>
                  </a:cubicBezTo>
                  <a:lnTo>
                    <a:pt x="465" y="6317"/>
                  </a:lnTo>
                  <a:cubicBezTo>
                    <a:pt x="364" y="6394"/>
                    <a:pt x="345" y="6538"/>
                    <a:pt x="422" y="6639"/>
                  </a:cubicBezTo>
                  <a:cubicBezTo>
                    <a:pt x="467" y="6698"/>
                    <a:pt x="535" y="6729"/>
                    <a:pt x="604" y="6729"/>
                  </a:cubicBezTo>
                  <a:cubicBezTo>
                    <a:pt x="653" y="6729"/>
                    <a:pt x="702" y="6714"/>
                    <a:pt x="744" y="6682"/>
                  </a:cubicBezTo>
                  <a:lnTo>
                    <a:pt x="1332" y="6233"/>
                  </a:lnTo>
                  <a:cubicBezTo>
                    <a:pt x="1853" y="6606"/>
                    <a:pt x="2491" y="6827"/>
                    <a:pt x="3180" y="6827"/>
                  </a:cubicBezTo>
                  <a:cubicBezTo>
                    <a:pt x="3869" y="6827"/>
                    <a:pt x="4508" y="6606"/>
                    <a:pt x="5029" y="6233"/>
                  </a:cubicBezTo>
                  <a:lnTo>
                    <a:pt x="5617" y="6682"/>
                  </a:lnTo>
                  <a:cubicBezTo>
                    <a:pt x="5659" y="6714"/>
                    <a:pt x="5708" y="6729"/>
                    <a:pt x="5756" y="6729"/>
                  </a:cubicBezTo>
                  <a:cubicBezTo>
                    <a:pt x="5825" y="6729"/>
                    <a:pt x="5894" y="6698"/>
                    <a:pt x="5939" y="6639"/>
                  </a:cubicBezTo>
                  <a:cubicBezTo>
                    <a:pt x="6016" y="6538"/>
                    <a:pt x="5997" y="6394"/>
                    <a:pt x="5896" y="6317"/>
                  </a:cubicBezTo>
                  <a:lnTo>
                    <a:pt x="5390" y="5931"/>
                  </a:lnTo>
                  <a:cubicBezTo>
                    <a:pt x="5988" y="5352"/>
                    <a:pt x="6361" y="4542"/>
                    <a:pt x="6361" y="3646"/>
                  </a:cubicBezTo>
                  <a:cubicBezTo>
                    <a:pt x="6361" y="2852"/>
                    <a:pt x="6068" y="2125"/>
                    <a:pt x="5585" y="1567"/>
                  </a:cubicBezTo>
                  <a:lnTo>
                    <a:pt x="5760" y="1391"/>
                  </a:lnTo>
                  <a:lnTo>
                    <a:pt x="6114" y="1391"/>
                  </a:lnTo>
                  <a:cubicBezTo>
                    <a:pt x="6241" y="1391"/>
                    <a:pt x="6344" y="1289"/>
                    <a:pt x="6344" y="1162"/>
                  </a:cubicBezTo>
                  <a:cubicBezTo>
                    <a:pt x="6344" y="1066"/>
                    <a:pt x="6285" y="984"/>
                    <a:pt x="6202" y="950"/>
                  </a:cubicBezTo>
                  <a:lnTo>
                    <a:pt x="6243" y="908"/>
                  </a:lnTo>
                  <a:lnTo>
                    <a:pt x="6597" y="908"/>
                  </a:lnTo>
                  <a:cubicBezTo>
                    <a:pt x="6724" y="908"/>
                    <a:pt x="6827" y="806"/>
                    <a:pt x="6827" y="679"/>
                  </a:cubicBezTo>
                  <a:cubicBezTo>
                    <a:pt x="6827" y="552"/>
                    <a:pt x="6724" y="449"/>
                    <a:pt x="6597" y="449"/>
                  </a:cubicBezTo>
                  <a:close/>
                  <a:moveTo>
                    <a:pt x="5901" y="3646"/>
                  </a:moveTo>
                  <a:cubicBezTo>
                    <a:pt x="5901" y="5147"/>
                    <a:pt x="4681" y="6367"/>
                    <a:pt x="3180" y="6367"/>
                  </a:cubicBezTo>
                  <a:cubicBezTo>
                    <a:pt x="1680" y="6367"/>
                    <a:pt x="459" y="5147"/>
                    <a:pt x="459" y="3646"/>
                  </a:cubicBezTo>
                  <a:cubicBezTo>
                    <a:pt x="459" y="2146"/>
                    <a:pt x="1680" y="925"/>
                    <a:pt x="3180" y="925"/>
                  </a:cubicBezTo>
                  <a:cubicBezTo>
                    <a:pt x="3848" y="925"/>
                    <a:pt x="4460" y="1167"/>
                    <a:pt x="4934" y="1568"/>
                  </a:cubicBezTo>
                  <a:lnTo>
                    <a:pt x="4358" y="2144"/>
                  </a:lnTo>
                  <a:cubicBezTo>
                    <a:pt x="4033" y="1889"/>
                    <a:pt x="3624" y="1736"/>
                    <a:pt x="3180" y="1736"/>
                  </a:cubicBezTo>
                  <a:cubicBezTo>
                    <a:pt x="2127" y="1736"/>
                    <a:pt x="1270" y="2593"/>
                    <a:pt x="1270" y="3646"/>
                  </a:cubicBezTo>
                  <a:cubicBezTo>
                    <a:pt x="1270" y="4700"/>
                    <a:pt x="2127" y="5556"/>
                    <a:pt x="3180" y="5556"/>
                  </a:cubicBezTo>
                  <a:cubicBezTo>
                    <a:pt x="4234" y="5556"/>
                    <a:pt x="5090" y="4700"/>
                    <a:pt x="5090" y="3646"/>
                  </a:cubicBezTo>
                  <a:cubicBezTo>
                    <a:pt x="5090" y="3202"/>
                    <a:pt x="4938" y="2793"/>
                    <a:pt x="4683" y="2468"/>
                  </a:cubicBezTo>
                  <a:lnTo>
                    <a:pt x="5259" y="1892"/>
                  </a:lnTo>
                  <a:cubicBezTo>
                    <a:pt x="5659" y="2366"/>
                    <a:pt x="5901" y="2979"/>
                    <a:pt x="5901" y="3646"/>
                  </a:cubicBezTo>
                  <a:close/>
                  <a:moveTo>
                    <a:pt x="3180" y="4259"/>
                  </a:moveTo>
                  <a:cubicBezTo>
                    <a:pt x="3518" y="4259"/>
                    <a:pt x="3793" y="3984"/>
                    <a:pt x="3793" y="3646"/>
                  </a:cubicBezTo>
                  <a:cubicBezTo>
                    <a:pt x="3793" y="3562"/>
                    <a:pt x="3775" y="3481"/>
                    <a:pt x="3744" y="3407"/>
                  </a:cubicBezTo>
                  <a:lnTo>
                    <a:pt x="4355" y="2796"/>
                  </a:lnTo>
                  <a:cubicBezTo>
                    <a:pt x="4529" y="3035"/>
                    <a:pt x="4631" y="3329"/>
                    <a:pt x="4631" y="3646"/>
                  </a:cubicBezTo>
                  <a:cubicBezTo>
                    <a:pt x="4631" y="4446"/>
                    <a:pt x="3980" y="5097"/>
                    <a:pt x="3180" y="5097"/>
                  </a:cubicBezTo>
                  <a:cubicBezTo>
                    <a:pt x="2380" y="5097"/>
                    <a:pt x="1730" y="4446"/>
                    <a:pt x="1730" y="3646"/>
                  </a:cubicBezTo>
                  <a:cubicBezTo>
                    <a:pt x="1730" y="2846"/>
                    <a:pt x="2380" y="2196"/>
                    <a:pt x="3180" y="2196"/>
                  </a:cubicBezTo>
                  <a:cubicBezTo>
                    <a:pt x="3498" y="2196"/>
                    <a:pt x="3791" y="2298"/>
                    <a:pt x="4030" y="2471"/>
                  </a:cubicBezTo>
                  <a:lnTo>
                    <a:pt x="3419" y="3083"/>
                  </a:lnTo>
                  <a:cubicBezTo>
                    <a:pt x="3346" y="3051"/>
                    <a:pt x="3265" y="3034"/>
                    <a:pt x="3180" y="3034"/>
                  </a:cubicBezTo>
                  <a:cubicBezTo>
                    <a:pt x="2843" y="3034"/>
                    <a:pt x="2568" y="3309"/>
                    <a:pt x="2568" y="3646"/>
                  </a:cubicBezTo>
                  <a:cubicBezTo>
                    <a:pt x="2568" y="3984"/>
                    <a:pt x="2843" y="4259"/>
                    <a:pt x="3180" y="425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41" name="组合 40"/>
          <p:cNvGrpSpPr/>
          <p:nvPr/>
        </p:nvGrpSpPr>
        <p:grpSpPr>
          <a:xfrm>
            <a:off x="6497111" y="4199492"/>
            <a:ext cx="1149207" cy="1149207"/>
            <a:chOff x="5040845" y="2743226"/>
            <a:chExt cx="1149207" cy="1149207"/>
          </a:xfrm>
        </p:grpSpPr>
        <p:sp>
          <p:nvSpPr>
            <p:cNvPr id="42" name="圆角矩形 41"/>
            <p:cNvSpPr/>
            <p:nvPr/>
          </p:nvSpPr>
          <p:spPr>
            <a:xfrm rot="2700000">
              <a:off x="5040845" y="2743226"/>
              <a:ext cx="1149207" cy="1149207"/>
            </a:xfrm>
            <a:prstGeom prst="roundRect">
              <a:avLst>
                <a:gd name="adj" fmla="val 95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3" name="圆角矩形 12"/>
            <p:cNvSpPr/>
            <p:nvPr/>
          </p:nvSpPr>
          <p:spPr>
            <a:xfrm>
              <a:off x="5422619" y="3068803"/>
              <a:ext cx="385659" cy="498054"/>
            </a:xfrm>
            <a:custGeom>
              <a:avLst/>
              <a:gdLst>
                <a:gd name="T0" fmla="*/ 3250 w 3635"/>
                <a:gd name="T1" fmla="*/ 2043 h 4701"/>
                <a:gd name="T2" fmla="*/ 2365 w 3635"/>
                <a:gd name="T3" fmla="*/ 1417 h 4701"/>
                <a:gd name="T4" fmla="*/ 2500 w 3635"/>
                <a:gd name="T5" fmla="*/ 1414 h 4701"/>
                <a:gd name="T6" fmla="*/ 3193 w 3635"/>
                <a:gd name="T7" fmla="*/ 1490 h 4701"/>
                <a:gd name="T8" fmla="*/ 3332 w 3635"/>
                <a:gd name="T9" fmla="*/ 1453 h 4701"/>
                <a:gd name="T10" fmla="*/ 2904 w 3635"/>
                <a:gd name="T11" fmla="*/ 1344 h 4701"/>
                <a:gd name="T12" fmla="*/ 2345 w 3635"/>
                <a:gd name="T13" fmla="*/ 1358 h 4701"/>
                <a:gd name="T14" fmla="*/ 2555 w 3635"/>
                <a:gd name="T15" fmla="*/ 1321 h 4701"/>
                <a:gd name="T16" fmla="*/ 3115 w 3635"/>
                <a:gd name="T17" fmla="*/ 1087 h 4701"/>
                <a:gd name="T18" fmla="*/ 3164 w 3635"/>
                <a:gd name="T19" fmla="*/ 986 h 4701"/>
                <a:gd name="T20" fmla="*/ 2816 w 3635"/>
                <a:gd name="T21" fmla="*/ 1081 h 4701"/>
                <a:gd name="T22" fmla="*/ 2629 w 3635"/>
                <a:gd name="T23" fmla="*/ 1209 h 4701"/>
                <a:gd name="T24" fmla="*/ 2181 w 3635"/>
                <a:gd name="T25" fmla="*/ 1292 h 4701"/>
                <a:gd name="T26" fmla="*/ 2603 w 3635"/>
                <a:gd name="T27" fmla="*/ 126 h 4701"/>
                <a:gd name="T28" fmla="*/ 2312 w 3635"/>
                <a:gd name="T29" fmla="*/ 78 h 4701"/>
                <a:gd name="T30" fmla="*/ 1847 w 3635"/>
                <a:gd name="T31" fmla="*/ 174 h 4701"/>
                <a:gd name="T32" fmla="*/ 1664 w 3635"/>
                <a:gd name="T33" fmla="*/ 170 h 4701"/>
                <a:gd name="T34" fmla="*/ 1483 w 3635"/>
                <a:gd name="T35" fmla="*/ 165 h 4701"/>
                <a:gd name="T36" fmla="*/ 893 w 3635"/>
                <a:gd name="T37" fmla="*/ 359 h 4701"/>
                <a:gd name="T38" fmla="*/ 1466 w 3635"/>
                <a:gd name="T39" fmla="*/ 1398 h 4701"/>
                <a:gd name="T40" fmla="*/ 115 w 3635"/>
                <a:gd name="T41" fmla="*/ 2775 h 4701"/>
                <a:gd name="T42" fmla="*/ 402 w 3635"/>
                <a:gd name="T43" fmla="*/ 4149 h 4701"/>
                <a:gd name="T44" fmla="*/ 1817 w 3635"/>
                <a:gd name="T45" fmla="*/ 4701 h 4701"/>
                <a:gd name="T46" fmla="*/ 3515 w 3635"/>
                <a:gd name="T47" fmla="*/ 3556 h 4701"/>
                <a:gd name="T48" fmla="*/ 3250 w 3635"/>
                <a:gd name="T49" fmla="*/ 2043 h 4701"/>
                <a:gd name="T50" fmla="*/ 1605 w 3635"/>
                <a:gd name="T51" fmla="*/ 329 h 4701"/>
                <a:gd name="T52" fmla="*/ 1781 w 3635"/>
                <a:gd name="T53" fmla="*/ 333 h 4701"/>
                <a:gd name="T54" fmla="*/ 1970 w 3635"/>
                <a:gd name="T55" fmla="*/ 338 h 4701"/>
                <a:gd name="T56" fmla="*/ 2287 w 3635"/>
                <a:gd name="T57" fmla="*/ 306 h 4701"/>
                <a:gd name="T58" fmla="*/ 2077 w 3635"/>
                <a:gd name="T59" fmla="*/ 444 h 4701"/>
                <a:gd name="T60" fmla="*/ 1157 w 3635"/>
                <a:gd name="T61" fmla="*/ 446 h 4701"/>
                <a:gd name="T62" fmla="*/ 1605 w 3635"/>
                <a:gd name="T63" fmla="*/ 329 h 4701"/>
                <a:gd name="T64" fmla="*/ 1874 w 3635"/>
                <a:gd name="T65" fmla="*/ 3776 h 4701"/>
                <a:gd name="T66" fmla="*/ 1874 w 3635"/>
                <a:gd name="T67" fmla="*/ 4034 h 4701"/>
                <a:gd name="T68" fmla="*/ 1717 w 3635"/>
                <a:gd name="T69" fmla="*/ 4034 h 4701"/>
                <a:gd name="T70" fmla="*/ 1717 w 3635"/>
                <a:gd name="T71" fmla="*/ 3786 h 4701"/>
                <a:gd name="T72" fmla="*/ 1340 w 3635"/>
                <a:gd name="T73" fmla="*/ 3677 h 4701"/>
                <a:gd name="T74" fmla="*/ 1400 w 3635"/>
                <a:gd name="T75" fmla="*/ 3510 h 4701"/>
                <a:gd name="T76" fmla="*/ 1755 w 3635"/>
                <a:gd name="T77" fmla="*/ 3617 h 4701"/>
                <a:gd name="T78" fmla="*/ 2034 w 3635"/>
                <a:gd name="T79" fmla="*/ 3374 h 4701"/>
                <a:gd name="T80" fmla="*/ 1769 w 3635"/>
                <a:gd name="T81" fmla="*/ 3079 h 4701"/>
                <a:gd name="T82" fmla="*/ 1360 w 3635"/>
                <a:gd name="T83" fmla="*/ 2647 h 4701"/>
                <a:gd name="T84" fmla="*/ 1732 w 3635"/>
                <a:gd name="T85" fmla="*/ 2248 h 4701"/>
                <a:gd name="T86" fmla="*/ 1732 w 3635"/>
                <a:gd name="T87" fmla="*/ 2000 h 4701"/>
                <a:gd name="T88" fmla="*/ 1889 w 3635"/>
                <a:gd name="T89" fmla="*/ 2000 h 4701"/>
                <a:gd name="T90" fmla="*/ 1888 w 3635"/>
                <a:gd name="T91" fmla="*/ 2240 h 4701"/>
                <a:gd name="T92" fmla="*/ 2211 w 3635"/>
                <a:gd name="T93" fmla="*/ 2327 h 4701"/>
                <a:gd name="T94" fmla="*/ 2149 w 3635"/>
                <a:gd name="T95" fmla="*/ 2491 h 4701"/>
                <a:gd name="T96" fmla="*/ 1836 w 3635"/>
                <a:gd name="T97" fmla="*/ 2404 h 4701"/>
                <a:gd name="T98" fmla="*/ 1589 w 3635"/>
                <a:gd name="T99" fmla="*/ 2620 h 4701"/>
                <a:gd name="T100" fmla="*/ 1881 w 3635"/>
                <a:gd name="T101" fmla="*/ 2902 h 4701"/>
                <a:gd name="T102" fmla="*/ 2265 w 3635"/>
                <a:gd name="T103" fmla="*/ 3354 h 4701"/>
                <a:gd name="T104" fmla="*/ 1874 w 3635"/>
                <a:gd name="T105" fmla="*/ 3776 h 4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35" h="4701">
                  <a:moveTo>
                    <a:pt x="3250" y="2043"/>
                  </a:moveTo>
                  <a:cubicBezTo>
                    <a:pt x="3034" y="1723"/>
                    <a:pt x="2729" y="1509"/>
                    <a:pt x="2365" y="1417"/>
                  </a:cubicBezTo>
                  <a:cubicBezTo>
                    <a:pt x="2410" y="1417"/>
                    <a:pt x="2456" y="1416"/>
                    <a:pt x="2500" y="1414"/>
                  </a:cubicBezTo>
                  <a:cubicBezTo>
                    <a:pt x="2679" y="1408"/>
                    <a:pt x="3072" y="1316"/>
                    <a:pt x="3193" y="1490"/>
                  </a:cubicBezTo>
                  <a:cubicBezTo>
                    <a:pt x="3217" y="1524"/>
                    <a:pt x="3342" y="1468"/>
                    <a:pt x="3332" y="1453"/>
                  </a:cubicBezTo>
                  <a:cubicBezTo>
                    <a:pt x="3242" y="1324"/>
                    <a:pt x="3042" y="1341"/>
                    <a:pt x="2904" y="1344"/>
                  </a:cubicBezTo>
                  <a:cubicBezTo>
                    <a:pt x="2730" y="1349"/>
                    <a:pt x="2528" y="1384"/>
                    <a:pt x="2345" y="1358"/>
                  </a:cubicBezTo>
                  <a:cubicBezTo>
                    <a:pt x="2415" y="1351"/>
                    <a:pt x="2485" y="1340"/>
                    <a:pt x="2555" y="1321"/>
                  </a:cubicBezTo>
                  <a:cubicBezTo>
                    <a:pt x="2757" y="1266"/>
                    <a:pt x="2892" y="1086"/>
                    <a:pt x="3115" y="1087"/>
                  </a:cubicBezTo>
                  <a:cubicBezTo>
                    <a:pt x="3139" y="1081"/>
                    <a:pt x="3202" y="987"/>
                    <a:pt x="3164" y="986"/>
                  </a:cubicBezTo>
                  <a:cubicBezTo>
                    <a:pt x="3034" y="986"/>
                    <a:pt x="2929" y="1016"/>
                    <a:pt x="2816" y="1081"/>
                  </a:cubicBezTo>
                  <a:cubicBezTo>
                    <a:pt x="2751" y="1118"/>
                    <a:pt x="2692" y="1168"/>
                    <a:pt x="2629" y="1209"/>
                  </a:cubicBezTo>
                  <a:cubicBezTo>
                    <a:pt x="2499" y="1292"/>
                    <a:pt x="2336" y="1296"/>
                    <a:pt x="2181" y="1292"/>
                  </a:cubicBezTo>
                  <a:cubicBezTo>
                    <a:pt x="2457" y="910"/>
                    <a:pt x="2694" y="338"/>
                    <a:pt x="2603" y="126"/>
                  </a:cubicBezTo>
                  <a:cubicBezTo>
                    <a:pt x="2560" y="25"/>
                    <a:pt x="2452" y="0"/>
                    <a:pt x="2312" y="78"/>
                  </a:cubicBezTo>
                  <a:cubicBezTo>
                    <a:pt x="2162" y="163"/>
                    <a:pt x="1992" y="174"/>
                    <a:pt x="1847" y="174"/>
                  </a:cubicBezTo>
                  <a:cubicBezTo>
                    <a:pt x="1786" y="174"/>
                    <a:pt x="1724" y="172"/>
                    <a:pt x="1664" y="170"/>
                  </a:cubicBezTo>
                  <a:cubicBezTo>
                    <a:pt x="1603" y="167"/>
                    <a:pt x="1542" y="165"/>
                    <a:pt x="1483" y="165"/>
                  </a:cubicBezTo>
                  <a:cubicBezTo>
                    <a:pt x="1287" y="165"/>
                    <a:pt x="1064" y="188"/>
                    <a:pt x="893" y="359"/>
                  </a:cubicBezTo>
                  <a:cubicBezTo>
                    <a:pt x="759" y="498"/>
                    <a:pt x="939" y="1065"/>
                    <a:pt x="1466" y="1398"/>
                  </a:cubicBezTo>
                  <a:cubicBezTo>
                    <a:pt x="532" y="1536"/>
                    <a:pt x="256" y="2162"/>
                    <a:pt x="115" y="2775"/>
                  </a:cubicBezTo>
                  <a:cubicBezTo>
                    <a:pt x="0" y="3275"/>
                    <a:pt x="105" y="3776"/>
                    <a:pt x="402" y="4149"/>
                  </a:cubicBezTo>
                  <a:cubicBezTo>
                    <a:pt x="686" y="4505"/>
                    <a:pt x="1337" y="4701"/>
                    <a:pt x="1817" y="4701"/>
                  </a:cubicBezTo>
                  <a:cubicBezTo>
                    <a:pt x="2946" y="4701"/>
                    <a:pt x="3375" y="4232"/>
                    <a:pt x="3515" y="3556"/>
                  </a:cubicBezTo>
                  <a:cubicBezTo>
                    <a:pt x="3635" y="3033"/>
                    <a:pt x="3536" y="2467"/>
                    <a:pt x="3250" y="2043"/>
                  </a:cubicBezTo>
                  <a:close/>
                  <a:moveTo>
                    <a:pt x="1605" y="329"/>
                  </a:moveTo>
                  <a:cubicBezTo>
                    <a:pt x="1663" y="329"/>
                    <a:pt x="1722" y="331"/>
                    <a:pt x="1781" y="333"/>
                  </a:cubicBezTo>
                  <a:cubicBezTo>
                    <a:pt x="1844" y="335"/>
                    <a:pt x="1907" y="338"/>
                    <a:pt x="1970" y="338"/>
                  </a:cubicBezTo>
                  <a:cubicBezTo>
                    <a:pt x="2064" y="338"/>
                    <a:pt x="2174" y="332"/>
                    <a:pt x="2287" y="306"/>
                  </a:cubicBezTo>
                  <a:cubicBezTo>
                    <a:pt x="2216" y="349"/>
                    <a:pt x="2145" y="396"/>
                    <a:pt x="2077" y="444"/>
                  </a:cubicBezTo>
                  <a:cubicBezTo>
                    <a:pt x="1745" y="672"/>
                    <a:pt x="1482" y="852"/>
                    <a:pt x="1157" y="446"/>
                  </a:cubicBezTo>
                  <a:cubicBezTo>
                    <a:pt x="1285" y="345"/>
                    <a:pt x="1447" y="329"/>
                    <a:pt x="1605" y="329"/>
                  </a:cubicBezTo>
                  <a:close/>
                  <a:moveTo>
                    <a:pt x="1874" y="3776"/>
                  </a:moveTo>
                  <a:lnTo>
                    <a:pt x="1874" y="4034"/>
                  </a:lnTo>
                  <a:lnTo>
                    <a:pt x="1717" y="4034"/>
                  </a:lnTo>
                  <a:lnTo>
                    <a:pt x="1717" y="3786"/>
                  </a:lnTo>
                  <a:cubicBezTo>
                    <a:pt x="1574" y="3783"/>
                    <a:pt x="1427" y="3738"/>
                    <a:pt x="1340" y="3677"/>
                  </a:cubicBezTo>
                  <a:lnTo>
                    <a:pt x="1400" y="3510"/>
                  </a:lnTo>
                  <a:cubicBezTo>
                    <a:pt x="1487" y="3567"/>
                    <a:pt x="1616" y="3617"/>
                    <a:pt x="1755" y="3617"/>
                  </a:cubicBezTo>
                  <a:cubicBezTo>
                    <a:pt x="1930" y="3617"/>
                    <a:pt x="2034" y="3515"/>
                    <a:pt x="2034" y="3374"/>
                  </a:cubicBezTo>
                  <a:cubicBezTo>
                    <a:pt x="2034" y="3238"/>
                    <a:pt x="1953" y="3153"/>
                    <a:pt x="1769" y="3079"/>
                  </a:cubicBezTo>
                  <a:cubicBezTo>
                    <a:pt x="1517" y="2979"/>
                    <a:pt x="1360" y="2863"/>
                    <a:pt x="1360" y="2647"/>
                  </a:cubicBezTo>
                  <a:cubicBezTo>
                    <a:pt x="1360" y="2441"/>
                    <a:pt x="1506" y="2285"/>
                    <a:pt x="1732" y="2248"/>
                  </a:cubicBezTo>
                  <a:lnTo>
                    <a:pt x="1732" y="2000"/>
                  </a:lnTo>
                  <a:lnTo>
                    <a:pt x="1889" y="2000"/>
                  </a:lnTo>
                  <a:lnTo>
                    <a:pt x="1888" y="2240"/>
                  </a:lnTo>
                  <a:cubicBezTo>
                    <a:pt x="2035" y="2245"/>
                    <a:pt x="2136" y="2285"/>
                    <a:pt x="2211" y="2327"/>
                  </a:cubicBezTo>
                  <a:lnTo>
                    <a:pt x="2149" y="2491"/>
                  </a:lnTo>
                  <a:cubicBezTo>
                    <a:pt x="2097" y="2461"/>
                    <a:pt x="1995" y="2404"/>
                    <a:pt x="1836" y="2404"/>
                  </a:cubicBezTo>
                  <a:cubicBezTo>
                    <a:pt x="1645" y="2404"/>
                    <a:pt x="1589" y="2518"/>
                    <a:pt x="1589" y="2620"/>
                  </a:cubicBezTo>
                  <a:cubicBezTo>
                    <a:pt x="1589" y="2746"/>
                    <a:pt x="1665" y="2811"/>
                    <a:pt x="1881" y="2902"/>
                  </a:cubicBezTo>
                  <a:cubicBezTo>
                    <a:pt x="2136" y="3007"/>
                    <a:pt x="2265" y="3133"/>
                    <a:pt x="2265" y="3354"/>
                  </a:cubicBezTo>
                  <a:cubicBezTo>
                    <a:pt x="2265" y="3552"/>
                    <a:pt x="2129" y="3736"/>
                    <a:pt x="1874" y="377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4" name="组合 13"/>
          <p:cNvGrpSpPr/>
          <p:nvPr/>
        </p:nvGrpSpPr>
        <p:grpSpPr>
          <a:xfrm>
            <a:off x="0" y="342834"/>
            <a:ext cx="12192000" cy="783799"/>
            <a:chOff x="0" y="342834"/>
            <a:chExt cx="12192000" cy="783799"/>
          </a:xfrm>
        </p:grpSpPr>
        <p:grpSp>
          <p:nvGrpSpPr>
            <p:cNvPr id="15" name="组合 14"/>
            <p:cNvGrpSpPr/>
            <p:nvPr/>
          </p:nvGrpSpPr>
          <p:grpSpPr>
            <a:xfrm>
              <a:off x="3948021" y="342834"/>
              <a:ext cx="4324984" cy="783799"/>
              <a:chOff x="3948021" y="342834"/>
              <a:chExt cx="4324984" cy="783799"/>
            </a:xfrm>
          </p:grpSpPr>
          <p:sp>
            <p:nvSpPr>
              <p:cNvPr id="18" name="文本框 17"/>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9" name="文本框 18"/>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6" name="直接连接符 15"/>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155471" y="1944389"/>
            <a:ext cx="2585055" cy="1121655"/>
            <a:chOff x="5354322" y="1967781"/>
            <a:chExt cx="2585055" cy="1121655"/>
          </a:xfrm>
        </p:grpSpPr>
        <p:sp>
          <p:nvSpPr>
            <p:cNvPr id="21" name="矩形 20"/>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2" name="矩形 21"/>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3" name="组合 22"/>
          <p:cNvGrpSpPr/>
          <p:nvPr/>
        </p:nvGrpSpPr>
        <p:grpSpPr>
          <a:xfrm>
            <a:off x="1155471" y="4512680"/>
            <a:ext cx="2585055" cy="1121655"/>
            <a:chOff x="5354322" y="1967781"/>
            <a:chExt cx="2585055" cy="1121655"/>
          </a:xfrm>
        </p:grpSpPr>
        <p:sp>
          <p:nvSpPr>
            <p:cNvPr id="24" name="矩形 23"/>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5" name="矩形 24"/>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6" name="组合 25"/>
          <p:cNvGrpSpPr/>
          <p:nvPr/>
        </p:nvGrpSpPr>
        <p:grpSpPr>
          <a:xfrm>
            <a:off x="8532944" y="1944389"/>
            <a:ext cx="2585055" cy="1121655"/>
            <a:chOff x="5354322" y="1967781"/>
            <a:chExt cx="2585055" cy="1121655"/>
          </a:xfrm>
        </p:grpSpPr>
        <p:sp>
          <p:nvSpPr>
            <p:cNvPr id="27" name="矩形 2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8" name="矩形 27"/>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endParaRPr lang="zh-CN" altLang="en-US" b="1" dirty="0"/>
            </a:p>
          </p:txBody>
        </p:sp>
      </p:grpSp>
      <p:grpSp>
        <p:nvGrpSpPr>
          <p:cNvPr id="29" name="组合 28"/>
          <p:cNvGrpSpPr/>
          <p:nvPr/>
        </p:nvGrpSpPr>
        <p:grpSpPr>
          <a:xfrm>
            <a:off x="8532944" y="4512680"/>
            <a:ext cx="2585055" cy="1121655"/>
            <a:chOff x="5354322" y="1967781"/>
            <a:chExt cx="2585055" cy="1121655"/>
          </a:xfrm>
        </p:grpSpPr>
        <p:sp>
          <p:nvSpPr>
            <p:cNvPr id="30" name="矩形 2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31" name="矩形 30"/>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endParaRPr lang="zh-CN" altLang="en-US" b="1" dirty="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par>
                                <p:cTn id="20" presetID="53" presetClass="entr" presetSubtype="16" fill="hold" nodeType="with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p:cTn id="22" dur="500" fill="hold"/>
                                        <p:tgtEl>
                                          <p:spTgt spid="41"/>
                                        </p:tgtEl>
                                        <p:attrNameLst>
                                          <p:attrName>ppt_w</p:attrName>
                                        </p:attrNameLst>
                                      </p:cBhvr>
                                      <p:tavLst>
                                        <p:tav tm="0">
                                          <p:val>
                                            <p:fltVal val="0"/>
                                          </p:val>
                                        </p:tav>
                                        <p:tav tm="100000">
                                          <p:val>
                                            <p:strVal val="#ppt_w"/>
                                          </p:val>
                                        </p:tav>
                                      </p:tavLst>
                                    </p:anim>
                                    <p:anim calcmode="lin" valueType="num">
                                      <p:cBhvr>
                                        <p:cTn id="23" dur="500" fill="hold"/>
                                        <p:tgtEl>
                                          <p:spTgt spid="41"/>
                                        </p:tgtEl>
                                        <p:attrNameLst>
                                          <p:attrName>ppt_h</p:attrName>
                                        </p:attrNameLst>
                                      </p:cBhvr>
                                      <p:tavLst>
                                        <p:tav tm="0">
                                          <p:val>
                                            <p:fltVal val="0"/>
                                          </p:val>
                                        </p:tav>
                                        <p:tav tm="100000">
                                          <p:val>
                                            <p:strVal val="#ppt_h"/>
                                          </p:val>
                                        </p:tav>
                                      </p:tavLst>
                                    </p:anim>
                                    <p:animEffect transition="in" filter="fade">
                                      <p:cBhvr>
                                        <p:cTn id="24" dur="500"/>
                                        <p:tgtEl>
                                          <p:spTgt spid="41"/>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1000"/>
                                        <p:tgtEl>
                                          <p:spTgt spid="20"/>
                                        </p:tgtEl>
                                      </p:cBhvr>
                                    </p:animEffect>
                                    <p:anim calcmode="lin" valueType="num">
                                      <p:cBhvr>
                                        <p:cTn id="29" dur="1000" fill="hold"/>
                                        <p:tgtEl>
                                          <p:spTgt spid="20"/>
                                        </p:tgtEl>
                                        <p:attrNameLst>
                                          <p:attrName>ppt_x</p:attrName>
                                        </p:attrNameLst>
                                      </p:cBhvr>
                                      <p:tavLst>
                                        <p:tav tm="0">
                                          <p:val>
                                            <p:strVal val="#ppt_x"/>
                                          </p:val>
                                        </p:tav>
                                        <p:tav tm="100000">
                                          <p:val>
                                            <p:strVal val="#ppt_x"/>
                                          </p:val>
                                        </p:tav>
                                      </p:tavLst>
                                    </p:anim>
                                    <p:anim calcmode="lin" valueType="num">
                                      <p:cBhvr>
                                        <p:cTn id="30" dur="1000" fill="hold"/>
                                        <p:tgtEl>
                                          <p:spTgt spid="20"/>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animEffect transition="in" filter="fade">
                                      <p:cBhvr>
                                        <p:cTn id="33" dur="1000"/>
                                        <p:tgtEl>
                                          <p:spTgt spid="23"/>
                                        </p:tgtEl>
                                      </p:cBhvr>
                                    </p:animEffect>
                                    <p:anim calcmode="lin" valueType="num">
                                      <p:cBhvr>
                                        <p:cTn id="34" dur="1000" fill="hold"/>
                                        <p:tgtEl>
                                          <p:spTgt spid="23"/>
                                        </p:tgtEl>
                                        <p:attrNameLst>
                                          <p:attrName>ppt_x</p:attrName>
                                        </p:attrNameLst>
                                      </p:cBhvr>
                                      <p:tavLst>
                                        <p:tav tm="0">
                                          <p:val>
                                            <p:strVal val="#ppt_x"/>
                                          </p:val>
                                        </p:tav>
                                        <p:tav tm="100000">
                                          <p:val>
                                            <p:strVal val="#ppt_x"/>
                                          </p:val>
                                        </p:tav>
                                      </p:tavLst>
                                    </p:anim>
                                    <p:anim calcmode="lin" valueType="num">
                                      <p:cBhvr>
                                        <p:cTn id="35" dur="1000" fill="hold"/>
                                        <p:tgtEl>
                                          <p:spTgt spid="23"/>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1000"/>
                                        <p:tgtEl>
                                          <p:spTgt spid="29"/>
                                        </p:tgtEl>
                                      </p:cBhvr>
                                    </p:animEffect>
                                    <p:anim calcmode="lin" valueType="num">
                                      <p:cBhvr>
                                        <p:cTn id="44" dur="1000" fill="hold"/>
                                        <p:tgtEl>
                                          <p:spTgt spid="29"/>
                                        </p:tgtEl>
                                        <p:attrNameLst>
                                          <p:attrName>ppt_x</p:attrName>
                                        </p:attrNameLst>
                                      </p:cBhvr>
                                      <p:tavLst>
                                        <p:tav tm="0">
                                          <p:val>
                                            <p:strVal val="#ppt_x"/>
                                          </p:val>
                                        </p:tav>
                                        <p:tav tm="100000">
                                          <p:val>
                                            <p:strVal val="#ppt_x"/>
                                          </p:val>
                                        </p:tav>
                                      </p:tavLst>
                                    </p:anim>
                                    <p:anim calcmode="lin" valueType="num">
                                      <p:cBhvr>
                                        <p:cTn id="4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4030434" y="1723799"/>
            <a:ext cx="4131132" cy="4131129"/>
            <a:chOff x="4476522" y="2169886"/>
            <a:chExt cx="3238955" cy="3238954"/>
          </a:xfrm>
        </p:grpSpPr>
        <p:sp>
          <p:nvSpPr>
            <p:cNvPr id="63" name="任意多边形 62"/>
            <p:cNvSpPr/>
            <p:nvPr/>
          </p:nvSpPr>
          <p:spPr>
            <a:xfrm flipV="1">
              <a:off x="5528650" y="2169886"/>
              <a:ext cx="1134699" cy="1592461"/>
            </a:xfrm>
            <a:custGeom>
              <a:avLst/>
              <a:gdLst>
                <a:gd name="connsiteX0" fmla="*/ 762000 w 1524000"/>
                <a:gd name="connsiteY0" fmla="*/ 2670174 h 2670174"/>
                <a:gd name="connsiteX1" fmla="*/ 1392075 w 1524000"/>
                <a:gd name="connsiteY1" fmla="*/ 1763295 h 2670174"/>
                <a:gd name="connsiteX2" fmla="*/ 1393862 w 1524000"/>
                <a:gd name="connsiteY2" fmla="*/ 1761128 h 2670174"/>
                <a:gd name="connsiteX3" fmla="*/ 1394871 w 1524000"/>
                <a:gd name="connsiteY3" fmla="*/ 1759271 h 2670174"/>
                <a:gd name="connsiteX4" fmla="*/ 1416050 w 1524000"/>
                <a:gd name="connsiteY4" fmla="*/ 1728787 h 2670174"/>
                <a:gd name="connsiteX5" fmla="*/ 1411417 w 1524000"/>
                <a:gd name="connsiteY5" fmla="*/ 1728787 h 2670174"/>
                <a:gd name="connsiteX6" fmla="*/ 1464118 w 1524000"/>
                <a:gd name="connsiteY6" fmla="*/ 1631692 h 2670174"/>
                <a:gd name="connsiteX7" fmla="*/ 1524000 w 1524000"/>
                <a:gd name="connsiteY7" fmla="*/ 1335087 h 2670174"/>
                <a:gd name="connsiteX8" fmla="*/ 1464118 w 1524000"/>
                <a:gd name="connsiteY8" fmla="*/ 1038482 h 2670174"/>
                <a:gd name="connsiteX9" fmla="*/ 1411417 w 1524000"/>
                <a:gd name="connsiteY9" fmla="*/ 941387 h 2670174"/>
                <a:gd name="connsiteX10" fmla="*/ 1416050 w 1524000"/>
                <a:gd name="connsiteY10" fmla="*/ 941387 h 2670174"/>
                <a:gd name="connsiteX11" fmla="*/ 1394871 w 1524000"/>
                <a:gd name="connsiteY11" fmla="*/ 910903 h 2670174"/>
                <a:gd name="connsiteX12" fmla="*/ 1393862 w 1524000"/>
                <a:gd name="connsiteY12" fmla="*/ 909046 h 2670174"/>
                <a:gd name="connsiteX13" fmla="*/ 1392075 w 1524000"/>
                <a:gd name="connsiteY13" fmla="*/ 906879 h 2670174"/>
                <a:gd name="connsiteX14" fmla="*/ 762000 w 1524000"/>
                <a:gd name="connsiteY14" fmla="*/ 0 h 2670174"/>
                <a:gd name="connsiteX15" fmla="*/ 131926 w 1524000"/>
                <a:gd name="connsiteY15" fmla="*/ 906879 h 2670174"/>
                <a:gd name="connsiteX16" fmla="*/ 130138 w 1524000"/>
                <a:gd name="connsiteY16" fmla="*/ 909046 h 2670174"/>
                <a:gd name="connsiteX17" fmla="*/ 129129 w 1524000"/>
                <a:gd name="connsiteY17" fmla="*/ 910903 h 2670174"/>
                <a:gd name="connsiteX18" fmla="*/ 107950 w 1524000"/>
                <a:gd name="connsiteY18" fmla="*/ 941387 h 2670174"/>
                <a:gd name="connsiteX19" fmla="*/ 112583 w 1524000"/>
                <a:gd name="connsiteY19" fmla="*/ 941387 h 2670174"/>
                <a:gd name="connsiteX20" fmla="*/ 59882 w 1524000"/>
                <a:gd name="connsiteY20" fmla="*/ 1038482 h 2670174"/>
                <a:gd name="connsiteX21" fmla="*/ 0 w 1524000"/>
                <a:gd name="connsiteY21" fmla="*/ 1335087 h 2670174"/>
                <a:gd name="connsiteX22" fmla="*/ 59882 w 1524000"/>
                <a:gd name="connsiteY22" fmla="*/ 1631692 h 2670174"/>
                <a:gd name="connsiteX23" fmla="*/ 112583 w 1524000"/>
                <a:gd name="connsiteY23" fmla="*/ 1728787 h 2670174"/>
                <a:gd name="connsiteX24" fmla="*/ 107950 w 1524000"/>
                <a:gd name="connsiteY24" fmla="*/ 1728787 h 2670174"/>
                <a:gd name="connsiteX25" fmla="*/ 129130 w 1524000"/>
                <a:gd name="connsiteY25" fmla="*/ 1759271 h 2670174"/>
                <a:gd name="connsiteX26" fmla="*/ 130138 w 1524000"/>
                <a:gd name="connsiteY26" fmla="*/ 1761128 h 2670174"/>
                <a:gd name="connsiteX27" fmla="*/ 131925 w 1524000"/>
                <a:gd name="connsiteY27" fmla="*/ 1763295 h 26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4000" h="2670174">
                  <a:moveTo>
                    <a:pt x="762000" y="2670174"/>
                  </a:moveTo>
                  <a:lnTo>
                    <a:pt x="1392075" y="1763295"/>
                  </a:lnTo>
                  <a:lnTo>
                    <a:pt x="1393862" y="1761128"/>
                  </a:lnTo>
                  <a:lnTo>
                    <a:pt x="1394871" y="1759271"/>
                  </a:lnTo>
                  <a:lnTo>
                    <a:pt x="1416050" y="1728787"/>
                  </a:lnTo>
                  <a:lnTo>
                    <a:pt x="1411417" y="1728787"/>
                  </a:lnTo>
                  <a:lnTo>
                    <a:pt x="1464118" y="1631692"/>
                  </a:lnTo>
                  <a:cubicBezTo>
                    <a:pt x="1502678" y="1540527"/>
                    <a:pt x="1524000" y="1440297"/>
                    <a:pt x="1524000" y="1335087"/>
                  </a:cubicBezTo>
                  <a:cubicBezTo>
                    <a:pt x="1524000" y="1229877"/>
                    <a:pt x="1502678" y="1129647"/>
                    <a:pt x="1464118" y="1038482"/>
                  </a:cubicBezTo>
                  <a:lnTo>
                    <a:pt x="1411417" y="941387"/>
                  </a:lnTo>
                  <a:lnTo>
                    <a:pt x="1416050" y="941387"/>
                  </a:lnTo>
                  <a:lnTo>
                    <a:pt x="1394871" y="910903"/>
                  </a:lnTo>
                  <a:lnTo>
                    <a:pt x="1393862" y="909046"/>
                  </a:lnTo>
                  <a:lnTo>
                    <a:pt x="1392075" y="906879"/>
                  </a:lnTo>
                  <a:lnTo>
                    <a:pt x="762000" y="0"/>
                  </a:lnTo>
                  <a:lnTo>
                    <a:pt x="131926" y="906879"/>
                  </a:lnTo>
                  <a:lnTo>
                    <a:pt x="130138" y="909046"/>
                  </a:lnTo>
                  <a:lnTo>
                    <a:pt x="129129" y="910903"/>
                  </a:lnTo>
                  <a:lnTo>
                    <a:pt x="107950" y="941387"/>
                  </a:lnTo>
                  <a:lnTo>
                    <a:pt x="112583" y="941387"/>
                  </a:lnTo>
                  <a:lnTo>
                    <a:pt x="59882" y="1038482"/>
                  </a:lnTo>
                  <a:cubicBezTo>
                    <a:pt x="21322" y="1129647"/>
                    <a:pt x="0" y="1229877"/>
                    <a:pt x="0" y="1335087"/>
                  </a:cubicBezTo>
                  <a:cubicBezTo>
                    <a:pt x="0" y="1440297"/>
                    <a:pt x="21322" y="1540527"/>
                    <a:pt x="59882" y="1631692"/>
                  </a:cubicBezTo>
                  <a:lnTo>
                    <a:pt x="112583" y="1728787"/>
                  </a:lnTo>
                  <a:lnTo>
                    <a:pt x="107950" y="1728787"/>
                  </a:lnTo>
                  <a:lnTo>
                    <a:pt x="129130" y="1759271"/>
                  </a:lnTo>
                  <a:lnTo>
                    <a:pt x="130138" y="1761128"/>
                  </a:lnTo>
                  <a:lnTo>
                    <a:pt x="131925" y="1763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4" name="任意多边形 63"/>
            <p:cNvSpPr/>
            <p:nvPr/>
          </p:nvSpPr>
          <p:spPr>
            <a:xfrm flipV="1">
              <a:off x="5528650" y="3816379"/>
              <a:ext cx="1134699" cy="1592461"/>
            </a:xfrm>
            <a:custGeom>
              <a:avLst/>
              <a:gdLst>
                <a:gd name="connsiteX0" fmla="*/ 762000 w 1524000"/>
                <a:gd name="connsiteY0" fmla="*/ 2670174 h 2670174"/>
                <a:gd name="connsiteX1" fmla="*/ 1392075 w 1524000"/>
                <a:gd name="connsiteY1" fmla="*/ 1763295 h 2670174"/>
                <a:gd name="connsiteX2" fmla="*/ 1393862 w 1524000"/>
                <a:gd name="connsiteY2" fmla="*/ 1761128 h 2670174"/>
                <a:gd name="connsiteX3" fmla="*/ 1394871 w 1524000"/>
                <a:gd name="connsiteY3" fmla="*/ 1759271 h 2670174"/>
                <a:gd name="connsiteX4" fmla="*/ 1416050 w 1524000"/>
                <a:gd name="connsiteY4" fmla="*/ 1728787 h 2670174"/>
                <a:gd name="connsiteX5" fmla="*/ 1411417 w 1524000"/>
                <a:gd name="connsiteY5" fmla="*/ 1728787 h 2670174"/>
                <a:gd name="connsiteX6" fmla="*/ 1464118 w 1524000"/>
                <a:gd name="connsiteY6" fmla="*/ 1631692 h 2670174"/>
                <a:gd name="connsiteX7" fmla="*/ 1524000 w 1524000"/>
                <a:gd name="connsiteY7" fmla="*/ 1335087 h 2670174"/>
                <a:gd name="connsiteX8" fmla="*/ 1464118 w 1524000"/>
                <a:gd name="connsiteY8" fmla="*/ 1038482 h 2670174"/>
                <a:gd name="connsiteX9" fmla="*/ 1411417 w 1524000"/>
                <a:gd name="connsiteY9" fmla="*/ 941387 h 2670174"/>
                <a:gd name="connsiteX10" fmla="*/ 1416050 w 1524000"/>
                <a:gd name="connsiteY10" fmla="*/ 941387 h 2670174"/>
                <a:gd name="connsiteX11" fmla="*/ 1394871 w 1524000"/>
                <a:gd name="connsiteY11" fmla="*/ 910903 h 2670174"/>
                <a:gd name="connsiteX12" fmla="*/ 1393862 w 1524000"/>
                <a:gd name="connsiteY12" fmla="*/ 909046 h 2670174"/>
                <a:gd name="connsiteX13" fmla="*/ 1392075 w 1524000"/>
                <a:gd name="connsiteY13" fmla="*/ 906879 h 2670174"/>
                <a:gd name="connsiteX14" fmla="*/ 762000 w 1524000"/>
                <a:gd name="connsiteY14" fmla="*/ 0 h 2670174"/>
                <a:gd name="connsiteX15" fmla="*/ 131926 w 1524000"/>
                <a:gd name="connsiteY15" fmla="*/ 906879 h 2670174"/>
                <a:gd name="connsiteX16" fmla="*/ 130138 w 1524000"/>
                <a:gd name="connsiteY16" fmla="*/ 909046 h 2670174"/>
                <a:gd name="connsiteX17" fmla="*/ 129129 w 1524000"/>
                <a:gd name="connsiteY17" fmla="*/ 910903 h 2670174"/>
                <a:gd name="connsiteX18" fmla="*/ 107950 w 1524000"/>
                <a:gd name="connsiteY18" fmla="*/ 941387 h 2670174"/>
                <a:gd name="connsiteX19" fmla="*/ 112583 w 1524000"/>
                <a:gd name="connsiteY19" fmla="*/ 941387 h 2670174"/>
                <a:gd name="connsiteX20" fmla="*/ 59882 w 1524000"/>
                <a:gd name="connsiteY20" fmla="*/ 1038482 h 2670174"/>
                <a:gd name="connsiteX21" fmla="*/ 0 w 1524000"/>
                <a:gd name="connsiteY21" fmla="*/ 1335087 h 2670174"/>
                <a:gd name="connsiteX22" fmla="*/ 59882 w 1524000"/>
                <a:gd name="connsiteY22" fmla="*/ 1631692 h 2670174"/>
                <a:gd name="connsiteX23" fmla="*/ 112583 w 1524000"/>
                <a:gd name="connsiteY23" fmla="*/ 1728787 h 2670174"/>
                <a:gd name="connsiteX24" fmla="*/ 107950 w 1524000"/>
                <a:gd name="connsiteY24" fmla="*/ 1728787 h 2670174"/>
                <a:gd name="connsiteX25" fmla="*/ 129130 w 1524000"/>
                <a:gd name="connsiteY25" fmla="*/ 1759271 h 2670174"/>
                <a:gd name="connsiteX26" fmla="*/ 130138 w 1524000"/>
                <a:gd name="connsiteY26" fmla="*/ 1761128 h 2670174"/>
                <a:gd name="connsiteX27" fmla="*/ 131925 w 1524000"/>
                <a:gd name="connsiteY27" fmla="*/ 1763295 h 26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4000" h="2670174">
                  <a:moveTo>
                    <a:pt x="762000" y="2670174"/>
                  </a:moveTo>
                  <a:lnTo>
                    <a:pt x="1392075" y="1763295"/>
                  </a:lnTo>
                  <a:lnTo>
                    <a:pt x="1393862" y="1761128"/>
                  </a:lnTo>
                  <a:lnTo>
                    <a:pt x="1394871" y="1759271"/>
                  </a:lnTo>
                  <a:lnTo>
                    <a:pt x="1416050" y="1728787"/>
                  </a:lnTo>
                  <a:lnTo>
                    <a:pt x="1411417" y="1728787"/>
                  </a:lnTo>
                  <a:lnTo>
                    <a:pt x="1464118" y="1631692"/>
                  </a:lnTo>
                  <a:cubicBezTo>
                    <a:pt x="1502678" y="1540527"/>
                    <a:pt x="1524000" y="1440297"/>
                    <a:pt x="1524000" y="1335087"/>
                  </a:cubicBezTo>
                  <a:cubicBezTo>
                    <a:pt x="1524000" y="1229877"/>
                    <a:pt x="1502678" y="1129647"/>
                    <a:pt x="1464118" y="1038482"/>
                  </a:cubicBezTo>
                  <a:lnTo>
                    <a:pt x="1411417" y="941387"/>
                  </a:lnTo>
                  <a:lnTo>
                    <a:pt x="1416050" y="941387"/>
                  </a:lnTo>
                  <a:lnTo>
                    <a:pt x="1394871" y="910903"/>
                  </a:lnTo>
                  <a:lnTo>
                    <a:pt x="1393862" y="909046"/>
                  </a:lnTo>
                  <a:lnTo>
                    <a:pt x="1392075" y="906879"/>
                  </a:lnTo>
                  <a:lnTo>
                    <a:pt x="762000" y="0"/>
                  </a:lnTo>
                  <a:lnTo>
                    <a:pt x="131926" y="906879"/>
                  </a:lnTo>
                  <a:lnTo>
                    <a:pt x="130138" y="909046"/>
                  </a:lnTo>
                  <a:lnTo>
                    <a:pt x="129129" y="910903"/>
                  </a:lnTo>
                  <a:lnTo>
                    <a:pt x="107950" y="941387"/>
                  </a:lnTo>
                  <a:lnTo>
                    <a:pt x="112583" y="941387"/>
                  </a:lnTo>
                  <a:lnTo>
                    <a:pt x="59882" y="1038482"/>
                  </a:lnTo>
                  <a:cubicBezTo>
                    <a:pt x="21322" y="1129647"/>
                    <a:pt x="0" y="1229877"/>
                    <a:pt x="0" y="1335087"/>
                  </a:cubicBezTo>
                  <a:cubicBezTo>
                    <a:pt x="0" y="1440297"/>
                    <a:pt x="21322" y="1540527"/>
                    <a:pt x="59882" y="1631692"/>
                  </a:cubicBezTo>
                  <a:lnTo>
                    <a:pt x="112583" y="1728787"/>
                  </a:lnTo>
                  <a:lnTo>
                    <a:pt x="107950" y="1728787"/>
                  </a:lnTo>
                  <a:lnTo>
                    <a:pt x="129130" y="1759271"/>
                  </a:lnTo>
                  <a:lnTo>
                    <a:pt x="130138" y="1761128"/>
                  </a:lnTo>
                  <a:lnTo>
                    <a:pt x="131925" y="1763295"/>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5" name="任意多边形 64"/>
            <p:cNvSpPr/>
            <p:nvPr/>
          </p:nvSpPr>
          <p:spPr>
            <a:xfrm rot="5400000" flipV="1">
              <a:off x="6351897" y="2993133"/>
              <a:ext cx="1134699" cy="1592461"/>
            </a:xfrm>
            <a:custGeom>
              <a:avLst/>
              <a:gdLst>
                <a:gd name="connsiteX0" fmla="*/ 762000 w 1524000"/>
                <a:gd name="connsiteY0" fmla="*/ 2670174 h 2670174"/>
                <a:gd name="connsiteX1" fmla="*/ 1392075 w 1524000"/>
                <a:gd name="connsiteY1" fmla="*/ 1763295 h 2670174"/>
                <a:gd name="connsiteX2" fmla="*/ 1393862 w 1524000"/>
                <a:gd name="connsiteY2" fmla="*/ 1761128 h 2670174"/>
                <a:gd name="connsiteX3" fmla="*/ 1394871 w 1524000"/>
                <a:gd name="connsiteY3" fmla="*/ 1759271 h 2670174"/>
                <a:gd name="connsiteX4" fmla="*/ 1416050 w 1524000"/>
                <a:gd name="connsiteY4" fmla="*/ 1728787 h 2670174"/>
                <a:gd name="connsiteX5" fmla="*/ 1411417 w 1524000"/>
                <a:gd name="connsiteY5" fmla="*/ 1728787 h 2670174"/>
                <a:gd name="connsiteX6" fmla="*/ 1464118 w 1524000"/>
                <a:gd name="connsiteY6" fmla="*/ 1631692 h 2670174"/>
                <a:gd name="connsiteX7" fmla="*/ 1524000 w 1524000"/>
                <a:gd name="connsiteY7" fmla="*/ 1335087 h 2670174"/>
                <a:gd name="connsiteX8" fmla="*/ 1464118 w 1524000"/>
                <a:gd name="connsiteY8" fmla="*/ 1038482 h 2670174"/>
                <a:gd name="connsiteX9" fmla="*/ 1411417 w 1524000"/>
                <a:gd name="connsiteY9" fmla="*/ 941387 h 2670174"/>
                <a:gd name="connsiteX10" fmla="*/ 1416050 w 1524000"/>
                <a:gd name="connsiteY10" fmla="*/ 941387 h 2670174"/>
                <a:gd name="connsiteX11" fmla="*/ 1394871 w 1524000"/>
                <a:gd name="connsiteY11" fmla="*/ 910903 h 2670174"/>
                <a:gd name="connsiteX12" fmla="*/ 1393862 w 1524000"/>
                <a:gd name="connsiteY12" fmla="*/ 909046 h 2670174"/>
                <a:gd name="connsiteX13" fmla="*/ 1392075 w 1524000"/>
                <a:gd name="connsiteY13" fmla="*/ 906879 h 2670174"/>
                <a:gd name="connsiteX14" fmla="*/ 762000 w 1524000"/>
                <a:gd name="connsiteY14" fmla="*/ 0 h 2670174"/>
                <a:gd name="connsiteX15" fmla="*/ 131926 w 1524000"/>
                <a:gd name="connsiteY15" fmla="*/ 906879 h 2670174"/>
                <a:gd name="connsiteX16" fmla="*/ 130138 w 1524000"/>
                <a:gd name="connsiteY16" fmla="*/ 909046 h 2670174"/>
                <a:gd name="connsiteX17" fmla="*/ 129129 w 1524000"/>
                <a:gd name="connsiteY17" fmla="*/ 910903 h 2670174"/>
                <a:gd name="connsiteX18" fmla="*/ 107950 w 1524000"/>
                <a:gd name="connsiteY18" fmla="*/ 941387 h 2670174"/>
                <a:gd name="connsiteX19" fmla="*/ 112583 w 1524000"/>
                <a:gd name="connsiteY19" fmla="*/ 941387 h 2670174"/>
                <a:gd name="connsiteX20" fmla="*/ 59882 w 1524000"/>
                <a:gd name="connsiteY20" fmla="*/ 1038482 h 2670174"/>
                <a:gd name="connsiteX21" fmla="*/ 0 w 1524000"/>
                <a:gd name="connsiteY21" fmla="*/ 1335087 h 2670174"/>
                <a:gd name="connsiteX22" fmla="*/ 59882 w 1524000"/>
                <a:gd name="connsiteY22" fmla="*/ 1631692 h 2670174"/>
                <a:gd name="connsiteX23" fmla="*/ 112583 w 1524000"/>
                <a:gd name="connsiteY23" fmla="*/ 1728787 h 2670174"/>
                <a:gd name="connsiteX24" fmla="*/ 107950 w 1524000"/>
                <a:gd name="connsiteY24" fmla="*/ 1728787 h 2670174"/>
                <a:gd name="connsiteX25" fmla="*/ 129130 w 1524000"/>
                <a:gd name="connsiteY25" fmla="*/ 1759271 h 2670174"/>
                <a:gd name="connsiteX26" fmla="*/ 130138 w 1524000"/>
                <a:gd name="connsiteY26" fmla="*/ 1761128 h 2670174"/>
                <a:gd name="connsiteX27" fmla="*/ 131925 w 1524000"/>
                <a:gd name="connsiteY27" fmla="*/ 1763295 h 26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4000" h="2670174">
                  <a:moveTo>
                    <a:pt x="762000" y="2670174"/>
                  </a:moveTo>
                  <a:lnTo>
                    <a:pt x="1392075" y="1763295"/>
                  </a:lnTo>
                  <a:lnTo>
                    <a:pt x="1393862" y="1761128"/>
                  </a:lnTo>
                  <a:lnTo>
                    <a:pt x="1394871" y="1759271"/>
                  </a:lnTo>
                  <a:lnTo>
                    <a:pt x="1416050" y="1728787"/>
                  </a:lnTo>
                  <a:lnTo>
                    <a:pt x="1411417" y="1728787"/>
                  </a:lnTo>
                  <a:lnTo>
                    <a:pt x="1464118" y="1631692"/>
                  </a:lnTo>
                  <a:cubicBezTo>
                    <a:pt x="1502678" y="1540527"/>
                    <a:pt x="1524000" y="1440297"/>
                    <a:pt x="1524000" y="1335087"/>
                  </a:cubicBezTo>
                  <a:cubicBezTo>
                    <a:pt x="1524000" y="1229877"/>
                    <a:pt x="1502678" y="1129647"/>
                    <a:pt x="1464118" y="1038482"/>
                  </a:cubicBezTo>
                  <a:lnTo>
                    <a:pt x="1411417" y="941387"/>
                  </a:lnTo>
                  <a:lnTo>
                    <a:pt x="1416050" y="941387"/>
                  </a:lnTo>
                  <a:lnTo>
                    <a:pt x="1394871" y="910903"/>
                  </a:lnTo>
                  <a:lnTo>
                    <a:pt x="1393862" y="909046"/>
                  </a:lnTo>
                  <a:lnTo>
                    <a:pt x="1392075" y="906879"/>
                  </a:lnTo>
                  <a:lnTo>
                    <a:pt x="762000" y="0"/>
                  </a:lnTo>
                  <a:lnTo>
                    <a:pt x="131926" y="906879"/>
                  </a:lnTo>
                  <a:lnTo>
                    <a:pt x="130138" y="909046"/>
                  </a:lnTo>
                  <a:lnTo>
                    <a:pt x="129129" y="910903"/>
                  </a:lnTo>
                  <a:lnTo>
                    <a:pt x="107950" y="941387"/>
                  </a:lnTo>
                  <a:lnTo>
                    <a:pt x="112583" y="941387"/>
                  </a:lnTo>
                  <a:lnTo>
                    <a:pt x="59882" y="1038482"/>
                  </a:lnTo>
                  <a:cubicBezTo>
                    <a:pt x="21322" y="1129647"/>
                    <a:pt x="0" y="1229877"/>
                    <a:pt x="0" y="1335087"/>
                  </a:cubicBezTo>
                  <a:cubicBezTo>
                    <a:pt x="0" y="1440297"/>
                    <a:pt x="21322" y="1540527"/>
                    <a:pt x="59882" y="1631692"/>
                  </a:cubicBezTo>
                  <a:lnTo>
                    <a:pt x="112583" y="1728787"/>
                  </a:lnTo>
                  <a:lnTo>
                    <a:pt x="107950" y="1728787"/>
                  </a:lnTo>
                  <a:lnTo>
                    <a:pt x="129130" y="1759271"/>
                  </a:lnTo>
                  <a:lnTo>
                    <a:pt x="130138" y="1761128"/>
                  </a:lnTo>
                  <a:lnTo>
                    <a:pt x="131925" y="17632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6" name="任意多边形 65"/>
            <p:cNvSpPr/>
            <p:nvPr/>
          </p:nvSpPr>
          <p:spPr>
            <a:xfrm rot="5400000" flipV="1">
              <a:off x="4705403" y="2993133"/>
              <a:ext cx="1134699" cy="1592461"/>
            </a:xfrm>
            <a:custGeom>
              <a:avLst/>
              <a:gdLst>
                <a:gd name="connsiteX0" fmla="*/ 762000 w 1524000"/>
                <a:gd name="connsiteY0" fmla="*/ 2670174 h 2670174"/>
                <a:gd name="connsiteX1" fmla="*/ 1392075 w 1524000"/>
                <a:gd name="connsiteY1" fmla="*/ 1763295 h 2670174"/>
                <a:gd name="connsiteX2" fmla="*/ 1393862 w 1524000"/>
                <a:gd name="connsiteY2" fmla="*/ 1761128 h 2670174"/>
                <a:gd name="connsiteX3" fmla="*/ 1394871 w 1524000"/>
                <a:gd name="connsiteY3" fmla="*/ 1759271 h 2670174"/>
                <a:gd name="connsiteX4" fmla="*/ 1416050 w 1524000"/>
                <a:gd name="connsiteY4" fmla="*/ 1728787 h 2670174"/>
                <a:gd name="connsiteX5" fmla="*/ 1411417 w 1524000"/>
                <a:gd name="connsiteY5" fmla="*/ 1728787 h 2670174"/>
                <a:gd name="connsiteX6" fmla="*/ 1464118 w 1524000"/>
                <a:gd name="connsiteY6" fmla="*/ 1631692 h 2670174"/>
                <a:gd name="connsiteX7" fmla="*/ 1524000 w 1524000"/>
                <a:gd name="connsiteY7" fmla="*/ 1335087 h 2670174"/>
                <a:gd name="connsiteX8" fmla="*/ 1464118 w 1524000"/>
                <a:gd name="connsiteY8" fmla="*/ 1038482 h 2670174"/>
                <a:gd name="connsiteX9" fmla="*/ 1411417 w 1524000"/>
                <a:gd name="connsiteY9" fmla="*/ 941387 h 2670174"/>
                <a:gd name="connsiteX10" fmla="*/ 1416050 w 1524000"/>
                <a:gd name="connsiteY10" fmla="*/ 941387 h 2670174"/>
                <a:gd name="connsiteX11" fmla="*/ 1394871 w 1524000"/>
                <a:gd name="connsiteY11" fmla="*/ 910903 h 2670174"/>
                <a:gd name="connsiteX12" fmla="*/ 1393862 w 1524000"/>
                <a:gd name="connsiteY12" fmla="*/ 909046 h 2670174"/>
                <a:gd name="connsiteX13" fmla="*/ 1392075 w 1524000"/>
                <a:gd name="connsiteY13" fmla="*/ 906879 h 2670174"/>
                <a:gd name="connsiteX14" fmla="*/ 762000 w 1524000"/>
                <a:gd name="connsiteY14" fmla="*/ 0 h 2670174"/>
                <a:gd name="connsiteX15" fmla="*/ 131926 w 1524000"/>
                <a:gd name="connsiteY15" fmla="*/ 906879 h 2670174"/>
                <a:gd name="connsiteX16" fmla="*/ 130138 w 1524000"/>
                <a:gd name="connsiteY16" fmla="*/ 909046 h 2670174"/>
                <a:gd name="connsiteX17" fmla="*/ 129129 w 1524000"/>
                <a:gd name="connsiteY17" fmla="*/ 910903 h 2670174"/>
                <a:gd name="connsiteX18" fmla="*/ 107950 w 1524000"/>
                <a:gd name="connsiteY18" fmla="*/ 941387 h 2670174"/>
                <a:gd name="connsiteX19" fmla="*/ 112583 w 1524000"/>
                <a:gd name="connsiteY19" fmla="*/ 941387 h 2670174"/>
                <a:gd name="connsiteX20" fmla="*/ 59882 w 1524000"/>
                <a:gd name="connsiteY20" fmla="*/ 1038482 h 2670174"/>
                <a:gd name="connsiteX21" fmla="*/ 0 w 1524000"/>
                <a:gd name="connsiteY21" fmla="*/ 1335087 h 2670174"/>
                <a:gd name="connsiteX22" fmla="*/ 59882 w 1524000"/>
                <a:gd name="connsiteY22" fmla="*/ 1631692 h 2670174"/>
                <a:gd name="connsiteX23" fmla="*/ 112583 w 1524000"/>
                <a:gd name="connsiteY23" fmla="*/ 1728787 h 2670174"/>
                <a:gd name="connsiteX24" fmla="*/ 107950 w 1524000"/>
                <a:gd name="connsiteY24" fmla="*/ 1728787 h 2670174"/>
                <a:gd name="connsiteX25" fmla="*/ 129130 w 1524000"/>
                <a:gd name="connsiteY25" fmla="*/ 1759271 h 2670174"/>
                <a:gd name="connsiteX26" fmla="*/ 130138 w 1524000"/>
                <a:gd name="connsiteY26" fmla="*/ 1761128 h 2670174"/>
                <a:gd name="connsiteX27" fmla="*/ 131925 w 1524000"/>
                <a:gd name="connsiteY27" fmla="*/ 1763295 h 2670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524000" h="2670174">
                  <a:moveTo>
                    <a:pt x="762000" y="2670174"/>
                  </a:moveTo>
                  <a:lnTo>
                    <a:pt x="1392075" y="1763295"/>
                  </a:lnTo>
                  <a:lnTo>
                    <a:pt x="1393862" y="1761128"/>
                  </a:lnTo>
                  <a:lnTo>
                    <a:pt x="1394871" y="1759271"/>
                  </a:lnTo>
                  <a:lnTo>
                    <a:pt x="1416050" y="1728787"/>
                  </a:lnTo>
                  <a:lnTo>
                    <a:pt x="1411417" y="1728787"/>
                  </a:lnTo>
                  <a:lnTo>
                    <a:pt x="1464118" y="1631692"/>
                  </a:lnTo>
                  <a:cubicBezTo>
                    <a:pt x="1502678" y="1540527"/>
                    <a:pt x="1524000" y="1440297"/>
                    <a:pt x="1524000" y="1335087"/>
                  </a:cubicBezTo>
                  <a:cubicBezTo>
                    <a:pt x="1524000" y="1229877"/>
                    <a:pt x="1502678" y="1129647"/>
                    <a:pt x="1464118" y="1038482"/>
                  </a:cubicBezTo>
                  <a:lnTo>
                    <a:pt x="1411417" y="941387"/>
                  </a:lnTo>
                  <a:lnTo>
                    <a:pt x="1416050" y="941387"/>
                  </a:lnTo>
                  <a:lnTo>
                    <a:pt x="1394871" y="910903"/>
                  </a:lnTo>
                  <a:lnTo>
                    <a:pt x="1393862" y="909046"/>
                  </a:lnTo>
                  <a:lnTo>
                    <a:pt x="1392075" y="906879"/>
                  </a:lnTo>
                  <a:lnTo>
                    <a:pt x="762000" y="0"/>
                  </a:lnTo>
                  <a:lnTo>
                    <a:pt x="131926" y="906879"/>
                  </a:lnTo>
                  <a:lnTo>
                    <a:pt x="130138" y="909046"/>
                  </a:lnTo>
                  <a:lnTo>
                    <a:pt x="129129" y="910903"/>
                  </a:lnTo>
                  <a:lnTo>
                    <a:pt x="107950" y="941387"/>
                  </a:lnTo>
                  <a:lnTo>
                    <a:pt x="112583" y="941387"/>
                  </a:lnTo>
                  <a:lnTo>
                    <a:pt x="59882" y="1038482"/>
                  </a:lnTo>
                  <a:cubicBezTo>
                    <a:pt x="21322" y="1129647"/>
                    <a:pt x="0" y="1229877"/>
                    <a:pt x="0" y="1335087"/>
                  </a:cubicBezTo>
                  <a:cubicBezTo>
                    <a:pt x="0" y="1440297"/>
                    <a:pt x="21322" y="1540527"/>
                    <a:pt x="59882" y="1631692"/>
                  </a:cubicBezTo>
                  <a:lnTo>
                    <a:pt x="112583" y="1728787"/>
                  </a:lnTo>
                  <a:lnTo>
                    <a:pt x="107950" y="1728787"/>
                  </a:lnTo>
                  <a:lnTo>
                    <a:pt x="129130" y="1759271"/>
                  </a:lnTo>
                  <a:lnTo>
                    <a:pt x="130138" y="1761128"/>
                  </a:lnTo>
                  <a:lnTo>
                    <a:pt x="131925" y="17632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7" name="椭圆 11"/>
            <p:cNvSpPr/>
            <p:nvPr/>
          </p:nvSpPr>
          <p:spPr>
            <a:xfrm>
              <a:off x="5894386" y="2766664"/>
              <a:ext cx="403226" cy="398903"/>
            </a:xfrm>
            <a:custGeom>
              <a:avLst/>
              <a:gdLst>
                <a:gd name="T0" fmla="*/ 137 w 1273"/>
                <a:gd name="T1" fmla="*/ 968 h 1261"/>
                <a:gd name="T2" fmla="*/ 679 w 1273"/>
                <a:gd name="T3" fmla="*/ 738 h 1261"/>
                <a:gd name="T4" fmla="*/ 8 w 1273"/>
                <a:gd name="T5" fmla="*/ 1219 h 1261"/>
                <a:gd name="T6" fmla="*/ 262 w 1273"/>
                <a:gd name="T7" fmla="*/ 1155 h 1261"/>
                <a:gd name="T8" fmla="*/ 8 w 1273"/>
                <a:gd name="T9" fmla="*/ 1219 h 1261"/>
                <a:gd name="T10" fmla="*/ 31 w 1273"/>
                <a:gd name="T11" fmla="*/ 1261 h 1261"/>
                <a:gd name="T12" fmla="*/ 0 w 1273"/>
                <a:gd name="T13" fmla="*/ 1261 h 1261"/>
                <a:gd name="T14" fmla="*/ 1260 w 1273"/>
                <a:gd name="T15" fmla="*/ 459 h 1261"/>
                <a:gd name="T16" fmla="*/ 1209 w 1273"/>
                <a:gd name="T17" fmla="*/ 394 h 1261"/>
                <a:gd name="T18" fmla="*/ 1116 w 1273"/>
                <a:gd name="T19" fmla="*/ 343 h 1261"/>
                <a:gd name="T20" fmla="*/ 1003 w 1273"/>
                <a:gd name="T21" fmla="*/ 330 h 1261"/>
                <a:gd name="T22" fmla="*/ 896 w 1273"/>
                <a:gd name="T23" fmla="*/ 358 h 1261"/>
                <a:gd name="T24" fmla="*/ 785 w 1273"/>
                <a:gd name="T25" fmla="*/ 447 h 1261"/>
                <a:gd name="T26" fmla="*/ 774 w 1273"/>
                <a:gd name="T27" fmla="*/ 435 h 1261"/>
                <a:gd name="T28" fmla="*/ 787 w 1273"/>
                <a:gd name="T29" fmla="*/ 377 h 1261"/>
                <a:gd name="T30" fmla="*/ 779 w 1273"/>
                <a:gd name="T31" fmla="*/ 283 h 1261"/>
                <a:gd name="T32" fmla="*/ 784 w 1273"/>
                <a:gd name="T33" fmla="*/ 234 h 1261"/>
                <a:gd name="T34" fmla="*/ 791 w 1273"/>
                <a:gd name="T35" fmla="*/ 202 h 1261"/>
                <a:gd name="T36" fmla="*/ 786 w 1273"/>
                <a:gd name="T37" fmla="*/ 234 h 1261"/>
                <a:gd name="T38" fmla="*/ 785 w 1273"/>
                <a:gd name="T39" fmla="*/ 283 h 1261"/>
                <a:gd name="T40" fmla="*/ 801 w 1273"/>
                <a:gd name="T41" fmla="*/ 375 h 1261"/>
                <a:gd name="T42" fmla="*/ 911 w 1273"/>
                <a:gd name="T43" fmla="*/ 332 h 1261"/>
                <a:gd name="T44" fmla="*/ 913 w 1273"/>
                <a:gd name="T45" fmla="*/ 252 h 1261"/>
                <a:gd name="T46" fmla="*/ 885 w 1273"/>
                <a:gd name="T47" fmla="*/ 132 h 1261"/>
                <a:gd name="T48" fmla="*/ 854 w 1273"/>
                <a:gd name="T49" fmla="*/ 60 h 1261"/>
                <a:gd name="T50" fmla="*/ 829 w 1273"/>
                <a:gd name="T51" fmla="*/ 9 h 1261"/>
                <a:gd name="T52" fmla="*/ 815 w 1273"/>
                <a:gd name="T53" fmla="*/ 3 h 1261"/>
                <a:gd name="T54" fmla="*/ 761 w 1273"/>
                <a:gd name="T55" fmla="*/ 33 h 1261"/>
                <a:gd name="T56" fmla="*/ 699 w 1273"/>
                <a:gd name="T57" fmla="*/ 107 h 1261"/>
                <a:gd name="T58" fmla="*/ 665 w 1273"/>
                <a:gd name="T59" fmla="*/ 213 h 1261"/>
                <a:gd name="T60" fmla="*/ 674 w 1273"/>
                <a:gd name="T61" fmla="*/ 326 h 1261"/>
                <a:gd name="T62" fmla="*/ 744 w 1273"/>
                <a:gd name="T63" fmla="*/ 454 h 1261"/>
                <a:gd name="T64" fmla="*/ 677 w 1273"/>
                <a:gd name="T65" fmla="*/ 551 h 1261"/>
                <a:gd name="T66" fmla="*/ 548 w 1273"/>
                <a:gd name="T67" fmla="*/ 557 h 1261"/>
                <a:gd name="T68" fmla="*/ 771 w 1273"/>
                <a:gd name="T69" fmla="*/ 645 h 1261"/>
                <a:gd name="T70" fmla="*/ 706 w 1273"/>
                <a:gd name="T71" fmla="*/ 569 h 1261"/>
                <a:gd name="T72" fmla="*/ 812 w 1273"/>
                <a:gd name="T73" fmla="*/ 540 h 1261"/>
                <a:gd name="T74" fmla="*/ 890 w 1273"/>
                <a:gd name="T75" fmla="*/ 567 h 1261"/>
                <a:gd name="T76" fmla="*/ 978 w 1273"/>
                <a:gd name="T77" fmla="*/ 580 h 1261"/>
                <a:gd name="T78" fmla="*/ 1103 w 1273"/>
                <a:gd name="T79" fmla="*/ 565 h 1261"/>
                <a:gd name="T80" fmla="*/ 1179 w 1273"/>
                <a:gd name="T81" fmla="*/ 536 h 1261"/>
                <a:gd name="T82" fmla="*/ 1243 w 1273"/>
                <a:gd name="T83" fmla="*/ 505 h 1261"/>
                <a:gd name="T84" fmla="*/ 1273 w 1273"/>
                <a:gd name="T85" fmla="*/ 490 h 1261"/>
                <a:gd name="T86" fmla="*/ 1057 w 1273"/>
                <a:gd name="T87" fmla="*/ 454 h 1261"/>
                <a:gd name="T88" fmla="*/ 1017 w 1273"/>
                <a:gd name="T89" fmla="*/ 451 h 1261"/>
                <a:gd name="T90" fmla="*/ 961 w 1273"/>
                <a:gd name="T91" fmla="*/ 454 h 1261"/>
                <a:gd name="T92" fmla="*/ 785 w 1273"/>
                <a:gd name="T93" fmla="*/ 505 h 1261"/>
                <a:gd name="T94" fmla="*/ 764 w 1273"/>
                <a:gd name="T95" fmla="*/ 515 h 1261"/>
                <a:gd name="T96" fmla="*/ 767 w 1273"/>
                <a:gd name="T97" fmla="*/ 487 h 1261"/>
                <a:gd name="T98" fmla="*/ 896 w 1273"/>
                <a:gd name="T99" fmla="*/ 453 h 1261"/>
                <a:gd name="T100" fmla="*/ 991 w 1273"/>
                <a:gd name="T101" fmla="*/ 445 h 1261"/>
                <a:gd name="T102" fmla="*/ 1040 w 1273"/>
                <a:gd name="T103" fmla="*/ 450 h 1261"/>
                <a:gd name="T104" fmla="*/ 1071 w 1273"/>
                <a:gd name="T105" fmla="*/ 457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3" h="1261">
                  <a:moveTo>
                    <a:pt x="293" y="1124"/>
                  </a:moveTo>
                  <a:lnTo>
                    <a:pt x="137" y="968"/>
                  </a:lnTo>
                  <a:lnTo>
                    <a:pt x="523" y="582"/>
                  </a:lnTo>
                  <a:lnTo>
                    <a:pt x="679" y="738"/>
                  </a:lnTo>
                  <a:lnTo>
                    <a:pt x="293" y="1124"/>
                  </a:lnTo>
                  <a:close/>
                  <a:moveTo>
                    <a:pt x="8" y="1219"/>
                  </a:moveTo>
                  <a:lnTo>
                    <a:pt x="44" y="1255"/>
                  </a:lnTo>
                  <a:lnTo>
                    <a:pt x="262" y="1155"/>
                  </a:lnTo>
                  <a:lnTo>
                    <a:pt x="106" y="999"/>
                  </a:lnTo>
                  <a:lnTo>
                    <a:pt x="8" y="1219"/>
                  </a:lnTo>
                  <a:close/>
                  <a:moveTo>
                    <a:pt x="0" y="1261"/>
                  </a:moveTo>
                  <a:lnTo>
                    <a:pt x="31" y="1261"/>
                  </a:lnTo>
                  <a:lnTo>
                    <a:pt x="0" y="1230"/>
                  </a:lnTo>
                  <a:lnTo>
                    <a:pt x="0" y="1261"/>
                  </a:lnTo>
                  <a:close/>
                  <a:moveTo>
                    <a:pt x="1270" y="481"/>
                  </a:moveTo>
                  <a:cubicBezTo>
                    <a:pt x="1268" y="476"/>
                    <a:pt x="1265" y="467"/>
                    <a:pt x="1260" y="459"/>
                  </a:cubicBezTo>
                  <a:cubicBezTo>
                    <a:pt x="1255" y="450"/>
                    <a:pt x="1249" y="437"/>
                    <a:pt x="1240" y="427"/>
                  </a:cubicBezTo>
                  <a:cubicBezTo>
                    <a:pt x="1232" y="417"/>
                    <a:pt x="1221" y="405"/>
                    <a:pt x="1209" y="394"/>
                  </a:cubicBezTo>
                  <a:cubicBezTo>
                    <a:pt x="1196" y="383"/>
                    <a:pt x="1182" y="374"/>
                    <a:pt x="1166" y="365"/>
                  </a:cubicBezTo>
                  <a:cubicBezTo>
                    <a:pt x="1151" y="356"/>
                    <a:pt x="1134" y="350"/>
                    <a:pt x="1116" y="343"/>
                  </a:cubicBezTo>
                  <a:cubicBezTo>
                    <a:pt x="1098" y="337"/>
                    <a:pt x="1079" y="334"/>
                    <a:pt x="1060" y="331"/>
                  </a:cubicBezTo>
                  <a:cubicBezTo>
                    <a:pt x="1041" y="330"/>
                    <a:pt x="1022" y="329"/>
                    <a:pt x="1003" y="330"/>
                  </a:cubicBezTo>
                  <a:cubicBezTo>
                    <a:pt x="984" y="332"/>
                    <a:pt x="965" y="335"/>
                    <a:pt x="947" y="340"/>
                  </a:cubicBezTo>
                  <a:cubicBezTo>
                    <a:pt x="929" y="344"/>
                    <a:pt x="912" y="350"/>
                    <a:pt x="896" y="358"/>
                  </a:cubicBezTo>
                  <a:cubicBezTo>
                    <a:pt x="863" y="373"/>
                    <a:pt x="836" y="394"/>
                    <a:pt x="814" y="415"/>
                  </a:cubicBezTo>
                  <a:cubicBezTo>
                    <a:pt x="803" y="426"/>
                    <a:pt x="793" y="437"/>
                    <a:pt x="785" y="447"/>
                  </a:cubicBezTo>
                  <a:cubicBezTo>
                    <a:pt x="780" y="454"/>
                    <a:pt x="776" y="461"/>
                    <a:pt x="772" y="467"/>
                  </a:cubicBezTo>
                  <a:cubicBezTo>
                    <a:pt x="774" y="457"/>
                    <a:pt x="775" y="446"/>
                    <a:pt x="774" y="435"/>
                  </a:cubicBezTo>
                  <a:cubicBezTo>
                    <a:pt x="781" y="427"/>
                    <a:pt x="788" y="420"/>
                    <a:pt x="795" y="413"/>
                  </a:cubicBezTo>
                  <a:cubicBezTo>
                    <a:pt x="792" y="401"/>
                    <a:pt x="789" y="390"/>
                    <a:pt x="787" y="377"/>
                  </a:cubicBezTo>
                  <a:cubicBezTo>
                    <a:pt x="783" y="356"/>
                    <a:pt x="781" y="333"/>
                    <a:pt x="780" y="313"/>
                  </a:cubicBezTo>
                  <a:cubicBezTo>
                    <a:pt x="779" y="302"/>
                    <a:pt x="779" y="292"/>
                    <a:pt x="779" y="283"/>
                  </a:cubicBezTo>
                  <a:cubicBezTo>
                    <a:pt x="780" y="273"/>
                    <a:pt x="780" y="264"/>
                    <a:pt x="780" y="256"/>
                  </a:cubicBezTo>
                  <a:cubicBezTo>
                    <a:pt x="782" y="248"/>
                    <a:pt x="783" y="240"/>
                    <a:pt x="784" y="234"/>
                  </a:cubicBezTo>
                  <a:cubicBezTo>
                    <a:pt x="784" y="227"/>
                    <a:pt x="786" y="221"/>
                    <a:pt x="787" y="217"/>
                  </a:cubicBezTo>
                  <a:cubicBezTo>
                    <a:pt x="790" y="207"/>
                    <a:pt x="791" y="202"/>
                    <a:pt x="791" y="202"/>
                  </a:cubicBezTo>
                  <a:cubicBezTo>
                    <a:pt x="791" y="202"/>
                    <a:pt x="790" y="207"/>
                    <a:pt x="788" y="217"/>
                  </a:cubicBezTo>
                  <a:cubicBezTo>
                    <a:pt x="788" y="222"/>
                    <a:pt x="786" y="227"/>
                    <a:pt x="786" y="234"/>
                  </a:cubicBezTo>
                  <a:cubicBezTo>
                    <a:pt x="786" y="241"/>
                    <a:pt x="785" y="248"/>
                    <a:pt x="785" y="256"/>
                  </a:cubicBezTo>
                  <a:cubicBezTo>
                    <a:pt x="785" y="264"/>
                    <a:pt x="785" y="273"/>
                    <a:pt x="785" y="283"/>
                  </a:cubicBezTo>
                  <a:cubicBezTo>
                    <a:pt x="786" y="292"/>
                    <a:pt x="787" y="302"/>
                    <a:pt x="788" y="312"/>
                  </a:cubicBezTo>
                  <a:cubicBezTo>
                    <a:pt x="791" y="332"/>
                    <a:pt x="795" y="354"/>
                    <a:pt x="801" y="375"/>
                  </a:cubicBezTo>
                  <a:cubicBezTo>
                    <a:pt x="803" y="383"/>
                    <a:pt x="806" y="392"/>
                    <a:pt x="808" y="400"/>
                  </a:cubicBezTo>
                  <a:cubicBezTo>
                    <a:pt x="840" y="372"/>
                    <a:pt x="875" y="349"/>
                    <a:pt x="911" y="332"/>
                  </a:cubicBezTo>
                  <a:cubicBezTo>
                    <a:pt x="913" y="320"/>
                    <a:pt x="914" y="308"/>
                    <a:pt x="914" y="296"/>
                  </a:cubicBezTo>
                  <a:cubicBezTo>
                    <a:pt x="914" y="281"/>
                    <a:pt x="915" y="267"/>
                    <a:pt x="913" y="252"/>
                  </a:cubicBezTo>
                  <a:cubicBezTo>
                    <a:pt x="911" y="224"/>
                    <a:pt x="907" y="197"/>
                    <a:pt x="899" y="170"/>
                  </a:cubicBezTo>
                  <a:cubicBezTo>
                    <a:pt x="895" y="157"/>
                    <a:pt x="890" y="144"/>
                    <a:pt x="885" y="132"/>
                  </a:cubicBezTo>
                  <a:cubicBezTo>
                    <a:pt x="881" y="119"/>
                    <a:pt x="875" y="107"/>
                    <a:pt x="870" y="95"/>
                  </a:cubicBezTo>
                  <a:cubicBezTo>
                    <a:pt x="865" y="83"/>
                    <a:pt x="859" y="71"/>
                    <a:pt x="854" y="60"/>
                  </a:cubicBezTo>
                  <a:cubicBezTo>
                    <a:pt x="848" y="49"/>
                    <a:pt x="843" y="39"/>
                    <a:pt x="839" y="30"/>
                  </a:cubicBezTo>
                  <a:cubicBezTo>
                    <a:pt x="836" y="22"/>
                    <a:pt x="831" y="14"/>
                    <a:pt x="829" y="9"/>
                  </a:cubicBezTo>
                  <a:cubicBezTo>
                    <a:pt x="826" y="3"/>
                    <a:pt x="824" y="0"/>
                    <a:pt x="824" y="0"/>
                  </a:cubicBezTo>
                  <a:cubicBezTo>
                    <a:pt x="824" y="0"/>
                    <a:pt x="821" y="1"/>
                    <a:pt x="815" y="3"/>
                  </a:cubicBezTo>
                  <a:cubicBezTo>
                    <a:pt x="810" y="5"/>
                    <a:pt x="801" y="8"/>
                    <a:pt x="793" y="13"/>
                  </a:cubicBezTo>
                  <a:cubicBezTo>
                    <a:pt x="784" y="18"/>
                    <a:pt x="771" y="24"/>
                    <a:pt x="761" y="33"/>
                  </a:cubicBezTo>
                  <a:cubicBezTo>
                    <a:pt x="751" y="41"/>
                    <a:pt x="739" y="52"/>
                    <a:pt x="728" y="64"/>
                  </a:cubicBezTo>
                  <a:cubicBezTo>
                    <a:pt x="717" y="77"/>
                    <a:pt x="708" y="91"/>
                    <a:pt x="699" y="107"/>
                  </a:cubicBezTo>
                  <a:cubicBezTo>
                    <a:pt x="690" y="123"/>
                    <a:pt x="684" y="139"/>
                    <a:pt x="677" y="158"/>
                  </a:cubicBezTo>
                  <a:cubicBezTo>
                    <a:pt x="671" y="176"/>
                    <a:pt x="668" y="194"/>
                    <a:pt x="665" y="213"/>
                  </a:cubicBezTo>
                  <a:cubicBezTo>
                    <a:pt x="664" y="232"/>
                    <a:pt x="663" y="252"/>
                    <a:pt x="664" y="271"/>
                  </a:cubicBezTo>
                  <a:cubicBezTo>
                    <a:pt x="666" y="289"/>
                    <a:pt x="669" y="308"/>
                    <a:pt x="674" y="326"/>
                  </a:cubicBezTo>
                  <a:cubicBezTo>
                    <a:pt x="678" y="344"/>
                    <a:pt x="684" y="361"/>
                    <a:pt x="692" y="377"/>
                  </a:cubicBezTo>
                  <a:cubicBezTo>
                    <a:pt x="706" y="407"/>
                    <a:pt x="724" y="433"/>
                    <a:pt x="744" y="454"/>
                  </a:cubicBezTo>
                  <a:cubicBezTo>
                    <a:pt x="740" y="491"/>
                    <a:pt x="717" y="522"/>
                    <a:pt x="688" y="545"/>
                  </a:cubicBezTo>
                  <a:cubicBezTo>
                    <a:pt x="684" y="547"/>
                    <a:pt x="681" y="549"/>
                    <a:pt x="677" y="551"/>
                  </a:cubicBezTo>
                  <a:lnTo>
                    <a:pt x="615" y="489"/>
                  </a:lnTo>
                  <a:lnTo>
                    <a:pt x="548" y="557"/>
                  </a:lnTo>
                  <a:lnTo>
                    <a:pt x="704" y="713"/>
                  </a:lnTo>
                  <a:lnTo>
                    <a:pt x="771" y="645"/>
                  </a:lnTo>
                  <a:lnTo>
                    <a:pt x="699" y="573"/>
                  </a:lnTo>
                  <a:cubicBezTo>
                    <a:pt x="702" y="572"/>
                    <a:pt x="704" y="570"/>
                    <a:pt x="706" y="569"/>
                  </a:cubicBezTo>
                  <a:cubicBezTo>
                    <a:pt x="737" y="553"/>
                    <a:pt x="774" y="541"/>
                    <a:pt x="801" y="535"/>
                  </a:cubicBezTo>
                  <a:cubicBezTo>
                    <a:pt x="805" y="536"/>
                    <a:pt x="808" y="538"/>
                    <a:pt x="812" y="540"/>
                  </a:cubicBezTo>
                  <a:cubicBezTo>
                    <a:pt x="823" y="545"/>
                    <a:pt x="836" y="550"/>
                    <a:pt x="849" y="555"/>
                  </a:cubicBezTo>
                  <a:cubicBezTo>
                    <a:pt x="862" y="559"/>
                    <a:pt x="876" y="563"/>
                    <a:pt x="890" y="567"/>
                  </a:cubicBezTo>
                  <a:cubicBezTo>
                    <a:pt x="905" y="571"/>
                    <a:pt x="919" y="574"/>
                    <a:pt x="934" y="576"/>
                  </a:cubicBezTo>
                  <a:cubicBezTo>
                    <a:pt x="948" y="578"/>
                    <a:pt x="963" y="580"/>
                    <a:pt x="978" y="580"/>
                  </a:cubicBezTo>
                  <a:cubicBezTo>
                    <a:pt x="992" y="580"/>
                    <a:pt x="1007" y="581"/>
                    <a:pt x="1021" y="579"/>
                  </a:cubicBezTo>
                  <a:cubicBezTo>
                    <a:pt x="1049" y="577"/>
                    <a:pt x="1077" y="572"/>
                    <a:pt x="1103" y="565"/>
                  </a:cubicBezTo>
                  <a:cubicBezTo>
                    <a:pt x="1116" y="561"/>
                    <a:pt x="1129" y="556"/>
                    <a:pt x="1142" y="551"/>
                  </a:cubicBezTo>
                  <a:cubicBezTo>
                    <a:pt x="1154" y="547"/>
                    <a:pt x="1167" y="541"/>
                    <a:pt x="1179" y="536"/>
                  </a:cubicBezTo>
                  <a:cubicBezTo>
                    <a:pt x="1190" y="531"/>
                    <a:pt x="1202" y="525"/>
                    <a:pt x="1213" y="520"/>
                  </a:cubicBezTo>
                  <a:cubicBezTo>
                    <a:pt x="1225" y="514"/>
                    <a:pt x="1235" y="509"/>
                    <a:pt x="1243" y="505"/>
                  </a:cubicBezTo>
                  <a:cubicBezTo>
                    <a:pt x="1252" y="502"/>
                    <a:pt x="1260" y="497"/>
                    <a:pt x="1265" y="494"/>
                  </a:cubicBezTo>
                  <a:cubicBezTo>
                    <a:pt x="1270" y="492"/>
                    <a:pt x="1273" y="490"/>
                    <a:pt x="1273" y="490"/>
                  </a:cubicBezTo>
                  <a:cubicBezTo>
                    <a:pt x="1273" y="490"/>
                    <a:pt x="1272" y="487"/>
                    <a:pt x="1270" y="481"/>
                  </a:cubicBezTo>
                  <a:close/>
                  <a:moveTo>
                    <a:pt x="1057" y="454"/>
                  </a:moveTo>
                  <a:cubicBezTo>
                    <a:pt x="1052" y="454"/>
                    <a:pt x="1046" y="452"/>
                    <a:pt x="1039" y="452"/>
                  </a:cubicBezTo>
                  <a:cubicBezTo>
                    <a:pt x="1033" y="452"/>
                    <a:pt x="1025" y="451"/>
                    <a:pt x="1017" y="451"/>
                  </a:cubicBezTo>
                  <a:cubicBezTo>
                    <a:pt x="1009" y="451"/>
                    <a:pt x="1000" y="451"/>
                    <a:pt x="991" y="451"/>
                  </a:cubicBezTo>
                  <a:cubicBezTo>
                    <a:pt x="981" y="452"/>
                    <a:pt x="972" y="453"/>
                    <a:pt x="961" y="454"/>
                  </a:cubicBezTo>
                  <a:cubicBezTo>
                    <a:pt x="941" y="457"/>
                    <a:pt x="920" y="461"/>
                    <a:pt x="899" y="467"/>
                  </a:cubicBezTo>
                  <a:cubicBezTo>
                    <a:pt x="856" y="478"/>
                    <a:pt x="816" y="493"/>
                    <a:pt x="785" y="505"/>
                  </a:cubicBezTo>
                  <a:cubicBezTo>
                    <a:pt x="777" y="509"/>
                    <a:pt x="770" y="512"/>
                    <a:pt x="763" y="515"/>
                  </a:cubicBezTo>
                  <a:cubicBezTo>
                    <a:pt x="763" y="515"/>
                    <a:pt x="764" y="515"/>
                    <a:pt x="764" y="515"/>
                  </a:cubicBezTo>
                  <a:cubicBezTo>
                    <a:pt x="760" y="517"/>
                    <a:pt x="755" y="518"/>
                    <a:pt x="751" y="519"/>
                  </a:cubicBezTo>
                  <a:cubicBezTo>
                    <a:pt x="758" y="509"/>
                    <a:pt x="763" y="498"/>
                    <a:pt x="767" y="487"/>
                  </a:cubicBezTo>
                  <a:cubicBezTo>
                    <a:pt x="770" y="486"/>
                    <a:pt x="774" y="484"/>
                    <a:pt x="777" y="483"/>
                  </a:cubicBezTo>
                  <a:cubicBezTo>
                    <a:pt x="809" y="473"/>
                    <a:pt x="852" y="461"/>
                    <a:pt x="896" y="453"/>
                  </a:cubicBezTo>
                  <a:cubicBezTo>
                    <a:pt x="918" y="449"/>
                    <a:pt x="940" y="447"/>
                    <a:pt x="961" y="446"/>
                  </a:cubicBezTo>
                  <a:cubicBezTo>
                    <a:pt x="971" y="445"/>
                    <a:pt x="981" y="445"/>
                    <a:pt x="991" y="445"/>
                  </a:cubicBezTo>
                  <a:cubicBezTo>
                    <a:pt x="1000" y="446"/>
                    <a:pt x="1009" y="446"/>
                    <a:pt x="1017" y="446"/>
                  </a:cubicBezTo>
                  <a:cubicBezTo>
                    <a:pt x="1026" y="448"/>
                    <a:pt x="1033" y="449"/>
                    <a:pt x="1040" y="450"/>
                  </a:cubicBezTo>
                  <a:cubicBezTo>
                    <a:pt x="1047" y="450"/>
                    <a:pt x="1052" y="452"/>
                    <a:pt x="1057" y="453"/>
                  </a:cubicBezTo>
                  <a:cubicBezTo>
                    <a:pt x="1066" y="456"/>
                    <a:pt x="1071" y="457"/>
                    <a:pt x="1071" y="457"/>
                  </a:cubicBezTo>
                  <a:cubicBezTo>
                    <a:pt x="1071" y="457"/>
                    <a:pt x="1066" y="456"/>
                    <a:pt x="1057" y="45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8" name="椭圆 58"/>
            <p:cNvSpPr/>
            <p:nvPr/>
          </p:nvSpPr>
          <p:spPr>
            <a:xfrm>
              <a:off x="5894386" y="4415990"/>
              <a:ext cx="403226" cy="393241"/>
            </a:xfrm>
            <a:custGeom>
              <a:avLst/>
              <a:gdLst>
                <a:gd name="T0" fmla="*/ 4915 w 4915"/>
                <a:gd name="T1" fmla="*/ 2834 h 4800"/>
                <a:gd name="T2" fmla="*/ 4911 w 4915"/>
                <a:gd name="T3" fmla="*/ 2763 h 4800"/>
                <a:gd name="T4" fmla="*/ 2537 w 4915"/>
                <a:gd name="T5" fmla="*/ 389 h 4800"/>
                <a:gd name="T6" fmla="*/ 2537 w 4915"/>
                <a:gd name="T7" fmla="*/ 0 h 4800"/>
                <a:gd name="T8" fmla="*/ 2378 w 4915"/>
                <a:gd name="T9" fmla="*/ 0 h 4800"/>
                <a:gd name="T10" fmla="*/ 2378 w 4915"/>
                <a:gd name="T11" fmla="*/ 389 h 4800"/>
                <a:gd name="T12" fmla="*/ 4 w 4915"/>
                <a:gd name="T13" fmla="*/ 2764 h 4800"/>
                <a:gd name="T14" fmla="*/ 0 w 4915"/>
                <a:gd name="T15" fmla="*/ 2834 h 4800"/>
                <a:gd name="T16" fmla="*/ 2 w 4915"/>
                <a:gd name="T17" fmla="*/ 2834 h 4800"/>
                <a:gd name="T18" fmla="*/ 1 w 4915"/>
                <a:gd name="T19" fmla="*/ 2843 h 4800"/>
                <a:gd name="T20" fmla="*/ 161 w 4915"/>
                <a:gd name="T21" fmla="*/ 2843 h 4800"/>
                <a:gd name="T22" fmla="*/ 162 w 4915"/>
                <a:gd name="T23" fmla="*/ 2777 h 4800"/>
                <a:gd name="T24" fmla="*/ 674 w 4915"/>
                <a:gd name="T25" fmla="*/ 2306 h 4800"/>
                <a:gd name="T26" fmla="*/ 1189 w 4915"/>
                <a:gd name="T27" fmla="*/ 2834 h 4800"/>
                <a:gd name="T28" fmla="*/ 1348 w 4915"/>
                <a:gd name="T29" fmla="*/ 2834 h 4800"/>
                <a:gd name="T30" fmla="*/ 1863 w 4915"/>
                <a:gd name="T31" fmla="*/ 2306 h 4800"/>
                <a:gd name="T32" fmla="*/ 2378 w 4915"/>
                <a:gd name="T33" fmla="*/ 2832 h 4800"/>
                <a:gd name="T34" fmla="*/ 2378 w 4915"/>
                <a:gd name="T35" fmla="*/ 4379 h 4800"/>
                <a:gd name="T36" fmla="*/ 2792 w 4915"/>
                <a:gd name="T37" fmla="*/ 4800 h 4800"/>
                <a:gd name="T38" fmla="*/ 3206 w 4915"/>
                <a:gd name="T39" fmla="*/ 4379 h 4800"/>
                <a:gd name="T40" fmla="*/ 3047 w 4915"/>
                <a:gd name="T41" fmla="*/ 4379 h 4800"/>
                <a:gd name="T42" fmla="*/ 2792 w 4915"/>
                <a:gd name="T43" fmla="*/ 4641 h 4800"/>
                <a:gd name="T44" fmla="*/ 2537 w 4915"/>
                <a:gd name="T45" fmla="*/ 4379 h 4800"/>
                <a:gd name="T46" fmla="*/ 2537 w 4915"/>
                <a:gd name="T47" fmla="*/ 2834 h 4800"/>
                <a:gd name="T48" fmla="*/ 2537 w 4915"/>
                <a:gd name="T49" fmla="*/ 2834 h 4800"/>
                <a:gd name="T50" fmla="*/ 3052 w 4915"/>
                <a:gd name="T51" fmla="*/ 2306 h 4800"/>
                <a:gd name="T52" fmla="*/ 3567 w 4915"/>
                <a:gd name="T53" fmla="*/ 2832 h 4800"/>
                <a:gd name="T54" fmla="*/ 3567 w 4915"/>
                <a:gd name="T55" fmla="*/ 2834 h 4800"/>
                <a:gd name="T56" fmla="*/ 3567 w 4915"/>
                <a:gd name="T57" fmla="*/ 2834 h 4800"/>
                <a:gd name="T58" fmla="*/ 3726 w 4915"/>
                <a:gd name="T59" fmla="*/ 2834 h 4800"/>
                <a:gd name="T60" fmla="*/ 3726 w 4915"/>
                <a:gd name="T61" fmla="*/ 2834 h 4800"/>
                <a:gd name="T62" fmla="*/ 3726 w 4915"/>
                <a:gd name="T63" fmla="*/ 2832 h 4800"/>
                <a:gd name="T64" fmla="*/ 4241 w 4915"/>
                <a:gd name="T65" fmla="*/ 2306 h 4800"/>
                <a:gd name="T66" fmla="*/ 4752 w 4915"/>
                <a:gd name="T67" fmla="*/ 2776 h 4800"/>
                <a:gd name="T68" fmla="*/ 4754 w 4915"/>
                <a:gd name="T69" fmla="*/ 2843 h 4800"/>
                <a:gd name="T70" fmla="*/ 4913 w 4915"/>
                <a:gd name="T71" fmla="*/ 2843 h 4800"/>
                <a:gd name="T72" fmla="*/ 4913 w 4915"/>
                <a:gd name="T73" fmla="*/ 2834 h 4800"/>
                <a:gd name="T74" fmla="*/ 4915 w 4915"/>
                <a:gd name="T75" fmla="*/ 2834 h 4800"/>
                <a:gd name="T76" fmla="*/ 4241 w 4915"/>
                <a:gd name="T77" fmla="*/ 2147 h 4800"/>
                <a:gd name="T78" fmla="*/ 3646 w 4915"/>
                <a:gd name="T79" fmla="*/ 2511 h 4800"/>
                <a:gd name="T80" fmla="*/ 3052 w 4915"/>
                <a:gd name="T81" fmla="*/ 2147 h 4800"/>
                <a:gd name="T82" fmla="*/ 2457 w 4915"/>
                <a:gd name="T83" fmla="*/ 2511 h 4800"/>
                <a:gd name="T84" fmla="*/ 1863 w 4915"/>
                <a:gd name="T85" fmla="*/ 2147 h 4800"/>
                <a:gd name="T86" fmla="*/ 1268 w 4915"/>
                <a:gd name="T87" fmla="*/ 2511 h 4800"/>
                <a:gd name="T88" fmla="*/ 674 w 4915"/>
                <a:gd name="T89" fmla="*/ 2147 h 4800"/>
                <a:gd name="T90" fmla="*/ 219 w 4915"/>
                <a:gd name="T91" fmla="*/ 2328 h 4800"/>
                <a:gd name="T92" fmla="*/ 2457 w 4915"/>
                <a:gd name="T93" fmla="*/ 547 h 4800"/>
                <a:gd name="T94" fmla="*/ 4695 w 4915"/>
                <a:gd name="T95" fmla="*/ 2328 h 4800"/>
                <a:gd name="T96" fmla="*/ 4241 w 4915"/>
                <a:gd name="T97" fmla="*/ 2147 h 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15" h="4800">
                  <a:moveTo>
                    <a:pt x="4915" y="2834"/>
                  </a:moveTo>
                  <a:cubicBezTo>
                    <a:pt x="4915" y="2810"/>
                    <a:pt x="4913" y="2786"/>
                    <a:pt x="4911" y="2763"/>
                  </a:cubicBezTo>
                  <a:cubicBezTo>
                    <a:pt x="4870" y="1472"/>
                    <a:pt x="3828" y="431"/>
                    <a:pt x="2537" y="389"/>
                  </a:cubicBezTo>
                  <a:lnTo>
                    <a:pt x="2537" y="0"/>
                  </a:lnTo>
                  <a:lnTo>
                    <a:pt x="2378" y="0"/>
                  </a:lnTo>
                  <a:lnTo>
                    <a:pt x="2378" y="389"/>
                  </a:lnTo>
                  <a:cubicBezTo>
                    <a:pt x="1087" y="431"/>
                    <a:pt x="45" y="1473"/>
                    <a:pt x="4" y="2764"/>
                  </a:cubicBezTo>
                  <a:cubicBezTo>
                    <a:pt x="1" y="2787"/>
                    <a:pt x="0" y="2810"/>
                    <a:pt x="0" y="2834"/>
                  </a:cubicBezTo>
                  <a:lnTo>
                    <a:pt x="2" y="2834"/>
                  </a:lnTo>
                  <a:cubicBezTo>
                    <a:pt x="2" y="2837"/>
                    <a:pt x="1" y="2840"/>
                    <a:pt x="1" y="2843"/>
                  </a:cubicBezTo>
                  <a:lnTo>
                    <a:pt x="161" y="2843"/>
                  </a:lnTo>
                  <a:cubicBezTo>
                    <a:pt x="161" y="2821"/>
                    <a:pt x="162" y="2799"/>
                    <a:pt x="162" y="2777"/>
                  </a:cubicBezTo>
                  <a:cubicBezTo>
                    <a:pt x="190" y="2513"/>
                    <a:pt x="409" y="2306"/>
                    <a:pt x="674" y="2306"/>
                  </a:cubicBezTo>
                  <a:cubicBezTo>
                    <a:pt x="958" y="2306"/>
                    <a:pt x="1189" y="2543"/>
                    <a:pt x="1189" y="2834"/>
                  </a:cubicBezTo>
                  <a:lnTo>
                    <a:pt x="1348" y="2834"/>
                  </a:lnTo>
                  <a:cubicBezTo>
                    <a:pt x="1348" y="2543"/>
                    <a:pt x="1579" y="2306"/>
                    <a:pt x="1863" y="2306"/>
                  </a:cubicBezTo>
                  <a:cubicBezTo>
                    <a:pt x="2146" y="2306"/>
                    <a:pt x="2377" y="2542"/>
                    <a:pt x="2378" y="2832"/>
                  </a:cubicBezTo>
                  <a:lnTo>
                    <a:pt x="2378" y="4379"/>
                  </a:lnTo>
                  <a:cubicBezTo>
                    <a:pt x="2378" y="4611"/>
                    <a:pt x="2564" y="4800"/>
                    <a:pt x="2792" y="4800"/>
                  </a:cubicBezTo>
                  <a:cubicBezTo>
                    <a:pt x="3021" y="4800"/>
                    <a:pt x="3206" y="4611"/>
                    <a:pt x="3206" y="4379"/>
                  </a:cubicBezTo>
                  <a:lnTo>
                    <a:pt x="3047" y="4379"/>
                  </a:lnTo>
                  <a:cubicBezTo>
                    <a:pt x="3047" y="4523"/>
                    <a:pt x="2933" y="4641"/>
                    <a:pt x="2792" y="4641"/>
                  </a:cubicBezTo>
                  <a:cubicBezTo>
                    <a:pt x="2651" y="4641"/>
                    <a:pt x="2537" y="4524"/>
                    <a:pt x="2537" y="4379"/>
                  </a:cubicBezTo>
                  <a:lnTo>
                    <a:pt x="2537" y="2834"/>
                  </a:lnTo>
                  <a:lnTo>
                    <a:pt x="2537" y="2834"/>
                  </a:lnTo>
                  <a:cubicBezTo>
                    <a:pt x="2537" y="2543"/>
                    <a:pt x="2768" y="2306"/>
                    <a:pt x="3052" y="2306"/>
                  </a:cubicBezTo>
                  <a:cubicBezTo>
                    <a:pt x="3335" y="2306"/>
                    <a:pt x="3566" y="2542"/>
                    <a:pt x="3567" y="2832"/>
                  </a:cubicBezTo>
                  <a:cubicBezTo>
                    <a:pt x="3567" y="2833"/>
                    <a:pt x="3567" y="2833"/>
                    <a:pt x="3567" y="2834"/>
                  </a:cubicBezTo>
                  <a:lnTo>
                    <a:pt x="3567" y="2834"/>
                  </a:lnTo>
                  <a:lnTo>
                    <a:pt x="3726" y="2834"/>
                  </a:lnTo>
                  <a:lnTo>
                    <a:pt x="3726" y="2834"/>
                  </a:lnTo>
                  <a:cubicBezTo>
                    <a:pt x="3726" y="2833"/>
                    <a:pt x="3726" y="2833"/>
                    <a:pt x="3726" y="2832"/>
                  </a:cubicBezTo>
                  <a:cubicBezTo>
                    <a:pt x="3727" y="2542"/>
                    <a:pt x="3957" y="2306"/>
                    <a:pt x="4241" y="2306"/>
                  </a:cubicBezTo>
                  <a:cubicBezTo>
                    <a:pt x="4506" y="2306"/>
                    <a:pt x="4724" y="2512"/>
                    <a:pt x="4752" y="2776"/>
                  </a:cubicBezTo>
                  <a:cubicBezTo>
                    <a:pt x="4753" y="2798"/>
                    <a:pt x="4754" y="2821"/>
                    <a:pt x="4754" y="2843"/>
                  </a:cubicBezTo>
                  <a:lnTo>
                    <a:pt x="4913" y="2843"/>
                  </a:lnTo>
                  <a:cubicBezTo>
                    <a:pt x="4913" y="2840"/>
                    <a:pt x="4913" y="2837"/>
                    <a:pt x="4913" y="2834"/>
                  </a:cubicBezTo>
                  <a:lnTo>
                    <a:pt x="4915" y="2834"/>
                  </a:lnTo>
                  <a:close/>
                  <a:moveTo>
                    <a:pt x="4241" y="2147"/>
                  </a:moveTo>
                  <a:cubicBezTo>
                    <a:pt x="3984" y="2147"/>
                    <a:pt x="3760" y="2295"/>
                    <a:pt x="3646" y="2511"/>
                  </a:cubicBezTo>
                  <a:cubicBezTo>
                    <a:pt x="3533" y="2295"/>
                    <a:pt x="3309" y="2147"/>
                    <a:pt x="3052" y="2147"/>
                  </a:cubicBezTo>
                  <a:cubicBezTo>
                    <a:pt x="2795" y="2147"/>
                    <a:pt x="2571" y="2295"/>
                    <a:pt x="2457" y="2511"/>
                  </a:cubicBezTo>
                  <a:cubicBezTo>
                    <a:pt x="2344" y="2295"/>
                    <a:pt x="2120" y="2147"/>
                    <a:pt x="1863" y="2147"/>
                  </a:cubicBezTo>
                  <a:cubicBezTo>
                    <a:pt x="1606" y="2147"/>
                    <a:pt x="1382" y="2295"/>
                    <a:pt x="1268" y="2511"/>
                  </a:cubicBezTo>
                  <a:cubicBezTo>
                    <a:pt x="1155" y="2295"/>
                    <a:pt x="931" y="2147"/>
                    <a:pt x="674" y="2147"/>
                  </a:cubicBezTo>
                  <a:cubicBezTo>
                    <a:pt x="499" y="2147"/>
                    <a:pt x="339" y="2216"/>
                    <a:pt x="219" y="2328"/>
                  </a:cubicBezTo>
                  <a:cubicBezTo>
                    <a:pt x="454" y="1309"/>
                    <a:pt x="1368" y="547"/>
                    <a:pt x="2457" y="547"/>
                  </a:cubicBezTo>
                  <a:cubicBezTo>
                    <a:pt x="3547" y="547"/>
                    <a:pt x="4461" y="1309"/>
                    <a:pt x="4695" y="2328"/>
                  </a:cubicBezTo>
                  <a:cubicBezTo>
                    <a:pt x="4575" y="2216"/>
                    <a:pt x="4416" y="2147"/>
                    <a:pt x="4241" y="214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9" name="椭圆 41"/>
            <p:cNvSpPr/>
            <p:nvPr/>
          </p:nvSpPr>
          <p:spPr>
            <a:xfrm>
              <a:off x="5071139" y="3588128"/>
              <a:ext cx="403226" cy="402469"/>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0" name="椭圆 51"/>
            <p:cNvSpPr/>
            <p:nvPr/>
          </p:nvSpPr>
          <p:spPr>
            <a:xfrm>
              <a:off x="6764547" y="3587750"/>
              <a:ext cx="309400" cy="403226"/>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6" name="组合 15"/>
          <p:cNvGrpSpPr/>
          <p:nvPr/>
        </p:nvGrpSpPr>
        <p:grpSpPr>
          <a:xfrm>
            <a:off x="0" y="342834"/>
            <a:ext cx="12192000" cy="783799"/>
            <a:chOff x="0" y="342834"/>
            <a:chExt cx="12192000" cy="783799"/>
          </a:xfrm>
        </p:grpSpPr>
        <p:grpSp>
          <p:nvGrpSpPr>
            <p:cNvPr id="17" name="组合 16"/>
            <p:cNvGrpSpPr/>
            <p:nvPr/>
          </p:nvGrpSpPr>
          <p:grpSpPr>
            <a:xfrm>
              <a:off x="3948021" y="342834"/>
              <a:ext cx="4324984" cy="783799"/>
              <a:chOff x="3948021" y="342834"/>
              <a:chExt cx="4324984" cy="783799"/>
            </a:xfrm>
          </p:grpSpPr>
          <p:sp>
            <p:nvSpPr>
              <p:cNvPr id="20" name="文本框 19"/>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21" name="文本框 20"/>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8" name="直接连接符 17"/>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155471" y="1944389"/>
            <a:ext cx="2585055" cy="1121655"/>
            <a:chOff x="5354322" y="1967781"/>
            <a:chExt cx="2585055" cy="1121655"/>
          </a:xfrm>
        </p:grpSpPr>
        <p:sp>
          <p:nvSpPr>
            <p:cNvPr id="23" name="矩形 22"/>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4" name="矩形 23"/>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5" name="组合 24"/>
          <p:cNvGrpSpPr/>
          <p:nvPr/>
        </p:nvGrpSpPr>
        <p:grpSpPr>
          <a:xfrm>
            <a:off x="1155471" y="4512680"/>
            <a:ext cx="2585055" cy="1121655"/>
            <a:chOff x="5354322" y="1967781"/>
            <a:chExt cx="2585055" cy="1121655"/>
          </a:xfrm>
        </p:grpSpPr>
        <p:sp>
          <p:nvSpPr>
            <p:cNvPr id="26" name="矩形 25"/>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27" name="矩形 26"/>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grpSp>
        <p:nvGrpSpPr>
          <p:cNvPr id="28" name="组合 27"/>
          <p:cNvGrpSpPr/>
          <p:nvPr/>
        </p:nvGrpSpPr>
        <p:grpSpPr>
          <a:xfrm>
            <a:off x="8532944" y="1944389"/>
            <a:ext cx="2585055" cy="1121655"/>
            <a:chOff x="5354322" y="1967781"/>
            <a:chExt cx="2585055" cy="1121655"/>
          </a:xfrm>
        </p:grpSpPr>
        <p:sp>
          <p:nvSpPr>
            <p:cNvPr id="29" name="矩形 28"/>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30" name="矩形 29"/>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endParaRPr lang="zh-CN" altLang="en-US" b="1" dirty="0"/>
            </a:p>
          </p:txBody>
        </p:sp>
      </p:grpSp>
      <p:grpSp>
        <p:nvGrpSpPr>
          <p:cNvPr id="31" name="组合 30"/>
          <p:cNvGrpSpPr/>
          <p:nvPr/>
        </p:nvGrpSpPr>
        <p:grpSpPr>
          <a:xfrm>
            <a:off x="8532944" y="4512680"/>
            <a:ext cx="2585055" cy="1121655"/>
            <a:chOff x="5354322" y="1967781"/>
            <a:chExt cx="2585055" cy="1121655"/>
          </a:xfrm>
        </p:grpSpPr>
        <p:sp>
          <p:nvSpPr>
            <p:cNvPr id="32" name="矩形 31"/>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a:t>
              </a:r>
              <a:r>
                <a:rPr lang="zh-CN" altLang="en-US" sz="1200" dirty="0" smtClean="0"/>
                <a:t>中</a:t>
              </a:r>
              <a:endParaRPr lang="zh-CN" altLang="en-US" sz="1200" dirty="0" smtClean="0"/>
            </a:p>
          </p:txBody>
        </p:sp>
        <p:sp>
          <p:nvSpPr>
            <p:cNvPr id="33" name="矩形 32"/>
            <p:cNvSpPr/>
            <p:nvPr/>
          </p:nvSpPr>
          <p:spPr>
            <a:xfrm>
              <a:off x="5854990" y="1967781"/>
              <a:ext cx="208438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t>标题文字添加</a:t>
              </a:r>
              <a:endParaRPr lang="zh-CN" altLang="en-US" b="1" dirty="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0-#ppt_w/2"/>
                                          </p:val>
                                        </p:tav>
                                        <p:tav tm="100000">
                                          <p:val>
                                            <p:strVal val="#ppt_x"/>
                                          </p:val>
                                        </p:tav>
                                      </p:tavLst>
                                    </p:anim>
                                    <p:anim calcmode="lin" valueType="num">
                                      <p:cBhvr additive="base">
                                        <p:cTn id="18" dur="500" fill="hold"/>
                                        <p:tgtEl>
                                          <p:spTgt spid="2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1+#ppt_w/2"/>
                                          </p:val>
                                        </p:tav>
                                        <p:tav tm="100000">
                                          <p:val>
                                            <p:strVal val="#ppt_x"/>
                                          </p:val>
                                        </p:tav>
                                      </p:tavLst>
                                    </p:anim>
                                    <p:anim calcmode="lin" valueType="num">
                                      <p:cBhvr additive="base">
                                        <p:cTn id="22" dur="500" fill="hold"/>
                                        <p:tgtEl>
                                          <p:spTgt spid="28"/>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500" fill="hold"/>
                                        <p:tgtEl>
                                          <p:spTgt spid="31"/>
                                        </p:tgtEl>
                                        <p:attrNameLst>
                                          <p:attrName>ppt_x</p:attrName>
                                        </p:attrNameLst>
                                      </p:cBhvr>
                                      <p:tavLst>
                                        <p:tav tm="0">
                                          <p:val>
                                            <p:strVal val="1+#ppt_w/2"/>
                                          </p:val>
                                        </p:tav>
                                        <p:tav tm="100000">
                                          <p:val>
                                            <p:strVal val="#ppt_x"/>
                                          </p:val>
                                        </p:tav>
                                      </p:tavLst>
                                    </p:anim>
                                    <p:anim calcmode="lin" valueType="num">
                                      <p:cBhvr additive="base">
                                        <p:cTn id="26"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0"/>
          </p:nvPr>
        </p:nvPicPr>
        <p:blipFill>
          <a:blip r:embed="rId1">
            <a:grayscl/>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8308" r="8308"/>
          <a:stretch>
            <a:fillRect/>
          </a:stretch>
        </p:blipFill>
        <p:spPr/>
      </p:pic>
      <p:sp>
        <p:nvSpPr>
          <p:cNvPr id="2" name="圆角矩形 1"/>
          <p:cNvSpPr/>
          <p:nvPr/>
        </p:nvSpPr>
        <p:spPr>
          <a:xfrm rot="2700000">
            <a:off x="4188816" y="1704379"/>
            <a:ext cx="3814365" cy="3814365"/>
          </a:xfrm>
          <a:prstGeom prst="roundRect">
            <a:avLst>
              <a:gd name="adj" fmla="val 8938"/>
            </a:avLst>
          </a:prstGeom>
          <a:solidFill>
            <a:srgbClr val="0C283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圆角矩形 3"/>
          <p:cNvSpPr/>
          <p:nvPr/>
        </p:nvSpPr>
        <p:spPr>
          <a:xfrm rot="2700000">
            <a:off x="6183465" y="4867086"/>
            <a:ext cx="2489961" cy="2489961"/>
          </a:xfrm>
          <a:prstGeom prst="roundRect">
            <a:avLst>
              <a:gd name="adj" fmla="val 8938"/>
            </a:avLst>
          </a:prstGeom>
          <a:solidFill>
            <a:srgbClr val="01A8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5" name="圆角矩形 4"/>
          <p:cNvSpPr/>
          <p:nvPr/>
        </p:nvSpPr>
        <p:spPr>
          <a:xfrm rot="2700000">
            <a:off x="3677206" y="-513797"/>
            <a:ext cx="2164242" cy="2164242"/>
          </a:xfrm>
          <a:prstGeom prst="roundRect">
            <a:avLst>
              <a:gd name="adj" fmla="val 8938"/>
            </a:avLst>
          </a:prstGeom>
          <a:solidFill>
            <a:srgbClr val="01A8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文本框 15"/>
          <p:cNvSpPr txBox="1"/>
          <p:nvPr/>
        </p:nvSpPr>
        <p:spPr>
          <a:xfrm>
            <a:off x="6565748" y="5516619"/>
            <a:ext cx="1717137" cy="92333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rPr>
              <a:t>2018</a:t>
            </a:r>
            <a:endParaRPr kumimoji="0" lang="zh-CN" altLang="en-US" sz="54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
        <p:nvSpPr>
          <p:cNvPr id="17" name="文本框 16"/>
          <p:cNvSpPr txBox="1"/>
          <p:nvPr/>
        </p:nvSpPr>
        <p:spPr>
          <a:xfrm>
            <a:off x="4503895" y="2824359"/>
            <a:ext cx="3262432"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smtClean="0">
                <a:ln>
                  <a:noFill/>
                </a:ln>
                <a:solidFill>
                  <a:prstClr val="white"/>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rPr>
              <a:t>标题添加此处</a:t>
            </a:r>
            <a:endParaRPr kumimoji="0" lang="zh-CN" altLang="en-US" sz="4000" b="0" i="0" u="none" strike="noStrike" kern="1200" cap="none" spc="0" normalizeH="0" baseline="0" noProof="0" dirty="0" smtClean="0">
              <a:ln>
                <a:noFill/>
              </a:ln>
              <a:solidFill>
                <a:prstClr val="white"/>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endParaRPr>
          </a:p>
        </p:txBody>
      </p:sp>
      <p:sp>
        <p:nvSpPr>
          <p:cNvPr id="18" name="文本框 17"/>
          <p:cNvSpPr txBox="1"/>
          <p:nvPr/>
        </p:nvSpPr>
        <p:spPr>
          <a:xfrm>
            <a:off x="4320025" y="3553081"/>
            <a:ext cx="3630176" cy="75713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The user can demonstrate on a projector or </a:t>
            </a:r>
            <a:r>
              <a:rPr kumimoji="0" lang="en-US" altLang="zh-CN" sz="12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panose="020B0503020204020204" charset="-122"/>
                <a:cs typeface="+mn-cs"/>
              </a:rPr>
              <a:t>computer or </a:t>
            </a: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print </a:t>
            </a:r>
            <a:r>
              <a:rPr kumimoji="0" lang="en-US" altLang="zh-CN" sz="12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panose="020B0503020204020204" charset="-122"/>
                <a:cs typeface="+mn-cs"/>
              </a:rPr>
              <a:t>the </a:t>
            </a: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it into a film to be used in a wider field</a:t>
            </a:r>
            <a:endPar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sp>
        <p:nvSpPr>
          <p:cNvPr id="21" name="文本框 20"/>
          <p:cNvSpPr txBox="1"/>
          <p:nvPr/>
        </p:nvSpPr>
        <p:spPr>
          <a:xfrm>
            <a:off x="3744249" y="347629"/>
            <a:ext cx="2050561"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rPr>
              <a:t>CONTENT</a:t>
            </a:r>
            <a:endParaRPr kumimoji="0" lang="zh-CN" altLang="en-US" sz="32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16" grpId="0"/>
      <p:bldP spid="17" grpId="0"/>
      <p:bldP spid="18" grpId="0"/>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112258" y="2038351"/>
            <a:ext cx="804434" cy="80443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112258" y="3378416"/>
            <a:ext cx="804434" cy="8044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112258" y="4718480"/>
            <a:ext cx="804434" cy="80443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6417735" y="1917834"/>
            <a:ext cx="4775198" cy="3641460"/>
            <a:chOff x="6417735" y="2038351"/>
            <a:chExt cx="4588933" cy="3313112"/>
          </a:xfrm>
        </p:grpSpPr>
        <p:sp>
          <p:nvSpPr>
            <p:cNvPr id="6" name="矩形 5"/>
            <p:cNvSpPr/>
            <p:nvPr/>
          </p:nvSpPr>
          <p:spPr>
            <a:xfrm>
              <a:off x="6417735" y="2370668"/>
              <a:ext cx="581972" cy="29807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7419475" y="2842783"/>
              <a:ext cx="581972" cy="25086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421215" y="3789363"/>
              <a:ext cx="581972" cy="15621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422956" y="2980267"/>
              <a:ext cx="581972" cy="23711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0424696" y="2038351"/>
              <a:ext cx="581972" cy="33131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0" y="342834"/>
            <a:ext cx="12192000" cy="783799"/>
            <a:chOff x="0" y="342834"/>
            <a:chExt cx="12192000" cy="783799"/>
          </a:xfrm>
        </p:grpSpPr>
        <p:grpSp>
          <p:nvGrpSpPr>
            <p:cNvPr id="14" name="组合 13"/>
            <p:cNvGrpSpPr/>
            <p:nvPr/>
          </p:nvGrpSpPr>
          <p:grpSpPr>
            <a:xfrm>
              <a:off x="3948021" y="342834"/>
              <a:ext cx="4324984" cy="783799"/>
              <a:chOff x="3948021" y="342834"/>
              <a:chExt cx="4324984" cy="783799"/>
            </a:xfrm>
          </p:grpSpPr>
          <p:sp>
            <p:nvSpPr>
              <p:cNvPr id="17" name="文本框 16"/>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8" name="文本框 17"/>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5" name="直接连接符 14"/>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2120828" y="2075615"/>
            <a:ext cx="4224337" cy="729904"/>
            <a:chOff x="5354322" y="1967781"/>
            <a:chExt cx="4224337" cy="729904"/>
          </a:xfrm>
        </p:grpSpPr>
        <p:sp>
          <p:nvSpPr>
            <p:cNvPr id="20" name="矩形 19"/>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1" name="矩形 20"/>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22" name="组合 21"/>
          <p:cNvGrpSpPr/>
          <p:nvPr/>
        </p:nvGrpSpPr>
        <p:grpSpPr>
          <a:xfrm>
            <a:off x="2120828" y="3415680"/>
            <a:ext cx="4224337" cy="729904"/>
            <a:chOff x="5354322" y="1967781"/>
            <a:chExt cx="4224337" cy="729904"/>
          </a:xfrm>
        </p:grpSpPr>
        <p:sp>
          <p:nvSpPr>
            <p:cNvPr id="23" name="矩形 22"/>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4" name="矩形 23"/>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25" name="组合 24"/>
          <p:cNvGrpSpPr/>
          <p:nvPr/>
        </p:nvGrpSpPr>
        <p:grpSpPr>
          <a:xfrm>
            <a:off x="2120828" y="4755744"/>
            <a:ext cx="4224337" cy="729904"/>
            <a:chOff x="5354322" y="1967781"/>
            <a:chExt cx="4224337" cy="729904"/>
          </a:xfrm>
        </p:grpSpPr>
        <p:sp>
          <p:nvSpPr>
            <p:cNvPr id="26" name="矩形 25"/>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7" name="矩形 26"/>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sp>
        <p:nvSpPr>
          <p:cNvPr id="31" name="椭圆 27"/>
          <p:cNvSpPr/>
          <p:nvPr/>
        </p:nvSpPr>
        <p:spPr>
          <a:xfrm>
            <a:off x="1344930" y="2271274"/>
            <a:ext cx="339090" cy="338589"/>
          </a:xfrm>
          <a:custGeom>
            <a:avLst/>
            <a:gdLst>
              <a:gd name="connsiteX0" fmla="*/ 414666 w 606487"/>
              <a:gd name="connsiteY0" fmla="*/ 244368 h 605592"/>
              <a:gd name="connsiteX1" fmla="*/ 440469 w 606487"/>
              <a:gd name="connsiteY1" fmla="*/ 270042 h 605592"/>
              <a:gd name="connsiteX2" fmla="*/ 440469 w 606487"/>
              <a:gd name="connsiteY2" fmla="*/ 381912 h 605592"/>
              <a:gd name="connsiteX3" fmla="*/ 414666 w 606487"/>
              <a:gd name="connsiteY3" fmla="*/ 407586 h 605592"/>
              <a:gd name="connsiteX4" fmla="*/ 388956 w 606487"/>
              <a:gd name="connsiteY4" fmla="*/ 381912 h 605592"/>
              <a:gd name="connsiteX5" fmla="*/ 388956 w 606487"/>
              <a:gd name="connsiteY5" fmla="*/ 270042 h 605592"/>
              <a:gd name="connsiteX6" fmla="*/ 414666 w 606487"/>
              <a:gd name="connsiteY6" fmla="*/ 244368 h 605592"/>
              <a:gd name="connsiteX7" fmla="*/ 302702 w 606487"/>
              <a:gd name="connsiteY7" fmla="*/ 167240 h 605592"/>
              <a:gd name="connsiteX8" fmla="*/ 328412 w 606487"/>
              <a:gd name="connsiteY8" fmla="*/ 192915 h 605592"/>
              <a:gd name="connsiteX9" fmla="*/ 328412 w 606487"/>
              <a:gd name="connsiteY9" fmla="*/ 381911 h 605592"/>
              <a:gd name="connsiteX10" fmla="*/ 302702 w 606487"/>
              <a:gd name="connsiteY10" fmla="*/ 407586 h 605592"/>
              <a:gd name="connsiteX11" fmla="*/ 276899 w 606487"/>
              <a:gd name="connsiteY11" fmla="*/ 381911 h 605592"/>
              <a:gd name="connsiteX12" fmla="*/ 276899 w 606487"/>
              <a:gd name="connsiteY12" fmla="*/ 192915 h 605592"/>
              <a:gd name="connsiteX13" fmla="*/ 302702 w 606487"/>
              <a:gd name="connsiteY13" fmla="*/ 167240 h 605592"/>
              <a:gd name="connsiteX14" fmla="*/ 190632 w 606487"/>
              <a:gd name="connsiteY14" fmla="*/ 107965 h 605592"/>
              <a:gd name="connsiteX15" fmla="*/ 216353 w 606487"/>
              <a:gd name="connsiteY15" fmla="*/ 133737 h 605592"/>
              <a:gd name="connsiteX16" fmla="*/ 216353 w 606487"/>
              <a:gd name="connsiteY16" fmla="*/ 381907 h 605592"/>
              <a:gd name="connsiteX17" fmla="*/ 190632 w 606487"/>
              <a:gd name="connsiteY17" fmla="*/ 407586 h 605592"/>
              <a:gd name="connsiteX18" fmla="*/ 164911 w 606487"/>
              <a:gd name="connsiteY18" fmla="*/ 381907 h 605592"/>
              <a:gd name="connsiteX19" fmla="*/ 164911 w 606487"/>
              <a:gd name="connsiteY19" fmla="*/ 133737 h 605592"/>
              <a:gd name="connsiteX20" fmla="*/ 190632 w 606487"/>
              <a:gd name="connsiteY20" fmla="*/ 107965 h 605592"/>
              <a:gd name="connsiteX21" fmla="*/ 86256 w 606487"/>
              <a:gd name="connsiteY21" fmla="*/ 51447 h 605592"/>
              <a:gd name="connsiteX22" fmla="*/ 86256 w 606487"/>
              <a:gd name="connsiteY22" fmla="*/ 464229 h 605592"/>
              <a:gd name="connsiteX23" fmla="*/ 517724 w 606487"/>
              <a:gd name="connsiteY23" fmla="*/ 464229 h 605592"/>
              <a:gd name="connsiteX24" fmla="*/ 517724 w 606487"/>
              <a:gd name="connsiteY24" fmla="*/ 51447 h 605592"/>
              <a:gd name="connsiteX25" fmla="*/ 25719 w 606487"/>
              <a:gd name="connsiteY25" fmla="*/ 0 h 605592"/>
              <a:gd name="connsiteX26" fmla="*/ 580861 w 606487"/>
              <a:gd name="connsiteY26" fmla="*/ 0 h 605592"/>
              <a:gd name="connsiteX27" fmla="*/ 606487 w 606487"/>
              <a:gd name="connsiteY27" fmla="*/ 25677 h 605592"/>
              <a:gd name="connsiteX28" fmla="*/ 579468 w 606487"/>
              <a:gd name="connsiteY28" fmla="*/ 51447 h 605592"/>
              <a:gd name="connsiteX29" fmla="*/ 569162 w 606487"/>
              <a:gd name="connsiteY29" fmla="*/ 51447 h 605592"/>
              <a:gd name="connsiteX30" fmla="*/ 569162 w 606487"/>
              <a:gd name="connsiteY30" fmla="*/ 488608 h 605592"/>
              <a:gd name="connsiteX31" fmla="*/ 543443 w 606487"/>
              <a:gd name="connsiteY31" fmla="*/ 514285 h 605592"/>
              <a:gd name="connsiteX32" fmla="*/ 476499 w 606487"/>
              <a:gd name="connsiteY32" fmla="*/ 514285 h 605592"/>
              <a:gd name="connsiteX33" fmla="*/ 476499 w 606487"/>
              <a:gd name="connsiteY33" fmla="*/ 579915 h 605592"/>
              <a:gd name="connsiteX34" fmla="*/ 450687 w 606487"/>
              <a:gd name="connsiteY34" fmla="*/ 605592 h 605592"/>
              <a:gd name="connsiteX35" fmla="*/ 424968 w 606487"/>
              <a:gd name="connsiteY35" fmla="*/ 579915 h 605592"/>
              <a:gd name="connsiteX36" fmla="*/ 424968 w 606487"/>
              <a:gd name="connsiteY36" fmla="*/ 514285 h 605592"/>
              <a:gd name="connsiteX37" fmla="*/ 180219 w 606487"/>
              <a:gd name="connsiteY37" fmla="*/ 514285 h 605592"/>
              <a:gd name="connsiteX38" fmla="*/ 180219 w 606487"/>
              <a:gd name="connsiteY38" fmla="*/ 579915 h 605592"/>
              <a:gd name="connsiteX39" fmla="*/ 154500 w 606487"/>
              <a:gd name="connsiteY39" fmla="*/ 605592 h 605592"/>
              <a:gd name="connsiteX40" fmla="*/ 128688 w 606487"/>
              <a:gd name="connsiteY40" fmla="*/ 579915 h 605592"/>
              <a:gd name="connsiteX41" fmla="*/ 128688 w 606487"/>
              <a:gd name="connsiteY41" fmla="*/ 514285 h 605592"/>
              <a:gd name="connsiteX42" fmla="*/ 61744 w 606487"/>
              <a:gd name="connsiteY42" fmla="*/ 514285 h 605592"/>
              <a:gd name="connsiteX43" fmla="*/ 36025 w 606487"/>
              <a:gd name="connsiteY43" fmla="*/ 488608 h 605592"/>
              <a:gd name="connsiteX44" fmla="*/ 36025 w 606487"/>
              <a:gd name="connsiteY44" fmla="*/ 51447 h 605592"/>
              <a:gd name="connsiteX45" fmla="*/ 25719 w 606487"/>
              <a:gd name="connsiteY45" fmla="*/ 51447 h 605592"/>
              <a:gd name="connsiteX46" fmla="*/ 0 w 606487"/>
              <a:gd name="connsiteY46" fmla="*/ 25677 h 605592"/>
              <a:gd name="connsiteX47" fmla="*/ 25719 w 606487"/>
              <a:gd name="connsiteY4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6487" h="605592">
                <a:moveTo>
                  <a:pt x="414666" y="244368"/>
                </a:moveTo>
                <a:cubicBezTo>
                  <a:pt x="428774" y="244368"/>
                  <a:pt x="440469" y="255954"/>
                  <a:pt x="440469" y="270042"/>
                </a:cubicBezTo>
                <a:lnTo>
                  <a:pt x="440469" y="381912"/>
                </a:lnTo>
                <a:cubicBezTo>
                  <a:pt x="439170" y="396000"/>
                  <a:pt x="428774" y="407586"/>
                  <a:pt x="414666" y="407586"/>
                </a:cubicBezTo>
                <a:cubicBezTo>
                  <a:pt x="400465" y="407586"/>
                  <a:pt x="388956" y="396000"/>
                  <a:pt x="388956" y="381912"/>
                </a:cubicBezTo>
                <a:lnTo>
                  <a:pt x="388956" y="270042"/>
                </a:lnTo>
                <a:cubicBezTo>
                  <a:pt x="388956" y="255954"/>
                  <a:pt x="400558" y="244368"/>
                  <a:pt x="414666" y="244368"/>
                </a:cubicBezTo>
                <a:close/>
                <a:moveTo>
                  <a:pt x="302702" y="167240"/>
                </a:moveTo>
                <a:cubicBezTo>
                  <a:pt x="316810" y="167240"/>
                  <a:pt x="328412" y="178826"/>
                  <a:pt x="328412" y="192915"/>
                </a:cubicBezTo>
                <a:lnTo>
                  <a:pt x="328412" y="381911"/>
                </a:lnTo>
                <a:cubicBezTo>
                  <a:pt x="328412" y="396000"/>
                  <a:pt x="316810" y="407586"/>
                  <a:pt x="302702" y="407586"/>
                </a:cubicBezTo>
                <a:cubicBezTo>
                  <a:pt x="288408" y="407586"/>
                  <a:pt x="276899" y="396000"/>
                  <a:pt x="276899" y="381911"/>
                </a:cubicBezTo>
                <a:lnTo>
                  <a:pt x="276899" y="192915"/>
                </a:lnTo>
                <a:cubicBezTo>
                  <a:pt x="276899" y="178826"/>
                  <a:pt x="288594" y="167240"/>
                  <a:pt x="302702" y="167240"/>
                </a:cubicBezTo>
                <a:close/>
                <a:moveTo>
                  <a:pt x="190632" y="107965"/>
                </a:moveTo>
                <a:cubicBezTo>
                  <a:pt x="204746" y="107965"/>
                  <a:pt x="216353" y="119646"/>
                  <a:pt x="216353" y="133737"/>
                </a:cubicBezTo>
                <a:lnTo>
                  <a:pt x="216353" y="381907"/>
                </a:lnTo>
                <a:cubicBezTo>
                  <a:pt x="216353" y="395998"/>
                  <a:pt x="204746" y="407586"/>
                  <a:pt x="190632" y="407586"/>
                </a:cubicBezTo>
                <a:cubicBezTo>
                  <a:pt x="176425" y="407586"/>
                  <a:pt x="164911" y="395998"/>
                  <a:pt x="164911" y="381907"/>
                </a:cubicBezTo>
                <a:lnTo>
                  <a:pt x="164911" y="133737"/>
                </a:lnTo>
                <a:cubicBezTo>
                  <a:pt x="164911" y="119646"/>
                  <a:pt x="176518" y="107965"/>
                  <a:pt x="190632" y="107965"/>
                </a:cubicBezTo>
                <a:close/>
                <a:moveTo>
                  <a:pt x="86256" y="51447"/>
                </a:moveTo>
                <a:lnTo>
                  <a:pt x="86256" y="464229"/>
                </a:lnTo>
                <a:lnTo>
                  <a:pt x="517724" y="464229"/>
                </a:lnTo>
                <a:lnTo>
                  <a:pt x="517724" y="51447"/>
                </a:lnTo>
                <a:close/>
                <a:moveTo>
                  <a:pt x="25719" y="0"/>
                </a:moveTo>
                <a:lnTo>
                  <a:pt x="580861" y="0"/>
                </a:lnTo>
                <a:cubicBezTo>
                  <a:pt x="594974" y="0"/>
                  <a:pt x="606580" y="11587"/>
                  <a:pt x="606487" y="25677"/>
                </a:cubicBezTo>
                <a:cubicBezTo>
                  <a:pt x="606487" y="39767"/>
                  <a:pt x="593581" y="51447"/>
                  <a:pt x="579468" y="51447"/>
                </a:cubicBezTo>
                <a:lnTo>
                  <a:pt x="569162" y="51447"/>
                </a:lnTo>
                <a:lnTo>
                  <a:pt x="569162" y="488608"/>
                </a:lnTo>
                <a:cubicBezTo>
                  <a:pt x="569162" y="503996"/>
                  <a:pt x="557556" y="514285"/>
                  <a:pt x="543443" y="514285"/>
                </a:cubicBezTo>
                <a:lnTo>
                  <a:pt x="476499" y="514285"/>
                </a:lnTo>
                <a:lnTo>
                  <a:pt x="476499" y="579915"/>
                </a:lnTo>
                <a:cubicBezTo>
                  <a:pt x="476499" y="594005"/>
                  <a:pt x="464800" y="605592"/>
                  <a:pt x="450687" y="605592"/>
                </a:cubicBezTo>
                <a:cubicBezTo>
                  <a:pt x="436574" y="605592"/>
                  <a:pt x="424968" y="594005"/>
                  <a:pt x="424968" y="579915"/>
                </a:cubicBezTo>
                <a:lnTo>
                  <a:pt x="424968" y="514285"/>
                </a:lnTo>
                <a:lnTo>
                  <a:pt x="180219" y="514285"/>
                </a:lnTo>
                <a:lnTo>
                  <a:pt x="180219" y="579915"/>
                </a:lnTo>
                <a:cubicBezTo>
                  <a:pt x="180219" y="594005"/>
                  <a:pt x="168613" y="605592"/>
                  <a:pt x="154500" y="605592"/>
                </a:cubicBezTo>
                <a:cubicBezTo>
                  <a:pt x="140387" y="605592"/>
                  <a:pt x="128688" y="594005"/>
                  <a:pt x="128688" y="579915"/>
                </a:cubicBezTo>
                <a:lnTo>
                  <a:pt x="128688" y="514285"/>
                </a:lnTo>
                <a:lnTo>
                  <a:pt x="61744" y="514285"/>
                </a:lnTo>
                <a:cubicBezTo>
                  <a:pt x="47631" y="514285"/>
                  <a:pt x="36025" y="502698"/>
                  <a:pt x="36025" y="488608"/>
                </a:cubicBezTo>
                <a:lnTo>
                  <a:pt x="36025" y="51447"/>
                </a:lnTo>
                <a:lnTo>
                  <a:pt x="25719" y="51447"/>
                </a:lnTo>
                <a:cubicBezTo>
                  <a:pt x="11606" y="51447"/>
                  <a:pt x="0" y="39767"/>
                  <a:pt x="0" y="25677"/>
                </a:cubicBezTo>
                <a:cubicBezTo>
                  <a:pt x="0" y="11587"/>
                  <a:pt x="11606" y="0"/>
                  <a:pt x="2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28"/>
          <p:cNvSpPr/>
          <p:nvPr/>
        </p:nvSpPr>
        <p:spPr>
          <a:xfrm>
            <a:off x="1344930" y="3611407"/>
            <a:ext cx="339090" cy="338453"/>
          </a:xfrm>
          <a:custGeom>
            <a:avLst/>
            <a:gdLst>
              <a:gd name="connsiteX0" fmla="*/ 278663 w 601358"/>
              <a:gd name="connsiteY0" fmla="*/ 227291 h 600230"/>
              <a:gd name="connsiteX1" fmla="*/ 321097 w 601358"/>
              <a:gd name="connsiteY1" fmla="*/ 237836 h 600230"/>
              <a:gd name="connsiteX2" fmla="*/ 278077 w 601358"/>
              <a:gd name="connsiteY2" fmla="*/ 280600 h 600230"/>
              <a:gd name="connsiteX3" fmla="*/ 237207 w 601358"/>
              <a:gd name="connsiteY3" fmla="*/ 321998 h 600230"/>
              <a:gd name="connsiteX4" fmla="*/ 278663 w 601358"/>
              <a:gd name="connsiteY4" fmla="*/ 363591 h 600230"/>
              <a:gd name="connsiteX5" fmla="*/ 320119 w 601358"/>
              <a:gd name="connsiteY5" fmla="*/ 322779 h 600230"/>
              <a:gd name="connsiteX6" fmla="*/ 363139 w 601358"/>
              <a:gd name="connsiteY6" fmla="*/ 279819 h 600230"/>
              <a:gd name="connsiteX7" fmla="*/ 373503 w 601358"/>
              <a:gd name="connsiteY7" fmla="*/ 321998 h 600230"/>
              <a:gd name="connsiteX8" fmla="*/ 278663 w 601358"/>
              <a:gd name="connsiteY8" fmla="*/ 416900 h 600230"/>
              <a:gd name="connsiteX9" fmla="*/ 183823 w 601358"/>
              <a:gd name="connsiteY9" fmla="*/ 321998 h 600230"/>
              <a:gd name="connsiteX10" fmla="*/ 278663 w 601358"/>
              <a:gd name="connsiteY10" fmla="*/ 227291 h 600230"/>
              <a:gd name="connsiteX11" fmla="*/ 278663 w 601358"/>
              <a:gd name="connsiteY11" fmla="*/ 135486 h 600230"/>
              <a:gd name="connsiteX12" fmla="*/ 387996 w 601358"/>
              <a:gd name="connsiteY12" fmla="*/ 171031 h 600230"/>
              <a:gd name="connsiteX13" fmla="*/ 349466 w 601358"/>
              <a:gd name="connsiteY13" fmla="*/ 209310 h 600230"/>
              <a:gd name="connsiteX14" fmla="*/ 278663 w 601358"/>
              <a:gd name="connsiteY14" fmla="*/ 188803 h 600230"/>
              <a:gd name="connsiteX15" fmla="*/ 145271 w 601358"/>
              <a:gd name="connsiteY15" fmla="*/ 321999 h 600230"/>
              <a:gd name="connsiteX16" fmla="*/ 278663 w 601358"/>
              <a:gd name="connsiteY16" fmla="*/ 455390 h 600230"/>
              <a:gd name="connsiteX17" fmla="*/ 412249 w 601358"/>
              <a:gd name="connsiteY17" fmla="*/ 321999 h 600230"/>
              <a:gd name="connsiteX18" fmla="*/ 391517 w 601358"/>
              <a:gd name="connsiteY18" fmla="*/ 251300 h 600230"/>
              <a:gd name="connsiteX19" fmla="*/ 430048 w 601358"/>
              <a:gd name="connsiteY19" fmla="*/ 213021 h 600230"/>
              <a:gd name="connsiteX20" fmla="*/ 465449 w 601358"/>
              <a:gd name="connsiteY20" fmla="*/ 321999 h 600230"/>
              <a:gd name="connsiteX21" fmla="*/ 278663 w 601358"/>
              <a:gd name="connsiteY21" fmla="*/ 508707 h 600230"/>
              <a:gd name="connsiteX22" fmla="*/ 91876 w 601358"/>
              <a:gd name="connsiteY22" fmla="*/ 321999 h 600230"/>
              <a:gd name="connsiteX23" fmla="*/ 278663 w 601358"/>
              <a:gd name="connsiteY23" fmla="*/ 135486 h 600230"/>
              <a:gd name="connsiteX24" fmla="*/ 278671 w 601358"/>
              <a:gd name="connsiteY24" fmla="*/ 43751 h 600230"/>
              <a:gd name="connsiteX25" fmla="*/ 453500 w 601358"/>
              <a:gd name="connsiteY25" fmla="*/ 105647 h 600230"/>
              <a:gd name="connsiteX26" fmla="*/ 415366 w 601358"/>
              <a:gd name="connsiteY26" fmla="*/ 143527 h 600230"/>
              <a:gd name="connsiteX27" fmla="*/ 278671 w 601358"/>
              <a:gd name="connsiteY27" fmla="*/ 97056 h 600230"/>
              <a:gd name="connsiteX28" fmla="*/ 53387 w 601358"/>
              <a:gd name="connsiteY28" fmla="*/ 321991 h 600230"/>
              <a:gd name="connsiteX29" fmla="*/ 278671 w 601358"/>
              <a:gd name="connsiteY29" fmla="*/ 547120 h 600230"/>
              <a:gd name="connsiteX30" fmla="*/ 504150 w 601358"/>
              <a:gd name="connsiteY30" fmla="*/ 321991 h 600230"/>
              <a:gd name="connsiteX31" fmla="*/ 457411 w 601358"/>
              <a:gd name="connsiteY31" fmla="*/ 185507 h 600230"/>
              <a:gd name="connsiteX32" fmla="*/ 495545 w 601358"/>
              <a:gd name="connsiteY32" fmla="*/ 147627 h 600230"/>
              <a:gd name="connsiteX33" fmla="*/ 557537 w 601358"/>
              <a:gd name="connsiteY33" fmla="*/ 321991 h 600230"/>
              <a:gd name="connsiteX34" fmla="*/ 278671 w 601358"/>
              <a:gd name="connsiteY34" fmla="*/ 600230 h 600230"/>
              <a:gd name="connsiteX35" fmla="*/ 0 w 601358"/>
              <a:gd name="connsiteY35" fmla="*/ 321991 h 600230"/>
              <a:gd name="connsiteX36" fmla="*/ 278671 w 601358"/>
              <a:gd name="connsiteY36" fmla="*/ 43751 h 600230"/>
              <a:gd name="connsiteX37" fmla="*/ 531345 w 601358"/>
              <a:gd name="connsiteY37" fmla="*/ 0 h 600230"/>
              <a:gd name="connsiteX38" fmla="*/ 549142 w 601358"/>
              <a:gd name="connsiteY38" fmla="*/ 17770 h 600230"/>
              <a:gd name="connsiteX39" fmla="*/ 549142 w 601358"/>
              <a:gd name="connsiteY39" fmla="*/ 52138 h 600230"/>
              <a:gd name="connsiteX40" fmla="*/ 583562 w 601358"/>
              <a:gd name="connsiteY40" fmla="*/ 52138 h 600230"/>
              <a:gd name="connsiteX41" fmla="*/ 601358 w 601358"/>
              <a:gd name="connsiteY41" fmla="*/ 69907 h 600230"/>
              <a:gd name="connsiteX42" fmla="*/ 583562 w 601358"/>
              <a:gd name="connsiteY42" fmla="*/ 87677 h 600230"/>
              <a:gd name="connsiteX43" fmla="*/ 538777 w 601358"/>
              <a:gd name="connsiteY43" fmla="*/ 87677 h 600230"/>
              <a:gd name="connsiteX44" fmla="*/ 522936 w 601358"/>
              <a:gd name="connsiteY44" fmla="*/ 103299 h 600230"/>
              <a:gd name="connsiteX45" fmla="*/ 531150 w 601358"/>
              <a:gd name="connsiteY45" fmla="*/ 103299 h 600230"/>
              <a:gd name="connsiteX46" fmla="*/ 548946 w 601358"/>
              <a:gd name="connsiteY46" fmla="*/ 121069 h 600230"/>
              <a:gd name="connsiteX47" fmla="*/ 531150 w 601358"/>
              <a:gd name="connsiteY47" fmla="*/ 138838 h 600230"/>
              <a:gd name="connsiteX48" fmla="*/ 487343 w 601358"/>
              <a:gd name="connsiteY48" fmla="*/ 138838 h 600230"/>
              <a:gd name="connsiteX49" fmla="*/ 291385 w 601358"/>
              <a:gd name="connsiteY49" fmla="*/ 334696 h 600230"/>
              <a:gd name="connsiteX50" fmla="*/ 278673 w 601358"/>
              <a:gd name="connsiteY50" fmla="*/ 339773 h 600230"/>
              <a:gd name="connsiteX51" fmla="*/ 266157 w 601358"/>
              <a:gd name="connsiteY51" fmla="*/ 334696 h 600230"/>
              <a:gd name="connsiteX52" fmla="*/ 266157 w 601358"/>
              <a:gd name="connsiteY52" fmla="*/ 309506 h 600230"/>
              <a:gd name="connsiteX53" fmla="*/ 461332 w 601358"/>
              <a:gd name="connsiteY53" fmla="*/ 114625 h 600230"/>
              <a:gd name="connsiteX54" fmla="*/ 461332 w 601358"/>
              <a:gd name="connsiteY54" fmla="*/ 69126 h 600230"/>
              <a:gd name="connsiteX55" fmla="*/ 479129 w 601358"/>
              <a:gd name="connsiteY55" fmla="*/ 51356 h 600230"/>
              <a:gd name="connsiteX56" fmla="*/ 496926 w 601358"/>
              <a:gd name="connsiteY56" fmla="*/ 69126 h 600230"/>
              <a:gd name="connsiteX57" fmla="*/ 496926 w 601358"/>
              <a:gd name="connsiteY57" fmla="*/ 79085 h 600230"/>
              <a:gd name="connsiteX58" fmla="*/ 513549 w 601358"/>
              <a:gd name="connsiteY58" fmla="*/ 62487 h 600230"/>
              <a:gd name="connsiteX59" fmla="*/ 513549 w 601358"/>
              <a:gd name="connsiteY59" fmla="*/ 17770 h 600230"/>
              <a:gd name="connsiteX60" fmla="*/ 531345 w 601358"/>
              <a:gd name="connsiteY60" fmla="*/ 0 h 600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601358" h="600230">
                <a:moveTo>
                  <a:pt x="278663" y="227291"/>
                </a:moveTo>
                <a:cubicBezTo>
                  <a:pt x="293916" y="227291"/>
                  <a:pt x="308191" y="231392"/>
                  <a:pt x="321097" y="237836"/>
                </a:cubicBezTo>
                <a:lnTo>
                  <a:pt x="278077" y="280600"/>
                </a:lnTo>
                <a:cubicBezTo>
                  <a:pt x="255393" y="280991"/>
                  <a:pt x="237207" y="299346"/>
                  <a:pt x="237207" y="321998"/>
                </a:cubicBezTo>
                <a:cubicBezTo>
                  <a:pt x="237207" y="344845"/>
                  <a:pt x="255784" y="363591"/>
                  <a:pt x="278663" y="363591"/>
                </a:cubicBezTo>
                <a:cubicBezTo>
                  <a:pt x="301347" y="363591"/>
                  <a:pt x="319728" y="345235"/>
                  <a:pt x="320119" y="322779"/>
                </a:cubicBezTo>
                <a:lnTo>
                  <a:pt x="363139" y="279819"/>
                </a:lnTo>
                <a:cubicBezTo>
                  <a:pt x="369592" y="292512"/>
                  <a:pt x="373503" y="306767"/>
                  <a:pt x="373503" y="321998"/>
                </a:cubicBezTo>
                <a:cubicBezTo>
                  <a:pt x="373503" y="374331"/>
                  <a:pt x="331070" y="416900"/>
                  <a:pt x="278663" y="416900"/>
                </a:cubicBezTo>
                <a:cubicBezTo>
                  <a:pt x="226452" y="416900"/>
                  <a:pt x="183823" y="374331"/>
                  <a:pt x="183823" y="321998"/>
                </a:cubicBezTo>
                <a:cubicBezTo>
                  <a:pt x="183823" y="269860"/>
                  <a:pt x="226452" y="227291"/>
                  <a:pt x="278663" y="227291"/>
                </a:cubicBezTo>
                <a:close/>
                <a:moveTo>
                  <a:pt x="278663" y="135486"/>
                </a:moveTo>
                <a:cubicBezTo>
                  <a:pt x="319541" y="135486"/>
                  <a:pt x="357094" y="148766"/>
                  <a:pt x="387996" y="171031"/>
                </a:cubicBezTo>
                <a:lnTo>
                  <a:pt x="349466" y="209310"/>
                </a:lnTo>
                <a:cubicBezTo>
                  <a:pt x="328929" y="196420"/>
                  <a:pt x="304676" y="188803"/>
                  <a:pt x="278663" y="188803"/>
                </a:cubicBezTo>
                <a:cubicBezTo>
                  <a:pt x="205121" y="188803"/>
                  <a:pt x="145271" y="248566"/>
                  <a:pt x="145271" y="321999"/>
                </a:cubicBezTo>
                <a:cubicBezTo>
                  <a:pt x="145271" y="395432"/>
                  <a:pt x="205121" y="455390"/>
                  <a:pt x="278663" y="455390"/>
                </a:cubicBezTo>
                <a:cubicBezTo>
                  <a:pt x="352204" y="455390"/>
                  <a:pt x="412249" y="395627"/>
                  <a:pt x="412249" y="321999"/>
                </a:cubicBezTo>
                <a:cubicBezTo>
                  <a:pt x="412249" y="296024"/>
                  <a:pt x="404621" y="271806"/>
                  <a:pt x="391517" y="251300"/>
                </a:cubicBezTo>
                <a:lnTo>
                  <a:pt x="430048" y="213021"/>
                </a:lnTo>
                <a:cubicBezTo>
                  <a:pt x="452345" y="243683"/>
                  <a:pt x="465449" y="281376"/>
                  <a:pt x="465449" y="321999"/>
                </a:cubicBezTo>
                <a:cubicBezTo>
                  <a:pt x="465449" y="424923"/>
                  <a:pt x="381738" y="508707"/>
                  <a:pt x="278663" y="508707"/>
                </a:cubicBezTo>
                <a:cubicBezTo>
                  <a:pt x="175587" y="508707"/>
                  <a:pt x="91876" y="424923"/>
                  <a:pt x="91876" y="321999"/>
                </a:cubicBezTo>
                <a:cubicBezTo>
                  <a:pt x="91876" y="219270"/>
                  <a:pt x="175587" y="135486"/>
                  <a:pt x="278663" y="135486"/>
                </a:cubicBezTo>
                <a:close/>
                <a:moveTo>
                  <a:pt x="278671" y="43751"/>
                </a:moveTo>
                <a:cubicBezTo>
                  <a:pt x="344770" y="43751"/>
                  <a:pt x="405588" y="66986"/>
                  <a:pt x="453500" y="105647"/>
                </a:cubicBezTo>
                <a:lnTo>
                  <a:pt x="415366" y="143527"/>
                </a:lnTo>
                <a:cubicBezTo>
                  <a:pt x="377428" y="114629"/>
                  <a:pt x="330103" y="97056"/>
                  <a:pt x="278671" y="97056"/>
                </a:cubicBezTo>
                <a:cubicBezTo>
                  <a:pt x="154491" y="97056"/>
                  <a:pt x="53387" y="198003"/>
                  <a:pt x="53387" y="321991"/>
                </a:cubicBezTo>
                <a:cubicBezTo>
                  <a:pt x="53387" y="446173"/>
                  <a:pt x="154491" y="547120"/>
                  <a:pt x="278671" y="547120"/>
                </a:cubicBezTo>
                <a:cubicBezTo>
                  <a:pt x="403046" y="547120"/>
                  <a:pt x="504150" y="446173"/>
                  <a:pt x="504150" y="321991"/>
                </a:cubicBezTo>
                <a:cubicBezTo>
                  <a:pt x="504150" y="270638"/>
                  <a:pt x="486550" y="223582"/>
                  <a:pt x="457411" y="185507"/>
                </a:cubicBezTo>
                <a:lnTo>
                  <a:pt x="495545" y="147627"/>
                </a:lnTo>
                <a:cubicBezTo>
                  <a:pt x="534070" y="195269"/>
                  <a:pt x="557537" y="255994"/>
                  <a:pt x="557537" y="321991"/>
                </a:cubicBezTo>
                <a:cubicBezTo>
                  <a:pt x="557537" y="475462"/>
                  <a:pt x="432380" y="600230"/>
                  <a:pt x="278671" y="600230"/>
                </a:cubicBezTo>
                <a:cubicBezTo>
                  <a:pt x="124962" y="600230"/>
                  <a:pt x="0" y="475462"/>
                  <a:pt x="0" y="321991"/>
                </a:cubicBezTo>
                <a:cubicBezTo>
                  <a:pt x="0" y="168519"/>
                  <a:pt x="124962" y="43751"/>
                  <a:pt x="278671" y="43751"/>
                </a:cubicBezTo>
                <a:close/>
                <a:moveTo>
                  <a:pt x="531345" y="0"/>
                </a:moveTo>
                <a:cubicBezTo>
                  <a:pt x="541124" y="0"/>
                  <a:pt x="549142" y="8006"/>
                  <a:pt x="549142" y="17770"/>
                </a:cubicBezTo>
                <a:lnTo>
                  <a:pt x="549142" y="52138"/>
                </a:lnTo>
                <a:lnTo>
                  <a:pt x="583562" y="52138"/>
                </a:lnTo>
                <a:cubicBezTo>
                  <a:pt x="593340" y="52138"/>
                  <a:pt x="601358" y="59948"/>
                  <a:pt x="601358" y="69907"/>
                </a:cubicBezTo>
                <a:cubicBezTo>
                  <a:pt x="601358" y="79671"/>
                  <a:pt x="593340" y="87677"/>
                  <a:pt x="583562" y="87677"/>
                </a:cubicBezTo>
                <a:lnTo>
                  <a:pt x="538777" y="87677"/>
                </a:lnTo>
                <a:lnTo>
                  <a:pt x="522936" y="103299"/>
                </a:lnTo>
                <a:lnTo>
                  <a:pt x="531150" y="103299"/>
                </a:lnTo>
                <a:cubicBezTo>
                  <a:pt x="541124" y="103299"/>
                  <a:pt x="548946" y="111305"/>
                  <a:pt x="548946" y="121069"/>
                </a:cubicBezTo>
                <a:cubicBezTo>
                  <a:pt x="548946" y="130832"/>
                  <a:pt x="541124" y="138838"/>
                  <a:pt x="531150" y="138838"/>
                </a:cubicBezTo>
                <a:lnTo>
                  <a:pt x="487343" y="138838"/>
                </a:lnTo>
                <a:lnTo>
                  <a:pt x="291385" y="334696"/>
                </a:lnTo>
                <a:cubicBezTo>
                  <a:pt x="287865" y="338016"/>
                  <a:pt x="283367" y="339773"/>
                  <a:pt x="278673" y="339773"/>
                </a:cubicBezTo>
                <a:cubicBezTo>
                  <a:pt x="274175" y="339773"/>
                  <a:pt x="269677" y="338016"/>
                  <a:pt x="266157" y="334696"/>
                </a:cubicBezTo>
                <a:cubicBezTo>
                  <a:pt x="259116" y="327666"/>
                  <a:pt x="259116" y="316536"/>
                  <a:pt x="266157" y="309506"/>
                </a:cubicBezTo>
                <a:lnTo>
                  <a:pt x="461332" y="114625"/>
                </a:lnTo>
                <a:lnTo>
                  <a:pt x="461332" y="69126"/>
                </a:lnTo>
                <a:cubicBezTo>
                  <a:pt x="461332" y="59167"/>
                  <a:pt x="469155" y="51356"/>
                  <a:pt x="479129" y="51356"/>
                </a:cubicBezTo>
                <a:cubicBezTo>
                  <a:pt x="488907" y="51356"/>
                  <a:pt x="496926" y="59167"/>
                  <a:pt x="496926" y="69126"/>
                </a:cubicBezTo>
                <a:lnTo>
                  <a:pt x="496926" y="79085"/>
                </a:lnTo>
                <a:lnTo>
                  <a:pt x="513549" y="62487"/>
                </a:lnTo>
                <a:lnTo>
                  <a:pt x="513549" y="17770"/>
                </a:lnTo>
                <a:cubicBezTo>
                  <a:pt x="513549" y="8006"/>
                  <a:pt x="521567" y="0"/>
                  <a:pt x="5313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椭圆 29"/>
          <p:cNvSpPr/>
          <p:nvPr/>
        </p:nvSpPr>
        <p:spPr>
          <a:xfrm>
            <a:off x="1384381" y="4951152"/>
            <a:ext cx="260188" cy="339090"/>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fltVal val="0"/>
                                          </p:val>
                                        </p:tav>
                                        <p:tav tm="100000">
                                          <p:val>
                                            <p:strVal val="#ppt_w"/>
                                          </p:val>
                                        </p:tav>
                                      </p:tavLst>
                                    </p:anim>
                                    <p:anim calcmode="lin" valueType="num">
                                      <p:cBhvr>
                                        <p:cTn id="23" dur="500" fill="hold"/>
                                        <p:tgtEl>
                                          <p:spTgt spid="31"/>
                                        </p:tgtEl>
                                        <p:attrNameLst>
                                          <p:attrName>ppt_h</p:attrName>
                                        </p:attrNameLst>
                                      </p:cBhvr>
                                      <p:tavLst>
                                        <p:tav tm="0">
                                          <p:val>
                                            <p:fltVal val="0"/>
                                          </p:val>
                                        </p:tav>
                                        <p:tav tm="100000">
                                          <p:val>
                                            <p:strVal val="#ppt_h"/>
                                          </p:val>
                                        </p:tav>
                                      </p:tavLst>
                                    </p:anim>
                                    <p:animEffect transition="in" filter="fade">
                                      <p:cBhvr>
                                        <p:cTn id="24" dur="500"/>
                                        <p:tgtEl>
                                          <p:spTgt spid="3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nodeType="with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left)">
                                      <p:cBhvr>
                                        <p:cTn id="41" dur="500"/>
                                        <p:tgtEl>
                                          <p:spTgt spid="22"/>
                                        </p:tgtEl>
                                      </p:cBhvr>
                                    </p:animEffect>
                                  </p:childTnLst>
                                </p:cTn>
                              </p:par>
                              <p:par>
                                <p:cTn id="42" presetID="22" presetClass="entr" presetSubtype="8"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500"/>
                                        <p:tgtEl>
                                          <p:spTgt spid="25"/>
                                        </p:tgtEl>
                                      </p:cBhvr>
                                    </p:animEffect>
                                  </p:childTnLst>
                                </p:cTn>
                              </p:par>
                            </p:childTnLst>
                          </p:cTn>
                        </p:par>
                        <p:par>
                          <p:cTn id="45" fill="hold">
                            <p:stCondLst>
                              <p:cond delay="1000"/>
                            </p:stCondLst>
                            <p:childTnLst>
                              <p:par>
                                <p:cTn id="46" presetID="22" presetClass="entr" presetSubtype="4"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down)">
                                      <p:cBhvr>
                                        <p:cTn id="4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31" grpId="0" animBg="1"/>
      <p:bldP spid="32"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5067300" y="1720848"/>
          <a:ext cx="7277101" cy="4851402"/>
        </p:xfrm>
        <a:graphic>
          <a:graphicData uri="http://schemas.openxmlformats.org/drawingml/2006/chart">
            <c:chart xmlns:c="http://schemas.openxmlformats.org/drawingml/2006/chart" xmlns:r="http://schemas.openxmlformats.org/officeDocument/2006/relationships" r:id="rId1"/>
          </a:graphicData>
        </a:graphic>
      </p:graphicFrame>
      <p:grpSp>
        <p:nvGrpSpPr>
          <p:cNvPr id="5" name="组合 4"/>
          <p:cNvGrpSpPr/>
          <p:nvPr/>
        </p:nvGrpSpPr>
        <p:grpSpPr>
          <a:xfrm>
            <a:off x="0" y="342834"/>
            <a:ext cx="12192000" cy="783799"/>
            <a:chOff x="0" y="342834"/>
            <a:chExt cx="12192000" cy="783799"/>
          </a:xfrm>
        </p:grpSpPr>
        <p:grpSp>
          <p:nvGrpSpPr>
            <p:cNvPr id="6" name="组合 5"/>
            <p:cNvGrpSpPr/>
            <p:nvPr/>
          </p:nvGrpSpPr>
          <p:grpSpPr>
            <a:xfrm>
              <a:off x="3948021" y="342834"/>
              <a:ext cx="4324984" cy="783799"/>
              <a:chOff x="3948021" y="342834"/>
              <a:chExt cx="4324984" cy="783799"/>
            </a:xfrm>
          </p:grpSpPr>
          <p:sp>
            <p:nvSpPr>
              <p:cNvPr id="9" name="文本框 8"/>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0" name="文本框 9"/>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7" name="直接连接符 6"/>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1236597" y="2523158"/>
            <a:ext cx="546161" cy="546160"/>
            <a:chOff x="5875272" y="1899043"/>
            <a:chExt cx="1302766" cy="1302765"/>
          </a:xfrm>
        </p:grpSpPr>
        <p:sp>
          <p:nvSpPr>
            <p:cNvPr id="30" name="圆角矩形 29"/>
            <p:cNvSpPr/>
            <p:nvPr/>
          </p:nvSpPr>
          <p:spPr>
            <a:xfrm rot="2700000">
              <a:off x="5875272" y="1899043"/>
              <a:ext cx="1302765" cy="1302766"/>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圆角矩形 12"/>
            <p:cNvSpPr/>
            <p:nvPr/>
          </p:nvSpPr>
          <p:spPr>
            <a:xfrm>
              <a:off x="6222137" y="2249172"/>
              <a:ext cx="609038" cy="602510"/>
            </a:xfrm>
            <a:custGeom>
              <a:avLst/>
              <a:gdLst>
                <a:gd name="T0" fmla="*/ 137 w 1273"/>
                <a:gd name="T1" fmla="*/ 968 h 1261"/>
                <a:gd name="T2" fmla="*/ 679 w 1273"/>
                <a:gd name="T3" fmla="*/ 738 h 1261"/>
                <a:gd name="T4" fmla="*/ 8 w 1273"/>
                <a:gd name="T5" fmla="*/ 1219 h 1261"/>
                <a:gd name="T6" fmla="*/ 262 w 1273"/>
                <a:gd name="T7" fmla="*/ 1155 h 1261"/>
                <a:gd name="T8" fmla="*/ 8 w 1273"/>
                <a:gd name="T9" fmla="*/ 1219 h 1261"/>
                <a:gd name="T10" fmla="*/ 31 w 1273"/>
                <a:gd name="T11" fmla="*/ 1261 h 1261"/>
                <a:gd name="T12" fmla="*/ 0 w 1273"/>
                <a:gd name="T13" fmla="*/ 1261 h 1261"/>
                <a:gd name="T14" fmla="*/ 1260 w 1273"/>
                <a:gd name="T15" fmla="*/ 459 h 1261"/>
                <a:gd name="T16" fmla="*/ 1209 w 1273"/>
                <a:gd name="T17" fmla="*/ 394 h 1261"/>
                <a:gd name="T18" fmla="*/ 1116 w 1273"/>
                <a:gd name="T19" fmla="*/ 343 h 1261"/>
                <a:gd name="T20" fmla="*/ 1003 w 1273"/>
                <a:gd name="T21" fmla="*/ 330 h 1261"/>
                <a:gd name="T22" fmla="*/ 896 w 1273"/>
                <a:gd name="T23" fmla="*/ 358 h 1261"/>
                <a:gd name="T24" fmla="*/ 785 w 1273"/>
                <a:gd name="T25" fmla="*/ 447 h 1261"/>
                <a:gd name="T26" fmla="*/ 774 w 1273"/>
                <a:gd name="T27" fmla="*/ 435 h 1261"/>
                <a:gd name="T28" fmla="*/ 787 w 1273"/>
                <a:gd name="T29" fmla="*/ 377 h 1261"/>
                <a:gd name="T30" fmla="*/ 779 w 1273"/>
                <a:gd name="T31" fmla="*/ 283 h 1261"/>
                <a:gd name="T32" fmla="*/ 784 w 1273"/>
                <a:gd name="T33" fmla="*/ 234 h 1261"/>
                <a:gd name="T34" fmla="*/ 791 w 1273"/>
                <a:gd name="T35" fmla="*/ 202 h 1261"/>
                <a:gd name="T36" fmla="*/ 786 w 1273"/>
                <a:gd name="T37" fmla="*/ 234 h 1261"/>
                <a:gd name="T38" fmla="*/ 785 w 1273"/>
                <a:gd name="T39" fmla="*/ 283 h 1261"/>
                <a:gd name="T40" fmla="*/ 801 w 1273"/>
                <a:gd name="T41" fmla="*/ 375 h 1261"/>
                <a:gd name="T42" fmla="*/ 911 w 1273"/>
                <a:gd name="T43" fmla="*/ 332 h 1261"/>
                <a:gd name="T44" fmla="*/ 913 w 1273"/>
                <a:gd name="T45" fmla="*/ 252 h 1261"/>
                <a:gd name="T46" fmla="*/ 885 w 1273"/>
                <a:gd name="T47" fmla="*/ 132 h 1261"/>
                <a:gd name="T48" fmla="*/ 854 w 1273"/>
                <a:gd name="T49" fmla="*/ 60 h 1261"/>
                <a:gd name="T50" fmla="*/ 829 w 1273"/>
                <a:gd name="T51" fmla="*/ 9 h 1261"/>
                <a:gd name="T52" fmla="*/ 815 w 1273"/>
                <a:gd name="T53" fmla="*/ 3 h 1261"/>
                <a:gd name="T54" fmla="*/ 761 w 1273"/>
                <a:gd name="T55" fmla="*/ 33 h 1261"/>
                <a:gd name="T56" fmla="*/ 699 w 1273"/>
                <a:gd name="T57" fmla="*/ 107 h 1261"/>
                <a:gd name="T58" fmla="*/ 665 w 1273"/>
                <a:gd name="T59" fmla="*/ 213 h 1261"/>
                <a:gd name="T60" fmla="*/ 674 w 1273"/>
                <a:gd name="T61" fmla="*/ 326 h 1261"/>
                <a:gd name="T62" fmla="*/ 744 w 1273"/>
                <a:gd name="T63" fmla="*/ 454 h 1261"/>
                <a:gd name="T64" fmla="*/ 677 w 1273"/>
                <a:gd name="T65" fmla="*/ 551 h 1261"/>
                <a:gd name="T66" fmla="*/ 548 w 1273"/>
                <a:gd name="T67" fmla="*/ 557 h 1261"/>
                <a:gd name="T68" fmla="*/ 771 w 1273"/>
                <a:gd name="T69" fmla="*/ 645 h 1261"/>
                <a:gd name="T70" fmla="*/ 706 w 1273"/>
                <a:gd name="T71" fmla="*/ 569 h 1261"/>
                <a:gd name="T72" fmla="*/ 812 w 1273"/>
                <a:gd name="T73" fmla="*/ 540 h 1261"/>
                <a:gd name="T74" fmla="*/ 890 w 1273"/>
                <a:gd name="T75" fmla="*/ 567 h 1261"/>
                <a:gd name="T76" fmla="*/ 978 w 1273"/>
                <a:gd name="T77" fmla="*/ 580 h 1261"/>
                <a:gd name="T78" fmla="*/ 1103 w 1273"/>
                <a:gd name="T79" fmla="*/ 565 h 1261"/>
                <a:gd name="T80" fmla="*/ 1179 w 1273"/>
                <a:gd name="T81" fmla="*/ 536 h 1261"/>
                <a:gd name="T82" fmla="*/ 1243 w 1273"/>
                <a:gd name="T83" fmla="*/ 505 h 1261"/>
                <a:gd name="T84" fmla="*/ 1273 w 1273"/>
                <a:gd name="T85" fmla="*/ 490 h 1261"/>
                <a:gd name="T86" fmla="*/ 1057 w 1273"/>
                <a:gd name="T87" fmla="*/ 454 h 1261"/>
                <a:gd name="T88" fmla="*/ 1017 w 1273"/>
                <a:gd name="T89" fmla="*/ 451 h 1261"/>
                <a:gd name="T90" fmla="*/ 961 w 1273"/>
                <a:gd name="T91" fmla="*/ 454 h 1261"/>
                <a:gd name="T92" fmla="*/ 785 w 1273"/>
                <a:gd name="T93" fmla="*/ 505 h 1261"/>
                <a:gd name="T94" fmla="*/ 764 w 1273"/>
                <a:gd name="T95" fmla="*/ 515 h 1261"/>
                <a:gd name="T96" fmla="*/ 767 w 1273"/>
                <a:gd name="T97" fmla="*/ 487 h 1261"/>
                <a:gd name="T98" fmla="*/ 896 w 1273"/>
                <a:gd name="T99" fmla="*/ 453 h 1261"/>
                <a:gd name="T100" fmla="*/ 991 w 1273"/>
                <a:gd name="T101" fmla="*/ 445 h 1261"/>
                <a:gd name="T102" fmla="*/ 1040 w 1273"/>
                <a:gd name="T103" fmla="*/ 450 h 1261"/>
                <a:gd name="T104" fmla="*/ 1071 w 1273"/>
                <a:gd name="T105" fmla="*/ 457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73" h="1261">
                  <a:moveTo>
                    <a:pt x="293" y="1124"/>
                  </a:moveTo>
                  <a:lnTo>
                    <a:pt x="137" y="968"/>
                  </a:lnTo>
                  <a:lnTo>
                    <a:pt x="523" y="582"/>
                  </a:lnTo>
                  <a:lnTo>
                    <a:pt x="679" y="738"/>
                  </a:lnTo>
                  <a:lnTo>
                    <a:pt x="293" y="1124"/>
                  </a:lnTo>
                  <a:close/>
                  <a:moveTo>
                    <a:pt x="8" y="1219"/>
                  </a:moveTo>
                  <a:lnTo>
                    <a:pt x="44" y="1255"/>
                  </a:lnTo>
                  <a:lnTo>
                    <a:pt x="262" y="1155"/>
                  </a:lnTo>
                  <a:lnTo>
                    <a:pt x="106" y="999"/>
                  </a:lnTo>
                  <a:lnTo>
                    <a:pt x="8" y="1219"/>
                  </a:lnTo>
                  <a:close/>
                  <a:moveTo>
                    <a:pt x="0" y="1261"/>
                  </a:moveTo>
                  <a:lnTo>
                    <a:pt x="31" y="1261"/>
                  </a:lnTo>
                  <a:lnTo>
                    <a:pt x="0" y="1230"/>
                  </a:lnTo>
                  <a:lnTo>
                    <a:pt x="0" y="1261"/>
                  </a:lnTo>
                  <a:close/>
                  <a:moveTo>
                    <a:pt x="1270" y="481"/>
                  </a:moveTo>
                  <a:cubicBezTo>
                    <a:pt x="1268" y="476"/>
                    <a:pt x="1265" y="467"/>
                    <a:pt x="1260" y="459"/>
                  </a:cubicBezTo>
                  <a:cubicBezTo>
                    <a:pt x="1255" y="450"/>
                    <a:pt x="1249" y="437"/>
                    <a:pt x="1240" y="427"/>
                  </a:cubicBezTo>
                  <a:cubicBezTo>
                    <a:pt x="1232" y="417"/>
                    <a:pt x="1221" y="405"/>
                    <a:pt x="1209" y="394"/>
                  </a:cubicBezTo>
                  <a:cubicBezTo>
                    <a:pt x="1196" y="383"/>
                    <a:pt x="1182" y="374"/>
                    <a:pt x="1166" y="365"/>
                  </a:cubicBezTo>
                  <a:cubicBezTo>
                    <a:pt x="1151" y="356"/>
                    <a:pt x="1134" y="350"/>
                    <a:pt x="1116" y="343"/>
                  </a:cubicBezTo>
                  <a:cubicBezTo>
                    <a:pt x="1098" y="337"/>
                    <a:pt x="1079" y="334"/>
                    <a:pt x="1060" y="331"/>
                  </a:cubicBezTo>
                  <a:cubicBezTo>
                    <a:pt x="1041" y="330"/>
                    <a:pt x="1022" y="329"/>
                    <a:pt x="1003" y="330"/>
                  </a:cubicBezTo>
                  <a:cubicBezTo>
                    <a:pt x="984" y="332"/>
                    <a:pt x="965" y="335"/>
                    <a:pt x="947" y="340"/>
                  </a:cubicBezTo>
                  <a:cubicBezTo>
                    <a:pt x="929" y="344"/>
                    <a:pt x="912" y="350"/>
                    <a:pt x="896" y="358"/>
                  </a:cubicBezTo>
                  <a:cubicBezTo>
                    <a:pt x="863" y="373"/>
                    <a:pt x="836" y="394"/>
                    <a:pt x="814" y="415"/>
                  </a:cubicBezTo>
                  <a:cubicBezTo>
                    <a:pt x="803" y="426"/>
                    <a:pt x="793" y="437"/>
                    <a:pt x="785" y="447"/>
                  </a:cubicBezTo>
                  <a:cubicBezTo>
                    <a:pt x="780" y="454"/>
                    <a:pt x="776" y="461"/>
                    <a:pt x="772" y="467"/>
                  </a:cubicBezTo>
                  <a:cubicBezTo>
                    <a:pt x="774" y="457"/>
                    <a:pt x="775" y="446"/>
                    <a:pt x="774" y="435"/>
                  </a:cubicBezTo>
                  <a:cubicBezTo>
                    <a:pt x="781" y="427"/>
                    <a:pt x="788" y="420"/>
                    <a:pt x="795" y="413"/>
                  </a:cubicBezTo>
                  <a:cubicBezTo>
                    <a:pt x="792" y="401"/>
                    <a:pt x="789" y="390"/>
                    <a:pt x="787" y="377"/>
                  </a:cubicBezTo>
                  <a:cubicBezTo>
                    <a:pt x="783" y="356"/>
                    <a:pt x="781" y="333"/>
                    <a:pt x="780" y="313"/>
                  </a:cubicBezTo>
                  <a:cubicBezTo>
                    <a:pt x="779" y="302"/>
                    <a:pt x="779" y="292"/>
                    <a:pt x="779" y="283"/>
                  </a:cubicBezTo>
                  <a:cubicBezTo>
                    <a:pt x="780" y="273"/>
                    <a:pt x="780" y="264"/>
                    <a:pt x="780" y="256"/>
                  </a:cubicBezTo>
                  <a:cubicBezTo>
                    <a:pt x="782" y="248"/>
                    <a:pt x="783" y="240"/>
                    <a:pt x="784" y="234"/>
                  </a:cubicBezTo>
                  <a:cubicBezTo>
                    <a:pt x="784" y="227"/>
                    <a:pt x="786" y="221"/>
                    <a:pt x="787" y="217"/>
                  </a:cubicBezTo>
                  <a:cubicBezTo>
                    <a:pt x="790" y="207"/>
                    <a:pt x="791" y="202"/>
                    <a:pt x="791" y="202"/>
                  </a:cubicBezTo>
                  <a:cubicBezTo>
                    <a:pt x="791" y="202"/>
                    <a:pt x="790" y="207"/>
                    <a:pt x="788" y="217"/>
                  </a:cubicBezTo>
                  <a:cubicBezTo>
                    <a:pt x="788" y="222"/>
                    <a:pt x="786" y="227"/>
                    <a:pt x="786" y="234"/>
                  </a:cubicBezTo>
                  <a:cubicBezTo>
                    <a:pt x="786" y="241"/>
                    <a:pt x="785" y="248"/>
                    <a:pt x="785" y="256"/>
                  </a:cubicBezTo>
                  <a:cubicBezTo>
                    <a:pt x="785" y="264"/>
                    <a:pt x="785" y="273"/>
                    <a:pt x="785" y="283"/>
                  </a:cubicBezTo>
                  <a:cubicBezTo>
                    <a:pt x="786" y="292"/>
                    <a:pt x="787" y="302"/>
                    <a:pt x="788" y="312"/>
                  </a:cubicBezTo>
                  <a:cubicBezTo>
                    <a:pt x="791" y="332"/>
                    <a:pt x="795" y="354"/>
                    <a:pt x="801" y="375"/>
                  </a:cubicBezTo>
                  <a:cubicBezTo>
                    <a:pt x="803" y="383"/>
                    <a:pt x="806" y="392"/>
                    <a:pt x="808" y="400"/>
                  </a:cubicBezTo>
                  <a:cubicBezTo>
                    <a:pt x="840" y="372"/>
                    <a:pt x="875" y="349"/>
                    <a:pt x="911" y="332"/>
                  </a:cubicBezTo>
                  <a:cubicBezTo>
                    <a:pt x="913" y="320"/>
                    <a:pt x="914" y="308"/>
                    <a:pt x="914" y="296"/>
                  </a:cubicBezTo>
                  <a:cubicBezTo>
                    <a:pt x="914" y="281"/>
                    <a:pt x="915" y="267"/>
                    <a:pt x="913" y="252"/>
                  </a:cubicBezTo>
                  <a:cubicBezTo>
                    <a:pt x="911" y="224"/>
                    <a:pt x="907" y="197"/>
                    <a:pt x="899" y="170"/>
                  </a:cubicBezTo>
                  <a:cubicBezTo>
                    <a:pt x="895" y="157"/>
                    <a:pt x="890" y="144"/>
                    <a:pt x="885" y="132"/>
                  </a:cubicBezTo>
                  <a:cubicBezTo>
                    <a:pt x="881" y="119"/>
                    <a:pt x="875" y="107"/>
                    <a:pt x="870" y="95"/>
                  </a:cubicBezTo>
                  <a:cubicBezTo>
                    <a:pt x="865" y="83"/>
                    <a:pt x="859" y="71"/>
                    <a:pt x="854" y="60"/>
                  </a:cubicBezTo>
                  <a:cubicBezTo>
                    <a:pt x="848" y="49"/>
                    <a:pt x="843" y="39"/>
                    <a:pt x="839" y="30"/>
                  </a:cubicBezTo>
                  <a:cubicBezTo>
                    <a:pt x="836" y="22"/>
                    <a:pt x="831" y="14"/>
                    <a:pt x="829" y="9"/>
                  </a:cubicBezTo>
                  <a:cubicBezTo>
                    <a:pt x="826" y="3"/>
                    <a:pt x="824" y="0"/>
                    <a:pt x="824" y="0"/>
                  </a:cubicBezTo>
                  <a:cubicBezTo>
                    <a:pt x="824" y="0"/>
                    <a:pt x="821" y="1"/>
                    <a:pt x="815" y="3"/>
                  </a:cubicBezTo>
                  <a:cubicBezTo>
                    <a:pt x="810" y="5"/>
                    <a:pt x="801" y="8"/>
                    <a:pt x="793" y="13"/>
                  </a:cubicBezTo>
                  <a:cubicBezTo>
                    <a:pt x="784" y="18"/>
                    <a:pt x="771" y="24"/>
                    <a:pt x="761" y="33"/>
                  </a:cubicBezTo>
                  <a:cubicBezTo>
                    <a:pt x="751" y="41"/>
                    <a:pt x="739" y="52"/>
                    <a:pt x="728" y="64"/>
                  </a:cubicBezTo>
                  <a:cubicBezTo>
                    <a:pt x="717" y="77"/>
                    <a:pt x="708" y="91"/>
                    <a:pt x="699" y="107"/>
                  </a:cubicBezTo>
                  <a:cubicBezTo>
                    <a:pt x="690" y="123"/>
                    <a:pt x="684" y="139"/>
                    <a:pt x="677" y="158"/>
                  </a:cubicBezTo>
                  <a:cubicBezTo>
                    <a:pt x="671" y="176"/>
                    <a:pt x="668" y="194"/>
                    <a:pt x="665" y="213"/>
                  </a:cubicBezTo>
                  <a:cubicBezTo>
                    <a:pt x="664" y="232"/>
                    <a:pt x="663" y="252"/>
                    <a:pt x="664" y="271"/>
                  </a:cubicBezTo>
                  <a:cubicBezTo>
                    <a:pt x="666" y="289"/>
                    <a:pt x="669" y="308"/>
                    <a:pt x="674" y="326"/>
                  </a:cubicBezTo>
                  <a:cubicBezTo>
                    <a:pt x="678" y="344"/>
                    <a:pt x="684" y="361"/>
                    <a:pt x="692" y="377"/>
                  </a:cubicBezTo>
                  <a:cubicBezTo>
                    <a:pt x="706" y="407"/>
                    <a:pt x="724" y="433"/>
                    <a:pt x="744" y="454"/>
                  </a:cubicBezTo>
                  <a:cubicBezTo>
                    <a:pt x="740" y="491"/>
                    <a:pt x="717" y="522"/>
                    <a:pt x="688" y="545"/>
                  </a:cubicBezTo>
                  <a:cubicBezTo>
                    <a:pt x="684" y="547"/>
                    <a:pt x="681" y="549"/>
                    <a:pt x="677" y="551"/>
                  </a:cubicBezTo>
                  <a:lnTo>
                    <a:pt x="615" y="489"/>
                  </a:lnTo>
                  <a:lnTo>
                    <a:pt x="548" y="557"/>
                  </a:lnTo>
                  <a:lnTo>
                    <a:pt x="704" y="713"/>
                  </a:lnTo>
                  <a:lnTo>
                    <a:pt x="771" y="645"/>
                  </a:lnTo>
                  <a:lnTo>
                    <a:pt x="699" y="573"/>
                  </a:lnTo>
                  <a:cubicBezTo>
                    <a:pt x="702" y="572"/>
                    <a:pt x="704" y="570"/>
                    <a:pt x="706" y="569"/>
                  </a:cubicBezTo>
                  <a:cubicBezTo>
                    <a:pt x="737" y="553"/>
                    <a:pt x="774" y="541"/>
                    <a:pt x="801" y="535"/>
                  </a:cubicBezTo>
                  <a:cubicBezTo>
                    <a:pt x="805" y="536"/>
                    <a:pt x="808" y="538"/>
                    <a:pt x="812" y="540"/>
                  </a:cubicBezTo>
                  <a:cubicBezTo>
                    <a:pt x="823" y="545"/>
                    <a:pt x="836" y="550"/>
                    <a:pt x="849" y="555"/>
                  </a:cubicBezTo>
                  <a:cubicBezTo>
                    <a:pt x="862" y="559"/>
                    <a:pt x="876" y="563"/>
                    <a:pt x="890" y="567"/>
                  </a:cubicBezTo>
                  <a:cubicBezTo>
                    <a:pt x="905" y="571"/>
                    <a:pt x="919" y="574"/>
                    <a:pt x="934" y="576"/>
                  </a:cubicBezTo>
                  <a:cubicBezTo>
                    <a:pt x="948" y="578"/>
                    <a:pt x="963" y="580"/>
                    <a:pt x="978" y="580"/>
                  </a:cubicBezTo>
                  <a:cubicBezTo>
                    <a:pt x="992" y="580"/>
                    <a:pt x="1007" y="581"/>
                    <a:pt x="1021" y="579"/>
                  </a:cubicBezTo>
                  <a:cubicBezTo>
                    <a:pt x="1049" y="577"/>
                    <a:pt x="1077" y="572"/>
                    <a:pt x="1103" y="565"/>
                  </a:cubicBezTo>
                  <a:cubicBezTo>
                    <a:pt x="1116" y="561"/>
                    <a:pt x="1129" y="556"/>
                    <a:pt x="1142" y="551"/>
                  </a:cubicBezTo>
                  <a:cubicBezTo>
                    <a:pt x="1154" y="547"/>
                    <a:pt x="1167" y="541"/>
                    <a:pt x="1179" y="536"/>
                  </a:cubicBezTo>
                  <a:cubicBezTo>
                    <a:pt x="1190" y="531"/>
                    <a:pt x="1202" y="525"/>
                    <a:pt x="1213" y="520"/>
                  </a:cubicBezTo>
                  <a:cubicBezTo>
                    <a:pt x="1225" y="514"/>
                    <a:pt x="1235" y="509"/>
                    <a:pt x="1243" y="505"/>
                  </a:cubicBezTo>
                  <a:cubicBezTo>
                    <a:pt x="1252" y="502"/>
                    <a:pt x="1260" y="497"/>
                    <a:pt x="1265" y="494"/>
                  </a:cubicBezTo>
                  <a:cubicBezTo>
                    <a:pt x="1270" y="492"/>
                    <a:pt x="1273" y="490"/>
                    <a:pt x="1273" y="490"/>
                  </a:cubicBezTo>
                  <a:cubicBezTo>
                    <a:pt x="1273" y="490"/>
                    <a:pt x="1272" y="487"/>
                    <a:pt x="1270" y="481"/>
                  </a:cubicBezTo>
                  <a:close/>
                  <a:moveTo>
                    <a:pt x="1057" y="454"/>
                  </a:moveTo>
                  <a:cubicBezTo>
                    <a:pt x="1052" y="454"/>
                    <a:pt x="1046" y="452"/>
                    <a:pt x="1039" y="452"/>
                  </a:cubicBezTo>
                  <a:cubicBezTo>
                    <a:pt x="1033" y="452"/>
                    <a:pt x="1025" y="451"/>
                    <a:pt x="1017" y="451"/>
                  </a:cubicBezTo>
                  <a:cubicBezTo>
                    <a:pt x="1009" y="451"/>
                    <a:pt x="1000" y="451"/>
                    <a:pt x="991" y="451"/>
                  </a:cubicBezTo>
                  <a:cubicBezTo>
                    <a:pt x="981" y="452"/>
                    <a:pt x="972" y="453"/>
                    <a:pt x="961" y="454"/>
                  </a:cubicBezTo>
                  <a:cubicBezTo>
                    <a:pt x="941" y="457"/>
                    <a:pt x="920" y="461"/>
                    <a:pt x="899" y="467"/>
                  </a:cubicBezTo>
                  <a:cubicBezTo>
                    <a:pt x="856" y="478"/>
                    <a:pt x="816" y="493"/>
                    <a:pt x="785" y="505"/>
                  </a:cubicBezTo>
                  <a:cubicBezTo>
                    <a:pt x="777" y="509"/>
                    <a:pt x="770" y="512"/>
                    <a:pt x="763" y="515"/>
                  </a:cubicBezTo>
                  <a:cubicBezTo>
                    <a:pt x="763" y="515"/>
                    <a:pt x="764" y="515"/>
                    <a:pt x="764" y="515"/>
                  </a:cubicBezTo>
                  <a:cubicBezTo>
                    <a:pt x="760" y="517"/>
                    <a:pt x="755" y="518"/>
                    <a:pt x="751" y="519"/>
                  </a:cubicBezTo>
                  <a:cubicBezTo>
                    <a:pt x="758" y="509"/>
                    <a:pt x="763" y="498"/>
                    <a:pt x="767" y="487"/>
                  </a:cubicBezTo>
                  <a:cubicBezTo>
                    <a:pt x="770" y="486"/>
                    <a:pt x="774" y="484"/>
                    <a:pt x="777" y="483"/>
                  </a:cubicBezTo>
                  <a:cubicBezTo>
                    <a:pt x="809" y="473"/>
                    <a:pt x="852" y="461"/>
                    <a:pt x="896" y="453"/>
                  </a:cubicBezTo>
                  <a:cubicBezTo>
                    <a:pt x="918" y="449"/>
                    <a:pt x="940" y="447"/>
                    <a:pt x="961" y="446"/>
                  </a:cubicBezTo>
                  <a:cubicBezTo>
                    <a:pt x="971" y="445"/>
                    <a:pt x="981" y="445"/>
                    <a:pt x="991" y="445"/>
                  </a:cubicBezTo>
                  <a:cubicBezTo>
                    <a:pt x="1000" y="446"/>
                    <a:pt x="1009" y="446"/>
                    <a:pt x="1017" y="446"/>
                  </a:cubicBezTo>
                  <a:cubicBezTo>
                    <a:pt x="1026" y="448"/>
                    <a:pt x="1033" y="449"/>
                    <a:pt x="1040" y="450"/>
                  </a:cubicBezTo>
                  <a:cubicBezTo>
                    <a:pt x="1047" y="450"/>
                    <a:pt x="1052" y="452"/>
                    <a:pt x="1057" y="453"/>
                  </a:cubicBezTo>
                  <a:cubicBezTo>
                    <a:pt x="1066" y="456"/>
                    <a:pt x="1071" y="457"/>
                    <a:pt x="1071" y="457"/>
                  </a:cubicBezTo>
                  <a:cubicBezTo>
                    <a:pt x="1071" y="457"/>
                    <a:pt x="1066" y="456"/>
                    <a:pt x="1057" y="45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2" name="组合 31"/>
          <p:cNvGrpSpPr/>
          <p:nvPr/>
        </p:nvGrpSpPr>
        <p:grpSpPr>
          <a:xfrm>
            <a:off x="1236597" y="3597215"/>
            <a:ext cx="546161" cy="546160"/>
            <a:chOff x="5875272" y="1899043"/>
            <a:chExt cx="1302766" cy="1302765"/>
          </a:xfrm>
        </p:grpSpPr>
        <p:sp>
          <p:nvSpPr>
            <p:cNvPr id="33" name="圆角矩形 32"/>
            <p:cNvSpPr/>
            <p:nvPr/>
          </p:nvSpPr>
          <p:spPr>
            <a:xfrm rot="2700000">
              <a:off x="5875272" y="1899043"/>
              <a:ext cx="1302765" cy="1302766"/>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圆角矩形 15"/>
            <p:cNvSpPr/>
            <p:nvPr/>
          </p:nvSpPr>
          <p:spPr>
            <a:xfrm>
              <a:off x="6222137" y="2253449"/>
              <a:ext cx="609038" cy="593956"/>
            </a:xfrm>
            <a:custGeom>
              <a:avLst/>
              <a:gdLst>
                <a:gd name="T0" fmla="*/ 4915 w 4915"/>
                <a:gd name="T1" fmla="*/ 2834 h 4800"/>
                <a:gd name="T2" fmla="*/ 4911 w 4915"/>
                <a:gd name="T3" fmla="*/ 2763 h 4800"/>
                <a:gd name="T4" fmla="*/ 2537 w 4915"/>
                <a:gd name="T5" fmla="*/ 389 h 4800"/>
                <a:gd name="T6" fmla="*/ 2537 w 4915"/>
                <a:gd name="T7" fmla="*/ 0 h 4800"/>
                <a:gd name="T8" fmla="*/ 2378 w 4915"/>
                <a:gd name="T9" fmla="*/ 0 h 4800"/>
                <a:gd name="T10" fmla="*/ 2378 w 4915"/>
                <a:gd name="T11" fmla="*/ 389 h 4800"/>
                <a:gd name="T12" fmla="*/ 4 w 4915"/>
                <a:gd name="T13" fmla="*/ 2764 h 4800"/>
                <a:gd name="T14" fmla="*/ 0 w 4915"/>
                <a:gd name="T15" fmla="*/ 2834 h 4800"/>
                <a:gd name="T16" fmla="*/ 2 w 4915"/>
                <a:gd name="T17" fmla="*/ 2834 h 4800"/>
                <a:gd name="T18" fmla="*/ 1 w 4915"/>
                <a:gd name="T19" fmla="*/ 2843 h 4800"/>
                <a:gd name="T20" fmla="*/ 161 w 4915"/>
                <a:gd name="T21" fmla="*/ 2843 h 4800"/>
                <a:gd name="T22" fmla="*/ 162 w 4915"/>
                <a:gd name="T23" fmla="*/ 2777 h 4800"/>
                <a:gd name="T24" fmla="*/ 674 w 4915"/>
                <a:gd name="T25" fmla="*/ 2306 h 4800"/>
                <a:gd name="T26" fmla="*/ 1189 w 4915"/>
                <a:gd name="T27" fmla="*/ 2834 h 4800"/>
                <a:gd name="T28" fmla="*/ 1348 w 4915"/>
                <a:gd name="T29" fmla="*/ 2834 h 4800"/>
                <a:gd name="T30" fmla="*/ 1863 w 4915"/>
                <a:gd name="T31" fmla="*/ 2306 h 4800"/>
                <a:gd name="T32" fmla="*/ 2378 w 4915"/>
                <a:gd name="T33" fmla="*/ 2832 h 4800"/>
                <a:gd name="T34" fmla="*/ 2378 w 4915"/>
                <a:gd name="T35" fmla="*/ 4379 h 4800"/>
                <a:gd name="T36" fmla="*/ 2792 w 4915"/>
                <a:gd name="T37" fmla="*/ 4800 h 4800"/>
                <a:gd name="T38" fmla="*/ 3206 w 4915"/>
                <a:gd name="T39" fmla="*/ 4379 h 4800"/>
                <a:gd name="T40" fmla="*/ 3047 w 4915"/>
                <a:gd name="T41" fmla="*/ 4379 h 4800"/>
                <a:gd name="T42" fmla="*/ 2792 w 4915"/>
                <a:gd name="T43" fmla="*/ 4641 h 4800"/>
                <a:gd name="T44" fmla="*/ 2537 w 4915"/>
                <a:gd name="T45" fmla="*/ 4379 h 4800"/>
                <a:gd name="T46" fmla="*/ 2537 w 4915"/>
                <a:gd name="T47" fmla="*/ 2834 h 4800"/>
                <a:gd name="T48" fmla="*/ 2537 w 4915"/>
                <a:gd name="T49" fmla="*/ 2834 h 4800"/>
                <a:gd name="T50" fmla="*/ 3052 w 4915"/>
                <a:gd name="T51" fmla="*/ 2306 h 4800"/>
                <a:gd name="T52" fmla="*/ 3567 w 4915"/>
                <a:gd name="T53" fmla="*/ 2832 h 4800"/>
                <a:gd name="T54" fmla="*/ 3567 w 4915"/>
                <a:gd name="T55" fmla="*/ 2834 h 4800"/>
                <a:gd name="T56" fmla="*/ 3567 w 4915"/>
                <a:gd name="T57" fmla="*/ 2834 h 4800"/>
                <a:gd name="T58" fmla="*/ 3726 w 4915"/>
                <a:gd name="T59" fmla="*/ 2834 h 4800"/>
                <a:gd name="T60" fmla="*/ 3726 w 4915"/>
                <a:gd name="T61" fmla="*/ 2834 h 4800"/>
                <a:gd name="T62" fmla="*/ 3726 w 4915"/>
                <a:gd name="T63" fmla="*/ 2832 h 4800"/>
                <a:gd name="T64" fmla="*/ 4241 w 4915"/>
                <a:gd name="T65" fmla="*/ 2306 h 4800"/>
                <a:gd name="T66" fmla="*/ 4752 w 4915"/>
                <a:gd name="T67" fmla="*/ 2776 h 4800"/>
                <a:gd name="T68" fmla="*/ 4754 w 4915"/>
                <a:gd name="T69" fmla="*/ 2843 h 4800"/>
                <a:gd name="T70" fmla="*/ 4913 w 4915"/>
                <a:gd name="T71" fmla="*/ 2843 h 4800"/>
                <a:gd name="T72" fmla="*/ 4913 w 4915"/>
                <a:gd name="T73" fmla="*/ 2834 h 4800"/>
                <a:gd name="T74" fmla="*/ 4915 w 4915"/>
                <a:gd name="T75" fmla="*/ 2834 h 4800"/>
                <a:gd name="T76" fmla="*/ 4241 w 4915"/>
                <a:gd name="T77" fmla="*/ 2147 h 4800"/>
                <a:gd name="T78" fmla="*/ 3646 w 4915"/>
                <a:gd name="T79" fmla="*/ 2511 h 4800"/>
                <a:gd name="T80" fmla="*/ 3052 w 4915"/>
                <a:gd name="T81" fmla="*/ 2147 h 4800"/>
                <a:gd name="T82" fmla="*/ 2457 w 4915"/>
                <a:gd name="T83" fmla="*/ 2511 h 4800"/>
                <a:gd name="T84" fmla="*/ 1863 w 4915"/>
                <a:gd name="T85" fmla="*/ 2147 h 4800"/>
                <a:gd name="T86" fmla="*/ 1268 w 4915"/>
                <a:gd name="T87" fmla="*/ 2511 h 4800"/>
                <a:gd name="T88" fmla="*/ 674 w 4915"/>
                <a:gd name="T89" fmla="*/ 2147 h 4800"/>
                <a:gd name="T90" fmla="*/ 219 w 4915"/>
                <a:gd name="T91" fmla="*/ 2328 h 4800"/>
                <a:gd name="T92" fmla="*/ 2457 w 4915"/>
                <a:gd name="T93" fmla="*/ 547 h 4800"/>
                <a:gd name="T94" fmla="*/ 4695 w 4915"/>
                <a:gd name="T95" fmla="*/ 2328 h 4800"/>
                <a:gd name="T96" fmla="*/ 4241 w 4915"/>
                <a:gd name="T97" fmla="*/ 2147 h 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15" h="4800">
                  <a:moveTo>
                    <a:pt x="4915" y="2834"/>
                  </a:moveTo>
                  <a:cubicBezTo>
                    <a:pt x="4915" y="2810"/>
                    <a:pt x="4913" y="2786"/>
                    <a:pt x="4911" y="2763"/>
                  </a:cubicBezTo>
                  <a:cubicBezTo>
                    <a:pt x="4870" y="1472"/>
                    <a:pt x="3828" y="431"/>
                    <a:pt x="2537" y="389"/>
                  </a:cubicBezTo>
                  <a:lnTo>
                    <a:pt x="2537" y="0"/>
                  </a:lnTo>
                  <a:lnTo>
                    <a:pt x="2378" y="0"/>
                  </a:lnTo>
                  <a:lnTo>
                    <a:pt x="2378" y="389"/>
                  </a:lnTo>
                  <a:cubicBezTo>
                    <a:pt x="1087" y="431"/>
                    <a:pt x="45" y="1473"/>
                    <a:pt x="4" y="2764"/>
                  </a:cubicBezTo>
                  <a:cubicBezTo>
                    <a:pt x="1" y="2787"/>
                    <a:pt x="0" y="2810"/>
                    <a:pt x="0" y="2834"/>
                  </a:cubicBezTo>
                  <a:lnTo>
                    <a:pt x="2" y="2834"/>
                  </a:lnTo>
                  <a:cubicBezTo>
                    <a:pt x="2" y="2837"/>
                    <a:pt x="1" y="2840"/>
                    <a:pt x="1" y="2843"/>
                  </a:cubicBezTo>
                  <a:lnTo>
                    <a:pt x="161" y="2843"/>
                  </a:lnTo>
                  <a:cubicBezTo>
                    <a:pt x="161" y="2821"/>
                    <a:pt x="162" y="2799"/>
                    <a:pt x="162" y="2777"/>
                  </a:cubicBezTo>
                  <a:cubicBezTo>
                    <a:pt x="190" y="2513"/>
                    <a:pt x="409" y="2306"/>
                    <a:pt x="674" y="2306"/>
                  </a:cubicBezTo>
                  <a:cubicBezTo>
                    <a:pt x="958" y="2306"/>
                    <a:pt x="1189" y="2543"/>
                    <a:pt x="1189" y="2834"/>
                  </a:cubicBezTo>
                  <a:lnTo>
                    <a:pt x="1348" y="2834"/>
                  </a:lnTo>
                  <a:cubicBezTo>
                    <a:pt x="1348" y="2543"/>
                    <a:pt x="1579" y="2306"/>
                    <a:pt x="1863" y="2306"/>
                  </a:cubicBezTo>
                  <a:cubicBezTo>
                    <a:pt x="2146" y="2306"/>
                    <a:pt x="2377" y="2542"/>
                    <a:pt x="2378" y="2832"/>
                  </a:cubicBezTo>
                  <a:lnTo>
                    <a:pt x="2378" y="4379"/>
                  </a:lnTo>
                  <a:cubicBezTo>
                    <a:pt x="2378" y="4611"/>
                    <a:pt x="2564" y="4800"/>
                    <a:pt x="2792" y="4800"/>
                  </a:cubicBezTo>
                  <a:cubicBezTo>
                    <a:pt x="3021" y="4800"/>
                    <a:pt x="3206" y="4611"/>
                    <a:pt x="3206" y="4379"/>
                  </a:cubicBezTo>
                  <a:lnTo>
                    <a:pt x="3047" y="4379"/>
                  </a:lnTo>
                  <a:cubicBezTo>
                    <a:pt x="3047" y="4523"/>
                    <a:pt x="2933" y="4641"/>
                    <a:pt x="2792" y="4641"/>
                  </a:cubicBezTo>
                  <a:cubicBezTo>
                    <a:pt x="2651" y="4641"/>
                    <a:pt x="2537" y="4524"/>
                    <a:pt x="2537" y="4379"/>
                  </a:cubicBezTo>
                  <a:lnTo>
                    <a:pt x="2537" y="2834"/>
                  </a:lnTo>
                  <a:lnTo>
                    <a:pt x="2537" y="2834"/>
                  </a:lnTo>
                  <a:cubicBezTo>
                    <a:pt x="2537" y="2543"/>
                    <a:pt x="2768" y="2306"/>
                    <a:pt x="3052" y="2306"/>
                  </a:cubicBezTo>
                  <a:cubicBezTo>
                    <a:pt x="3335" y="2306"/>
                    <a:pt x="3566" y="2542"/>
                    <a:pt x="3567" y="2832"/>
                  </a:cubicBezTo>
                  <a:cubicBezTo>
                    <a:pt x="3567" y="2833"/>
                    <a:pt x="3567" y="2833"/>
                    <a:pt x="3567" y="2834"/>
                  </a:cubicBezTo>
                  <a:lnTo>
                    <a:pt x="3567" y="2834"/>
                  </a:lnTo>
                  <a:lnTo>
                    <a:pt x="3726" y="2834"/>
                  </a:lnTo>
                  <a:lnTo>
                    <a:pt x="3726" y="2834"/>
                  </a:lnTo>
                  <a:cubicBezTo>
                    <a:pt x="3726" y="2833"/>
                    <a:pt x="3726" y="2833"/>
                    <a:pt x="3726" y="2832"/>
                  </a:cubicBezTo>
                  <a:cubicBezTo>
                    <a:pt x="3727" y="2542"/>
                    <a:pt x="3957" y="2306"/>
                    <a:pt x="4241" y="2306"/>
                  </a:cubicBezTo>
                  <a:cubicBezTo>
                    <a:pt x="4506" y="2306"/>
                    <a:pt x="4724" y="2512"/>
                    <a:pt x="4752" y="2776"/>
                  </a:cubicBezTo>
                  <a:cubicBezTo>
                    <a:pt x="4753" y="2798"/>
                    <a:pt x="4754" y="2821"/>
                    <a:pt x="4754" y="2843"/>
                  </a:cubicBezTo>
                  <a:lnTo>
                    <a:pt x="4913" y="2843"/>
                  </a:lnTo>
                  <a:cubicBezTo>
                    <a:pt x="4913" y="2840"/>
                    <a:pt x="4913" y="2837"/>
                    <a:pt x="4913" y="2834"/>
                  </a:cubicBezTo>
                  <a:lnTo>
                    <a:pt x="4915" y="2834"/>
                  </a:lnTo>
                  <a:close/>
                  <a:moveTo>
                    <a:pt x="4241" y="2147"/>
                  </a:moveTo>
                  <a:cubicBezTo>
                    <a:pt x="3984" y="2147"/>
                    <a:pt x="3760" y="2295"/>
                    <a:pt x="3646" y="2511"/>
                  </a:cubicBezTo>
                  <a:cubicBezTo>
                    <a:pt x="3533" y="2295"/>
                    <a:pt x="3309" y="2147"/>
                    <a:pt x="3052" y="2147"/>
                  </a:cubicBezTo>
                  <a:cubicBezTo>
                    <a:pt x="2795" y="2147"/>
                    <a:pt x="2571" y="2295"/>
                    <a:pt x="2457" y="2511"/>
                  </a:cubicBezTo>
                  <a:cubicBezTo>
                    <a:pt x="2344" y="2295"/>
                    <a:pt x="2120" y="2147"/>
                    <a:pt x="1863" y="2147"/>
                  </a:cubicBezTo>
                  <a:cubicBezTo>
                    <a:pt x="1606" y="2147"/>
                    <a:pt x="1382" y="2295"/>
                    <a:pt x="1268" y="2511"/>
                  </a:cubicBezTo>
                  <a:cubicBezTo>
                    <a:pt x="1155" y="2295"/>
                    <a:pt x="931" y="2147"/>
                    <a:pt x="674" y="2147"/>
                  </a:cubicBezTo>
                  <a:cubicBezTo>
                    <a:pt x="499" y="2147"/>
                    <a:pt x="339" y="2216"/>
                    <a:pt x="219" y="2328"/>
                  </a:cubicBezTo>
                  <a:cubicBezTo>
                    <a:pt x="454" y="1309"/>
                    <a:pt x="1368" y="547"/>
                    <a:pt x="2457" y="547"/>
                  </a:cubicBezTo>
                  <a:cubicBezTo>
                    <a:pt x="3547" y="547"/>
                    <a:pt x="4461" y="1309"/>
                    <a:pt x="4695" y="2328"/>
                  </a:cubicBezTo>
                  <a:cubicBezTo>
                    <a:pt x="4575" y="2216"/>
                    <a:pt x="4416" y="2147"/>
                    <a:pt x="4241" y="214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5" name="组合 34"/>
          <p:cNvGrpSpPr/>
          <p:nvPr/>
        </p:nvGrpSpPr>
        <p:grpSpPr>
          <a:xfrm>
            <a:off x="1236597" y="4671272"/>
            <a:ext cx="546161" cy="546160"/>
            <a:chOff x="5875272" y="1899043"/>
            <a:chExt cx="1302766" cy="1302765"/>
          </a:xfrm>
        </p:grpSpPr>
        <p:sp>
          <p:nvSpPr>
            <p:cNvPr id="36" name="圆角矩形 35"/>
            <p:cNvSpPr/>
            <p:nvPr/>
          </p:nvSpPr>
          <p:spPr>
            <a:xfrm rot="2700000">
              <a:off x="5875272" y="1899043"/>
              <a:ext cx="1302765" cy="1302766"/>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圆角矩形 18"/>
            <p:cNvSpPr/>
            <p:nvPr/>
          </p:nvSpPr>
          <p:spPr>
            <a:xfrm>
              <a:off x="6222137" y="2311395"/>
              <a:ext cx="609038" cy="478065"/>
            </a:xfrm>
            <a:custGeom>
              <a:avLst/>
              <a:gdLst>
                <a:gd name="connsiteX0" fmla="*/ 315239 w 606721"/>
                <a:gd name="connsiteY0" fmla="*/ 351824 h 476246"/>
                <a:gd name="connsiteX1" fmla="*/ 315239 w 606721"/>
                <a:gd name="connsiteY1" fmla="*/ 369957 h 476246"/>
                <a:gd name="connsiteX2" fmla="*/ 533394 w 606721"/>
                <a:gd name="connsiteY2" fmla="*/ 369957 h 476246"/>
                <a:gd name="connsiteX3" fmla="*/ 533394 w 606721"/>
                <a:gd name="connsiteY3" fmla="*/ 351824 h 476246"/>
                <a:gd name="connsiteX4" fmla="*/ 88066 w 606721"/>
                <a:gd name="connsiteY4" fmla="*/ 264832 h 476246"/>
                <a:gd name="connsiteX5" fmla="*/ 183188 w 606721"/>
                <a:gd name="connsiteY5" fmla="*/ 264832 h 476246"/>
                <a:gd name="connsiteX6" fmla="*/ 183188 w 606721"/>
                <a:gd name="connsiteY6" fmla="*/ 359813 h 476246"/>
                <a:gd name="connsiteX7" fmla="*/ 88066 w 606721"/>
                <a:gd name="connsiteY7" fmla="*/ 359813 h 476246"/>
                <a:gd name="connsiteX8" fmla="*/ 315239 w 606721"/>
                <a:gd name="connsiteY8" fmla="*/ 261160 h 476246"/>
                <a:gd name="connsiteX9" fmla="*/ 315239 w 606721"/>
                <a:gd name="connsiteY9" fmla="*/ 279293 h 476246"/>
                <a:gd name="connsiteX10" fmla="*/ 533394 w 606721"/>
                <a:gd name="connsiteY10" fmla="*/ 279293 h 476246"/>
                <a:gd name="connsiteX11" fmla="*/ 533394 w 606721"/>
                <a:gd name="connsiteY11" fmla="*/ 261160 h 476246"/>
                <a:gd name="connsiteX12" fmla="*/ 69901 w 606721"/>
                <a:gd name="connsiteY12" fmla="*/ 246676 h 476246"/>
                <a:gd name="connsiteX13" fmla="*/ 69901 w 606721"/>
                <a:gd name="connsiteY13" fmla="*/ 377940 h 476246"/>
                <a:gd name="connsiteX14" fmla="*/ 201365 w 606721"/>
                <a:gd name="connsiteY14" fmla="*/ 377940 h 476246"/>
                <a:gd name="connsiteX15" fmla="*/ 201365 w 606721"/>
                <a:gd name="connsiteY15" fmla="*/ 246676 h 476246"/>
                <a:gd name="connsiteX16" fmla="*/ 315239 w 606721"/>
                <a:gd name="connsiteY16" fmla="*/ 170381 h 476246"/>
                <a:gd name="connsiteX17" fmla="*/ 315239 w 606721"/>
                <a:gd name="connsiteY17" fmla="*/ 188514 h 476246"/>
                <a:gd name="connsiteX18" fmla="*/ 533394 w 606721"/>
                <a:gd name="connsiteY18" fmla="*/ 188514 h 476246"/>
                <a:gd name="connsiteX19" fmla="*/ 533394 w 606721"/>
                <a:gd name="connsiteY19" fmla="*/ 170381 h 476246"/>
                <a:gd name="connsiteX20" fmla="*/ 135627 w 606721"/>
                <a:gd name="connsiteY20" fmla="*/ 97874 h 476246"/>
                <a:gd name="connsiteX21" fmla="*/ 183188 w 606721"/>
                <a:gd name="connsiteY21" fmla="*/ 145294 h 476246"/>
                <a:gd name="connsiteX22" fmla="*/ 135627 w 606721"/>
                <a:gd name="connsiteY22" fmla="*/ 192714 h 476246"/>
                <a:gd name="connsiteX23" fmla="*/ 88066 w 606721"/>
                <a:gd name="connsiteY23" fmla="*/ 145294 h 476246"/>
                <a:gd name="connsiteX24" fmla="*/ 135627 w 606721"/>
                <a:gd name="connsiteY24" fmla="*/ 97874 h 476246"/>
                <a:gd name="connsiteX25" fmla="*/ 315239 w 606721"/>
                <a:gd name="connsiteY25" fmla="*/ 79716 h 476246"/>
                <a:gd name="connsiteX26" fmla="*/ 315239 w 606721"/>
                <a:gd name="connsiteY26" fmla="*/ 97849 h 476246"/>
                <a:gd name="connsiteX27" fmla="*/ 533394 w 606721"/>
                <a:gd name="connsiteY27" fmla="*/ 97849 h 476246"/>
                <a:gd name="connsiteX28" fmla="*/ 533394 w 606721"/>
                <a:gd name="connsiteY28" fmla="*/ 79716 h 476246"/>
                <a:gd name="connsiteX29" fmla="*/ 135690 w 606721"/>
                <a:gd name="connsiteY29" fmla="*/ 79602 h 476246"/>
                <a:gd name="connsiteX30" fmla="*/ 69901 w 606721"/>
                <a:gd name="connsiteY30" fmla="*/ 145292 h 476246"/>
                <a:gd name="connsiteX31" fmla="*/ 135690 w 606721"/>
                <a:gd name="connsiteY31" fmla="*/ 210867 h 476246"/>
                <a:gd name="connsiteX32" fmla="*/ 201365 w 606721"/>
                <a:gd name="connsiteY32" fmla="*/ 145292 h 476246"/>
                <a:gd name="connsiteX33" fmla="*/ 135690 w 606721"/>
                <a:gd name="connsiteY33" fmla="*/ 79602 h 476246"/>
                <a:gd name="connsiteX34" fmla="*/ 0 w 606721"/>
                <a:gd name="connsiteY34" fmla="*/ 0 h 476246"/>
                <a:gd name="connsiteX35" fmla="*/ 606721 w 606721"/>
                <a:gd name="connsiteY35" fmla="*/ 0 h 476246"/>
                <a:gd name="connsiteX36" fmla="*/ 606721 w 606721"/>
                <a:gd name="connsiteY36" fmla="*/ 476246 h 476246"/>
                <a:gd name="connsiteX37" fmla="*/ 0 w 606721"/>
                <a:gd name="connsiteY37" fmla="*/ 476246 h 476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6721" h="476246">
                  <a:moveTo>
                    <a:pt x="315239" y="351824"/>
                  </a:moveTo>
                  <a:lnTo>
                    <a:pt x="315239" y="369957"/>
                  </a:lnTo>
                  <a:lnTo>
                    <a:pt x="533394" y="369957"/>
                  </a:lnTo>
                  <a:lnTo>
                    <a:pt x="533394" y="351824"/>
                  </a:lnTo>
                  <a:close/>
                  <a:moveTo>
                    <a:pt x="88066" y="264832"/>
                  </a:moveTo>
                  <a:lnTo>
                    <a:pt x="183188" y="264832"/>
                  </a:lnTo>
                  <a:lnTo>
                    <a:pt x="183188" y="359813"/>
                  </a:lnTo>
                  <a:lnTo>
                    <a:pt x="88066" y="359813"/>
                  </a:lnTo>
                  <a:close/>
                  <a:moveTo>
                    <a:pt x="315239" y="261160"/>
                  </a:moveTo>
                  <a:lnTo>
                    <a:pt x="315239" y="279293"/>
                  </a:lnTo>
                  <a:lnTo>
                    <a:pt x="533394" y="279293"/>
                  </a:lnTo>
                  <a:lnTo>
                    <a:pt x="533394" y="261160"/>
                  </a:lnTo>
                  <a:close/>
                  <a:moveTo>
                    <a:pt x="69901" y="246676"/>
                  </a:moveTo>
                  <a:lnTo>
                    <a:pt x="69901" y="377940"/>
                  </a:lnTo>
                  <a:lnTo>
                    <a:pt x="201365" y="377940"/>
                  </a:lnTo>
                  <a:lnTo>
                    <a:pt x="201365" y="246676"/>
                  </a:lnTo>
                  <a:close/>
                  <a:moveTo>
                    <a:pt x="315239" y="170381"/>
                  </a:moveTo>
                  <a:lnTo>
                    <a:pt x="315239" y="188514"/>
                  </a:lnTo>
                  <a:lnTo>
                    <a:pt x="533394" y="188514"/>
                  </a:lnTo>
                  <a:lnTo>
                    <a:pt x="533394" y="170381"/>
                  </a:lnTo>
                  <a:close/>
                  <a:moveTo>
                    <a:pt x="135627" y="97874"/>
                  </a:moveTo>
                  <a:cubicBezTo>
                    <a:pt x="161894" y="97874"/>
                    <a:pt x="183188" y="119105"/>
                    <a:pt x="183188" y="145294"/>
                  </a:cubicBezTo>
                  <a:cubicBezTo>
                    <a:pt x="183188" y="171483"/>
                    <a:pt x="161894" y="192714"/>
                    <a:pt x="135627" y="192714"/>
                  </a:cubicBezTo>
                  <a:cubicBezTo>
                    <a:pt x="109360" y="192714"/>
                    <a:pt x="88066" y="171483"/>
                    <a:pt x="88066" y="145294"/>
                  </a:cubicBezTo>
                  <a:cubicBezTo>
                    <a:pt x="88066" y="119105"/>
                    <a:pt x="109360" y="97874"/>
                    <a:pt x="135627" y="97874"/>
                  </a:cubicBezTo>
                  <a:close/>
                  <a:moveTo>
                    <a:pt x="315239" y="79716"/>
                  </a:moveTo>
                  <a:lnTo>
                    <a:pt x="315239" y="97849"/>
                  </a:lnTo>
                  <a:lnTo>
                    <a:pt x="533394" y="97849"/>
                  </a:lnTo>
                  <a:lnTo>
                    <a:pt x="533394" y="79716"/>
                  </a:lnTo>
                  <a:close/>
                  <a:moveTo>
                    <a:pt x="135690" y="79602"/>
                  </a:moveTo>
                  <a:cubicBezTo>
                    <a:pt x="99369" y="79602"/>
                    <a:pt x="69901" y="109140"/>
                    <a:pt x="69901" y="145292"/>
                  </a:cubicBezTo>
                  <a:cubicBezTo>
                    <a:pt x="69901" y="181443"/>
                    <a:pt x="99369" y="210867"/>
                    <a:pt x="135690" y="210867"/>
                  </a:cubicBezTo>
                  <a:cubicBezTo>
                    <a:pt x="171897" y="210867"/>
                    <a:pt x="201365" y="181443"/>
                    <a:pt x="201365" y="145292"/>
                  </a:cubicBezTo>
                  <a:cubicBezTo>
                    <a:pt x="201365" y="109140"/>
                    <a:pt x="171897" y="79602"/>
                    <a:pt x="135690" y="79602"/>
                  </a:cubicBezTo>
                  <a:close/>
                  <a:moveTo>
                    <a:pt x="0" y="0"/>
                  </a:moveTo>
                  <a:lnTo>
                    <a:pt x="606721" y="0"/>
                  </a:lnTo>
                  <a:lnTo>
                    <a:pt x="606721" y="476246"/>
                  </a:lnTo>
                  <a:lnTo>
                    <a:pt x="0" y="47624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2100644" y="2412650"/>
            <a:ext cx="4224337" cy="729904"/>
            <a:chOff x="5354322" y="1967781"/>
            <a:chExt cx="4224337" cy="729904"/>
          </a:xfrm>
        </p:grpSpPr>
        <p:sp>
          <p:nvSpPr>
            <p:cNvPr id="21" name="矩形 20"/>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2" name="矩形 21"/>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23" name="组合 22"/>
          <p:cNvGrpSpPr/>
          <p:nvPr/>
        </p:nvGrpSpPr>
        <p:grpSpPr>
          <a:xfrm>
            <a:off x="2100644" y="3505343"/>
            <a:ext cx="4224337" cy="729904"/>
            <a:chOff x="5354322" y="1967781"/>
            <a:chExt cx="4224337" cy="729904"/>
          </a:xfrm>
        </p:grpSpPr>
        <p:sp>
          <p:nvSpPr>
            <p:cNvPr id="24" name="矩形 23"/>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5" name="矩形 24"/>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26" name="组合 25"/>
          <p:cNvGrpSpPr/>
          <p:nvPr/>
        </p:nvGrpSpPr>
        <p:grpSpPr>
          <a:xfrm>
            <a:off x="2100644" y="4579400"/>
            <a:ext cx="4224337" cy="729904"/>
            <a:chOff x="5354322" y="1967781"/>
            <a:chExt cx="4224337" cy="729904"/>
          </a:xfrm>
        </p:grpSpPr>
        <p:sp>
          <p:nvSpPr>
            <p:cNvPr id="27" name="矩形 26"/>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53" presetClass="entr" presetSubtype="16" fill="hold"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500" fill="hold"/>
                                        <p:tgtEl>
                                          <p:spTgt spid="32"/>
                                        </p:tgtEl>
                                        <p:attrNameLst>
                                          <p:attrName>ppt_w</p:attrName>
                                        </p:attrNameLst>
                                      </p:cBhvr>
                                      <p:tavLst>
                                        <p:tav tm="0">
                                          <p:val>
                                            <p:fltVal val="0"/>
                                          </p:val>
                                        </p:tav>
                                        <p:tav tm="100000">
                                          <p:val>
                                            <p:strVal val="#ppt_w"/>
                                          </p:val>
                                        </p:tav>
                                      </p:tavLst>
                                    </p:anim>
                                    <p:anim calcmode="lin" valueType="num">
                                      <p:cBhvr>
                                        <p:cTn id="13" dur="500" fill="hold"/>
                                        <p:tgtEl>
                                          <p:spTgt spid="32"/>
                                        </p:tgtEl>
                                        <p:attrNameLst>
                                          <p:attrName>ppt_h</p:attrName>
                                        </p:attrNameLst>
                                      </p:cBhvr>
                                      <p:tavLst>
                                        <p:tav tm="0">
                                          <p:val>
                                            <p:fltVal val="0"/>
                                          </p:val>
                                        </p:tav>
                                        <p:tav tm="100000">
                                          <p:val>
                                            <p:strVal val="#ppt_h"/>
                                          </p:val>
                                        </p:tav>
                                      </p:tavLst>
                                    </p:anim>
                                    <p:animEffect transition="in" filter="fade">
                                      <p:cBhvr>
                                        <p:cTn id="14" dur="500"/>
                                        <p:tgtEl>
                                          <p:spTgt spid="32"/>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500"/>
                            </p:stCondLst>
                            <p:childTnLst>
                              <p:par>
                                <p:cTn id="21" presetID="2" presetClass="entr" presetSubtype="2"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2" fill="hold"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2" fill="hold"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53" presetClass="entr" presetSubtype="16"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1047750" y="1828800"/>
          <a:ext cx="10096500" cy="2815771"/>
        </p:xfrm>
        <a:graphic>
          <a:graphicData uri="http://schemas.openxmlformats.org/drawingml/2006/chart">
            <c:chart xmlns:c="http://schemas.openxmlformats.org/drawingml/2006/chart" xmlns:r="http://schemas.openxmlformats.org/officeDocument/2006/relationships" r:id="rId1"/>
          </a:graphicData>
        </a:graphic>
      </p:graphicFrame>
      <p:grpSp>
        <p:nvGrpSpPr>
          <p:cNvPr id="5" name="组合 4"/>
          <p:cNvGrpSpPr/>
          <p:nvPr/>
        </p:nvGrpSpPr>
        <p:grpSpPr>
          <a:xfrm>
            <a:off x="0" y="342834"/>
            <a:ext cx="12192000" cy="783799"/>
            <a:chOff x="0" y="342834"/>
            <a:chExt cx="12192000" cy="783799"/>
          </a:xfrm>
        </p:grpSpPr>
        <p:grpSp>
          <p:nvGrpSpPr>
            <p:cNvPr id="6" name="组合 5"/>
            <p:cNvGrpSpPr/>
            <p:nvPr/>
          </p:nvGrpSpPr>
          <p:grpSpPr>
            <a:xfrm>
              <a:off x="3948021" y="342834"/>
              <a:ext cx="4324984" cy="783799"/>
              <a:chOff x="3948021" y="342834"/>
              <a:chExt cx="4324984" cy="783799"/>
            </a:xfrm>
          </p:grpSpPr>
          <p:sp>
            <p:nvSpPr>
              <p:cNvPr id="9" name="文本框 8"/>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0" name="文本框 9"/>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7" name="直接连接符 6"/>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1155471" y="5031846"/>
            <a:ext cx="9599615" cy="880948"/>
            <a:chOff x="5354322" y="1967781"/>
            <a:chExt cx="9599615" cy="880948"/>
          </a:xfrm>
        </p:grpSpPr>
        <p:sp>
          <p:nvSpPr>
            <p:cNvPr id="12" name="矩形 11"/>
            <p:cNvSpPr/>
            <p:nvPr/>
          </p:nvSpPr>
          <p:spPr>
            <a:xfrm>
              <a:off x="5354322" y="2332306"/>
              <a:ext cx="9599615" cy="516423"/>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t>用户可以在投影仪或者计算机</a:t>
              </a:r>
              <a:r>
                <a:rPr lang="zh-CN" altLang="en-US" sz="1200" dirty="0" smtClean="0"/>
                <a:t>上可以</a:t>
              </a:r>
              <a:r>
                <a:rPr lang="zh-CN" altLang="en-US" sz="1200" dirty="0"/>
                <a:t>将演示文稿打印</a:t>
              </a:r>
              <a:r>
                <a:rPr lang="zh-CN" altLang="en-US" sz="1200" dirty="0" smtClean="0"/>
                <a:t>出来制作</a:t>
              </a:r>
              <a:r>
                <a:rPr lang="zh-CN" altLang="en-US" sz="1200" dirty="0"/>
                <a:t>成</a:t>
              </a:r>
              <a:r>
                <a:rPr lang="zh-CN" altLang="en-US" sz="1200" dirty="0" smtClean="0"/>
                <a:t>胶片以便</a:t>
              </a:r>
              <a:r>
                <a:rPr lang="zh-CN" altLang="en-US" sz="1200" dirty="0"/>
                <a:t>应用到更广泛的领域中用户可以在投影仪或者计算机上可以将演示文稿打印出来制作成胶片以便应用到更广泛的领域</a:t>
              </a:r>
              <a:r>
                <a:rPr lang="zh-CN" altLang="en-US" sz="1200" dirty="0" smtClean="0"/>
                <a:t>中</a:t>
              </a:r>
              <a:endParaRPr lang="zh-CN" altLang="en-US" sz="1200" dirty="0"/>
            </a:p>
          </p:txBody>
        </p:sp>
        <p:sp>
          <p:nvSpPr>
            <p:cNvPr id="13" name="矩形 12"/>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t>标题文字添加</a:t>
              </a:r>
              <a:endParaRPr lang="zh-CN" altLang="en-US" b="1" dirty="0"/>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743075" y="1943100"/>
            <a:ext cx="2135982" cy="2135982"/>
            <a:chOff x="2828925" y="1278732"/>
            <a:chExt cx="3048000" cy="3048000"/>
          </a:xfrm>
        </p:grpSpPr>
        <p:sp>
          <p:nvSpPr>
            <p:cNvPr id="2" name="椭圆 1"/>
            <p:cNvSpPr/>
            <p:nvPr/>
          </p:nvSpPr>
          <p:spPr>
            <a:xfrm>
              <a:off x="2828925" y="1278732"/>
              <a:ext cx="3048000" cy="3048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饼形 2"/>
            <p:cNvSpPr/>
            <p:nvPr/>
          </p:nvSpPr>
          <p:spPr>
            <a:xfrm>
              <a:off x="2828925" y="1278732"/>
              <a:ext cx="3048000" cy="3048000"/>
            </a:xfrm>
            <a:prstGeom prst="pi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3264693" y="1714500"/>
              <a:ext cx="2176464" cy="21764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5038725" y="1943100"/>
            <a:ext cx="2135982" cy="2135982"/>
            <a:chOff x="2828925" y="1278732"/>
            <a:chExt cx="3048000" cy="3048000"/>
          </a:xfrm>
        </p:grpSpPr>
        <p:sp>
          <p:nvSpPr>
            <p:cNvPr id="7" name="椭圆 6"/>
            <p:cNvSpPr/>
            <p:nvPr/>
          </p:nvSpPr>
          <p:spPr>
            <a:xfrm>
              <a:off x="2828925" y="1278732"/>
              <a:ext cx="3048000" cy="3048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饼形 7"/>
            <p:cNvSpPr/>
            <p:nvPr/>
          </p:nvSpPr>
          <p:spPr>
            <a:xfrm>
              <a:off x="2828925" y="1278732"/>
              <a:ext cx="3048000" cy="3048000"/>
            </a:xfrm>
            <a:prstGeom prst="pie">
              <a:avLst>
                <a:gd name="adj1" fmla="val 19802889"/>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3264693" y="1714500"/>
              <a:ext cx="2176464" cy="21764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8334375" y="1943100"/>
            <a:ext cx="2135982" cy="2135982"/>
            <a:chOff x="2828925" y="1278732"/>
            <a:chExt cx="3048000" cy="3048000"/>
          </a:xfrm>
        </p:grpSpPr>
        <p:sp>
          <p:nvSpPr>
            <p:cNvPr id="11" name="椭圆 10"/>
            <p:cNvSpPr/>
            <p:nvPr/>
          </p:nvSpPr>
          <p:spPr>
            <a:xfrm>
              <a:off x="2828925" y="1278732"/>
              <a:ext cx="3048000" cy="3048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饼形 11"/>
            <p:cNvSpPr/>
            <p:nvPr/>
          </p:nvSpPr>
          <p:spPr>
            <a:xfrm>
              <a:off x="2828925" y="1278732"/>
              <a:ext cx="3048000" cy="3048000"/>
            </a:xfrm>
            <a:prstGeom prst="pie">
              <a:avLst>
                <a:gd name="adj1" fmla="val 2595857"/>
                <a:gd name="adj2" fmla="val 1620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3264693" y="1714500"/>
              <a:ext cx="2176464" cy="21764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0" y="342834"/>
            <a:ext cx="12192000" cy="783799"/>
            <a:chOff x="0" y="342834"/>
            <a:chExt cx="12192000" cy="783799"/>
          </a:xfrm>
        </p:grpSpPr>
        <p:grpSp>
          <p:nvGrpSpPr>
            <p:cNvPr id="15" name="组合 14"/>
            <p:cNvGrpSpPr/>
            <p:nvPr/>
          </p:nvGrpSpPr>
          <p:grpSpPr>
            <a:xfrm>
              <a:off x="3948021" y="342834"/>
              <a:ext cx="4324984" cy="783799"/>
              <a:chOff x="3948021" y="342834"/>
              <a:chExt cx="4324984" cy="783799"/>
            </a:xfrm>
          </p:grpSpPr>
          <p:sp>
            <p:nvSpPr>
              <p:cNvPr id="18" name="文本框 17"/>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9" name="文本框 18"/>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6" name="直接连接符 15"/>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630850" y="4282860"/>
            <a:ext cx="2360432" cy="1494928"/>
            <a:chOff x="3488972" y="2425949"/>
            <a:chExt cx="2360432" cy="1494928"/>
          </a:xfrm>
        </p:grpSpPr>
        <p:sp>
          <p:nvSpPr>
            <p:cNvPr id="21" name="矩形 20"/>
            <p:cNvSpPr/>
            <p:nvPr/>
          </p:nvSpPr>
          <p:spPr>
            <a:xfrm>
              <a:off x="3488972" y="2942148"/>
              <a:ext cx="236043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endParaRPr lang="zh-CN" altLang="en-US" sz="1600" dirty="0" smtClean="0"/>
            </a:p>
          </p:txBody>
        </p:sp>
        <p:sp>
          <p:nvSpPr>
            <p:cNvPr id="22" name="矩形 21"/>
            <p:cNvSpPr/>
            <p:nvPr/>
          </p:nvSpPr>
          <p:spPr>
            <a:xfrm>
              <a:off x="3626995" y="2425949"/>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endParaRPr lang="zh-CN" altLang="en-US" sz="2400" b="1" dirty="0"/>
            </a:p>
          </p:txBody>
        </p:sp>
      </p:grpSp>
      <p:grpSp>
        <p:nvGrpSpPr>
          <p:cNvPr id="23" name="组合 22"/>
          <p:cNvGrpSpPr/>
          <p:nvPr/>
        </p:nvGrpSpPr>
        <p:grpSpPr>
          <a:xfrm>
            <a:off x="4926500" y="4282860"/>
            <a:ext cx="2360432" cy="1494928"/>
            <a:chOff x="3488972" y="2425949"/>
            <a:chExt cx="2360432" cy="1494928"/>
          </a:xfrm>
        </p:grpSpPr>
        <p:sp>
          <p:nvSpPr>
            <p:cNvPr id="24" name="矩形 23"/>
            <p:cNvSpPr/>
            <p:nvPr/>
          </p:nvSpPr>
          <p:spPr>
            <a:xfrm>
              <a:off x="3488972" y="2942148"/>
              <a:ext cx="236043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endParaRPr lang="zh-CN" altLang="en-US" sz="1600" dirty="0" smtClean="0"/>
            </a:p>
          </p:txBody>
        </p:sp>
        <p:sp>
          <p:nvSpPr>
            <p:cNvPr id="25" name="矩形 24"/>
            <p:cNvSpPr/>
            <p:nvPr/>
          </p:nvSpPr>
          <p:spPr>
            <a:xfrm>
              <a:off x="3626995" y="2425949"/>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endParaRPr lang="zh-CN" altLang="en-US" sz="2400" b="1" dirty="0"/>
            </a:p>
          </p:txBody>
        </p:sp>
      </p:grpSp>
      <p:grpSp>
        <p:nvGrpSpPr>
          <p:cNvPr id="26" name="组合 25"/>
          <p:cNvGrpSpPr/>
          <p:nvPr/>
        </p:nvGrpSpPr>
        <p:grpSpPr>
          <a:xfrm>
            <a:off x="8222150" y="4282860"/>
            <a:ext cx="2360432" cy="1494928"/>
            <a:chOff x="3488972" y="2425949"/>
            <a:chExt cx="2360432" cy="1494928"/>
          </a:xfrm>
        </p:grpSpPr>
        <p:sp>
          <p:nvSpPr>
            <p:cNvPr id="27" name="矩形 26"/>
            <p:cNvSpPr/>
            <p:nvPr/>
          </p:nvSpPr>
          <p:spPr>
            <a:xfrm>
              <a:off x="3488972" y="2942148"/>
              <a:ext cx="236043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endParaRPr lang="zh-CN" altLang="en-US" sz="1600" dirty="0" smtClean="0"/>
            </a:p>
          </p:txBody>
        </p:sp>
        <p:sp>
          <p:nvSpPr>
            <p:cNvPr id="28" name="矩形 27"/>
            <p:cNvSpPr/>
            <p:nvPr/>
          </p:nvSpPr>
          <p:spPr>
            <a:xfrm>
              <a:off x="3626995" y="2425949"/>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endParaRPr lang="zh-CN" altLang="en-US" sz="2400" b="1" dirty="0"/>
            </a:p>
          </p:txBody>
        </p:sp>
      </p:grpSp>
      <p:sp>
        <p:nvSpPr>
          <p:cNvPr id="29" name="文本框 28"/>
          <p:cNvSpPr txBox="1"/>
          <p:nvPr/>
        </p:nvSpPr>
        <p:spPr>
          <a:xfrm>
            <a:off x="2332408" y="2689675"/>
            <a:ext cx="957313" cy="584775"/>
          </a:xfrm>
          <a:prstGeom prst="rect">
            <a:avLst/>
          </a:prstGeom>
          <a:noFill/>
        </p:spPr>
        <p:txBody>
          <a:bodyPr wrap="none" rtlCol="0">
            <a:spAutoFit/>
            <a:scene3d>
              <a:camera prst="orthographicFront"/>
              <a:lightRig rig="threePt" dir="t"/>
            </a:scene3d>
            <a:sp3d contourW="12700"/>
          </a:bodyPr>
          <a:lstStyle/>
          <a:p>
            <a:pPr algn="ctr"/>
            <a:r>
              <a:rPr lang="en-US" altLang="zh-CN" sz="3200" i="1" dirty="0" smtClean="0">
                <a:latin typeface="Century Gothic" panose="020B0502020202020204" pitchFamily="34" charset="0"/>
                <a:cs typeface="经典综艺体简" panose="02010609000101010101" pitchFamily="49" charset="-122"/>
              </a:rPr>
              <a:t>75%</a:t>
            </a:r>
            <a:endParaRPr lang="zh-CN" altLang="en-US" sz="3200" i="1" dirty="0">
              <a:latin typeface="Century Gothic" panose="020B0502020202020204" pitchFamily="34" charset="0"/>
              <a:cs typeface="经典综艺体简" panose="02010609000101010101" pitchFamily="49" charset="-122"/>
            </a:endParaRPr>
          </a:p>
        </p:txBody>
      </p:sp>
      <p:sp>
        <p:nvSpPr>
          <p:cNvPr id="30" name="文本框 29"/>
          <p:cNvSpPr txBox="1"/>
          <p:nvPr/>
        </p:nvSpPr>
        <p:spPr>
          <a:xfrm>
            <a:off x="5628059" y="2689675"/>
            <a:ext cx="957314" cy="584775"/>
          </a:xfrm>
          <a:prstGeom prst="rect">
            <a:avLst/>
          </a:prstGeom>
          <a:noFill/>
        </p:spPr>
        <p:txBody>
          <a:bodyPr wrap="none" rtlCol="0">
            <a:spAutoFit/>
            <a:scene3d>
              <a:camera prst="orthographicFront"/>
              <a:lightRig rig="threePt" dir="t"/>
            </a:scene3d>
            <a:sp3d contourW="12700"/>
          </a:bodyPr>
          <a:lstStyle/>
          <a:p>
            <a:pPr algn="ctr"/>
            <a:r>
              <a:rPr lang="en-US" altLang="zh-CN" sz="3200" i="1" dirty="0" smtClean="0">
                <a:latin typeface="Century Gothic" panose="020B0502020202020204" pitchFamily="34" charset="0"/>
                <a:cs typeface="经典综艺体简" panose="02010609000101010101" pitchFamily="49" charset="-122"/>
              </a:rPr>
              <a:t>80%</a:t>
            </a:r>
            <a:endParaRPr lang="zh-CN" altLang="en-US" sz="3200" i="1" dirty="0">
              <a:latin typeface="Century Gothic" panose="020B0502020202020204" pitchFamily="34" charset="0"/>
              <a:cs typeface="经典综艺体简" panose="02010609000101010101" pitchFamily="49" charset="-122"/>
            </a:endParaRPr>
          </a:p>
        </p:txBody>
      </p:sp>
      <p:sp>
        <p:nvSpPr>
          <p:cNvPr id="31" name="文本框 30"/>
          <p:cNvSpPr txBox="1"/>
          <p:nvPr/>
        </p:nvSpPr>
        <p:spPr>
          <a:xfrm>
            <a:off x="8923709" y="2689675"/>
            <a:ext cx="957314" cy="584775"/>
          </a:xfrm>
          <a:prstGeom prst="rect">
            <a:avLst/>
          </a:prstGeom>
          <a:noFill/>
        </p:spPr>
        <p:txBody>
          <a:bodyPr wrap="none" rtlCol="0">
            <a:spAutoFit/>
            <a:scene3d>
              <a:camera prst="orthographicFront"/>
              <a:lightRig rig="threePt" dir="t"/>
            </a:scene3d>
            <a:sp3d contourW="12700"/>
          </a:bodyPr>
          <a:lstStyle/>
          <a:p>
            <a:pPr algn="ctr"/>
            <a:r>
              <a:rPr lang="en-US" altLang="zh-CN" sz="3200" i="1" dirty="0" smtClean="0">
                <a:latin typeface="Century Gothic" panose="020B0502020202020204" pitchFamily="34" charset="0"/>
                <a:cs typeface="经典综艺体简" panose="02010609000101010101" pitchFamily="49" charset="-122"/>
              </a:rPr>
              <a:t>70%</a:t>
            </a:r>
            <a:endParaRPr lang="zh-CN" altLang="en-US" sz="3200" i="1" dirty="0">
              <a:latin typeface="Century Gothic" panose="020B0502020202020204" pitchFamily="34" charset="0"/>
              <a:cs typeface="经典综艺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 calcmode="lin" valueType="num">
                                      <p:cBhvr>
                                        <p:cTn id="22" dur="500" fill="hold"/>
                                        <p:tgtEl>
                                          <p:spTgt spid="29"/>
                                        </p:tgtEl>
                                        <p:attrNameLst>
                                          <p:attrName>ppt_w</p:attrName>
                                        </p:attrNameLst>
                                      </p:cBhvr>
                                      <p:tavLst>
                                        <p:tav tm="0">
                                          <p:val>
                                            <p:fltVal val="0"/>
                                          </p:val>
                                        </p:tav>
                                        <p:tav tm="100000">
                                          <p:val>
                                            <p:strVal val="#ppt_w"/>
                                          </p:val>
                                        </p:tav>
                                      </p:tavLst>
                                    </p:anim>
                                    <p:anim calcmode="lin" valueType="num">
                                      <p:cBhvr>
                                        <p:cTn id="23" dur="500" fill="hold"/>
                                        <p:tgtEl>
                                          <p:spTgt spid="29"/>
                                        </p:tgtEl>
                                        <p:attrNameLst>
                                          <p:attrName>ppt_h</p:attrName>
                                        </p:attrNameLst>
                                      </p:cBhvr>
                                      <p:tavLst>
                                        <p:tav tm="0">
                                          <p:val>
                                            <p:fltVal val="0"/>
                                          </p:val>
                                        </p:tav>
                                        <p:tav tm="100000">
                                          <p:val>
                                            <p:strVal val="#ppt_h"/>
                                          </p:val>
                                        </p:tav>
                                      </p:tavLst>
                                    </p:anim>
                                    <p:animEffect transition="in" filter="fade">
                                      <p:cBhvr>
                                        <p:cTn id="24" dur="500"/>
                                        <p:tgtEl>
                                          <p:spTgt spid="2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 calcmode="lin" valueType="num">
                                      <p:cBhvr>
                                        <p:cTn id="27" dur="500" fill="hold"/>
                                        <p:tgtEl>
                                          <p:spTgt spid="30"/>
                                        </p:tgtEl>
                                        <p:attrNameLst>
                                          <p:attrName>ppt_w</p:attrName>
                                        </p:attrNameLst>
                                      </p:cBhvr>
                                      <p:tavLst>
                                        <p:tav tm="0">
                                          <p:val>
                                            <p:fltVal val="0"/>
                                          </p:val>
                                        </p:tav>
                                        <p:tav tm="100000">
                                          <p:val>
                                            <p:strVal val="#ppt_w"/>
                                          </p:val>
                                        </p:tav>
                                      </p:tavLst>
                                    </p:anim>
                                    <p:anim calcmode="lin" valueType="num">
                                      <p:cBhvr>
                                        <p:cTn id="28" dur="500" fill="hold"/>
                                        <p:tgtEl>
                                          <p:spTgt spid="30"/>
                                        </p:tgtEl>
                                        <p:attrNameLst>
                                          <p:attrName>ppt_h</p:attrName>
                                        </p:attrNameLst>
                                      </p:cBhvr>
                                      <p:tavLst>
                                        <p:tav tm="0">
                                          <p:val>
                                            <p:fltVal val="0"/>
                                          </p:val>
                                        </p:tav>
                                        <p:tav tm="100000">
                                          <p:val>
                                            <p:strVal val="#ppt_h"/>
                                          </p:val>
                                        </p:tav>
                                      </p:tavLst>
                                    </p:anim>
                                    <p:animEffect transition="in" filter="fade">
                                      <p:cBhvr>
                                        <p:cTn id="29" dur="500"/>
                                        <p:tgtEl>
                                          <p:spTgt spid="3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childTnLst>
                          </p:cTn>
                        </p:par>
                        <p:par>
                          <p:cTn id="35" fill="hold">
                            <p:stCondLst>
                              <p:cond delay="500"/>
                            </p:stCondLst>
                            <p:childTnLst>
                              <p:par>
                                <p:cTn id="36" presetID="42" presetClass="entr" presetSubtype="0" fill="hold"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42" presetClass="entr" presetSubtype="0"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fade">
                                      <p:cBhvr>
                                        <p:cTn id="44" dur="1000"/>
                                        <p:tgtEl>
                                          <p:spTgt spid="23"/>
                                        </p:tgtEl>
                                      </p:cBhvr>
                                    </p:animEffect>
                                    <p:anim calcmode="lin" valueType="num">
                                      <p:cBhvr>
                                        <p:cTn id="45" dur="1000" fill="hold"/>
                                        <p:tgtEl>
                                          <p:spTgt spid="23"/>
                                        </p:tgtEl>
                                        <p:attrNameLst>
                                          <p:attrName>ppt_x</p:attrName>
                                        </p:attrNameLst>
                                      </p:cBhvr>
                                      <p:tavLst>
                                        <p:tav tm="0">
                                          <p:val>
                                            <p:strVal val="#ppt_x"/>
                                          </p:val>
                                        </p:tav>
                                        <p:tav tm="100000">
                                          <p:val>
                                            <p:strVal val="#ppt_x"/>
                                          </p:val>
                                        </p:tav>
                                      </p:tavLst>
                                    </p:anim>
                                    <p:anim calcmode="lin" valueType="num">
                                      <p:cBhvr>
                                        <p:cTn id="46" dur="1000" fill="hold"/>
                                        <p:tgtEl>
                                          <p:spTgt spid="23"/>
                                        </p:tgtEl>
                                        <p:attrNameLst>
                                          <p:attrName>ppt_y</p:attrName>
                                        </p:attrNameLst>
                                      </p:cBhvr>
                                      <p:tavLst>
                                        <p:tav tm="0">
                                          <p:val>
                                            <p:strVal val="#ppt_y+.1"/>
                                          </p:val>
                                        </p:tav>
                                        <p:tav tm="100000">
                                          <p:val>
                                            <p:strVal val="#ppt_y"/>
                                          </p:val>
                                        </p:tav>
                                      </p:tavLst>
                                    </p:anim>
                                  </p:childTnLst>
                                </p:cTn>
                              </p:par>
                            </p:childTnLst>
                          </p:cTn>
                        </p:par>
                        <p:par>
                          <p:cTn id="47" fill="hold">
                            <p:stCondLst>
                              <p:cond delay="2500"/>
                            </p:stCondLst>
                            <p:childTnLst>
                              <p:par>
                                <p:cTn id="48" presetID="42" presetClass="entr" presetSubtype="0" fill="hold" nodeType="after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fade">
                                      <p:cBhvr>
                                        <p:cTn id="50" dur="1000"/>
                                        <p:tgtEl>
                                          <p:spTgt spid="26"/>
                                        </p:tgtEl>
                                      </p:cBhvr>
                                    </p:animEffect>
                                    <p:anim calcmode="lin" valueType="num">
                                      <p:cBhvr>
                                        <p:cTn id="51" dur="1000" fill="hold"/>
                                        <p:tgtEl>
                                          <p:spTgt spid="26"/>
                                        </p:tgtEl>
                                        <p:attrNameLst>
                                          <p:attrName>ppt_x</p:attrName>
                                        </p:attrNameLst>
                                      </p:cBhvr>
                                      <p:tavLst>
                                        <p:tav tm="0">
                                          <p:val>
                                            <p:strVal val="#ppt_x"/>
                                          </p:val>
                                        </p:tav>
                                        <p:tav tm="100000">
                                          <p:val>
                                            <p:strVal val="#ppt_x"/>
                                          </p:val>
                                        </p:tav>
                                      </p:tavLst>
                                    </p:anim>
                                    <p:anim calcmode="lin" valueType="num">
                                      <p:cBhvr>
                                        <p:cTn id="52"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0"/>
          </p:nvPr>
        </p:nvPicPr>
        <p:blipFill>
          <a:blip r:embed="rId1">
            <a:grayscl/>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8308" r="8308"/>
          <a:stretch>
            <a:fillRect/>
          </a:stretch>
        </p:blipFill>
        <p:spPr/>
      </p:pic>
      <p:sp>
        <p:nvSpPr>
          <p:cNvPr id="2" name="圆角矩形 1"/>
          <p:cNvSpPr/>
          <p:nvPr/>
        </p:nvSpPr>
        <p:spPr>
          <a:xfrm rot="2700000">
            <a:off x="4188816" y="1704379"/>
            <a:ext cx="3814365" cy="3814365"/>
          </a:xfrm>
          <a:prstGeom prst="roundRect">
            <a:avLst>
              <a:gd name="adj" fmla="val 8938"/>
            </a:avLst>
          </a:prstGeom>
          <a:solidFill>
            <a:srgbClr val="0C2834"/>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 name="圆角矩形 3"/>
          <p:cNvSpPr/>
          <p:nvPr/>
        </p:nvSpPr>
        <p:spPr>
          <a:xfrm rot="2700000">
            <a:off x="6183465" y="4867086"/>
            <a:ext cx="2489961" cy="2489961"/>
          </a:xfrm>
          <a:prstGeom prst="roundRect">
            <a:avLst>
              <a:gd name="adj" fmla="val 8938"/>
            </a:avLst>
          </a:prstGeom>
          <a:solidFill>
            <a:srgbClr val="01A8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5" name="圆角矩形 4"/>
          <p:cNvSpPr/>
          <p:nvPr/>
        </p:nvSpPr>
        <p:spPr>
          <a:xfrm rot="2700000">
            <a:off x="3677206" y="-513797"/>
            <a:ext cx="2164242" cy="2164242"/>
          </a:xfrm>
          <a:prstGeom prst="roundRect">
            <a:avLst>
              <a:gd name="adj" fmla="val 8938"/>
            </a:avLst>
          </a:prstGeom>
          <a:solidFill>
            <a:srgbClr val="01A89E"/>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文本框 15"/>
          <p:cNvSpPr txBox="1"/>
          <p:nvPr/>
        </p:nvSpPr>
        <p:spPr>
          <a:xfrm>
            <a:off x="6565748" y="5516619"/>
            <a:ext cx="1717137" cy="923330"/>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rPr>
              <a:t>2018</a:t>
            </a:r>
            <a:endParaRPr kumimoji="0" lang="zh-CN" altLang="en-US" sz="54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
        <p:nvSpPr>
          <p:cNvPr id="17" name="文本框 16"/>
          <p:cNvSpPr txBox="1"/>
          <p:nvPr/>
        </p:nvSpPr>
        <p:spPr>
          <a:xfrm>
            <a:off x="4503895" y="2824359"/>
            <a:ext cx="3262432" cy="707886"/>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0" i="0" u="none" strike="noStrike" kern="1200" cap="none" spc="0" normalizeH="0" baseline="0" noProof="0" dirty="0" smtClean="0">
                <a:ln>
                  <a:noFill/>
                </a:ln>
                <a:solidFill>
                  <a:prstClr val="white"/>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rPr>
              <a:t>标题添加此处</a:t>
            </a:r>
            <a:endParaRPr kumimoji="0" lang="zh-CN" altLang="en-US" sz="4000" b="0" i="0" u="none" strike="noStrike" kern="1200" cap="none" spc="0" normalizeH="0" baseline="0" noProof="0" dirty="0" smtClean="0">
              <a:ln>
                <a:noFill/>
              </a:ln>
              <a:solidFill>
                <a:prstClr val="white"/>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endParaRPr>
          </a:p>
        </p:txBody>
      </p:sp>
      <p:sp>
        <p:nvSpPr>
          <p:cNvPr id="18" name="文本框 17"/>
          <p:cNvSpPr txBox="1"/>
          <p:nvPr/>
        </p:nvSpPr>
        <p:spPr>
          <a:xfrm>
            <a:off x="4320025" y="3553081"/>
            <a:ext cx="3630176" cy="757130"/>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The user can demonstrate on a projector or </a:t>
            </a:r>
            <a:r>
              <a:rPr kumimoji="0" lang="en-US" altLang="zh-CN" sz="12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panose="020B0503020204020204" charset="-122"/>
                <a:cs typeface="+mn-cs"/>
              </a:rPr>
              <a:t>computer or </a:t>
            </a: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print </a:t>
            </a:r>
            <a:r>
              <a:rPr kumimoji="0" lang="en-US" altLang="zh-CN" sz="1200" b="0" i="0" u="none" strike="noStrike" kern="1200" cap="none" spc="0" normalizeH="0" baseline="0" noProof="0" dirty="0" smtClean="0">
                <a:ln>
                  <a:noFill/>
                </a:ln>
                <a:solidFill>
                  <a:prstClr val="white"/>
                </a:solidFill>
                <a:effectLst/>
                <a:uLnTx/>
                <a:uFillTx/>
                <a:latin typeface="Century Gothic" panose="020B0502020202020204" pitchFamily="34" charset="0"/>
                <a:ea typeface="微软雅黑" panose="020B0503020204020204" charset="-122"/>
                <a:cs typeface="+mn-cs"/>
              </a:rPr>
              <a:t>the </a:t>
            </a:r>
            <a:r>
              <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rPr>
              <a:t>it into a film to be used in a wider field</a:t>
            </a:r>
            <a:endParaRPr kumimoji="0" lang="en-US" altLang="zh-CN" sz="1200" b="0" i="0" u="none" strike="noStrike" kern="1200" cap="none" spc="0" normalizeH="0" baseline="0" noProof="0" dirty="0">
              <a:ln>
                <a:noFill/>
              </a:ln>
              <a:solidFill>
                <a:prstClr val="white"/>
              </a:solidFill>
              <a:effectLst/>
              <a:uLnTx/>
              <a:uFillTx/>
              <a:latin typeface="Century Gothic" panose="020B0502020202020204" pitchFamily="34" charset="0"/>
              <a:ea typeface="微软雅黑" panose="020B0503020204020204" charset="-122"/>
              <a:cs typeface="+mn-cs"/>
            </a:endParaRPr>
          </a:p>
        </p:txBody>
      </p:sp>
      <p:sp>
        <p:nvSpPr>
          <p:cNvPr id="21" name="文本框 20"/>
          <p:cNvSpPr txBox="1"/>
          <p:nvPr/>
        </p:nvSpPr>
        <p:spPr>
          <a:xfrm>
            <a:off x="3744249" y="347629"/>
            <a:ext cx="2050561" cy="584775"/>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32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rPr>
              <a:t>CONTENT</a:t>
            </a:r>
            <a:endParaRPr kumimoji="0" lang="zh-CN" altLang="en-US" sz="3200" b="0" i="1" u="none" strike="noStrike" kern="1200" cap="none" spc="0" normalizeH="0" baseline="0" noProof="0" dirty="0" smtClean="0">
              <a:ln>
                <a:noFill/>
              </a:ln>
              <a:solidFill>
                <a:prstClr val="whit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Effect transition="in" filter="fade">
                                      <p:cBhvr>
                                        <p:cTn id="18" dur="500"/>
                                        <p:tgtEl>
                                          <p:spTgt spid="21"/>
                                        </p:tgtEl>
                                      </p:cBhvr>
                                    </p:animEffect>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500" fill="hold"/>
                                        <p:tgtEl>
                                          <p:spTgt spid="2"/>
                                        </p:tgtEl>
                                        <p:attrNameLst>
                                          <p:attrName>ppt_w</p:attrName>
                                        </p:attrNameLst>
                                      </p:cBhvr>
                                      <p:tavLst>
                                        <p:tav tm="0">
                                          <p:val>
                                            <p:fltVal val="0"/>
                                          </p:val>
                                        </p:tav>
                                        <p:tav tm="100000">
                                          <p:val>
                                            <p:strVal val="#ppt_w"/>
                                          </p:val>
                                        </p:tav>
                                      </p:tavLst>
                                    </p:anim>
                                    <p:anim calcmode="lin" valueType="num">
                                      <p:cBhvr>
                                        <p:cTn id="27" dur="500" fill="hold"/>
                                        <p:tgtEl>
                                          <p:spTgt spid="2"/>
                                        </p:tgtEl>
                                        <p:attrNameLst>
                                          <p:attrName>ppt_h</p:attrName>
                                        </p:attrNameLst>
                                      </p:cBhvr>
                                      <p:tavLst>
                                        <p:tav tm="0">
                                          <p:val>
                                            <p:fltVal val="0"/>
                                          </p:val>
                                        </p:tav>
                                        <p:tav tm="100000">
                                          <p:val>
                                            <p:strVal val="#ppt_h"/>
                                          </p:val>
                                        </p:tav>
                                      </p:tavLst>
                                    </p:anim>
                                    <p:animEffect transition="in" filter="fade">
                                      <p:cBhvr>
                                        <p:cTn id="28" dur="500"/>
                                        <p:tgtEl>
                                          <p:spTgt spid="2"/>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randombar(horizontal)">
                                      <p:cBhvr>
                                        <p:cTn id="38" dur="500"/>
                                        <p:tgtEl>
                                          <p:spTgt spid="18"/>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16" grpId="0"/>
      <p:bldP spid="17" grpId="0"/>
      <p:bldP spid="18"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172394" y="1866900"/>
            <a:ext cx="1552065" cy="7825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0" y="342834"/>
            <a:ext cx="12192000" cy="783799"/>
            <a:chOff x="0" y="342834"/>
            <a:chExt cx="12192000" cy="783799"/>
          </a:xfrm>
        </p:grpSpPr>
        <p:grpSp>
          <p:nvGrpSpPr>
            <p:cNvPr id="6" name="组合 5"/>
            <p:cNvGrpSpPr/>
            <p:nvPr/>
          </p:nvGrpSpPr>
          <p:grpSpPr>
            <a:xfrm>
              <a:off x="3948021" y="342834"/>
              <a:ext cx="4324984" cy="783799"/>
              <a:chOff x="3948021" y="342834"/>
              <a:chExt cx="4324984" cy="783799"/>
            </a:xfrm>
          </p:grpSpPr>
          <p:sp>
            <p:nvSpPr>
              <p:cNvPr id="9" name="文本框 8"/>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0" name="文本框 9"/>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7" name="直接连接符 6"/>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6284847" y="2523158"/>
            <a:ext cx="546161" cy="546160"/>
            <a:chOff x="5875272" y="1899043"/>
            <a:chExt cx="1302766" cy="1302765"/>
          </a:xfrm>
        </p:grpSpPr>
        <p:sp>
          <p:nvSpPr>
            <p:cNvPr id="30" name="圆角矩形 29"/>
            <p:cNvSpPr/>
            <p:nvPr/>
          </p:nvSpPr>
          <p:spPr>
            <a:xfrm rot="2700000">
              <a:off x="5875272" y="1899043"/>
              <a:ext cx="1302765" cy="1302766"/>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圆角矩形 12"/>
            <p:cNvSpPr/>
            <p:nvPr/>
          </p:nvSpPr>
          <p:spPr>
            <a:xfrm>
              <a:off x="6227683" y="2245909"/>
              <a:ext cx="597941" cy="609038"/>
            </a:xfrm>
            <a:custGeom>
              <a:avLst/>
              <a:gdLst>
                <a:gd name="T0" fmla="*/ 6381 w 10457"/>
                <a:gd name="T1" fmla="*/ 1130 h 10667"/>
                <a:gd name="T2" fmla="*/ 6493 w 10457"/>
                <a:gd name="T3" fmla="*/ 2793 h 10667"/>
                <a:gd name="T4" fmla="*/ 5689 w 10457"/>
                <a:gd name="T5" fmla="*/ 5439 h 10667"/>
                <a:gd name="T6" fmla="*/ 5158 w 10457"/>
                <a:gd name="T7" fmla="*/ 2372 h 10667"/>
                <a:gd name="T8" fmla="*/ 3945 w 10457"/>
                <a:gd name="T9" fmla="*/ 2862 h 10667"/>
                <a:gd name="T10" fmla="*/ 3416 w 10457"/>
                <a:gd name="T11" fmla="*/ 5929 h 10667"/>
                <a:gd name="T12" fmla="*/ 4217 w 10457"/>
                <a:gd name="T13" fmla="*/ 5535 h 10667"/>
                <a:gd name="T14" fmla="*/ 4369 w 10457"/>
                <a:gd name="T15" fmla="*/ 10634 h 10667"/>
                <a:gd name="T16" fmla="*/ 5164 w 10457"/>
                <a:gd name="T17" fmla="*/ 6607 h 10667"/>
                <a:gd name="T18" fmla="*/ 5620 w 10457"/>
                <a:gd name="T19" fmla="*/ 10183 h 10667"/>
                <a:gd name="T20" fmla="*/ 6642 w 10457"/>
                <a:gd name="T21" fmla="*/ 10116 h 10667"/>
                <a:gd name="T22" fmla="*/ 6219 w 10457"/>
                <a:gd name="T23" fmla="*/ 3648 h 10667"/>
                <a:gd name="T24" fmla="*/ 7473 w 10457"/>
                <a:gd name="T25" fmla="*/ 5522 h 10667"/>
                <a:gd name="T26" fmla="*/ 10183 w 10457"/>
                <a:gd name="T27" fmla="*/ 2797 h 10667"/>
                <a:gd name="T28" fmla="*/ 10412 w 10457"/>
                <a:gd name="T29" fmla="*/ 2077 h 10667"/>
                <a:gd name="T30" fmla="*/ 9717 w 10457"/>
                <a:gd name="T31" fmla="*/ 1723 h 10667"/>
                <a:gd name="T32" fmla="*/ 9379 w 10457"/>
                <a:gd name="T33" fmla="*/ 1442 h 10667"/>
                <a:gd name="T34" fmla="*/ 8859 w 10457"/>
                <a:gd name="T35" fmla="*/ 1436 h 10667"/>
                <a:gd name="T36" fmla="*/ 8519 w 10457"/>
                <a:gd name="T37" fmla="*/ 1703 h 10667"/>
                <a:gd name="T38" fmla="*/ 7827 w 10457"/>
                <a:gd name="T39" fmla="*/ 2044 h 10667"/>
                <a:gd name="T40" fmla="*/ 8047 w 10457"/>
                <a:gd name="T41" fmla="*/ 2773 h 10667"/>
                <a:gd name="T42" fmla="*/ 8102 w 10457"/>
                <a:gd name="T43" fmla="*/ 3193 h 10667"/>
                <a:gd name="T44" fmla="*/ 8470 w 10457"/>
                <a:gd name="T45" fmla="*/ 3553 h 10667"/>
                <a:gd name="T46" fmla="*/ 8901 w 10457"/>
                <a:gd name="T47" fmla="*/ 3617 h 10667"/>
                <a:gd name="T48" fmla="*/ 9655 w 10457"/>
                <a:gd name="T49" fmla="*/ 3834 h 10667"/>
                <a:gd name="T50" fmla="*/ 10025 w 10457"/>
                <a:gd name="T51" fmla="*/ 3173 h 10667"/>
                <a:gd name="T52" fmla="*/ 10298 w 10457"/>
                <a:gd name="T53" fmla="*/ 2844 h 10667"/>
                <a:gd name="T54" fmla="*/ 8300 w 10457"/>
                <a:gd name="T55" fmla="*/ 2253 h 10667"/>
                <a:gd name="T56" fmla="*/ 9077 w 10457"/>
                <a:gd name="T57" fmla="*/ 3067 h 10667"/>
                <a:gd name="T58" fmla="*/ 9051 w 10457"/>
                <a:gd name="T59" fmla="*/ 3191 h 10667"/>
                <a:gd name="T60" fmla="*/ 9167 w 10457"/>
                <a:gd name="T61" fmla="*/ 3184 h 10667"/>
                <a:gd name="T62" fmla="*/ 8935 w 10457"/>
                <a:gd name="T63" fmla="*/ 2339 h 10667"/>
                <a:gd name="T64" fmla="*/ 9409 w 10457"/>
                <a:gd name="T65" fmla="*/ 2121 h 10667"/>
                <a:gd name="T66" fmla="*/ 9051 w 10457"/>
                <a:gd name="T67" fmla="*/ 1885 h 10667"/>
                <a:gd name="T68" fmla="*/ 9084 w 10457"/>
                <a:gd name="T69" fmla="*/ 2674 h 10667"/>
                <a:gd name="T70" fmla="*/ 2515 w 10457"/>
                <a:gd name="T71" fmla="*/ 2844 h 10667"/>
                <a:gd name="T72" fmla="*/ 2515 w 10457"/>
                <a:gd name="T73" fmla="*/ 2342 h 10667"/>
                <a:gd name="T74" fmla="*/ 2231 w 10457"/>
                <a:gd name="T75" fmla="*/ 2011 h 10667"/>
                <a:gd name="T76" fmla="*/ 1872 w 10457"/>
                <a:gd name="T77" fmla="*/ 1336 h 10667"/>
                <a:gd name="T78" fmla="*/ 1128 w 10457"/>
                <a:gd name="T79" fmla="*/ 1555 h 10667"/>
                <a:gd name="T80" fmla="*/ 687 w 10457"/>
                <a:gd name="T81" fmla="*/ 1587 h 10667"/>
                <a:gd name="T82" fmla="*/ 320 w 10457"/>
                <a:gd name="T83" fmla="*/ 1938 h 10667"/>
                <a:gd name="T84" fmla="*/ 270 w 10457"/>
                <a:gd name="T85" fmla="*/ 2358 h 10667"/>
                <a:gd name="T86" fmla="*/ 44 w 10457"/>
                <a:gd name="T87" fmla="*/ 3079 h 10667"/>
                <a:gd name="T88" fmla="*/ 730 w 10457"/>
                <a:gd name="T89" fmla="*/ 3456 h 10667"/>
                <a:gd name="T90" fmla="*/ 1077 w 10457"/>
                <a:gd name="T91" fmla="*/ 3714 h 10667"/>
                <a:gd name="T92" fmla="*/ 1598 w 10457"/>
                <a:gd name="T93" fmla="*/ 3720 h 10667"/>
                <a:gd name="T94" fmla="*/ 1943 w 10457"/>
                <a:gd name="T95" fmla="*/ 3466 h 10667"/>
                <a:gd name="T96" fmla="*/ 2630 w 10457"/>
                <a:gd name="T97" fmla="*/ 3112 h 10667"/>
                <a:gd name="T98" fmla="*/ 995 w 10457"/>
                <a:gd name="T99" fmla="*/ 3372 h 10667"/>
                <a:gd name="T100" fmla="*/ 2147 w 10457"/>
                <a:gd name="T101" fmla="*/ 2926 h 10667"/>
                <a:gd name="T102" fmla="*/ 984 w 10457"/>
                <a:gd name="T103" fmla="*/ 3113 h 10667"/>
                <a:gd name="T104" fmla="*/ 1386 w 10457"/>
                <a:gd name="T105" fmla="*/ 3373 h 10667"/>
                <a:gd name="T106" fmla="*/ 1384 w 10457"/>
                <a:gd name="T107" fmla="*/ 2544 h 10667"/>
                <a:gd name="T108" fmla="*/ 1581 w 10457"/>
                <a:gd name="T109" fmla="*/ 2241 h 10667"/>
                <a:gd name="T110" fmla="*/ 1383 w 10457"/>
                <a:gd name="T111" fmla="*/ 1884 h 10667"/>
                <a:gd name="T112" fmla="*/ 994 w 10457"/>
                <a:gd name="T113" fmla="*/ 2363 h 10667"/>
                <a:gd name="T114" fmla="*/ 1295 w 10457"/>
                <a:gd name="T115" fmla="*/ 3067 h 10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57" h="10667">
                  <a:moveTo>
                    <a:pt x="4143" y="1130"/>
                  </a:moveTo>
                  <a:cubicBezTo>
                    <a:pt x="4143" y="506"/>
                    <a:pt x="4644" y="0"/>
                    <a:pt x="5262" y="0"/>
                  </a:cubicBezTo>
                  <a:cubicBezTo>
                    <a:pt x="5880" y="0"/>
                    <a:pt x="6381" y="506"/>
                    <a:pt x="6381" y="1130"/>
                  </a:cubicBezTo>
                  <a:cubicBezTo>
                    <a:pt x="6381" y="1755"/>
                    <a:pt x="5880" y="2260"/>
                    <a:pt x="5262" y="2260"/>
                  </a:cubicBezTo>
                  <a:cubicBezTo>
                    <a:pt x="4644" y="2260"/>
                    <a:pt x="4143" y="1755"/>
                    <a:pt x="4143" y="1130"/>
                  </a:cubicBezTo>
                  <a:close/>
                  <a:moveTo>
                    <a:pt x="6493" y="2793"/>
                  </a:moveTo>
                  <a:cubicBezTo>
                    <a:pt x="6330" y="2666"/>
                    <a:pt x="6162" y="2557"/>
                    <a:pt x="5966" y="2488"/>
                  </a:cubicBezTo>
                  <a:cubicBezTo>
                    <a:pt x="5784" y="2425"/>
                    <a:pt x="5592" y="2389"/>
                    <a:pt x="5400" y="2376"/>
                  </a:cubicBezTo>
                  <a:lnTo>
                    <a:pt x="5689" y="5439"/>
                  </a:lnTo>
                  <a:lnTo>
                    <a:pt x="5272" y="5932"/>
                  </a:lnTo>
                  <a:lnTo>
                    <a:pt x="4796" y="5439"/>
                  </a:lnTo>
                  <a:lnTo>
                    <a:pt x="5158" y="2372"/>
                  </a:lnTo>
                  <a:cubicBezTo>
                    <a:pt x="4948" y="2378"/>
                    <a:pt x="4738" y="2413"/>
                    <a:pt x="4541" y="2484"/>
                  </a:cubicBezTo>
                  <a:cubicBezTo>
                    <a:pt x="4460" y="2513"/>
                    <a:pt x="4382" y="2548"/>
                    <a:pt x="4308" y="2591"/>
                  </a:cubicBezTo>
                  <a:cubicBezTo>
                    <a:pt x="4178" y="2668"/>
                    <a:pt x="4058" y="2761"/>
                    <a:pt x="3945" y="2862"/>
                  </a:cubicBezTo>
                  <a:cubicBezTo>
                    <a:pt x="3387" y="3361"/>
                    <a:pt x="3085" y="4227"/>
                    <a:pt x="3022" y="5510"/>
                  </a:cubicBezTo>
                  <a:cubicBezTo>
                    <a:pt x="3011" y="5730"/>
                    <a:pt x="3178" y="5918"/>
                    <a:pt x="3396" y="5929"/>
                  </a:cubicBezTo>
                  <a:cubicBezTo>
                    <a:pt x="3403" y="5929"/>
                    <a:pt x="3409" y="5929"/>
                    <a:pt x="3416" y="5929"/>
                  </a:cubicBezTo>
                  <a:cubicBezTo>
                    <a:pt x="3625" y="5929"/>
                    <a:pt x="3800" y="5764"/>
                    <a:pt x="3810" y="5550"/>
                  </a:cubicBezTo>
                  <a:cubicBezTo>
                    <a:pt x="3854" y="4681"/>
                    <a:pt x="4024" y="4034"/>
                    <a:pt x="4305" y="3648"/>
                  </a:cubicBezTo>
                  <a:cubicBezTo>
                    <a:pt x="4284" y="4052"/>
                    <a:pt x="4249" y="4785"/>
                    <a:pt x="4217" y="5535"/>
                  </a:cubicBezTo>
                  <a:cubicBezTo>
                    <a:pt x="4215" y="5548"/>
                    <a:pt x="4211" y="5561"/>
                    <a:pt x="4210" y="5575"/>
                  </a:cubicBezTo>
                  <a:lnTo>
                    <a:pt x="3895" y="10082"/>
                  </a:lnTo>
                  <a:cubicBezTo>
                    <a:pt x="3875" y="10366"/>
                    <a:pt x="4087" y="10613"/>
                    <a:pt x="4369" y="10634"/>
                  </a:cubicBezTo>
                  <a:cubicBezTo>
                    <a:pt x="4381" y="10635"/>
                    <a:pt x="4394" y="10635"/>
                    <a:pt x="4406" y="10635"/>
                  </a:cubicBezTo>
                  <a:cubicBezTo>
                    <a:pt x="4672" y="10635"/>
                    <a:pt x="4897" y="10427"/>
                    <a:pt x="4916" y="10155"/>
                  </a:cubicBezTo>
                  <a:lnTo>
                    <a:pt x="5164" y="6607"/>
                  </a:lnTo>
                  <a:cubicBezTo>
                    <a:pt x="5204" y="6596"/>
                    <a:pt x="5242" y="6586"/>
                    <a:pt x="5275" y="6586"/>
                  </a:cubicBezTo>
                  <a:cubicBezTo>
                    <a:pt x="5315" y="6586"/>
                    <a:pt x="5352" y="6593"/>
                    <a:pt x="5390" y="6598"/>
                  </a:cubicBezTo>
                  <a:lnTo>
                    <a:pt x="5620" y="10183"/>
                  </a:lnTo>
                  <a:cubicBezTo>
                    <a:pt x="5638" y="10457"/>
                    <a:pt x="5863" y="10667"/>
                    <a:pt x="6131" y="10667"/>
                  </a:cubicBezTo>
                  <a:cubicBezTo>
                    <a:pt x="6142" y="10667"/>
                    <a:pt x="6153" y="10667"/>
                    <a:pt x="6165" y="10666"/>
                  </a:cubicBezTo>
                  <a:cubicBezTo>
                    <a:pt x="6447" y="10647"/>
                    <a:pt x="6660" y="10401"/>
                    <a:pt x="6642" y="10116"/>
                  </a:cubicBezTo>
                  <a:lnTo>
                    <a:pt x="6369" y="5858"/>
                  </a:lnTo>
                  <a:cubicBezTo>
                    <a:pt x="6368" y="5835"/>
                    <a:pt x="6362" y="5812"/>
                    <a:pt x="6358" y="5790"/>
                  </a:cubicBezTo>
                  <a:cubicBezTo>
                    <a:pt x="6335" y="5138"/>
                    <a:pt x="6261" y="4172"/>
                    <a:pt x="6219" y="3648"/>
                  </a:cubicBezTo>
                  <a:cubicBezTo>
                    <a:pt x="6505" y="4035"/>
                    <a:pt x="6666" y="4676"/>
                    <a:pt x="6683" y="5539"/>
                  </a:cubicBezTo>
                  <a:cubicBezTo>
                    <a:pt x="6688" y="5756"/>
                    <a:pt x="6864" y="5929"/>
                    <a:pt x="7087" y="5929"/>
                  </a:cubicBezTo>
                  <a:cubicBezTo>
                    <a:pt x="7305" y="5925"/>
                    <a:pt x="7478" y="5742"/>
                    <a:pt x="7473" y="5522"/>
                  </a:cubicBezTo>
                  <a:cubicBezTo>
                    <a:pt x="7446" y="4198"/>
                    <a:pt x="7116" y="3280"/>
                    <a:pt x="6493" y="2793"/>
                  </a:cubicBezTo>
                  <a:close/>
                  <a:moveTo>
                    <a:pt x="10298" y="2844"/>
                  </a:moveTo>
                  <a:lnTo>
                    <a:pt x="10183" y="2797"/>
                  </a:lnTo>
                  <a:cubicBezTo>
                    <a:pt x="10209" y="2659"/>
                    <a:pt x="10207" y="2521"/>
                    <a:pt x="10178" y="2388"/>
                  </a:cubicBezTo>
                  <a:lnTo>
                    <a:pt x="10297" y="2342"/>
                  </a:lnTo>
                  <a:cubicBezTo>
                    <a:pt x="10405" y="2300"/>
                    <a:pt x="10456" y="2181"/>
                    <a:pt x="10412" y="2077"/>
                  </a:cubicBezTo>
                  <a:cubicBezTo>
                    <a:pt x="10367" y="1972"/>
                    <a:pt x="10243" y="1921"/>
                    <a:pt x="10136" y="1963"/>
                  </a:cubicBezTo>
                  <a:lnTo>
                    <a:pt x="10013" y="2011"/>
                  </a:lnTo>
                  <a:cubicBezTo>
                    <a:pt x="9936" y="1899"/>
                    <a:pt x="9836" y="1801"/>
                    <a:pt x="9717" y="1723"/>
                  </a:cubicBezTo>
                  <a:lnTo>
                    <a:pt x="9768" y="1603"/>
                  </a:lnTo>
                  <a:cubicBezTo>
                    <a:pt x="9813" y="1500"/>
                    <a:pt x="9762" y="1380"/>
                    <a:pt x="9654" y="1336"/>
                  </a:cubicBezTo>
                  <a:cubicBezTo>
                    <a:pt x="9547" y="1291"/>
                    <a:pt x="9423" y="1339"/>
                    <a:pt x="9379" y="1442"/>
                  </a:cubicBezTo>
                  <a:lnTo>
                    <a:pt x="9327" y="1562"/>
                  </a:lnTo>
                  <a:cubicBezTo>
                    <a:pt x="9187" y="1533"/>
                    <a:pt x="9046" y="1532"/>
                    <a:pt x="8910" y="1555"/>
                  </a:cubicBezTo>
                  <a:lnTo>
                    <a:pt x="8859" y="1436"/>
                  </a:lnTo>
                  <a:cubicBezTo>
                    <a:pt x="8814" y="1331"/>
                    <a:pt x="8691" y="1280"/>
                    <a:pt x="8583" y="1322"/>
                  </a:cubicBezTo>
                  <a:cubicBezTo>
                    <a:pt x="8476" y="1364"/>
                    <a:pt x="8425" y="1482"/>
                    <a:pt x="8470" y="1587"/>
                  </a:cubicBezTo>
                  <a:lnTo>
                    <a:pt x="8519" y="1703"/>
                  </a:lnTo>
                  <a:cubicBezTo>
                    <a:pt x="8402" y="1775"/>
                    <a:pt x="8299" y="1870"/>
                    <a:pt x="8217" y="1985"/>
                  </a:cubicBezTo>
                  <a:lnTo>
                    <a:pt x="8102" y="1938"/>
                  </a:lnTo>
                  <a:cubicBezTo>
                    <a:pt x="7995" y="1893"/>
                    <a:pt x="7871" y="1940"/>
                    <a:pt x="7827" y="2044"/>
                  </a:cubicBezTo>
                  <a:cubicBezTo>
                    <a:pt x="7782" y="2148"/>
                    <a:pt x="7833" y="2268"/>
                    <a:pt x="7941" y="2312"/>
                  </a:cubicBezTo>
                  <a:lnTo>
                    <a:pt x="8052" y="2358"/>
                  </a:lnTo>
                  <a:cubicBezTo>
                    <a:pt x="8021" y="2497"/>
                    <a:pt x="8020" y="2638"/>
                    <a:pt x="8047" y="2773"/>
                  </a:cubicBezTo>
                  <a:lnTo>
                    <a:pt x="7941" y="2815"/>
                  </a:lnTo>
                  <a:cubicBezTo>
                    <a:pt x="7833" y="2856"/>
                    <a:pt x="7782" y="2975"/>
                    <a:pt x="7827" y="3079"/>
                  </a:cubicBezTo>
                  <a:cubicBezTo>
                    <a:pt x="7871" y="3184"/>
                    <a:pt x="7995" y="3235"/>
                    <a:pt x="8102" y="3193"/>
                  </a:cubicBezTo>
                  <a:lnTo>
                    <a:pt x="8205" y="3153"/>
                  </a:lnTo>
                  <a:cubicBezTo>
                    <a:pt x="8284" y="3271"/>
                    <a:pt x="8387" y="3374"/>
                    <a:pt x="8512" y="3456"/>
                  </a:cubicBezTo>
                  <a:lnTo>
                    <a:pt x="8470" y="3553"/>
                  </a:lnTo>
                  <a:cubicBezTo>
                    <a:pt x="8425" y="3656"/>
                    <a:pt x="8477" y="3776"/>
                    <a:pt x="8584" y="3820"/>
                  </a:cubicBezTo>
                  <a:cubicBezTo>
                    <a:pt x="8692" y="3865"/>
                    <a:pt x="8815" y="3817"/>
                    <a:pt x="8860" y="3714"/>
                  </a:cubicBezTo>
                  <a:lnTo>
                    <a:pt x="8901" y="3617"/>
                  </a:lnTo>
                  <a:cubicBezTo>
                    <a:pt x="9048" y="3647"/>
                    <a:pt x="9196" y="3647"/>
                    <a:pt x="9337" y="3621"/>
                  </a:cubicBezTo>
                  <a:lnTo>
                    <a:pt x="9380" y="3720"/>
                  </a:lnTo>
                  <a:cubicBezTo>
                    <a:pt x="9424" y="3825"/>
                    <a:pt x="9548" y="3876"/>
                    <a:pt x="9655" y="3834"/>
                  </a:cubicBezTo>
                  <a:cubicBezTo>
                    <a:pt x="9763" y="3793"/>
                    <a:pt x="9814" y="3674"/>
                    <a:pt x="9769" y="3569"/>
                  </a:cubicBezTo>
                  <a:lnTo>
                    <a:pt x="9725" y="3466"/>
                  </a:lnTo>
                  <a:cubicBezTo>
                    <a:pt x="9842" y="3390"/>
                    <a:pt x="9945" y="3291"/>
                    <a:pt x="10025" y="3173"/>
                  </a:cubicBezTo>
                  <a:lnTo>
                    <a:pt x="10137" y="3219"/>
                  </a:lnTo>
                  <a:cubicBezTo>
                    <a:pt x="10244" y="3263"/>
                    <a:pt x="10367" y="3215"/>
                    <a:pt x="10412" y="3112"/>
                  </a:cubicBezTo>
                  <a:cubicBezTo>
                    <a:pt x="10457" y="3008"/>
                    <a:pt x="10406" y="2889"/>
                    <a:pt x="10298" y="2844"/>
                  </a:cubicBezTo>
                  <a:close/>
                  <a:moveTo>
                    <a:pt x="9929" y="2926"/>
                  </a:moveTo>
                  <a:cubicBezTo>
                    <a:pt x="9743" y="3357"/>
                    <a:pt x="9226" y="3558"/>
                    <a:pt x="8777" y="3372"/>
                  </a:cubicBezTo>
                  <a:cubicBezTo>
                    <a:pt x="8328" y="3187"/>
                    <a:pt x="8114" y="2685"/>
                    <a:pt x="8300" y="2253"/>
                  </a:cubicBezTo>
                  <a:cubicBezTo>
                    <a:pt x="8486" y="1821"/>
                    <a:pt x="9003" y="1621"/>
                    <a:pt x="9451" y="1806"/>
                  </a:cubicBezTo>
                  <a:cubicBezTo>
                    <a:pt x="9901" y="1992"/>
                    <a:pt x="10115" y="2494"/>
                    <a:pt x="9929" y="2926"/>
                  </a:cubicBezTo>
                  <a:close/>
                  <a:moveTo>
                    <a:pt x="9077" y="3067"/>
                  </a:moveTo>
                  <a:cubicBezTo>
                    <a:pt x="8973" y="3068"/>
                    <a:pt x="8876" y="3034"/>
                    <a:pt x="8809" y="2992"/>
                  </a:cubicBezTo>
                  <a:lnTo>
                    <a:pt x="8766" y="3113"/>
                  </a:lnTo>
                  <a:cubicBezTo>
                    <a:pt x="8831" y="3158"/>
                    <a:pt x="8943" y="3190"/>
                    <a:pt x="9051" y="3191"/>
                  </a:cubicBezTo>
                  <a:lnTo>
                    <a:pt x="9052" y="3374"/>
                  </a:lnTo>
                  <a:lnTo>
                    <a:pt x="9168" y="3373"/>
                  </a:lnTo>
                  <a:lnTo>
                    <a:pt x="9167" y="3184"/>
                  </a:lnTo>
                  <a:cubicBezTo>
                    <a:pt x="9357" y="3152"/>
                    <a:pt x="9458" y="3017"/>
                    <a:pt x="9456" y="2874"/>
                  </a:cubicBezTo>
                  <a:cubicBezTo>
                    <a:pt x="9455" y="2712"/>
                    <a:pt x="9358" y="2619"/>
                    <a:pt x="9166" y="2544"/>
                  </a:cubicBezTo>
                  <a:cubicBezTo>
                    <a:pt x="9004" y="2480"/>
                    <a:pt x="8936" y="2433"/>
                    <a:pt x="8935" y="2339"/>
                  </a:cubicBezTo>
                  <a:cubicBezTo>
                    <a:pt x="8934" y="2267"/>
                    <a:pt x="8987" y="2183"/>
                    <a:pt x="9129" y="2182"/>
                  </a:cubicBezTo>
                  <a:cubicBezTo>
                    <a:pt x="9248" y="2181"/>
                    <a:pt x="9324" y="2220"/>
                    <a:pt x="9363" y="2241"/>
                  </a:cubicBezTo>
                  <a:lnTo>
                    <a:pt x="9409" y="2121"/>
                  </a:lnTo>
                  <a:cubicBezTo>
                    <a:pt x="9354" y="2091"/>
                    <a:pt x="9278" y="2063"/>
                    <a:pt x="9167" y="2060"/>
                  </a:cubicBezTo>
                  <a:lnTo>
                    <a:pt x="9165" y="1884"/>
                  </a:lnTo>
                  <a:lnTo>
                    <a:pt x="9051" y="1885"/>
                  </a:lnTo>
                  <a:lnTo>
                    <a:pt x="9053" y="2068"/>
                  </a:lnTo>
                  <a:cubicBezTo>
                    <a:pt x="8882" y="2097"/>
                    <a:pt x="8774" y="2212"/>
                    <a:pt x="8776" y="2363"/>
                  </a:cubicBezTo>
                  <a:cubicBezTo>
                    <a:pt x="8777" y="2520"/>
                    <a:pt x="8894" y="2603"/>
                    <a:pt x="9084" y="2674"/>
                  </a:cubicBezTo>
                  <a:cubicBezTo>
                    <a:pt x="9222" y="2727"/>
                    <a:pt x="9295" y="2788"/>
                    <a:pt x="9295" y="2887"/>
                  </a:cubicBezTo>
                  <a:cubicBezTo>
                    <a:pt x="9297" y="2991"/>
                    <a:pt x="9208" y="3066"/>
                    <a:pt x="9077" y="3067"/>
                  </a:cubicBezTo>
                  <a:close/>
                  <a:moveTo>
                    <a:pt x="2515" y="2844"/>
                  </a:moveTo>
                  <a:lnTo>
                    <a:pt x="2401" y="2797"/>
                  </a:lnTo>
                  <a:cubicBezTo>
                    <a:pt x="2427" y="2659"/>
                    <a:pt x="2425" y="2521"/>
                    <a:pt x="2396" y="2388"/>
                  </a:cubicBezTo>
                  <a:lnTo>
                    <a:pt x="2515" y="2342"/>
                  </a:lnTo>
                  <a:cubicBezTo>
                    <a:pt x="2623" y="2300"/>
                    <a:pt x="2674" y="2181"/>
                    <a:pt x="2630" y="2077"/>
                  </a:cubicBezTo>
                  <a:cubicBezTo>
                    <a:pt x="2585" y="1972"/>
                    <a:pt x="2462" y="1921"/>
                    <a:pt x="2354" y="1963"/>
                  </a:cubicBezTo>
                  <a:lnTo>
                    <a:pt x="2231" y="2011"/>
                  </a:lnTo>
                  <a:cubicBezTo>
                    <a:pt x="2154" y="1899"/>
                    <a:pt x="2054" y="1801"/>
                    <a:pt x="1935" y="1723"/>
                  </a:cubicBezTo>
                  <a:lnTo>
                    <a:pt x="1986" y="1603"/>
                  </a:lnTo>
                  <a:cubicBezTo>
                    <a:pt x="2031" y="1500"/>
                    <a:pt x="1980" y="1380"/>
                    <a:pt x="1872" y="1336"/>
                  </a:cubicBezTo>
                  <a:cubicBezTo>
                    <a:pt x="1765" y="1291"/>
                    <a:pt x="1641" y="1339"/>
                    <a:pt x="1597" y="1442"/>
                  </a:cubicBezTo>
                  <a:lnTo>
                    <a:pt x="1545" y="1562"/>
                  </a:lnTo>
                  <a:cubicBezTo>
                    <a:pt x="1405" y="1533"/>
                    <a:pt x="1263" y="1532"/>
                    <a:pt x="1128" y="1555"/>
                  </a:cubicBezTo>
                  <a:lnTo>
                    <a:pt x="1077" y="1436"/>
                  </a:lnTo>
                  <a:cubicBezTo>
                    <a:pt x="1032" y="1331"/>
                    <a:pt x="909" y="1280"/>
                    <a:pt x="801" y="1322"/>
                  </a:cubicBezTo>
                  <a:cubicBezTo>
                    <a:pt x="694" y="1364"/>
                    <a:pt x="643" y="1482"/>
                    <a:pt x="687" y="1587"/>
                  </a:cubicBezTo>
                  <a:lnTo>
                    <a:pt x="737" y="1703"/>
                  </a:lnTo>
                  <a:cubicBezTo>
                    <a:pt x="620" y="1775"/>
                    <a:pt x="516" y="1870"/>
                    <a:pt x="435" y="1985"/>
                  </a:cubicBezTo>
                  <a:lnTo>
                    <a:pt x="320" y="1938"/>
                  </a:lnTo>
                  <a:cubicBezTo>
                    <a:pt x="213" y="1893"/>
                    <a:pt x="89" y="1940"/>
                    <a:pt x="44" y="2044"/>
                  </a:cubicBezTo>
                  <a:cubicBezTo>
                    <a:pt x="0" y="2148"/>
                    <a:pt x="51" y="2268"/>
                    <a:pt x="159" y="2312"/>
                  </a:cubicBezTo>
                  <a:lnTo>
                    <a:pt x="270" y="2358"/>
                  </a:lnTo>
                  <a:cubicBezTo>
                    <a:pt x="239" y="2497"/>
                    <a:pt x="238" y="2638"/>
                    <a:pt x="265" y="2773"/>
                  </a:cubicBezTo>
                  <a:lnTo>
                    <a:pt x="159" y="2815"/>
                  </a:lnTo>
                  <a:cubicBezTo>
                    <a:pt x="51" y="2856"/>
                    <a:pt x="0" y="2975"/>
                    <a:pt x="44" y="3079"/>
                  </a:cubicBezTo>
                  <a:cubicBezTo>
                    <a:pt x="89" y="3184"/>
                    <a:pt x="213" y="3235"/>
                    <a:pt x="320" y="3193"/>
                  </a:cubicBezTo>
                  <a:lnTo>
                    <a:pt x="423" y="3153"/>
                  </a:lnTo>
                  <a:cubicBezTo>
                    <a:pt x="502" y="3271"/>
                    <a:pt x="605" y="3374"/>
                    <a:pt x="730" y="3456"/>
                  </a:cubicBezTo>
                  <a:lnTo>
                    <a:pt x="688" y="3553"/>
                  </a:lnTo>
                  <a:cubicBezTo>
                    <a:pt x="643" y="3656"/>
                    <a:pt x="695" y="3776"/>
                    <a:pt x="802" y="3820"/>
                  </a:cubicBezTo>
                  <a:cubicBezTo>
                    <a:pt x="910" y="3865"/>
                    <a:pt x="1033" y="3817"/>
                    <a:pt x="1077" y="3714"/>
                  </a:cubicBezTo>
                  <a:lnTo>
                    <a:pt x="1119" y="3617"/>
                  </a:lnTo>
                  <a:cubicBezTo>
                    <a:pt x="1266" y="3647"/>
                    <a:pt x="1413" y="3647"/>
                    <a:pt x="1555" y="3621"/>
                  </a:cubicBezTo>
                  <a:lnTo>
                    <a:pt x="1598" y="3720"/>
                  </a:lnTo>
                  <a:cubicBezTo>
                    <a:pt x="1642" y="3825"/>
                    <a:pt x="1766" y="3876"/>
                    <a:pt x="1873" y="3834"/>
                  </a:cubicBezTo>
                  <a:cubicBezTo>
                    <a:pt x="1980" y="3793"/>
                    <a:pt x="2031" y="3674"/>
                    <a:pt x="1987" y="3569"/>
                  </a:cubicBezTo>
                  <a:lnTo>
                    <a:pt x="1943" y="3466"/>
                  </a:lnTo>
                  <a:cubicBezTo>
                    <a:pt x="2060" y="3390"/>
                    <a:pt x="2163" y="3291"/>
                    <a:pt x="2243" y="3173"/>
                  </a:cubicBezTo>
                  <a:lnTo>
                    <a:pt x="2355" y="3219"/>
                  </a:lnTo>
                  <a:cubicBezTo>
                    <a:pt x="2462" y="3263"/>
                    <a:pt x="2585" y="3215"/>
                    <a:pt x="2630" y="3112"/>
                  </a:cubicBezTo>
                  <a:cubicBezTo>
                    <a:pt x="2674" y="3008"/>
                    <a:pt x="2623" y="2889"/>
                    <a:pt x="2515" y="2844"/>
                  </a:cubicBezTo>
                  <a:close/>
                  <a:moveTo>
                    <a:pt x="2147" y="2926"/>
                  </a:moveTo>
                  <a:cubicBezTo>
                    <a:pt x="1961" y="3357"/>
                    <a:pt x="1444" y="3558"/>
                    <a:pt x="995" y="3372"/>
                  </a:cubicBezTo>
                  <a:cubicBezTo>
                    <a:pt x="546" y="3187"/>
                    <a:pt x="332" y="2685"/>
                    <a:pt x="518" y="2253"/>
                  </a:cubicBezTo>
                  <a:cubicBezTo>
                    <a:pt x="704" y="1821"/>
                    <a:pt x="1220" y="1621"/>
                    <a:pt x="1669" y="1806"/>
                  </a:cubicBezTo>
                  <a:cubicBezTo>
                    <a:pt x="2119" y="1992"/>
                    <a:pt x="2333" y="2494"/>
                    <a:pt x="2147" y="2926"/>
                  </a:cubicBezTo>
                  <a:close/>
                  <a:moveTo>
                    <a:pt x="1295" y="3067"/>
                  </a:moveTo>
                  <a:cubicBezTo>
                    <a:pt x="1191" y="3068"/>
                    <a:pt x="1094" y="3034"/>
                    <a:pt x="1027" y="2992"/>
                  </a:cubicBezTo>
                  <a:lnTo>
                    <a:pt x="984" y="3113"/>
                  </a:lnTo>
                  <a:cubicBezTo>
                    <a:pt x="1049" y="3158"/>
                    <a:pt x="1160" y="3190"/>
                    <a:pt x="1268" y="3191"/>
                  </a:cubicBezTo>
                  <a:lnTo>
                    <a:pt x="1270" y="3374"/>
                  </a:lnTo>
                  <a:lnTo>
                    <a:pt x="1386" y="3373"/>
                  </a:lnTo>
                  <a:lnTo>
                    <a:pt x="1384" y="3184"/>
                  </a:lnTo>
                  <a:cubicBezTo>
                    <a:pt x="1575" y="3152"/>
                    <a:pt x="1676" y="3017"/>
                    <a:pt x="1674" y="2874"/>
                  </a:cubicBezTo>
                  <a:cubicBezTo>
                    <a:pt x="1673" y="2712"/>
                    <a:pt x="1576" y="2619"/>
                    <a:pt x="1384" y="2544"/>
                  </a:cubicBezTo>
                  <a:cubicBezTo>
                    <a:pt x="1222" y="2480"/>
                    <a:pt x="1153" y="2433"/>
                    <a:pt x="1153" y="2339"/>
                  </a:cubicBezTo>
                  <a:cubicBezTo>
                    <a:pt x="1152" y="2267"/>
                    <a:pt x="1205" y="2183"/>
                    <a:pt x="1347" y="2182"/>
                  </a:cubicBezTo>
                  <a:cubicBezTo>
                    <a:pt x="1466" y="2181"/>
                    <a:pt x="1542" y="2220"/>
                    <a:pt x="1581" y="2241"/>
                  </a:cubicBezTo>
                  <a:lnTo>
                    <a:pt x="1626" y="2121"/>
                  </a:lnTo>
                  <a:cubicBezTo>
                    <a:pt x="1572" y="2091"/>
                    <a:pt x="1496" y="2063"/>
                    <a:pt x="1385" y="2060"/>
                  </a:cubicBezTo>
                  <a:lnTo>
                    <a:pt x="1383" y="1884"/>
                  </a:lnTo>
                  <a:lnTo>
                    <a:pt x="1269" y="1885"/>
                  </a:lnTo>
                  <a:lnTo>
                    <a:pt x="1270" y="2068"/>
                  </a:lnTo>
                  <a:cubicBezTo>
                    <a:pt x="1100" y="2097"/>
                    <a:pt x="992" y="2212"/>
                    <a:pt x="994" y="2363"/>
                  </a:cubicBezTo>
                  <a:cubicBezTo>
                    <a:pt x="995" y="2520"/>
                    <a:pt x="1112" y="2603"/>
                    <a:pt x="1302" y="2674"/>
                  </a:cubicBezTo>
                  <a:cubicBezTo>
                    <a:pt x="1440" y="2727"/>
                    <a:pt x="1513" y="2788"/>
                    <a:pt x="1513" y="2887"/>
                  </a:cubicBezTo>
                  <a:cubicBezTo>
                    <a:pt x="1514" y="2991"/>
                    <a:pt x="1426" y="3066"/>
                    <a:pt x="1295" y="306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3" name="组合 32"/>
          <p:cNvGrpSpPr/>
          <p:nvPr/>
        </p:nvGrpSpPr>
        <p:grpSpPr>
          <a:xfrm>
            <a:off x="6284847" y="3597215"/>
            <a:ext cx="546161" cy="546160"/>
            <a:chOff x="5875272" y="1899043"/>
            <a:chExt cx="1302766" cy="1302765"/>
          </a:xfrm>
        </p:grpSpPr>
        <p:sp>
          <p:nvSpPr>
            <p:cNvPr id="34" name="圆角矩形 33"/>
            <p:cNvSpPr/>
            <p:nvPr/>
          </p:nvSpPr>
          <p:spPr>
            <a:xfrm rot="2700000">
              <a:off x="5875272" y="1899043"/>
              <a:ext cx="1302765" cy="1302766"/>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5" name="圆角矩形 15"/>
            <p:cNvSpPr/>
            <p:nvPr/>
          </p:nvSpPr>
          <p:spPr>
            <a:xfrm>
              <a:off x="6292993" y="2245909"/>
              <a:ext cx="467321" cy="609038"/>
            </a:xfrm>
            <a:custGeom>
              <a:avLst/>
              <a:gdLst>
                <a:gd name="connsiteX0" fmla="*/ 192241 w 462838"/>
                <a:gd name="connsiteY0" fmla="*/ 447667 h 603193"/>
                <a:gd name="connsiteX1" fmla="*/ 350547 w 462838"/>
                <a:gd name="connsiteY1" fmla="*/ 447667 h 603193"/>
                <a:gd name="connsiteX2" fmla="*/ 368351 w 462838"/>
                <a:gd name="connsiteY2" fmla="*/ 465414 h 603193"/>
                <a:gd name="connsiteX3" fmla="*/ 350547 w 462838"/>
                <a:gd name="connsiteY3" fmla="*/ 483161 h 603193"/>
                <a:gd name="connsiteX4" fmla="*/ 192241 w 462838"/>
                <a:gd name="connsiteY4" fmla="*/ 483161 h 603193"/>
                <a:gd name="connsiteX5" fmla="*/ 174437 w 462838"/>
                <a:gd name="connsiteY5" fmla="*/ 465414 h 603193"/>
                <a:gd name="connsiteX6" fmla="*/ 192241 w 462838"/>
                <a:gd name="connsiteY6" fmla="*/ 447667 h 603193"/>
                <a:gd name="connsiteX7" fmla="*/ 130898 w 462838"/>
                <a:gd name="connsiteY7" fmla="*/ 446891 h 603193"/>
                <a:gd name="connsiteX8" fmla="*/ 149527 w 462838"/>
                <a:gd name="connsiteY8" fmla="*/ 465485 h 603193"/>
                <a:gd name="connsiteX9" fmla="*/ 130898 w 462838"/>
                <a:gd name="connsiteY9" fmla="*/ 484079 h 603193"/>
                <a:gd name="connsiteX10" fmla="*/ 112269 w 462838"/>
                <a:gd name="connsiteY10" fmla="*/ 465485 h 603193"/>
                <a:gd name="connsiteX11" fmla="*/ 130898 w 462838"/>
                <a:gd name="connsiteY11" fmla="*/ 446891 h 603193"/>
                <a:gd name="connsiteX12" fmla="*/ 192241 w 462838"/>
                <a:gd name="connsiteY12" fmla="*/ 350922 h 603193"/>
                <a:gd name="connsiteX13" fmla="*/ 350547 w 462838"/>
                <a:gd name="connsiteY13" fmla="*/ 350922 h 603193"/>
                <a:gd name="connsiteX14" fmla="*/ 368351 w 462838"/>
                <a:gd name="connsiteY14" fmla="*/ 368705 h 603193"/>
                <a:gd name="connsiteX15" fmla="*/ 350547 w 462838"/>
                <a:gd name="connsiteY15" fmla="*/ 386487 h 603193"/>
                <a:gd name="connsiteX16" fmla="*/ 192241 w 462838"/>
                <a:gd name="connsiteY16" fmla="*/ 386487 h 603193"/>
                <a:gd name="connsiteX17" fmla="*/ 174437 w 462838"/>
                <a:gd name="connsiteY17" fmla="*/ 368705 h 603193"/>
                <a:gd name="connsiteX18" fmla="*/ 192241 w 462838"/>
                <a:gd name="connsiteY18" fmla="*/ 350922 h 603193"/>
                <a:gd name="connsiteX19" fmla="*/ 130898 w 462838"/>
                <a:gd name="connsiteY19" fmla="*/ 350145 h 603193"/>
                <a:gd name="connsiteX20" fmla="*/ 149527 w 462838"/>
                <a:gd name="connsiteY20" fmla="*/ 368669 h 603193"/>
                <a:gd name="connsiteX21" fmla="*/ 130898 w 462838"/>
                <a:gd name="connsiteY21" fmla="*/ 387193 h 603193"/>
                <a:gd name="connsiteX22" fmla="*/ 112269 w 462838"/>
                <a:gd name="connsiteY22" fmla="*/ 368669 h 603193"/>
                <a:gd name="connsiteX23" fmla="*/ 130898 w 462838"/>
                <a:gd name="connsiteY23" fmla="*/ 350145 h 603193"/>
                <a:gd name="connsiteX24" fmla="*/ 192241 w 462838"/>
                <a:gd name="connsiteY24" fmla="*/ 254177 h 603193"/>
                <a:gd name="connsiteX25" fmla="*/ 350547 w 462838"/>
                <a:gd name="connsiteY25" fmla="*/ 254177 h 603193"/>
                <a:gd name="connsiteX26" fmla="*/ 368351 w 462838"/>
                <a:gd name="connsiteY26" fmla="*/ 271960 h 603193"/>
                <a:gd name="connsiteX27" fmla="*/ 350547 w 462838"/>
                <a:gd name="connsiteY27" fmla="*/ 289742 h 603193"/>
                <a:gd name="connsiteX28" fmla="*/ 192241 w 462838"/>
                <a:gd name="connsiteY28" fmla="*/ 289742 h 603193"/>
                <a:gd name="connsiteX29" fmla="*/ 174437 w 462838"/>
                <a:gd name="connsiteY29" fmla="*/ 271960 h 603193"/>
                <a:gd name="connsiteX30" fmla="*/ 192241 w 462838"/>
                <a:gd name="connsiteY30" fmla="*/ 254177 h 603193"/>
                <a:gd name="connsiteX31" fmla="*/ 130898 w 462838"/>
                <a:gd name="connsiteY31" fmla="*/ 253471 h 603193"/>
                <a:gd name="connsiteX32" fmla="*/ 149527 w 462838"/>
                <a:gd name="connsiteY32" fmla="*/ 271959 h 603193"/>
                <a:gd name="connsiteX33" fmla="*/ 130898 w 462838"/>
                <a:gd name="connsiteY33" fmla="*/ 290447 h 603193"/>
                <a:gd name="connsiteX34" fmla="*/ 112269 w 462838"/>
                <a:gd name="connsiteY34" fmla="*/ 271959 h 603193"/>
                <a:gd name="connsiteX35" fmla="*/ 130898 w 462838"/>
                <a:gd name="connsiteY35" fmla="*/ 253471 h 603193"/>
                <a:gd name="connsiteX36" fmla="*/ 324432 w 462838"/>
                <a:gd name="connsiteY36" fmla="*/ 56735 h 603193"/>
                <a:gd name="connsiteX37" fmla="*/ 324432 w 462838"/>
                <a:gd name="connsiteY37" fmla="*/ 138207 h 603193"/>
                <a:gd name="connsiteX38" fmla="*/ 406022 w 462838"/>
                <a:gd name="connsiteY38" fmla="*/ 138207 h 603193"/>
                <a:gd name="connsiteX39" fmla="*/ 35603 w 462838"/>
                <a:gd name="connsiteY39" fmla="*/ 35552 h 603193"/>
                <a:gd name="connsiteX40" fmla="*/ 35603 w 462838"/>
                <a:gd name="connsiteY40" fmla="*/ 567642 h 603193"/>
                <a:gd name="connsiteX41" fmla="*/ 427235 w 462838"/>
                <a:gd name="connsiteY41" fmla="*/ 567642 h 603193"/>
                <a:gd name="connsiteX42" fmla="*/ 427235 w 462838"/>
                <a:gd name="connsiteY42" fmla="*/ 173759 h 603193"/>
                <a:gd name="connsiteX43" fmla="*/ 306630 w 462838"/>
                <a:gd name="connsiteY43" fmla="*/ 173759 h 603193"/>
                <a:gd name="connsiteX44" fmla="*/ 288829 w 462838"/>
                <a:gd name="connsiteY44" fmla="*/ 155983 h 603193"/>
                <a:gd name="connsiteX45" fmla="*/ 288829 w 462838"/>
                <a:gd name="connsiteY45" fmla="*/ 35552 h 603193"/>
                <a:gd name="connsiteX46" fmla="*/ 17802 w 462838"/>
                <a:gd name="connsiteY46" fmla="*/ 0 h 603193"/>
                <a:gd name="connsiteX47" fmla="*/ 310636 w 462838"/>
                <a:gd name="connsiteY47" fmla="*/ 0 h 603193"/>
                <a:gd name="connsiteX48" fmla="*/ 323245 w 462838"/>
                <a:gd name="connsiteY48" fmla="*/ 5185 h 603193"/>
                <a:gd name="connsiteX49" fmla="*/ 457646 w 462838"/>
                <a:gd name="connsiteY49" fmla="*/ 139540 h 603193"/>
                <a:gd name="connsiteX50" fmla="*/ 462838 w 462838"/>
                <a:gd name="connsiteY50" fmla="*/ 151984 h 603193"/>
                <a:gd name="connsiteX51" fmla="*/ 462838 w 462838"/>
                <a:gd name="connsiteY51" fmla="*/ 585417 h 603193"/>
                <a:gd name="connsiteX52" fmla="*/ 445037 w 462838"/>
                <a:gd name="connsiteY52" fmla="*/ 603193 h 603193"/>
                <a:gd name="connsiteX53" fmla="*/ 17802 w 462838"/>
                <a:gd name="connsiteY53" fmla="*/ 603193 h 603193"/>
                <a:gd name="connsiteX54" fmla="*/ 0 w 462838"/>
                <a:gd name="connsiteY54" fmla="*/ 585417 h 603193"/>
                <a:gd name="connsiteX55" fmla="*/ 0 w 462838"/>
                <a:gd name="connsiteY55" fmla="*/ 17776 h 603193"/>
                <a:gd name="connsiteX56" fmla="*/ 17802 w 462838"/>
                <a:gd name="connsiteY56" fmla="*/ 0 h 603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62838" h="603193">
                  <a:moveTo>
                    <a:pt x="192241" y="447667"/>
                  </a:moveTo>
                  <a:lnTo>
                    <a:pt x="350547" y="447667"/>
                  </a:lnTo>
                  <a:cubicBezTo>
                    <a:pt x="360339" y="447667"/>
                    <a:pt x="368351" y="455653"/>
                    <a:pt x="368351" y="465414"/>
                  </a:cubicBezTo>
                  <a:cubicBezTo>
                    <a:pt x="368351" y="475323"/>
                    <a:pt x="360339" y="483161"/>
                    <a:pt x="350547" y="483161"/>
                  </a:cubicBezTo>
                  <a:lnTo>
                    <a:pt x="192241" y="483161"/>
                  </a:lnTo>
                  <a:cubicBezTo>
                    <a:pt x="182449" y="483161"/>
                    <a:pt x="174437" y="475323"/>
                    <a:pt x="174437" y="465414"/>
                  </a:cubicBezTo>
                  <a:cubicBezTo>
                    <a:pt x="174437" y="455653"/>
                    <a:pt x="182449" y="447667"/>
                    <a:pt x="192241" y="447667"/>
                  </a:cubicBezTo>
                  <a:close/>
                  <a:moveTo>
                    <a:pt x="130898" y="446891"/>
                  </a:moveTo>
                  <a:cubicBezTo>
                    <a:pt x="141187" y="446891"/>
                    <a:pt x="149527" y="455216"/>
                    <a:pt x="149527" y="465485"/>
                  </a:cubicBezTo>
                  <a:cubicBezTo>
                    <a:pt x="149527" y="475754"/>
                    <a:pt x="141187" y="484079"/>
                    <a:pt x="130898" y="484079"/>
                  </a:cubicBezTo>
                  <a:cubicBezTo>
                    <a:pt x="120609" y="484079"/>
                    <a:pt x="112269" y="475754"/>
                    <a:pt x="112269" y="465485"/>
                  </a:cubicBezTo>
                  <a:cubicBezTo>
                    <a:pt x="112269" y="455216"/>
                    <a:pt x="120609" y="446891"/>
                    <a:pt x="130898" y="446891"/>
                  </a:cubicBezTo>
                  <a:close/>
                  <a:moveTo>
                    <a:pt x="192241" y="350922"/>
                  </a:moveTo>
                  <a:lnTo>
                    <a:pt x="350547" y="350922"/>
                  </a:lnTo>
                  <a:cubicBezTo>
                    <a:pt x="360339" y="350922"/>
                    <a:pt x="368351" y="358924"/>
                    <a:pt x="368351" y="368705"/>
                  </a:cubicBezTo>
                  <a:cubicBezTo>
                    <a:pt x="368351" y="378485"/>
                    <a:pt x="360339" y="386487"/>
                    <a:pt x="350547" y="386487"/>
                  </a:cubicBezTo>
                  <a:lnTo>
                    <a:pt x="192241" y="386487"/>
                  </a:lnTo>
                  <a:cubicBezTo>
                    <a:pt x="182449" y="386487"/>
                    <a:pt x="174437" y="378485"/>
                    <a:pt x="174437" y="368705"/>
                  </a:cubicBezTo>
                  <a:cubicBezTo>
                    <a:pt x="174437" y="358924"/>
                    <a:pt x="182449" y="350922"/>
                    <a:pt x="192241" y="350922"/>
                  </a:cubicBezTo>
                  <a:close/>
                  <a:moveTo>
                    <a:pt x="130898" y="350145"/>
                  </a:moveTo>
                  <a:cubicBezTo>
                    <a:pt x="141187" y="350145"/>
                    <a:pt x="149527" y="358438"/>
                    <a:pt x="149527" y="368669"/>
                  </a:cubicBezTo>
                  <a:cubicBezTo>
                    <a:pt x="149527" y="378900"/>
                    <a:pt x="141187" y="387193"/>
                    <a:pt x="130898" y="387193"/>
                  </a:cubicBezTo>
                  <a:cubicBezTo>
                    <a:pt x="120609" y="387193"/>
                    <a:pt x="112269" y="378900"/>
                    <a:pt x="112269" y="368669"/>
                  </a:cubicBezTo>
                  <a:cubicBezTo>
                    <a:pt x="112269" y="358438"/>
                    <a:pt x="120609" y="350145"/>
                    <a:pt x="130898" y="350145"/>
                  </a:cubicBezTo>
                  <a:close/>
                  <a:moveTo>
                    <a:pt x="192241" y="254177"/>
                  </a:moveTo>
                  <a:lnTo>
                    <a:pt x="350547" y="254177"/>
                  </a:lnTo>
                  <a:cubicBezTo>
                    <a:pt x="360339" y="254177"/>
                    <a:pt x="368351" y="262179"/>
                    <a:pt x="368351" y="271960"/>
                  </a:cubicBezTo>
                  <a:cubicBezTo>
                    <a:pt x="368351" y="281740"/>
                    <a:pt x="360339" y="289742"/>
                    <a:pt x="350547" y="289742"/>
                  </a:cubicBezTo>
                  <a:lnTo>
                    <a:pt x="192241" y="289742"/>
                  </a:lnTo>
                  <a:cubicBezTo>
                    <a:pt x="182449" y="289742"/>
                    <a:pt x="174437" y="281740"/>
                    <a:pt x="174437" y="271960"/>
                  </a:cubicBezTo>
                  <a:cubicBezTo>
                    <a:pt x="174437" y="262179"/>
                    <a:pt x="182449" y="254177"/>
                    <a:pt x="192241" y="254177"/>
                  </a:cubicBezTo>
                  <a:close/>
                  <a:moveTo>
                    <a:pt x="130898" y="253471"/>
                  </a:moveTo>
                  <a:cubicBezTo>
                    <a:pt x="141187" y="253471"/>
                    <a:pt x="149527" y="261748"/>
                    <a:pt x="149527" y="271959"/>
                  </a:cubicBezTo>
                  <a:cubicBezTo>
                    <a:pt x="149527" y="282170"/>
                    <a:pt x="141187" y="290447"/>
                    <a:pt x="130898" y="290447"/>
                  </a:cubicBezTo>
                  <a:cubicBezTo>
                    <a:pt x="120609" y="290447"/>
                    <a:pt x="112269" y="282170"/>
                    <a:pt x="112269" y="271959"/>
                  </a:cubicBezTo>
                  <a:cubicBezTo>
                    <a:pt x="112269" y="261748"/>
                    <a:pt x="120609" y="253471"/>
                    <a:pt x="130898" y="253471"/>
                  </a:cubicBezTo>
                  <a:close/>
                  <a:moveTo>
                    <a:pt x="324432" y="56735"/>
                  </a:moveTo>
                  <a:lnTo>
                    <a:pt x="324432" y="138207"/>
                  </a:lnTo>
                  <a:lnTo>
                    <a:pt x="406022" y="138207"/>
                  </a:lnTo>
                  <a:close/>
                  <a:moveTo>
                    <a:pt x="35603" y="35552"/>
                  </a:moveTo>
                  <a:lnTo>
                    <a:pt x="35603" y="567642"/>
                  </a:lnTo>
                  <a:lnTo>
                    <a:pt x="427235" y="567642"/>
                  </a:lnTo>
                  <a:lnTo>
                    <a:pt x="427235" y="173759"/>
                  </a:lnTo>
                  <a:lnTo>
                    <a:pt x="306630" y="173759"/>
                  </a:lnTo>
                  <a:cubicBezTo>
                    <a:pt x="296840" y="173759"/>
                    <a:pt x="288829" y="165760"/>
                    <a:pt x="288829" y="155983"/>
                  </a:cubicBezTo>
                  <a:lnTo>
                    <a:pt x="288829" y="35552"/>
                  </a:lnTo>
                  <a:close/>
                  <a:moveTo>
                    <a:pt x="17802" y="0"/>
                  </a:moveTo>
                  <a:lnTo>
                    <a:pt x="310636" y="0"/>
                  </a:lnTo>
                  <a:cubicBezTo>
                    <a:pt x="315383" y="0"/>
                    <a:pt x="319833" y="1926"/>
                    <a:pt x="323245" y="5185"/>
                  </a:cubicBezTo>
                  <a:lnTo>
                    <a:pt x="457646" y="139540"/>
                  </a:lnTo>
                  <a:cubicBezTo>
                    <a:pt x="460910" y="142799"/>
                    <a:pt x="462838" y="147391"/>
                    <a:pt x="462838" y="151984"/>
                  </a:cubicBezTo>
                  <a:lnTo>
                    <a:pt x="462838" y="585417"/>
                  </a:lnTo>
                  <a:cubicBezTo>
                    <a:pt x="462838" y="595194"/>
                    <a:pt x="454827" y="603193"/>
                    <a:pt x="445037" y="603193"/>
                  </a:cubicBezTo>
                  <a:lnTo>
                    <a:pt x="17802" y="603193"/>
                  </a:lnTo>
                  <a:cubicBezTo>
                    <a:pt x="8011" y="603193"/>
                    <a:pt x="0" y="595194"/>
                    <a:pt x="0" y="585417"/>
                  </a:cubicBezTo>
                  <a:lnTo>
                    <a:pt x="0" y="17776"/>
                  </a:lnTo>
                  <a:cubicBezTo>
                    <a:pt x="0" y="7999"/>
                    <a:pt x="8011" y="0"/>
                    <a:pt x="1780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6" name="组合 35"/>
          <p:cNvGrpSpPr/>
          <p:nvPr/>
        </p:nvGrpSpPr>
        <p:grpSpPr>
          <a:xfrm>
            <a:off x="6284847" y="4671272"/>
            <a:ext cx="546161" cy="546160"/>
            <a:chOff x="5875272" y="1899043"/>
            <a:chExt cx="1302766" cy="1302765"/>
          </a:xfrm>
        </p:grpSpPr>
        <p:sp>
          <p:nvSpPr>
            <p:cNvPr id="37" name="圆角矩形 36"/>
            <p:cNvSpPr/>
            <p:nvPr/>
          </p:nvSpPr>
          <p:spPr>
            <a:xfrm rot="2700000">
              <a:off x="5875272" y="1899043"/>
              <a:ext cx="1302765" cy="1302766"/>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圆角矩形 18"/>
            <p:cNvSpPr/>
            <p:nvPr/>
          </p:nvSpPr>
          <p:spPr>
            <a:xfrm>
              <a:off x="6222137" y="2246367"/>
              <a:ext cx="609038" cy="608118"/>
            </a:xfrm>
            <a:custGeom>
              <a:avLst/>
              <a:gdLst>
                <a:gd name="connsiteX0" fmla="*/ 445525 w 607639"/>
                <a:gd name="connsiteY0" fmla="*/ 444900 h 606722"/>
                <a:gd name="connsiteX1" fmla="*/ 445525 w 607639"/>
                <a:gd name="connsiteY1" fmla="*/ 525773 h 606722"/>
                <a:gd name="connsiteX2" fmla="*/ 526519 w 607639"/>
                <a:gd name="connsiteY2" fmla="*/ 525773 h 606722"/>
                <a:gd name="connsiteX3" fmla="*/ 526519 w 607639"/>
                <a:gd name="connsiteY3" fmla="*/ 444900 h 606722"/>
                <a:gd name="connsiteX4" fmla="*/ 263243 w 607639"/>
                <a:gd name="connsiteY4" fmla="*/ 444900 h 606722"/>
                <a:gd name="connsiteX5" fmla="*/ 263243 w 607639"/>
                <a:gd name="connsiteY5" fmla="*/ 525773 h 606722"/>
                <a:gd name="connsiteX6" fmla="*/ 344237 w 607639"/>
                <a:gd name="connsiteY6" fmla="*/ 525773 h 606722"/>
                <a:gd name="connsiteX7" fmla="*/ 344237 w 607639"/>
                <a:gd name="connsiteY7" fmla="*/ 444900 h 606722"/>
                <a:gd name="connsiteX8" fmla="*/ 80961 w 607639"/>
                <a:gd name="connsiteY8" fmla="*/ 444900 h 606722"/>
                <a:gd name="connsiteX9" fmla="*/ 80961 w 607639"/>
                <a:gd name="connsiteY9" fmla="*/ 525773 h 606722"/>
                <a:gd name="connsiteX10" fmla="*/ 161955 w 607639"/>
                <a:gd name="connsiteY10" fmla="*/ 525773 h 606722"/>
                <a:gd name="connsiteX11" fmla="*/ 161955 w 607639"/>
                <a:gd name="connsiteY11" fmla="*/ 444900 h 606722"/>
                <a:gd name="connsiteX12" fmla="*/ 496196 w 607639"/>
                <a:gd name="connsiteY12" fmla="*/ 222422 h 606722"/>
                <a:gd name="connsiteX13" fmla="*/ 536671 w 607639"/>
                <a:gd name="connsiteY13" fmla="*/ 222422 h 606722"/>
                <a:gd name="connsiteX14" fmla="*/ 546812 w 607639"/>
                <a:gd name="connsiteY14" fmla="*/ 232583 h 606722"/>
                <a:gd name="connsiteX15" fmla="*/ 536671 w 607639"/>
                <a:gd name="connsiteY15" fmla="*/ 242745 h 606722"/>
                <a:gd name="connsiteX16" fmla="*/ 496196 w 607639"/>
                <a:gd name="connsiteY16" fmla="*/ 242745 h 606722"/>
                <a:gd name="connsiteX17" fmla="*/ 486055 w 607639"/>
                <a:gd name="connsiteY17" fmla="*/ 232583 h 606722"/>
                <a:gd name="connsiteX18" fmla="*/ 496196 w 607639"/>
                <a:gd name="connsiteY18" fmla="*/ 222422 h 606722"/>
                <a:gd name="connsiteX19" fmla="*/ 435428 w 607639"/>
                <a:gd name="connsiteY19" fmla="*/ 222422 h 606722"/>
                <a:gd name="connsiteX20" fmla="*/ 455725 w 607639"/>
                <a:gd name="connsiteY20" fmla="*/ 222422 h 606722"/>
                <a:gd name="connsiteX21" fmla="*/ 465873 w 607639"/>
                <a:gd name="connsiteY21" fmla="*/ 232583 h 606722"/>
                <a:gd name="connsiteX22" fmla="*/ 455725 w 607639"/>
                <a:gd name="connsiteY22" fmla="*/ 242745 h 606722"/>
                <a:gd name="connsiteX23" fmla="*/ 435428 w 607639"/>
                <a:gd name="connsiteY23" fmla="*/ 242745 h 606722"/>
                <a:gd name="connsiteX24" fmla="*/ 425368 w 607639"/>
                <a:gd name="connsiteY24" fmla="*/ 232583 h 606722"/>
                <a:gd name="connsiteX25" fmla="*/ 435428 w 607639"/>
                <a:gd name="connsiteY25" fmla="*/ 222422 h 606722"/>
                <a:gd name="connsiteX26" fmla="*/ 151914 w 607639"/>
                <a:gd name="connsiteY26" fmla="*/ 222422 h 606722"/>
                <a:gd name="connsiteX27" fmla="*/ 172122 w 607639"/>
                <a:gd name="connsiteY27" fmla="*/ 222422 h 606722"/>
                <a:gd name="connsiteX28" fmla="*/ 182271 w 607639"/>
                <a:gd name="connsiteY28" fmla="*/ 232583 h 606722"/>
                <a:gd name="connsiteX29" fmla="*/ 172122 w 607639"/>
                <a:gd name="connsiteY29" fmla="*/ 242745 h 606722"/>
                <a:gd name="connsiteX30" fmla="*/ 151914 w 607639"/>
                <a:gd name="connsiteY30" fmla="*/ 242745 h 606722"/>
                <a:gd name="connsiteX31" fmla="*/ 141766 w 607639"/>
                <a:gd name="connsiteY31" fmla="*/ 232583 h 606722"/>
                <a:gd name="connsiteX32" fmla="*/ 151914 w 607639"/>
                <a:gd name="connsiteY32" fmla="*/ 222422 h 606722"/>
                <a:gd name="connsiteX33" fmla="*/ 70824 w 607639"/>
                <a:gd name="connsiteY33" fmla="*/ 222422 h 606722"/>
                <a:gd name="connsiteX34" fmla="*/ 111447 w 607639"/>
                <a:gd name="connsiteY34" fmla="*/ 222422 h 606722"/>
                <a:gd name="connsiteX35" fmla="*/ 121514 w 607639"/>
                <a:gd name="connsiteY35" fmla="*/ 232583 h 606722"/>
                <a:gd name="connsiteX36" fmla="*/ 111447 w 607639"/>
                <a:gd name="connsiteY36" fmla="*/ 242745 h 606722"/>
                <a:gd name="connsiteX37" fmla="*/ 70824 w 607639"/>
                <a:gd name="connsiteY37" fmla="*/ 242745 h 606722"/>
                <a:gd name="connsiteX38" fmla="*/ 60757 w 607639"/>
                <a:gd name="connsiteY38" fmla="*/ 232583 h 606722"/>
                <a:gd name="connsiteX39" fmla="*/ 70824 w 607639"/>
                <a:gd name="connsiteY39" fmla="*/ 222422 h 606722"/>
                <a:gd name="connsiteX40" fmla="*/ 263243 w 607639"/>
                <a:gd name="connsiteY40" fmla="*/ 212324 h 606722"/>
                <a:gd name="connsiteX41" fmla="*/ 263243 w 607639"/>
                <a:gd name="connsiteY41" fmla="*/ 293286 h 606722"/>
                <a:gd name="connsiteX42" fmla="*/ 293682 w 607639"/>
                <a:gd name="connsiteY42" fmla="*/ 293286 h 606722"/>
                <a:gd name="connsiteX43" fmla="*/ 313886 w 607639"/>
                <a:gd name="connsiteY43" fmla="*/ 293286 h 606722"/>
                <a:gd name="connsiteX44" fmla="*/ 344237 w 607639"/>
                <a:gd name="connsiteY44" fmla="*/ 293286 h 606722"/>
                <a:gd name="connsiteX45" fmla="*/ 344237 w 607639"/>
                <a:gd name="connsiteY45" fmla="*/ 212324 h 606722"/>
                <a:gd name="connsiteX46" fmla="*/ 243039 w 607639"/>
                <a:gd name="connsiteY46" fmla="*/ 192150 h 606722"/>
                <a:gd name="connsiteX47" fmla="*/ 364530 w 607639"/>
                <a:gd name="connsiteY47" fmla="*/ 192150 h 606722"/>
                <a:gd name="connsiteX48" fmla="*/ 364530 w 607639"/>
                <a:gd name="connsiteY48" fmla="*/ 313459 h 606722"/>
                <a:gd name="connsiteX49" fmla="*/ 313886 w 607639"/>
                <a:gd name="connsiteY49" fmla="*/ 313459 h 606722"/>
                <a:gd name="connsiteX50" fmla="*/ 313886 w 607639"/>
                <a:gd name="connsiteY50" fmla="*/ 343765 h 606722"/>
                <a:gd name="connsiteX51" fmla="*/ 496169 w 607639"/>
                <a:gd name="connsiteY51" fmla="*/ 343765 h 606722"/>
                <a:gd name="connsiteX52" fmla="*/ 496169 w 607639"/>
                <a:gd name="connsiteY52" fmla="*/ 424727 h 606722"/>
                <a:gd name="connsiteX53" fmla="*/ 546812 w 607639"/>
                <a:gd name="connsiteY53" fmla="*/ 424727 h 606722"/>
                <a:gd name="connsiteX54" fmla="*/ 546812 w 607639"/>
                <a:gd name="connsiteY54" fmla="*/ 546036 h 606722"/>
                <a:gd name="connsiteX55" fmla="*/ 425320 w 607639"/>
                <a:gd name="connsiteY55" fmla="*/ 546036 h 606722"/>
                <a:gd name="connsiteX56" fmla="*/ 425320 w 607639"/>
                <a:gd name="connsiteY56" fmla="*/ 424727 h 606722"/>
                <a:gd name="connsiteX57" fmla="*/ 475964 w 607639"/>
                <a:gd name="connsiteY57" fmla="*/ 424727 h 606722"/>
                <a:gd name="connsiteX58" fmla="*/ 475964 w 607639"/>
                <a:gd name="connsiteY58" fmla="*/ 364027 h 606722"/>
                <a:gd name="connsiteX59" fmla="*/ 313886 w 607639"/>
                <a:gd name="connsiteY59" fmla="*/ 364027 h 606722"/>
                <a:gd name="connsiteX60" fmla="*/ 313886 w 607639"/>
                <a:gd name="connsiteY60" fmla="*/ 424727 h 606722"/>
                <a:gd name="connsiteX61" fmla="*/ 364530 w 607639"/>
                <a:gd name="connsiteY61" fmla="*/ 424727 h 606722"/>
                <a:gd name="connsiteX62" fmla="*/ 364530 w 607639"/>
                <a:gd name="connsiteY62" fmla="*/ 546036 h 606722"/>
                <a:gd name="connsiteX63" fmla="*/ 243039 w 607639"/>
                <a:gd name="connsiteY63" fmla="*/ 546036 h 606722"/>
                <a:gd name="connsiteX64" fmla="*/ 243039 w 607639"/>
                <a:gd name="connsiteY64" fmla="*/ 424727 h 606722"/>
                <a:gd name="connsiteX65" fmla="*/ 293682 w 607639"/>
                <a:gd name="connsiteY65" fmla="*/ 424727 h 606722"/>
                <a:gd name="connsiteX66" fmla="*/ 293682 w 607639"/>
                <a:gd name="connsiteY66" fmla="*/ 364027 h 606722"/>
                <a:gd name="connsiteX67" fmla="*/ 131605 w 607639"/>
                <a:gd name="connsiteY67" fmla="*/ 364027 h 606722"/>
                <a:gd name="connsiteX68" fmla="*/ 131605 w 607639"/>
                <a:gd name="connsiteY68" fmla="*/ 424727 h 606722"/>
                <a:gd name="connsiteX69" fmla="*/ 182248 w 607639"/>
                <a:gd name="connsiteY69" fmla="*/ 424727 h 606722"/>
                <a:gd name="connsiteX70" fmla="*/ 182248 w 607639"/>
                <a:gd name="connsiteY70" fmla="*/ 546036 h 606722"/>
                <a:gd name="connsiteX71" fmla="*/ 60757 w 607639"/>
                <a:gd name="connsiteY71" fmla="*/ 546036 h 606722"/>
                <a:gd name="connsiteX72" fmla="*/ 60757 w 607639"/>
                <a:gd name="connsiteY72" fmla="*/ 424727 h 606722"/>
                <a:gd name="connsiteX73" fmla="*/ 111400 w 607639"/>
                <a:gd name="connsiteY73" fmla="*/ 424727 h 606722"/>
                <a:gd name="connsiteX74" fmla="*/ 111400 w 607639"/>
                <a:gd name="connsiteY74" fmla="*/ 343765 h 606722"/>
                <a:gd name="connsiteX75" fmla="*/ 293682 w 607639"/>
                <a:gd name="connsiteY75" fmla="*/ 343765 h 606722"/>
                <a:gd name="connsiteX76" fmla="*/ 293682 w 607639"/>
                <a:gd name="connsiteY76" fmla="*/ 313459 h 606722"/>
                <a:gd name="connsiteX77" fmla="*/ 243039 w 607639"/>
                <a:gd name="connsiteY77" fmla="*/ 313459 h 606722"/>
                <a:gd name="connsiteX78" fmla="*/ 435422 w 607639"/>
                <a:gd name="connsiteY78" fmla="*/ 181988 h 606722"/>
                <a:gd name="connsiteX79" fmla="*/ 536669 w 607639"/>
                <a:gd name="connsiteY79" fmla="*/ 181988 h 606722"/>
                <a:gd name="connsiteX80" fmla="*/ 546811 w 607639"/>
                <a:gd name="connsiteY80" fmla="*/ 192114 h 606722"/>
                <a:gd name="connsiteX81" fmla="*/ 536669 w 607639"/>
                <a:gd name="connsiteY81" fmla="*/ 202240 h 606722"/>
                <a:gd name="connsiteX82" fmla="*/ 435422 w 607639"/>
                <a:gd name="connsiteY82" fmla="*/ 202240 h 606722"/>
                <a:gd name="connsiteX83" fmla="*/ 425368 w 607639"/>
                <a:gd name="connsiteY83" fmla="*/ 192114 h 606722"/>
                <a:gd name="connsiteX84" fmla="*/ 435422 w 607639"/>
                <a:gd name="connsiteY84" fmla="*/ 181988 h 606722"/>
                <a:gd name="connsiteX85" fmla="*/ 121480 w 607639"/>
                <a:gd name="connsiteY85" fmla="*/ 181988 h 606722"/>
                <a:gd name="connsiteX86" fmla="*/ 172124 w 607639"/>
                <a:gd name="connsiteY86" fmla="*/ 181988 h 606722"/>
                <a:gd name="connsiteX87" fmla="*/ 182271 w 607639"/>
                <a:gd name="connsiteY87" fmla="*/ 192114 h 606722"/>
                <a:gd name="connsiteX88" fmla="*/ 172124 w 607639"/>
                <a:gd name="connsiteY88" fmla="*/ 202240 h 606722"/>
                <a:gd name="connsiteX89" fmla="*/ 121480 w 607639"/>
                <a:gd name="connsiteY89" fmla="*/ 202240 h 606722"/>
                <a:gd name="connsiteX90" fmla="*/ 111423 w 607639"/>
                <a:gd name="connsiteY90" fmla="*/ 192114 h 606722"/>
                <a:gd name="connsiteX91" fmla="*/ 121480 w 607639"/>
                <a:gd name="connsiteY91" fmla="*/ 181988 h 606722"/>
                <a:gd name="connsiteX92" fmla="*/ 70835 w 607639"/>
                <a:gd name="connsiteY92" fmla="*/ 181988 h 606722"/>
                <a:gd name="connsiteX93" fmla="*/ 81003 w 607639"/>
                <a:gd name="connsiteY93" fmla="*/ 181988 h 606722"/>
                <a:gd name="connsiteX94" fmla="*/ 91171 w 607639"/>
                <a:gd name="connsiteY94" fmla="*/ 192114 h 606722"/>
                <a:gd name="connsiteX95" fmla="*/ 81003 w 607639"/>
                <a:gd name="connsiteY95" fmla="*/ 202240 h 606722"/>
                <a:gd name="connsiteX96" fmla="*/ 70835 w 607639"/>
                <a:gd name="connsiteY96" fmla="*/ 202240 h 606722"/>
                <a:gd name="connsiteX97" fmla="*/ 60757 w 607639"/>
                <a:gd name="connsiteY97" fmla="*/ 192114 h 606722"/>
                <a:gd name="connsiteX98" fmla="*/ 70835 w 607639"/>
                <a:gd name="connsiteY98" fmla="*/ 181988 h 606722"/>
                <a:gd name="connsiteX99" fmla="*/ 20293 w 607639"/>
                <a:gd name="connsiteY99" fmla="*/ 141571 h 606722"/>
                <a:gd name="connsiteX100" fmla="*/ 20293 w 607639"/>
                <a:gd name="connsiteY100" fmla="*/ 574373 h 606722"/>
                <a:gd name="connsiteX101" fmla="*/ 32398 w 607639"/>
                <a:gd name="connsiteY101" fmla="*/ 586459 h 606722"/>
                <a:gd name="connsiteX102" fmla="*/ 575241 w 607639"/>
                <a:gd name="connsiteY102" fmla="*/ 586459 h 606722"/>
                <a:gd name="connsiteX103" fmla="*/ 587346 w 607639"/>
                <a:gd name="connsiteY103" fmla="*/ 574373 h 606722"/>
                <a:gd name="connsiteX104" fmla="*/ 587346 w 607639"/>
                <a:gd name="connsiteY104" fmla="*/ 141571 h 606722"/>
                <a:gd name="connsiteX105" fmla="*/ 70838 w 607639"/>
                <a:gd name="connsiteY105" fmla="*/ 50600 h 606722"/>
                <a:gd name="connsiteX106" fmla="*/ 50635 w 607639"/>
                <a:gd name="connsiteY106" fmla="*/ 70768 h 606722"/>
                <a:gd name="connsiteX107" fmla="*/ 70838 w 607639"/>
                <a:gd name="connsiteY107" fmla="*/ 91025 h 606722"/>
                <a:gd name="connsiteX108" fmla="*/ 91131 w 607639"/>
                <a:gd name="connsiteY108" fmla="*/ 70768 h 606722"/>
                <a:gd name="connsiteX109" fmla="*/ 70838 w 607639"/>
                <a:gd name="connsiteY109" fmla="*/ 50600 h 606722"/>
                <a:gd name="connsiteX110" fmla="*/ 253109 w 607639"/>
                <a:gd name="connsiteY110" fmla="*/ 50547 h 606722"/>
                <a:gd name="connsiteX111" fmla="*/ 232906 w 607639"/>
                <a:gd name="connsiteY111" fmla="*/ 70733 h 606722"/>
                <a:gd name="connsiteX112" fmla="*/ 253109 w 607639"/>
                <a:gd name="connsiteY112" fmla="*/ 91008 h 606722"/>
                <a:gd name="connsiteX113" fmla="*/ 273402 w 607639"/>
                <a:gd name="connsiteY113" fmla="*/ 70733 h 606722"/>
                <a:gd name="connsiteX114" fmla="*/ 253109 w 607639"/>
                <a:gd name="connsiteY114" fmla="*/ 50547 h 606722"/>
                <a:gd name="connsiteX115" fmla="*/ 162009 w 607639"/>
                <a:gd name="connsiteY115" fmla="*/ 50547 h 606722"/>
                <a:gd name="connsiteX116" fmla="*/ 141806 w 607639"/>
                <a:gd name="connsiteY116" fmla="*/ 70733 h 606722"/>
                <a:gd name="connsiteX117" fmla="*/ 162009 w 607639"/>
                <a:gd name="connsiteY117" fmla="*/ 91008 h 606722"/>
                <a:gd name="connsiteX118" fmla="*/ 182302 w 607639"/>
                <a:gd name="connsiteY118" fmla="*/ 70733 h 606722"/>
                <a:gd name="connsiteX119" fmla="*/ 162009 w 607639"/>
                <a:gd name="connsiteY119" fmla="*/ 50547 h 606722"/>
                <a:gd name="connsiteX120" fmla="*/ 70838 w 607639"/>
                <a:gd name="connsiteY120" fmla="*/ 30343 h 606722"/>
                <a:gd name="connsiteX121" fmla="*/ 111423 w 607639"/>
                <a:gd name="connsiteY121" fmla="*/ 70768 h 606722"/>
                <a:gd name="connsiteX122" fmla="*/ 70838 w 607639"/>
                <a:gd name="connsiteY122" fmla="*/ 111282 h 606722"/>
                <a:gd name="connsiteX123" fmla="*/ 30343 w 607639"/>
                <a:gd name="connsiteY123" fmla="*/ 70768 h 606722"/>
                <a:gd name="connsiteX124" fmla="*/ 70838 w 607639"/>
                <a:gd name="connsiteY124" fmla="*/ 30343 h 606722"/>
                <a:gd name="connsiteX125" fmla="*/ 253109 w 607639"/>
                <a:gd name="connsiteY125" fmla="*/ 30273 h 606722"/>
                <a:gd name="connsiteX126" fmla="*/ 293694 w 607639"/>
                <a:gd name="connsiteY126" fmla="*/ 70733 h 606722"/>
                <a:gd name="connsiteX127" fmla="*/ 253109 w 607639"/>
                <a:gd name="connsiteY127" fmla="*/ 111282 h 606722"/>
                <a:gd name="connsiteX128" fmla="*/ 212614 w 607639"/>
                <a:gd name="connsiteY128" fmla="*/ 70733 h 606722"/>
                <a:gd name="connsiteX129" fmla="*/ 253109 w 607639"/>
                <a:gd name="connsiteY129" fmla="*/ 30273 h 606722"/>
                <a:gd name="connsiteX130" fmla="*/ 162009 w 607639"/>
                <a:gd name="connsiteY130" fmla="*/ 30273 h 606722"/>
                <a:gd name="connsiteX131" fmla="*/ 202594 w 607639"/>
                <a:gd name="connsiteY131" fmla="*/ 70733 h 606722"/>
                <a:gd name="connsiteX132" fmla="*/ 162009 w 607639"/>
                <a:gd name="connsiteY132" fmla="*/ 111282 h 606722"/>
                <a:gd name="connsiteX133" fmla="*/ 121514 w 607639"/>
                <a:gd name="connsiteY133" fmla="*/ 70733 h 606722"/>
                <a:gd name="connsiteX134" fmla="*/ 162009 w 607639"/>
                <a:gd name="connsiteY134" fmla="*/ 30273 h 606722"/>
                <a:gd name="connsiteX135" fmla="*/ 29371 w 607639"/>
                <a:gd name="connsiteY135" fmla="*/ 20263 h 606722"/>
                <a:gd name="connsiteX136" fmla="*/ 20293 w 607639"/>
                <a:gd name="connsiteY136" fmla="*/ 29327 h 606722"/>
                <a:gd name="connsiteX137" fmla="*/ 20293 w 607639"/>
                <a:gd name="connsiteY137" fmla="*/ 121309 h 606722"/>
                <a:gd name="connsiteX138" fmla="*/ 587346 w 607639"/>
                <a:gd name="connsiteY138" fmla="*/ 121309 h 606722"/>
                <a:gd name="connsiteX139" fmla="*/ 587346 w 607639"/>
                <a:gd name="connsiteY139" fmla="*/ 29327 h 606722"/>
                <a:gd name="connsiteX140" fmla="*/ 578267 w 607639"/>
                <a:gd name="connsiteY140" fmla="*/ 20263 h 606722"/>
                <a:gd name="connsiteX141" fmla="*/ 29371 w 607639"/>
                <a:gd name="connsiteY141" fmla="*/ 0 h 606722"/>
                <a:gd name="connsiteX142" fmla="*/ 579247 w 607639"/>
                <a:gd name="connsiteY142" fmla="*/ 0 h 606722"/>
                <a:gd name="connsiteX143" fmla="*/ 607639 w 607639"/>
                <a:gd name="connsiteY143" fmla="*/ 29327 h 606722"/>
                <a:gd name="connsiteX144" fmla="*/ 607639 w 607639"/>
                <a:gd name="connsiteY144" fmla="*/ 121309 h 606722"/>
                <a:gd name="connsiteX145" fmla="*/ 607639 w 607639"/>
                <a:gd name="connsiteY145" fmla="*/ 141571 h 606722"/>
                <a:gd name="connsiteX146" fmla="*/ 607639 w 607639"/>
                <a:gd name="connsiteY146" fmla="*/ 574373 h 606722"/>
                <a:gd name="connsiteX147" fmla="*/ 575241 w 607639"/>
                <a:gd name="connsiteY147" fmla="*/ 606722 h 606722"/>
                <a:gd name="connsiteX148" fmla="*/ 32398 w 607639"/>
                <a:gd name="connsiteY148" fmla="*/ 606722 h 606722"/>
                <a:gd name="connsiteX149" fmla="*/ 0 w 607639"/>
                <a:gd name="connsiteY149" fmla="*/ 574373 h 606722"/>
                <a:gd name="connsiteX150" fmla="*/ 0 w 607639"/>
                <a:gd name="connsiteY150" fmla="*/ 141571 h 606722"/>
                <a:gd name="connsiteX151" fmla="*/ 0 w 607639"/>
                <a:gd name="connsiteY151" fmla="*/ 121309 h 606722"/>
                <a:gd name="connsiteX152" fmla="*/ 0 w 607639"/>
                <a:gd name="connsiteY152" fmla="*/ 29327 h 606722"/>
                <a:gd name="connsiteX153" fmla="*/ 29371 w 607639"/>
                <a:gd name="connsiteY153"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Lst>
              <a:rect l="l" t="t" r="r" b="b"/>
              <a:pathLst>
                <a:path w="607639" h="606722">
                  <a:moveTo>
                    <a:pt x="445525" y="444900"/>
                  </a:moveTo>
                  <a:lnTo>
                    <a:pt x="445525" y="525773"/>
                  </a:lnTo>
                  <a:lnTo>
                    <a:pt x="526519" y="525773"/>
                  </a:lnTo>
                  <a:lnTo>
                    <a:pt x="526519" y="444900"/>
                  </a:lnTo>
                  <a:close/>
                  <a:moveTo>
                    <a:pt x="263243" y="444900"/>
                  </a:moveTo>
                  <a:lnTo>
                    <a:pt x="263243" y="525773"/>
                  </a:lnTo>
                  <a:lnTo>
                    <a:pt x="344237" y="525773"/>
                  </a:lnTo>
                  <a:lnTo>
                    <a:pt x="344237" y="444900"/>
                  </a:lnTo>
                  <a:close/>
                  <a:moveTo>
                    <a:pt x="80961" y="444900"/>
                  </a:moveTo>
                  <a:lnTo>
                    <a:pt x="80961" y="525773"/>
                  </a:lnTo>
                  <a:lnTo>
                    <a:pt x="161955" y="525773"/>
                  </a:lnTo>
                  <a:lnTo>
                    <a:pt x="161955" y="444900"/>
                  </a:lnTo>
                  <a:close/>
                  <a:moveTo>
                    <a:pt x="496196" y="222422"/>
                  </a:moveTo>
                  <a:lnTo>
                    <a:pt x="536671" y="222422"/>
                  </a:lnTo>
                  <a:cubicBezTo>
                    <a:pt x="542720" y="222422"/>
                    <a:pt x="546812" y="226522"/>
                    <a:pt x="546812" y="232583"/>
                  </a:cubicBezTo>
                  <a:cubicBezTo>
                    <a:pt x="546812" y="238645"/>
                    <a:pt x="542720" y="242745"/>
                    <a:pt x="536671" y="242745"/>
                  </a:cubicBezTo>
                  <a:lnTo>
                    <a:pt x="496196" y="242745"/>
                  </a:lnTo>
                  <a:cubicBezTo>
                    <a:pt x="490147" y="242745"/>
                    <a:pt x="486055" y="238645"/>
                    <a:pt x="486055" y="232583"/>
                  </a:cubicBezTo>
                  <a:cubicBezTo>
                    <a:pt x="486055" y="226522"/>
                    <a:pt x="490147" y="222422"/>
                    <a:pt x="496196" y="222422"/>
                  </a:cubicBezTo>
                  <a:close/>
                  <a:moveTo>
                    <a:pt x="435428" y="222422"/>
                  </a:moveTo>
                  <a:lnTo>
                    <a:pt x="455725" y="222422"/>
                  </a:lnTo>
                  <a:cubicBezTo>
                    <a:pt x="461778" y="222422"/>
                    <a:pt x="465873" y="226522"/>
                    <a:pt x="465873" y="232583"/>
                  </a:cubicBezTo>
                  <a:cubicBezTo>
                    <a:pt x="465873" y="238645"/>
                    <a:pt x="461778" y="242745"/>
                    <a:pt x="455725" y="242745"/>
                  </a:cubicBezTo>
                  <a:lnTo>
                    <a:pt x="435428" y="242745"/>
                  </a:lnTo>
                  <a:cubicBezTo>
                    <a:pt x="429374" y="242745"/>
                    <a:pt x="425368" y="238645"/>
                    <a:pt x="425368" y="232583"/>
                  </a:cubicBezTo>
                  <a:cubicBezTo>
                    <a:pt x="425368" y="226522"/>
                    <a:pt x="429374" y="222422"/>
                    <a:pt x="435428" y="222422"/>
                  </a:cubicBezTo>
                  <a:close/>
                  <a:moveTo>
                    <a:pt x="151914" y="222422"/>
                  </a:moveTo>
                  <a:lnTo>
                    <a:pt x="172122" y="222422"/>
                  </a:lnTo>
                  <a:cubicBezTo>
                    <a:pt x="178176" y="222422"/>
                    <a:pt x="182271" y="226522"/>
                    <a:pt x="182271" y="232583"/>
                  </a:cubicBezTo>
                  <a:cubicBezTo>
                    <a:pt x="182271" y="238645"/>
                    <a:pt x="178176" y="242745"/>
                    <a:pt x="172122" y="242745"/>
                  </a:cubicBezTo>
                  <a:lnTo>
                    <a:pt x="151914" y="242745"/>
                  </a:lnTo>
                  <a:cubicBezTo>
                    <a:pt x="145772" y="242745"/>
                    <a:pt x="141766" y="238645"/>
                    <a:pt x="141766" y="232583"/>
                  </a:cubicBezTo>
                  <a:cubicBezTo>
                    <a:pt x="141766" y="226522"/>
                    <a:pt x="145772" y="222422"/>
                    <a:pt x="151914" y="222422"/>
                  </a:cubicBezTo>
                  <a:close/>
                  <a:moveTo>
                    <a:pt x="70824" y="222422"/>
                  </a:moveTo>
                  <a:lnTo>
                    <a:pt x="111447" y="222422"/>
                  </a:lnTo>
                  <a:cubicBezTo>
                    <a:pt x="117505" y="222422"/>
                    <a:pt x="121514" y="226522"/>
                    <a:pt x="121514" y="232583"/>
                  </a:cubicBezTo>
                  <a:cubicBezTo>
                    <a:pt x="121514" y="238645"/>
                    <a:pt x="117505" y="242745"/>
                    <a:pt x="111447" y="242745"/>
                  </a:cubicBezTo>
                  <a:lnTo>
                    <a:pt x="70824" y="242745"/>
                  </a:lnTo>
                  <a:cubicBezTo>
                    <a:pt x="64766" y="242745"/>
                    <a:pt x="60757" y="238645"/>
                    <a:pt x="60757" y="232583"/>
                  </a:cubicBezTo>
                  <a:cubicBezTo>
                    <a:pt x="60757" y="226522"/>
                    <a:pt x="64766" y="222422"/>
                    <a:pt x="70824" y="222422"/>
                  </a:cubicBezTo>
                  <a:close/>
                  <a:moveTo>
                    <a:pt x="263243" y="212324"/>
                  </a:moveTo>
                  <a:lnTo>
                    <a:pt x="263243" y="293286"/>
                  </a:lnTo>
                  <a:lnTo>
                    <a:pt x="293682" y="293286"/>
                  </a:lnTo>
                  <a:lnTo>
                    <a:pt x="313886" y="293286"/>
                  </a:lnTo>
                  <a:lnTo>
                    <a:pt x="344237" y="293286"/>
                  </a:lnTo>
                  <a:lnTo>
                    <a:pt x="344237" y="212324"/>
                  </a:lnTo>
                  <a:close/>
                  <a:moveTo>
                    <a:pt x="243039" y="192150"/>
                  </a:moveTo>
                  <a:lnTo>
                    <a:pt x="364530" y="192150"/>
                  </a:lnTo>
                  <a:lnTo>
                    <a:pt x="364530" y="313459"/>
                  </a:lnTo>
                  <a:lnTo>
                    <a:pt x="313886" y="313459"/>
                  </a:lnTo>
                  <a:lnTo>
                    <a:pt x="313886" y="343765"/>
                  </a:lnTo>
                  <a:lnTo>
                    <a:pt x="496169" y="343765"/>
                  </a:lnTo>
                  <a:lnTo>
                    <a:pt x="496169" y="424727"/>
                  </a:lnTo>
                  <a:lnTo>
                    <a:pt x="546812" y="424727"/>
                  </a:lnTo>
                  <a:lnTo>
                    <a:pt x="546812" y="546036"/>
                  </a:lnTo>
                  <a:lnTo>
                    <a:pt x="425320" y="546036"/>
                  </a:lnTo>
                  <a:lnTo>
                    <a:pt x="425320" y="424727"/>
                  </a:lnTo>
                  <a:lnTo>
                    <a:pt x="475964" y="424727"/>
                  </a:lnTo>
                  <a:lnTo>
                    <a:pt x="475964" y="364027"/>
                  </a:lnTo>
                  <a:lnTo>
                    <a:pt x="313886" y="364027"/>
                  </a:lnTo>
                  <a:lnTo>
                    <a:pt x="313886" y="424727"/>
                  </a:lnTo>
                  <a:lnTo>
                    <a:pt x="364530" y="424727"/>
                  </a:lnTo>
                  <a:lnTo>
                    <a:pt x="364530" y="546036"/>
                  </a:lnTo>
                  <a:lnTo>
                    <a:pt x="243039" y="546036"/>
                  </a:lnTo>
                  <a:lnTo>
                    <a:pt x="243039" y="424727"/>
                  </a:lnTo>
                  <a:lnTo>
                    <a:pt x="293682" y="424727"/>
                  </a:lnTo>
                  <a:lnTo>
                    <a:pt x="293682" y="364027"/>
                  </a:lnTo>
                  <a:lnTo>
                    <a:pt x="131605" y="364027"/>
                  </a:lnTo>
                  <a:lnTo>
                    <a:pt x="131605" y="424727"/>
                  </a:lnTo>
                  <a:lnTo>
                    <a:pt x="182248" y="424727"/>
                  </a:lnTo>
                  <a:lnTo>
                    <a:pt x="182248" y="546036"/>
                  </a:lnTo>
                  <a:lnTo>
                    <a:pt x="60757" y="546036"/>
                  </a:lnTo>
                  <a:lnTo>
                    <a:pt x="60757" y="424727"/>
                  </a:lnTo>
                  <a:lnTo>
                    <a:pt x="111400" y="424727"/>
                  </a:lnTo>
                  <a:lnTo>
                    <a:pt x="111400" y="343765"/>
                  </a:lnTo>
                  <a:lnTo>
                    <a:pt x="293682" y="343765"/>
                  </a:lnTo>
                  <a:lnTo>
                    <a:pt x="293682" y="313459"/>
                  </a:lnTo>
                  <a:lnTo>
                    <a:pt x="243039" y="313459"/>
                  </a:lnTo>
                  <a:close/>
                  <a:moveTo>
                    <a:pt x="435422" y="181988"/>
                  </a:moveTo>
                  <a:lnTo>
                    <a:pt x="536669" y="181988"/>
                  </a:lnTo>
                  <a:cubicBezTo>
                    <a:pt x="542719" y="181988"/>
                    <a:pt x="546811" y="186074"/>
                    <a:pt x="546811" y="192114"/>
                  </a:cubicBezTo>
                  <a:cubicBezTo>
                    <a:pt x="546811" y="198154"/>
                    <a:pt x="542719" y="202240"/>
                    <a:pt x="536669" y="202240"/>
                  </a:cubicBezTo>
                  <a:lnTo>
                    <a:pt x="435422" y="202240"/>
                  </a:lnTo>
                  <a:cubicBezTo>
                    <a:pt x="429372" y="202240"/>
                    <a:pt x="425368" y="198154"/>
                    <a:pt x="425368" y="192114"/>
                  </a:cubicBezTo>
                  <a:cubicBezTo>
                    <a:pt x="425368" y="186074"/>
                    <a:pt x="429372" y="181988"/>
                    <a:pt x="435422" y="181988"/>
                  </a:cubicBezTo>
                  <a:close/>
                  <a:moveTo>
                    <a:pt x="121480" y="181988"/>
                  </a:moveTo>
                  <a:lnTo>
                    <a:pt x="172124" y="181988"/>
                  </a:lnTo>
                  <a:cubicBezTo>
                    <a:pt x="178177" y="181988"/>
                    <a:pt x="182271" y="186074"/>
                    <a:pt x="182271" y="192114"/>
                  </a:cubicBezTo>
                  <a:cubicBezTo>
                    <a:pt x="182271" y="198154"/>
                    <a:pt x="178177" y="202240"/>
                    <a:pt x="172124" y="202240"/>
                  </a:cubicBezTo>
                  <a:lnTo>
                    <a:pt x="121480" y="202240"/>
                  </a:lnTo>
                  <a:cubicBezTo>
                    <a:pt x="115428" y="202240"/>
                    <a:pt x="111423" y="198154"/>
                    <a:pt x="111423" y="192114"/>
                  </a:cubicBezTo>
                  <a:cubicBezTo>
                    <a:pt x="111423" y="186074"/>
                    <a:pt x="115428" y="181988"/>
                    <a:pt x="121480" y="181988"/>
                  </a:cubicBezTo>
                  <a:close/>
                  <a:moveTo>
                    <a:pt x="70835" y="181988"/>
                  </a:moveTo>
                  <a:lnTo>
                    <a:pt x="81003" y="181988"/>
                  </a:lnTo>
                  <a:cubicBezTo>
                    <a:pt x="87068" y="181988"/>
                    <a:pt x="91171" y="186074"/>
                    <a:pt x="91171" y="192114"/>
                  </a:cubicBezTo>
                  <a:cubicBezTo>
                    <a:pt x="91171" y="198154"/>
                    <a:pt x="87068" y="202240"/>
                    <a:pt x="81003" y="202240"/>
                  </a:cubicBezTo>
                  <a:lnTo>
                    <a:pt x="70835" y="202240"/>
                  </a:lnTo>
                  <a:cubicBezTo>
                    <a:pt x="64770" y="202240"/>
                    <a:pt x="60757" y="198154"/>
                    <a:pt x="60757" y="192114"/>
                  </a:cubicBezTo>
                  <a:cubicBezTo>
                    <a:pt x="60757" y="186074"/>
                    <a:pt x="64770" y="181988"/>
                    <a:pt x="70835" y="181988"/>
                  </a:cubicBezTo>
                  <a:close/>
                  <a:moveTo>
                    <a:pt x="20293" y="141571"/>
                  </a:moveTo>
                  <a:lnTo>
                    <a:pt x="20293" y="574373"/>
                  </a:lnTo>
                  <a:cubicBezTo>
                    <a:pt x="20293" y="581394"/>
                    <a:pt x="25277" y="586459"/>
                    <a:pt x="32398" y="586459"/>
                  </a:cubicBezTo>
                  <a:lnTo>
                    <a:pt x="575241" y="586459"/>
                  </a:lnTo>
                  <a:cubicBezTo>
                    <a:pt x="582273" y="586459"/>
                    <a:pt x="587346" y="581394"/>
                    <a:pt x="587346" y="574373"/>
                  </a:cubicBezTo>
                  <a:lnTo>
                    <a:pt x="587346" y="141571"/>
                  </a:lnTo>
                  <a:close/>
                  <a:moveTo>
                    <a:pt x="70838" y="50600"/>
                  </a:moveTo>
                  <a:cubicBezTo>
                    <a:pt x="59713" y="50600"/>
                    <a:pt x="50635" y="59662"/>
                    <a:pt x="50635" y="70768"/>
                  </a:cubicBezTo>
                  <a:cubicBezTo>
                    <a:pt x="50635" y="81963"/>
                    <a:pt x="59713" y="91025"/>
                    <a:pt x="70838" y="91025"/>
                  </a:cubicBezTo>
                  <a:cubicBezTo>
                    <a:pt x="82052" y="91025"/>
                    <a:pt x="91131" y="81963"/>
                    <a:pt x="91131" y="70768"/>
                  </a:cubicBezTo>
                  <a:cubicBezTo>
                    <a:pt x="91131" y="59662"/>
                    <a:pt x="82052" y="50600"/>
                    <a:pt x="70838" y="50600"/>
                  </a:cubicBezTo>
                  <a:close/>
                  <a:moveTo>
                    <a:pt x="253109" y="50547"/>
                  </a:moveTo>
                  <a:cubicBezTo>
                    <a:pt x="241984" y="50547"/>
                    <a:pt x="232906" y="59618"/>
                    <a:pt x="232906" y="70733"/>
                  </a:cubicBezTo>
                  <a:cubicBezTo>
                    <a:pt x="232906" y="81937"/>
                    <a:pt x="241984" y="91008"/>
                    <a:pt x="253109" y="91008"/>
                  </a:cubicBezTo>
                  <a:cubicBezTo>
                    <a:pt x="264323" y="91008"/>
                    <a:pt x="273402" y="81937"/>
                    <a:pt x="273402" y="70733"/>
                  </a:cubicBezTo>
                  <a:cubicBezTo>
                    <a:pt x="273402" y="59618"/>
                    <a:pt x="264323" y="50547"/>
                    <a:pt x="253109" y="50547"/>
                  </a:cubicBezTo>
                  <a:close/>
                  <a:moveTo>
                    <a:pt x="162009" y="50547"/>
                  </a:moveTo>
                  <a:cubicBezTo>
                    <a:pt x="150884" y="50547"/>
                    <a:pt x="141806" y="59618"/>
                    <a:pt x="141806" y="70733"/>
                  </a:cubicBezTo>
                  <a:cubicBezTo>
                    <a:pt x="141806" y="81937"/>
                    <a:pt x="150884" y="91008"/>
                    <a:pt x="162009" y="91008"/>
                  </a:cubicBezTo>
                  <a:cubicBezTo>
                    <a:pt x="173223" y="91008"/>
                    <a:pt x="182302" y="81937"/>
                    <a:pt x="182302" y="70733"/>
                  </a:cubicBezTo>
                  <a:cubicBezTo>
                    <a:pt x="182302" y="59618"/>
                    <a:pt x="173223" y="50547"/>
                    <a:pt x="162009" y="50547"/>
                  </a:cubicBezTo>
                  <a:close/>
                  <a:moveTo>
                    <a:pt x="70838" y="30343"/>
                  </a:moveTo>
                  <a:cubicBezTo>
                    <a:pt x="93178" y="30343"/>
                    <a:pt x="111423" y="48556"/>
                    <a:pt x="111423" y="70768"/>
                  </a:cubicBezTo>
                  <a:cubicBezTo>
                    <a:pt x="111423" y="93069"/>
                    <a:pt x="93178" y="111282"/>
                    <a:pt x="70838" y="111282"/>
                  </a:cubicBezTo>
                  <a:cubicBezTo>
                    <a:pt x="48588" y="111282"/>
                    <a:pt x="30343" y="93069"/>
                    <a:pt x="30343" y="70768"/>
                  </a:cubicBezTo>
                  <a:cubicBezTo>
                    <a:pt x="30343" y="48556"/>
                    <a:pt x="48588" y="30343"/>
                    <a:pt x="70838" y="30343"/>
                  </a:cubicBezTo>
                  <a:close/>
                  <a:moveTo>
                    <a:pt x="253109" y="30273"/>
                  </a:moveTo>
                  <a:cubicBezTo>
                    <a:pt x="275449" y="30273"/>
                    <a:pt x="293694" y="48502"/>
                    <a:pt x="293694" y="70733"/>
                  </a:cubicBezTo>
                  <a:cubicBezTo>
                    <a:pt x="293694" y="93053"/>
                    <a:pt x="275449" y="111282"/>
                    <a:pt x="253109" y="111282"/>
                  </a:cubicBezTo>
                  <a:cubicBezTo>
                    <a:pt x="230859" y="111282"/>
                    <a:pt x="212614" y="93053"/>
                    <a:pt x="212614" y="70733"/>
                  </a:cubicBezTo>
                  <a:cubicBezTo>
                    <a:pt x="212614" y="48502"/>
                    <a:pt x="230859" y="30273"/>
                    <a:pt x="253109" y="30273"/>
                  </a:cubicBezTo>
                  <a:close/>
                  <a:moveTo>
                    <a:pt x="162009" y="30273"/>
                  </a:moveTo>
                  <a:cubicBezTo>
                    <a:pt x="184349" y="30273"/>
                    <a:pt x="202594" y="48502"/>
                    <a:pt x="202594" y="70733"/>
                  </a:cubicBezTo>
                  <a:cubicBezTo>
                    <a:pt x="202594" y="93053"/>
                    <a:pt x="184349" y="111282"/>
                    <a:pt x="162009" y="111282"/>
                  </a:cubicBezTo>
                  <a:cubicBezTo>
                    <a:pt x="139759" y="111282"/>
                    <a:pt x="121514" y="93053"/>
                    <a:pt x="121514" y="70733"/>
                  </a:cubicBezTo>
                  <a:cubicBezTo>
                    <a:pt x="121514" y="48502"/>
                    <a:pt x="139759" y="30273"/>
                    <a:pt x="162009" y="30273"/>
                  </a:cubicBezTo>
                  <a:close/>
                  <a:moveTo>
                    <a:pt x="29371" y="20263"/>
                  </a:moveTo>
                  <a:cubicBezTo>
                    <a:pt x="24298" y="20263"/>
                    <a:pt x="20293" y="24262"/>
                    <a:pt x="20293" y="29327"/>
                  </a:cubicBezTo>
                  <a:lnTo>
                    <a:pt x="20293" y="121309"/>
                  </a:lnTo>
                  <a:lnTo>
                    <a:pt x="587346" y="121309"/>
                  </a:lnTo>
                  <a:lnTo>
                    <a:pt x="587346" y="29327"/>
                  </a:lnTo>
                  <a:cubicBezTo>
                    <a:pt x="587346" y="24262"/>
                    <a:pt x="583341" y="20263"/>
                    <a:pt x="578267" y="20263"/>
                  </a:cubicBezTo>
                  <a:close/>
                  <a:moveTo>
                    <a:pt x="29371" y="0"/>
                  </a:moveTo>
                  <a:lnTo>
                    <a:pt x="579247" y="0"/>
                  </a:lnTo>
                  <a:cubicBezTo>
                    <a:pt x="594466" y="0"/>
                    <a:pt x="607639" y="13153"/>
                    <a:pt x="607639" y="29327"/>
                  </a:cubicBezTo>
                  <a:lnTo>
                    <a:pt x="607639" y="121309"/>
                  </a:lnTo>
                  <a:lnTo>
                    <a:pt x="607639" y="141571"/>
                  </a:lnTo>
                  <a:lnTo>
                    <a:pt x="607639" y="574373"/>
                  </a:lnTo>
                  <a:cubicBezTo>
                    <a:pt x="607639" y="592503"/>
                    <a:pt x="593398" y="606722"/>
                    <a:pt x="575241" y="606722"/>
                  </a:cubicBezTo>
                  <a:lnTo>
                    <a:pt x="32398" y="606722"/>
                  </a:lnTo>
                  <a:cubicBezTo>
                    <a:pt x="14152" y="606722"/>
                    <a:pt x="0" y="592503"/>
                    <a:pt x="0" y="574373"/>
                  </a:cubicBezTo>
                  <a:lnTo>
                    <a:pt x="0" y="141571"/>
                  </a:lnTo>
                  <a:lnTo>
                    <a:pt x="0" y="121309"/>
                  </a:lnTo>
                  <a:lnTo>
                    <a:pt x="0" y="29327"/>
                  </a:lnTo>
                  <a:cubicBezTo>
                    <a:pt x="0" y="13153"/>
                    <a:pt x="13173" y="0"/>
                    <a:pt x="2937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0" name="组合 19"/>
          <p:cNvGrpSpPr/>
          <p:nvPr/>
        </p:nvGrpSpPr>
        <p:grpSpPr>
          <a:xfrm>
            <a:off x="7148894" y="2412650"/>
            <a:ext cx="4224337" cy="729904"/>
            <a:chOff x="5354322" y="1967781"/>
            <a:chExt cx="4224337" cy="729904"/>
          </a:xfrm>
        </p:grpSpPr>
        <p:sp>
          <p:nvSpPr>
            <p:cNvPr id="21" name="矩形 20"/>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2" name="矩形 21"/>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23" name="组合 22"/>
          <p:cNvGrpSpPr/>
          <p:nvPr/>
        </p:nvGrpSpPr>
        <p:grpSpPr>
          <a:xfrm>
            <a:off x="7148894" y="3505343"/>
            <a:ext cx="4224337" cy="729904"/>
            <a:chOff x="5354322" y="1967781"/>
            <a:chExt cx="4224337" cy="729904"/>
          </a:xfrm>
        </p:grpSpPr>
        <p:sp>
          <p:nvSpPr>
            <p:cNvPr id="24" name="矩形 23"/>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5" name="矩形 24"/>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26" name="组合 25"/>
          <p:cNvGrpSpPr/>
          <p:nvPr/>
        </p:nvGrpSpPr>
        <p:grpSpPr>
          <a:xfrm>
            <a:off x="7148894" y="4579400"/>
            <a:ext cx="4224337" cy="729904"/>
            <a:chOff x="5354322" y="1967781"/>
            <a:chExt cx="4224337" cy="729904"/>
          </a:xfrm>
        </p:grpSpPr>
        <p:sp>
          <p:nvSpPr>
            <p:cNvPr id="27" name="矩形 26"/>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pic>
        <p:nvPicPr>
          <p:cNvPr id="31" name="图片占位符 30"/>
          <p:cNvPicPr>
            <a:picLocks noGrp="1" noChangeAspect="1"/>
          </p:cNvPicPr>
          <p:nvPr>
            <p:ph type="pic" sz="quarter" idx="10"/>
          </p:nvPr>
        </p:nvPicPr>
        <p:blipFill>
          <a:blip r:embed="rId1" cstate="print">
            <a:grayscl/>
            <a:extLst>
              <a:ext uri="{28A0092B-C50C-407E-A947-70E740481C1C}">
                <a14:useLocalDpi xmlns:a14="http://schemas.microsoft.com/office/drawing/2010/main" val="0"/>
              </a:ext>
            </a:extLst>
          </a:blip>
          <a:srcRect l="16667" r="16667"/>
          <a:stretch>
            <a:fillRect/>
          </a:stretch>
        </p:blipFill>
        <p:spPr/>
      </p:pic>
      <p:sp>
        <p:nvSpPr>
          <p:cNvPr id="3" name="矩形 2"/>
          <p:cNvSpPr/>
          <p:nvPr/>
        </p:nvSpPr>
        <p:spPr>
          <a:xfrm>
            <a:off x="1338095" y="4907024"/>
            <a:ext cx="1552065" cy="782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500"/>
                            </p:stCondLst>
                            <p:childTnLst>
                              <p:par>
                                <p:cTn id="21" presetID="53" presetClass="entr" presetSubtype="16"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p:cTn id="23" dur="500" fill="hold"/>
                                        <p:tgtEl>
                                          <p:spTgt spid="29"/>
                                        </p:tgtEl>
                                        <p:attrNameLst>
                                          <p:attrName>ppt_w</p:attrName>
                                        </p:attrNameLst>
                                      </p:cBhvr>
                                      <p:tavLst>
                                        <p:tav tm="0">
                                          <p:val>
                                            <p:fltVal val="0"/>
                                          </p:val>
                                        </p:tav>
                                        <p:tav tm="100000">
                                          <p:val>
                                            <p:strVal val="#ppt_w"/>
                                          </p:val>
                                        </p:tav>
                                      </p:tavLst>
                                    </p:anim>
                                    <p:anim calcmode="lin" valueType="num">
                                      <p:cBhvr>
                                        <p:cTn id="24" dur="500" fill="hold"/>
                                        <p:tgtEl>
                                          <p:spTgt spid="29"/>
                                        </p:tgtEl>
                                        <p:attrNameLst>
                                          <p:attrName>ppt_h</p:attrName>
                                        </p:attrNameLst>
                                      </p:cBhvr>
                                      <p:tavLst>
                                        <p:tav tm="0">
                                          <p:val>
                                            <p:fltVal val="0"/>
                                          </p:val>
                                        </p:tav>
                                        <p:tav tm="100000">
                                          <p:val>
                                            <p:strVal val="#ppt_h"/>
                                          </p:val>
                                        </p:tav>
                                      </p:tavLst>
                                    </p:anim>
                                    <p:animEffect transition="in" filter="fade">
                                      <p:cBhvr>
                                        <p:cTn id="25" dur="500"/>
                                        <p:tgtEl>
                                          <p:spTgt spid="29"/>
                                        </p:tgtEl>
                                      </p:cBhvr>
                                    </p:animEffect>
                                  </p:childTnLst>
                                </p:cTn>
                              </p:par>
                              <p:par>
                                <p:cTn id="26" presetID="53" presetClass="entr" presetSubtype="16"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p:cTn id="28" dur="500" fill="hold"/>
                                        <p:tgtEl>
                                          <p:spTgt spid="33"/>
                                        </p:tgtEl>
                                        <p:attrNameLst>
                                          <p:attrName>ppt_w</p:attrName>
                                        </p:attrNameLst>
                                      </p:cBhvr>
                                      <p:tavLst>
                                        <p:tav tm="0">
                                          <p:val>
                                            <p:fltVal val="0"/>
                                          </p:val>
                                        </p:tav>
                                        <p:tav tm="100000">
                                          <p:val>
                                            <p:strVal val="#ppt_w"/>
                                          </p:val>
                                        </p:tav>
                                      </p:tavLst>
                                    </p:anim>
                                    <p:anim calcmode="lin" valueType="num">
                                      <p:cBhvr>
                                        <p:cTn id="29" dur="500" fill="hold"/>
                                        <p:tgtEl>
                                          <p:spTgt spid="33"/>
                                        </p:tgtEl>
                                        <p:attrNameLst>
                                          <p:attrName>ppt_h</p:attrName>
                                        </p:attrNameLst>
                                      </p:cBhvr>
                                      <p:tavLst>
                                        <p:tav tm="0">
                                          <p:val>
                                            <p:fltVal val="0"/>
                                          </p:val>
                                        </p:tav>
                                        <p:tav tm="100000">
                                          <p:val>
                                            <p:strVal val="#ppt_h"/>
                                          </p:val>
                                        </p:tav>
                                      </p:tavLst>
                                    </p:anim>
                                    <p:animEffect transition="in" filter="fade">
                                      <p:cBhvr>
                                        <p:cTn id="30" dur="500"/>
                                        <p:tgtEl>
                                          <p:spTgt spid="33"/>
                                        </p:tgtEl>
                                      </p:cBhvr>
                                    </p:animEffect>
                                  </p:childTnLst>
                                </p:cTn>
                              </p:par>
                              <p:par>
                                <p:cTn id="31" presetID="53" presetClass="entr" presetSubtype="16" fill="hold"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childTnLst>
                          </p:cTn>
                        </p:par>
                        <p:par>
                          <p:cTn id="36" fill="hold">
                            <p:stCondLst>
                              <p:cond delay="1000"/>
                            </p:stCondLst>
                            <p:childTnLst>
                              <p:par>
                                <p:cTn id="37" presetID="2" presetClass="entr" presetSubtype="2"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1+#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childTnLst>
                          </p:cTn>
                        </p:par>
                        <p:par>
                          <p:cTn id="41" fill="hold">
                            <p:stCondLst>
                              <p:cond delay="1500"/>
                            </p:stCondLst>
                            <p:childTnLst>
                              <p:par>
                                <p:cTn id="42" presetID="2" presetClass="entr" presetSubtype="2" fill="hold" nodeType="afterEffect">
                                  <p:stCondLst>
                                    <p:cond delay="0"/>
                                  </p:stCondLst>
                                  <p:childTnLst>
                                    <p:set>
                                      <p:cBhvr>
                                        <p:cTn id="43" dur="1" fill="hold">
                                          <p:stCondLst>
                                            <p:cond delay="0"/>
                                          </p:stCondLst>
                                        </p:cTn>
                                        <p:tgtEl>
                                          <p:spTgt spid="23"/>
                                        </p:tgtEl>
                                        <p:attrNameLst>
                                          <p:attrName>style.visibility</p:attrName>
                                        </p:attrNameLst>
                                      </p:cBhvr>
                                      <p:to>
                                        <p:strVal val="visible"/>
                                      </p:to>
                                    </p:set>
                                    <p:anim calcmode="lin" valueType="num">
                                      <p:cBhvr additive="base">
                                        <p:cTn id="44" dur="500" fill="hold"/>
                                        <p:tgtEl>
                                          <p:spTgt spid="23"/>
                                        </p:tgtEl>
                                        <p:attrNameLst>
                                          <p:attrName>ppt_x</p:attrName>
                                        </p:attrNameLst>
                                      </p:cBhvr>
                                      <p:tavLst>
                                        <p:tav tm="0">
                                          <p:val>
                                            <p:strVal val="1+#ppt_w/2"/>
                                          </p:val>
                                        </p:tav>
                                        <p:tav tm="100000">
                                          <p:val>
                                            <p:strVal val="#ppt_x"/>
                                          </p:val>
                                        </p:tav>
                                      </p:tavLst>
                                    </p:anim>
                                    <p:anim calcmode="lin" valueType="num">
                                      <p:cBhvr additive="base">
                                        <p:cTn id="45" dur="500" fill="hold"/>
                                        <p:tgtEl>
                                          <p:spTgt spid="23"/>
                                        </p:tgtEl>
                                        <p:attrNameLst>
                                          <p:attrName>ppt_y</p:attrName>
                                        </p:attrNameLst>
                                      </p:cBhvr>
                                      <p:tavLst>
                                        <p:tav tm="0">
                                          <p:val>
                                            <p:strVal val="#ppt_y"/>
                                          </p:val>
                                        </p:tav>
                                        <p:tav tm="100000">
                                          <p:val>
                                            <p:strVal val="#ppt_y"/>
                                          </p:val>
                                        </p:tav>
                                      </p:tavLst>
                                    </p:anim>
                                  </p:childTnLst>
                                </p:cTn>
                              </p:par>
                            </p:childTnLst>
                          </p:cTn>
                        </p:par>
                        <p:par>
                          <p:cTn id="46" fill="hold">
                            <p:stCondLst>
                              <p:cond delay="2000"/>
                            </p:stCondLst>
                            <p:childTnLst>
                              <p:par>
                                <p:cTn id="47" presetID="2" presetClass="entr" presetSubtype="2"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1+#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6284847" y="1899044"/>
            <a:ext cx="546161" cy="3768331"/>
            <a:chOff x="6284847" y="1899044"/>
            <a:chExt cx="546161" cy="3768331"/>
          </a:xfrm>
        </p:grpSpPr>
        <p:grpSp>
          <p:nvGrpSpPr>
            <p:cNvPr id="76" name="组合 75"/>
            <p:cNvGrpSpPr/>
            <p:nvPr/>
          </p:nvGrpSpPr>
          <p:grpSpPr>
            <a:xfrm>
              <a:off x="6284847" y="1899044"/>
              <a:ext cx="546161" cy="546160"/>
              <a:chOff x="5875272" y="1899043"/>
              <a:chExt cx="1302766" cy="1302765"/>
            </a:xfrm>
          </p:grpSpPr>
          <p:sp>
            <p:nvSpPr>
              <p:cNvPr id="86" name="圆角矩形 85"/>
              <p:cNvSpPr/>
              <p:nvPr/>
            </p:nvSpPr>
            <p:spPr>
              <a:xfrm rot="2700000">
                <a:off x="5875272" y="1899043"/>
                <a:ext cx="1302765" cy="1302766"/>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7" name="圆角矩形 5"/>
              <p:cNvSpPr/>
              <p:nvPr/>
            </p:nvSpPr>
            <p:spPr>
              <a:xfrm>
                <a:off x="6286755" y="2245909"/>
                <a:ext cx="479801" cy="609038"/>
              </a:xfrm>
              <a:custGeom>
                <a:avLst/>
                <a:gdLst>
                  <a:gd name="T0" fmla="*/ 558 w 1848"/>
                  <a:gd name="T1" fmla="*/ 2350 h 2350"/>
                  <a:gd name="T2" fmla="*/ 1848 w 1848"/>
                  <a:gd name="T3" fmla="*/ 2350 h 2350"/>
                  <a:gd name="T4" fmla="*/ 1482 w 1848"/>
                  <a:gd name="T5" fmla="*/ 1719 h 2350"/>
                  <a:gd name="T6" fmla="*/ 1846 w 1848"/>
                  <a:gd name="T7" fmla="*/ 790 h 2350"/>
                  <a:gd name="T8" fmla="*/ 1173 w 1848"/>
                  <a:gd name="T9" fmla="*/ 53 h 2350"/>
                  <a:gd name="T10" fmla="*/ 295 w 1848"/>
                  <a:gd name="T11" fmla="*/ 354 h 2350"/>
                  <a:gd name="T12" fmla="*/ 157 w 1848"/>
                  <a:gd name="T13" fmla="*/ 886 h 2350"/>
                  <a:gd name="T14" fmla="*/ 213 w 1848"/>
                  <a:gd name="T15" fmla="*/ 1009 h 2350"/>
                  <a:gd name="T16" fmla="*/ 13 w 1848"/>
                  <a:gd name="T17" fmla="*/ 1389 h 2350"/>
                  <a:gd name="T18" fmla="*/ 173 w 1848"/>
                  <a:gd name="T19" fmla="*/ 1471 h 2350"/>
                  <a:gd name="T20" fmla="*/ 159 w 1848"/>
                  <a:gd name="T21" fmla="*/ 1580 h 2350"/>
                  <a:gd name="T22" fmla="*/ 232 w 1848"/>
                  <a:gd name="T23" fmla="*/ 1764 h 2350"/>
                  <a:gd name="T24" fmla="*/ 218 w 1848"/>
                  <a:gd name="T25" fmla="*/ 1935 h 2350"/>
                  <a:gd name="T26" fmla="*/ 426 w 1848"/>
                  <a:gd name="T27" fmla="*/ 2033 h 2350"/>
                  <a:gd name="T28" fmla="*/ 702 w 1848"/>
                  <a:gd name="T29" fmla="*/ 1988 h 2350"/>
                  <a:gd name="T30" fmla="*/ 558 w 1848"/>
                  <a:gd name="T31" fmla="*/ 2350 h 2350"/>
                  <a:gd name="T32" fmla="*/ 1109 w 1848"/>
                  <a:gd name="T33" fmla="*/ 1570 h 2350"/>
                  <a:gd name="T34" fmla="*/ 947 w 1848"/>
                  <a:gd name="T35" fmla="*/ 1404 h 2350"/>
                  <a:gd name="T36" fmla="*/ 1109 w 1848"/>
                  <a:gd name="T37" fmla="*/ 1237 h 2350"/>
                  <a:gd name="T38" fmla="*/ 1274 w 1848"/>
                  <a:gd name="T39" fmla="*/ 1404 h 2350"/>
                  <a:gd name="T40" fmla="*/ 1109 w 1848"/>
                  <a:gd name="T41" fmla="*/ 1570 h 2350"/>
                  <a:gd name="T42" fmla="*/ 1135 w 1848"/>
                  <a:gd name="T43" fmla="*/ 298 h 2350"/>
                  <a:gd name="T44" fmla="*/ 1486 w 1848"/>
                  <a:gd name="T45" fmla="*/ 583 h 2350"/>
                  <a:gd name="T46" fmla="*/ 1331 w 1848"/>
                  <a:gd name="T47" fmla="*/ 890 h 2350"/>
                  <a:gd name="T48" fmla="*/ 1237 w 1848"/>
                  <a:gd name="T49" fmla="*/ 1118 h 2350"/>
                  <a:gd name="T50" fmla="*/ 1237 w 1848"/>
                  <a:gd name="T51" fmla="*/ 1151 h 2350"/>
                  <a:gd name="T52" fmla="*/ 994 w 1848"/>
                  <a:gd name="T53" fmla="*/ 1151 h 2350"/>
                  <a:gd name="T54" fmla="*/ 992 w 1848"/>
                  <a:gd name="T55" fmla="*/ 1104 h 2350"/>
                  <a:gd name="T56" fmla="*/ 1100 w 1848"/>
                  <a:gd name="T57" fmla="*/ 817 h 2350"/>
                  <a:gd name="T58" fmla="*/ 1206 w 1848"/>
                  <a:gd name="T59" fmla="*/ 627 h 2350"/>
                  <a:gd name="T60" fmla="*/ 1073 w 1848"/>
                  <a:gd name="T61" fmla="*/ 517 h 2350"/>
                  <a:gd name="T62" fmla="*/ 892 w 1848"/>
                  <a:gd name="T63" fmla="*/ 572 h 2350"/>
                  <a:gd name="T64" fmla="*/ 830 w 1848"/>
                  <a:gd name="T65" fmla="*/ 373 h 2350"/>
                  <a:gd name="T66" fmla="*/ 1135 w 1848"/>
                  <a:gd name="T67" fmla="*/ 298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848" h="2350">
                    <a:moveTo>
                      <a:pt x="558" y="2350"/>
                    </a:moveTo>
                    <a:lnTo>
                      <a:pt x="1848" y="2350"/>
                    </a:lnTo>
                    <a:cubicBezTo>
                      <a:pt x="1848" y="2350"/>
                      <a:pt x="1474" y="2049"/>
                      <a:pt x="1482" y="1719"/>
                    </a:cubicBezTo>
                    <a:cubicBezTo>
                      <a:pt x="1486" y="1535"/>
                      <a:pt x="1848" y="1301"/>
                      <a:pt x="1846" y="790"/>
                    </a:cubicBezTo>
                    <a:cubicBezTo>
                      <a:pt x="1845" y="534"/>
                      <a:pt x="1596" y="107"/>
                      <a:pt x="1173" y="53"/>
                    </a:cubicBezTo>
                    <a:cubicBezTo>
                      <a:pt x="750" y="0"/>
                      <a:pt x="434" y="93"/>
                      <a:pt x="295" y="354"/>
                    </a:cubicBezTo>
                    <a:cubicBezTo>
                      <a:pt x="157" y="615"/>
                      <a:pt x="146" y="844"/>
                      <a:pt x="157" y="886"/>
                    </a:cubicBezTo>
                    <a:cubicBezTo>
                      <a:pt x="168" y="929"/>
                      <a:pt x="213" y="1009"/>
                      <a:pt x="213" y="1009"/>
                    </a:cubicBezTo>
                    <a:cubicBezTo>
                      <a:pt x="213" y="1009"/>
                      <a:pt x="0" y="1336"/>
                      <a:pt x="13" y="1389"/>
                    </a:cubicBezTo>
                    <a:cubicBezTo>
                      <a:pt x="27" y="1442"/>
                      <a:pt x="173" y="1471"/>
                      <a:pt x="173" y="1471"/>
                    </a:cubicBezTo>
                    <a:cubicBezTo>
                      <a:pt x="173" y="1471"/>
                      <a:pt x="186" y="1508"/>
                      <a:pt x="159" y="1580"/>
                    </a:cubicBezTo>
                    <a:cubicBezTo>
                      <a:pt x="133" y="1652"/>
                      <a:pt x="209" y="1735"/>
                      <a:pt x="232" y="1764"/>
                    </a:cubicBezTo>
                    <a:cubicBezTo>
                      <a:pt x="254" y="1793"/>
                      <a:pt x="200" y="1884"/>
                      <a:pt x="218" y="1935"/>
                    </a:cubicBezTo>
                    <a:cubicBezTo>
                      <a:pt x="237" y="1985"/>
                      <a:pt x="325" y="2046"/>
                      <a:pt x="426" y="2033"/>
                    </a:cubicBezTo>
                    <a:cubicBezTo>
                      <a:pt x="527" y="2020"/>
                      <a:pt x="657" y="1996"/>
                      <a:pt x="702" y="1988"/>
                    </a:cubicBezTo>
                    <a:cubicBezTo>
                      <a:pt x="803" y="2227"/>
                      <a:pt x="558" y="2350"/>
                      <a:pt x="558" y="2350"/>
                    </a:cubicBezTo>
                    <a:close/>
                    <a:moveTo>
                      <a:pt x="1109" y="1570"/>
                    </a:moveTo>
                    <a:cubicBezTo>
                      <a:pt x="1012" y="1570"/>
                      <a:pt x="947" y="1499"/>
                      <a:pt x="947" y="1404"/>
                    </a:cubicBezTo>
                    <a:cubicBezTo>
                      <a:pt x="947" y="1307"/>
                      <a:pt x="1014" y="1237"/>
                      <a:pt x="1109" y="1237"/>
                    </a:cubicBezTo>
                    <a:cubicBezTo>
                      <a:pt x="1208" y="1237"/>
                      <a:pt x="1272" y="1307"/>
                      <a:pt x="1274" y="1404"/>
                    </a:cubicBezTo>
                    <a:cubicBezTo>
                      <a:pt x="1274" y="1498"/>
                      <a:pt x="1208" y="1570"/>
                      <a:pt x="1109" y="1570"/>
                    </a:cubicBezTo>
                    <a:close/>
                    <a:moveTo>
                      <a:pt x="1135" y="298"/>
                    </a:moveTo>
                    <a:cubicBezTo>
                      <a:pt x="1376" y="298"/>
                      <a:pt x="1486" y="431"/>
                      <a:pt x="1486" y="583"/>
                    </a:cubicBezTo>
                    <a:cubicBezTo>
                      <a:pt x="1486" y="722"/>
                      <a:pt x="1400" y="813"/>
                      <a:pt x="1331" y="890"/>
                    </a:cubicBezTo>
                    <a:cubicBezTo>
                      <a:pt x="1263" y="965"/>
                      <a:pt x="1235" y="1036"/>
                      <a:pt x="1237" y="1118"/>
                    </a:cubicBezTo>
                    <a:lnTo>
                      <a:pt x="1237" y="1151"/>
                    </a:lnTo>
                    <a:lnTo>
                      <a:pt x="994" y="1151"/>
                    </a:lnTo>
                    <a:lnTo>
                      <a:pt x="992" y="1104"/>
                    </a:lnTo>
                    <a:cubicBezTo>
                      <a:pt x="987" y="1010"/>
                      <a:pt x="1018" y="915"/>
                      <a:pt x="1100" y="817"/>
                    </a:cubicBezTo>
                    <a:cubicBezTo>
                      <a:pt x="1159" y="747"/>
                      <a:pt x="1206" y="689"/>
                      <a:pt x="1206" y="627"/>
                    </a:cubicBezTo>
                    <a:cubicBezTo>
                      <a:pt x="1206" y="563"/>
                      <a:pt x="1164" y="521"/>
                      <a:pt x="1073" y="517"/>
                    </a:cubicBezTo>
                    <a:cubicBezTo>
                      <a:pt x="1012" y="517"/>
                      <a:pt x="939" y="539"/>
                      <a:pt x="892" y="572"/>
                    </a:cubicBezTo>
                    <a:lnTo>
                      <a:pt x="830" y="373"/>
                    </a:lnTo>
                    <a:cubicBezTo>
                      <a:pt x="895" y="334"/>
                      <a:pt x="1005" y="298"/>
                      <a:pt x="1135" y="29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7" name="组合 76"/>
            <p:cNvGrpSpPr/>
            <p:nvPr/>
          </p:nvGrpSpPr>
          <p:grpSpPr>
            <a:xfrm>
              <a:off x="6284847" y="2973101"/>
              <a:ext cx="546161" cy="546160"/>
              <a:chOff x="5875272" y="1899043"/>
              <a:chExt cx="1302766" cy="1302765"/>
            </a:xfrm>
          </p:grpSpPr>
          <p:sp>
            <p:nvSpPr>
              <p:cNvPr id="84" name="圆角矩形 83"/>
              <p:cNvSpPr/>
              <p:nvPr/>
            </p:nvSpPr>
            <p:spPr>
              <a:xfrm rot="2700000">
                <a:off x="5875272" y="1899043"/>
                <a:ext cx="1302765" cy="1302766"/>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5" name="圆角矩形 45"/>
              <p:cNvSpPr/>
              <p:nvPr/>
            </p:nvSpPr>
            <p:spPr>
              <a:xfrm>
                <a:off x="6222137" y="2293114"/>
                <a:ext cx="609038" cy="514628"/>
              </a:xfrm>
              <a:custGeom>
                <a:avLst/>
                <a:gdLst>
                  <a:gd name="connsiteX0" fmla="*/ 280800 w 608627"/>
                  <a:gd name="connsiteY0" fmla="*/ 0 h 514281"/>
                  <a:gd name="connsiteX1" fmla="*/ 595097 w 608627"/>
                  <a:gd name="connsiteY1" fmla="*/ 230387 h 514281"/>
                  <a:gd name="connsiteX2" fmla="*/ 608627 w 608627"/>
                  <a:gd name="connsiteY2" fmla="*/ 257141 h 514281"/>
                  <a:gd name="connsiteX3" fmla="*/ 595097 w 608627"/>
                  <a:gd name="connsiteY3" fmla="*/ 283806 h 514281"/>
                  <a:gd name="connsiteX4" fmla="*/ 280800 w 608627"/>
                  <a:gd name="connsiteY4" fmla="*/ 514281 h 514281"/>
                  <a:gd name="connsiteX5" fmla="*/ 241546 w 608627"/>
                  <a:gd name="connsiteY5" fmla="*/ 460862 h 514281"/>
                  <a:gd name="connsiteX6" fmla="*/ 519349 w 608627"/>
                  <a:gd name="connsiteY6" fmla="*/ 257141 h 514281"/>
                  <a:gd name="connsiteX7" fmla="*/ 241546 w 608627"/>
                  <a:gd name="connsiteY7" fmla="*/ 53419 h 514281"/>
                  <a:gd name="connsiteX8" fmla="*/ 39254 w 608627"/>
                  <a:gd name="connsiteY8" fmla="*/ 0 h 514281"/>
                  <a:gd name="connsiteX9" fmla="*/ 353551 w 608627"/>
                  <a:gd name="connsiteY9" fmla="*/ 230387 h 514281"/>
                  <a:gd name="connsiteX10" fmla="*/ 367081 w 608627"/>
                  <a:gd name="connsiteY10" fmla="*/ 257141 h 514281"/>
                  <a:gd name="connsiteX11" fmla="*/ 353551 w 608627"/>
                  <a:gd name="connsiteY11" fmla="*/ 283806 h 514281"/>
                  <a:gd name="connsiteX12" fmla="*/ 39254 w 608627"/>
                  <a:gd name="connsiteY12" fmla="*/ 514281 h 514281"/>
                  <a:gd name="connsiteX13" fmla="*/ 0 w 608627"/>
                  <a:gd name="connsiteY13" fmla="*/ 460862 h 514281"/>
                  <a:gd name="connsiteX14" fmla="*/ 277803 w 608627"/>
                  <a:gd name="connsiteY14" fmla="*/ 257141 h 514281"/>
                  <a:gd name="connsiteX15" fmla="*/ 0 w 608627"/>
                  <a:gd name="connsiteY15" fmla="*/ 53419 h 514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08627" h="514281">
                    <a:moveTo>
                      <a:pt x="280800" y="0"/>
                    </a:moveTo>
                    <a:lnTo>
                      <a:pt x="595097" y="230387"/>
                    </a:lnTo>
                    <a:cubicBezTo>
                      <a:pt x="603553" y="236697"/>
                      <a:pt x="608627" y="246563"/>
                      <a:pt x="608627" y="257141"/>
                    </a:cubicBezTo>
                    <a:cubicBezTo>
                      <a:pt x="608627" y="267629"/>
                      <a:pt x="603553" y="277584"/>
                      <a:pt x="595097" y="283806"/>
                    </a:cubicBezTo>
                    <a:lnTo>
                      <a:pt x="280800" y="514281"/>
                    </a:lnTo>
                    <a:lnTo>
                      <a:pt x="241546" y="460862"/>
                    </a:lnTo>
                    <a:lnTo>
                      <a:pt x="519349" y="257141"/>
                    </a:lnTo>
                    <a:lnTo>
                      <a:pt x="241546" y="53419"/>
                    </a:lnTo>
                    <a:close/>
                    <a:moveTo>
                      <a:pt x="39254" y="0"/>
                    </a:moveTo>
                    <a:lnTo>
                      <a:pt x="353551" y="230387"/>
                    </a:lnTo>
                    <a:cubicBezTo>
                      <a:pt x="362096" y="236697"/>
                      <a:pt x="367081" y="246563"/>
                      <a:pt x="367081" y="257141"/>
                    </a:cubicBezTo>
                    <a:cubicBezTo>
                      <a:pt x="367081" y="267629"/>
                      <a:pt x="362096" y="277584"/>
                      <a:pt x="353551" y="283806"/>
                    </a:cubicBezTo>
                    <a:lnTo>
                      <a:pt x="39254" y="514281"/>
                    </a:lnTo>
                    <a:lnTo>
                      <a:pt x="0" y="460862"/>
                    </a:lnTo>
                    <a:lnTo>
                      <a:pt x="277803" y="257141"/>
                    </a:lnTo>
                    <a:lnTo>
                      <a:pt x="0" y="53419"/>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8" name="组合 77"/>
            <p:cNvGrpSpPr/>
            <p:nvPr/>
          </p:nvGrpSpPr>
          <p:grpSpPr>
            <a:xfrm>
              <a:off x="6284847" y="4047158"/>
              <a:ext cx="546161" cy="546160"/>
              <a:chOff x="5875272" y="1899043"/>
              <a:chExt cx="1302766" cy="1302765"/>
            </a:xfrm>
          </p:grpSpPr>
          <p:sp>
            <p:nvSpPr>
              <p:cNvPr id="82" name="圆角矩形 81"/>
              <p:cNvSpPr/>
              <p:nvPr/>
            </p:nvSpPr>
            <p:spPr>
              <a:xfrm rot="2700000">
                <a:off x="5875272" y="1899043"/>
                <a:ext cx="1302765" cy="1302766"/>
              </a:xfrm>
              <a:prstGeom prst="roundRect">
                <a:avLst>
                  <a:gd name="adj" fmla="val 9524"/>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3" name="圆角矩形 56"/>
              <p:cNvSpPr/>
              <p:nvPr/>
            </p:nvSpPr>
            <p:spPr>
              <a:xfrm>
                <a:off x="6222137" y="2246692"/>
                <a:ext cx="609038" cy="607471"/>
              </a:xfrm>
              <a:custGeom>
                <a:avLst/>
                <a:gdLst>
                  <a:gd name="connsiteX0" fmla="*/ 595838 w 608744"/>
                  <a:gd name="connsiteY0" fmla="*/ 324650 h 607178"/>
                  <a:gd name="connsiteX1" fmla="*/ 605392 w 608744"/>
                  <a:gd name="connsiteY1" fmla="*/ 328152 h 607178"/>
                  <a:gd name="connsiteX2" fmla="*/ 608677 w 608744"/>
                  <a:gd name="connsiteY2" fmla="*/ 337839 h 607178"/>
                  <a:gd name="connsiteX3" fmla="*/ 571056 w 608744"/>
                  <a:gd name="connsiteY3" fmla="*/ 452438 h 607178"/>
                  <a:gd name="connsiteX4" fmla="*/ 563442 w 608744"/>
                  <a:gd name="connsiteY4" fmla="*/ 458175 h 607178"/>
                  <a:gd name="connsiteX5" fmla="*/ 554037 w 608744"/>
                  <a:gd name="connsiteY5" fmla="*/ 456387 h 607178"/>
                  <a:gd name="connsiteX6" fmla="*/ 508504 w 608744"/>
                  <a:gd name="connsiteY6" fmla="*/ 425166 h 607178"/>
                  <a:gd name="connsiteX7" fmla="*/ 504772 w 608744"/>
                  <a:gd name="connsiteY7" fmla="*/ 409743 h 607178"/>
                  <a:gd name="connsiteX8" fmla="*/ 529032 w 608744"/>
                  <a:gd name="connsiteY8" fmla="*/ 339627 h 607178"/>
                  <a:gd name="connsiteX9" fmla="*/ 539631 w 608744"/>
                  <a:gd name="connsiteY9" fmla="*/ 329792 h 607178"/>
                  <a:gd name="connsiteX10" fmla="*/ 233809 w 608744"/>
                  <a:gd name="connsiteY10" fmla="*/ 167232 h 607178"/>
                  <a:gd name="connsiteX11" fmla="*/ 252904 w 608744"/>
                  <a:gd name="connsiteY11" fmla="*/ 179216 h 607178"/>
                  <a:gd name="connsiteX12" fmla="*/ 309218 w 608744"/>
                  <a:gd name="connsiteY12" fmla="*/ 258399 h 607178"/>
                  <a:gd name="connsiteX13" fmla="*/ 335548 w 608744"/>
                  <a:gd name="connsiteY13" fmla="*/ 271956 h 607178"/>
                  <a:gd name="connsiteX14" fmla="*/ 398799 w 608744"/>
                  <a:gd name="connsiteY14" fmla="*/ 271956 h 607178"/>
                  <a:gd name="connsiteX15" fmla="*/ 428262 w 608744"/>
                  <a:gd name="connsiteY15" fmla="*/ 301380 h 607178"/>
                  <a:gd name="connsiteX16" fmla="*/ 398799 w 608744"/>
                  <a:gd name="connsiteY16" fmla="*/ 330804 h 607178"/>
                  <a:gd name="connsiteX17" fmla="*/ 335623 w 608744"/>
                  <a:gd name="connsiteY17" fmla="*/ 330804 h 607178"/>
                  <a:gd name="connsiteX18" fmla="*/ 303624 w 608744"/>
                  <a:gd name="connsiteY18" fmla="*/ 344957 h 607178"/>
                  <a:gd name="connsiteX19" fmla="*/ 260064 w 608744"/>
                  <a:gd name="connsiteY19" fmla="*/ 301380 h 607178"/>
                  <a:gd name="connsiteX20" fmla="*/ 261034 w 608744"/>
                  <a:gd name="connsiteY20" fmla="*/ 292367 h 607178"/>
                  <a:gd name="connsiteX21" fmla="*/ 204794 w 608744"/>
                  <a:gd name="connsiteY21" fmla="*/ 213332 h 607178"/>
                  <a:gd name="connsiteX22" fmla="*/ 211806 w 608744"/>
                  <a:gd name="connsiteY22" fmla="*/ 172288 h 607178"/>
                  <a:gd name="connsiteX23" fmla="*/ 233809 w 608744"/>
                  <a:gd name="connsiteY23" fmla="*/ 167232 h 607178"/>
                  <a:gd name="connsiteX24" fmla="*/ 568728 w 608744"/>
                  <a:gd name="connsiteY24" fmla="*/ 156093 h 607178"/>
                  <a:gd name="connsiteX25" fmla="*/ 576784 w 608744"/>
                  <a:gd name="connsiteY25" fmla="*/ 162203 h 607178"/>
                  <a:gd name="connsiteX26" fmla="*/ 606623 w 608744"/>
                  <a:gd name="connsiteY26" fmla="*/ 251846 h 607178"/>
                  <a:gd name="connsiteX27" fmla="*/ 604310 w 608744"/>
                  <a:gd name="connsiteY27" fmla="*/ 261012 h 607178"/>
                  <a:gd name="connsiteX28" fmla="*/ 596030 w 608744"/>
                  <a:gd name="connsiteY28" fmla="*/ 265557 h 607178"/>
                  <a:gd name="connsiteX29" fmla="*/ 541127 w 608744"/>
                  <a:gd name="connsiteY29" fmla="*/ 270550 h 607178"/>
                  <a:gd name="connsiteX30" fmla="*/ 528371 w 608744"/>
                  <a:gd name="connsiteY30" fmla="*/ 260937 h 607178"/>
                  <a:gd name="connsiteX31" fmla="*/ 511438 w 608744"/>
                  <a:gd name="connsiteY31" fmla="*/ 207509 h 607178"/>
                  <a:gd name="connsiteX32" fmla="*/ 514795 w 608744"/>
                  <a:gd name="connsiteY32" fmla="*/ 193351 h 607178"/>
                  <a:gd name="connsiteX33" fmla="*/ 558881 w 608744"/>
                  <a:gd name="connsiteY33" fmla="*/ 158328 h 607178"/>
                  <a:gd name="connsiteX34" fmla="*/ 568728 w 608744"/>
                  <a:gd name="connsiteY34" fmla="*/ 156093 h 607178"/>
                  <a:gd name="connsiteX35" fmla="*/ 464517 w 608744"/>
                  <a:gd name="connsiteY35" fmla="*/ 46732 h 607178"/>
                  <a:gd name="connsiteX36" fmla="*/ 474363 w 608744"/>
                  <a:gd name="connsiteY36" fmla="*/ 48221 h 607178"/>
                  <a:gd name="connsiteX37" fmla="*/ 526797 w 608744"/>
                  <a:gd name="connsiteY37" fmla="*/ 92166 h 607178"/>
                  <a:gd name="connsiteX38" fmla="*/ 530004 w 608744"/>
                  <a:gd name="connsiteY38" fmla="*/ 101104 h 607178"/>
                  <a:gd name="connsiteX39" fmla="*/ 525604 w 608744"/>
                  <a:gd name="connsiteY39" fmla="*/ 109521 h 607178"/>
                  <a:gd name="connsiteX40" fmla="*/ 482269 w 608744"/>
                  <a:gd name="connsiteY40" fmla="*/ 143857 h 607178"/>
                  <a:gd name="connsiteX41" fmla="*/ 466531 w 608744"/>
                  <a:gd name="connsiteY41" fmla="*/ 142963 h 607178"/>
                  <a:gd name="connsiteX42" fmla="*/ 438188 w 608744"/>
                  <a:gd name="connsiteY42" fmla="*/ 118533 h 607178"/>
                  <a:gd name="connsiteX43" fmla="*/ 434384 w 608744"/>
                  <a:gd name="connsiteY43" fmla="*/ 104158 h 607178"/>
                  <a:gd name="connsiteX44" fmla="*/ 456984 w 608744"/>
                  <a:gd name="connsiteY44" fmla="*/ 53286 h 607178"/>
                  <a:gd name="connsiteX45" fmla="*/ 464517 w 608744"/>
                  <a:gd name="connsiteY45" fmla="*/ 46732 h 607178"/>
                  <a:gd name="connsiteX46" fmla="*/ 262508 w 608744"/>
                  <a:gd name="connsiteY46" fmla="*/ 131 h 607178"/>
                  <a:gd name="connsiteX47" fmla="*/ 271981 w 608744"/>
                  <a:gd name="connsiteY47" fmla="*/ 2887 h 607178"/>
                  <a:gd name="connsiteX48" fmla="*/ 276010 w 608744"/>
                  <a:gd name="connsiteY48" fmla="*/ 11825 h 607178"/>
                  <a:gd name="connsiteX49" fmla="*/ 276010 w 608744"/>
                  <a:gd name="connsiteY49" fmla="*/ 67614 h 607178"/>
                  <a:gd name="connsiteX50" fmla="*/ 266237 w 608744"/>
                  <a:gd name="connsiteY50" fmla="*/ 79233 h 607178"/>
                  <a:gd name="connsiteX51" fmla="*/ 79595 w 608744"/>
                  <a:gd name="connsiteY51" fmla="*/ 282426 h 607178"/>
                  <a:gd name="connsiteX52" fmla="*/ 106152 w 608744"/>
                  <a:gd name="connsiteY52" fmla="*/ 282426 h 607178"/>
                  <a:gd name="connsiteX53" fmla="*/ 125771 w 608744"/>
                  <a:gd name="connsiteY53" fmla="*/ 302090 h 607178"/>
                  <a:gd name="connsiteX54" fmla="*/ 106152 w 608744"/>
                  <a:gd name="connsiteY54" fmla="*/ 321680 h 607178"/>
                  <a:gd name="connsiteX55" fmla="*/ 79670 w 608744"/>
                  <a:gd name="connsiteY55" fmla="*/ 321680 h 607178"/>
                  <a:gd name="connsiteX56" fmla="*/ 285856 w 608744"/>
                  <a:gd name="connsiteY56" fmla="*/ 527629 h 607178"/>
                  <a:gd name="connsiteX57" fmla="*/ 285856 w 608744"/>
                  <a:gd name="connsiteY57" fmla="*/ 501187 h 607178"/>
                  <a:gd name="connsiteX58" fmla="*/ 305550 w 608744"/>
                  <a:gd name="connsiteY58" fmla="*/ 481523 h 607178"/>
                  <a:gd name="connsiteX59" fmla="*/ 325169 w 608744"/>
                  <a:gd name="connsiteY59" fmla="*/ 501187 h 607178"/>
                  <a:gd name="connsiteX60" fmla="*/ 325169 w 608744"/>
                  <a:gd name="connsiteY60" fmla="*/ 527629 h 607178"/>
                  <a:gd name="connsiteX61" fmla="*/ 455863 w 608744"/>
                  <a:gd name="connsiteY61" fmla="*/ 471393 h 607178"/>
                  <a:gd name="connsiteX62" fmla="*/ 470410 w 608744"/>
                  <a:gd name="connsiteY62" fmla="*/ 470425 h 607178"/>
                  <a:gd name="connsiteX63" fmla="*/ 516884 w 608744"/>
                  <a:gd name="connsiteY63" fmla="*/ 502230 h 607178"/>
                  <a:gd name="connsiteX64" fmla="*/ 521957 w 608744"/>
                  <a:gd name="connsiteY64" fmla="*/ 511019 h 607178"/>
                  <a:gd name="connsiteX65" fmla="*/ 518376 w 608744"/>
                  <a:gd name="connsiteY65" fmla="*/ 520479 h 607178"/>
                  <a:gd name="connsiteX66" fmla="*/ 305550 w 608744"/>
                  <a:gd name="connsiteY66" fmla="*/ 607178 h 607178"/>
                  <a:gd name="connsiteX67" fmla="*/ 0 w 608744"/>
                  <a:gd name="connsiteY67" fmla="*/ 302090 h 607178"/>
                  <a:gd name="connsiteX68" fmla="*/ 262508 w 608744"/>
                  <a:gd name="connsiteY68" fmla="*/ 131 h 607178"/>
                  <a:gd name="connsiteX69" fmla="*/ 348549 w 608744"/>
                  <a:gd name="connsiteY69" fmla="*/ 128 h 607178"/>
                  <a:gd name="connsiteX70" fmla="*/ 396819 w 608744"/>
                  <a:gd name="connsiteY70" fmla="*/ 11223 h 607178"/>
                  <a:gd name="connsiteX71" fmla="*/ 403981 w 608744"/>
                  <a:gd name="connsiteY71" fmla="*/ 17627 h 607178"/>
                  <a:gd name="connsiteX72" fmla="*/ 404056 w 608744"/>
                  <a:gd name="connsiteY72" fmla="*/ 27307 h 607178"/>
                  <a:gd name="connsiteX73" fmla="*/ 381599 w 608744"/>
                  <a:gd name="connsiteY73" fmla="*/ 77721 h 607178"/>
                  <a:gd name="connsiteX74" fmla="*/ 367573 w 608744"/>
                  <a:gd name="connsiteY74" fmla="*/ 84348 h 607178"/>
                  <a:gd name="connsiteX75" fmla="*/ 344818 w 608744"/>
                  <a:gd name="connsiteY75" fmla="*/ 79135 h 607178"/>
                  <a:gd name="connsiteX76" fmla="*/ 335045 w 608744"/>
                  <a:gd name="connsiteY76" fmla="*/ 67519 h 607178"/>
                  <a:gd name="connsiteX77" fmla="*/ 335045 w 608744"/>
                  <a:gd name="connsiteY77" fmla="*/ 11819 h 607178"/>
                  <a:gd name="connsiteX78" fmla="*/ 339148 w 608744"/>
                  <a:gd name="connsiteY78" fmla="*/ 2883 h 607178"/>
                  <a:gd name="connsiteX79" fmla="*/ 348549 w 608744"/>
                  <a:gd name="connsiteY79" fmla="*/ 128 h 607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08744" h="607178">
                    <a:moveTo>
                      <a:pt x="595838" y="324650"/>
                    </a:moveTo>
                    <a:cubicBezTo>
                      <a:pt x="599346" y="324352"/>
                      <a:pt x="602855" y="325619"/>
                      <a:pt x="605392" y="328152"/>
                    </a:cubicBezTo>
                    <a:cubicBezTo>
                      <a:pt x="607856" y="330760"/>
                      <a:pt x="609050" y="334262"/>
                      <a:pt x="608677" y="337839"/>
                    </a:cubicBezTo>
                    <a:cubicBezTo>
                      <a:pt x="603825" y="379118"/>
                      <a:pt x="590762" y="417864"/>
                      <a:pt x="571056" y="452438"/>
                    </a:cubicBezTo>
                    <a:cubicBezTo>
                      <a:pt x="569414" y="455344"/>
                      <a:pt x="566652" y="457430"/>
                      <a:pt x="563442" y="458175"/>
                    </a:cubicBezTo>
                    <a:cubicBezTo>
                      <a:pt x="560233" y="458920"/>
                      <a:pt x="556799" y="458250"/>
                      <a:pt x="554037" y="456387"/>
                    </a:cubicBezTo>
                    <a:lnTo>
                      <a:pt x="508504" y="425166"/>
                    </a:lnTo>
                    <a:cubicBezTo>
                      <a:pt x="503429" y="421739"/>
                      <a:pt x="501861" y="415033"/>
                      <a:pt x="504772" y="409743"/>
                    </a:cubicBezTo>
                    <a:cubicBezTo>
                      <a:pt x="516491" y="388209"/>
                      <a:pt x="524851" y="364663"/>
                      <a:pt x="529032" y="339627"/>
                    </a:cubicBezTo>
                    <a:cubicBezTo>
                      <a:pt x="529927" y="334337"/>
                      <a:pt x="534257" y="330313"/>
                      <a:pt x="539631" y="329792"/>
                    </a:cubicBezTo>
                    <a:close/>
                    <a:moveTo>
                      <a:pt x="233809" y="167232"/>
                    </a:moveTo>
                    <a:cubicBezTo>
                      <a:pt x="241249" y="168489"/>
                      <a:pt x="248205" y="172586"/>
                      <a:pt x="252904" y="179216"/>
                    </a:cubicBezTo>
                    <a:lnTo>
                      <a:pt x="309218" y="258399"/>
                    </a:lnTo>
                    <a:cubicBezTo>
                      <a:pt x="319586" y="259740"/>
                      <a:pt x="328835" y="264656"/>
                      <a:pt x="335548" y="271956"/>
                    </a:cubicBezTo>
                    <a:lnTo>
                      <a:pt x="398799" y="271956"/>
                    </a:lnTo>
                    <a:cubicBezTo>
                      <a:pt x="415060" y="271956"/>
                      <a:pt x="428262" y="285141"/>
                      <a:pt x="428262" y="301380"/>
                    </a:cubicBezTo>
                    <a:cubicBezTo>
                      <a:pt x="428262" y="317619"/>
                      <a:pt x="415060" y="330804"/>
                      <a:pt x="398799" y="330804"/>
                    </a:cubicBezTo>
                    <a:lnTo>
                      <a:pt x="335623" y="330804"/>
                    </a:lnTo>
                    <a:cubicBezTo>
                      <a:pt x="327642" y="339445"/>
                      <a:pt x="316304" y="344957"/>
                      <a:pt x="303624" y="344957"/>
                    </a:cubicBezTo>
                    <a:cubicBezTo>
                      <a:pt x="279532" y="344957"/>
                      <a:pt x="260064" y="325441"/>
                      <a:pt x="260064" y="301380"/>
                    </a:cubicBezTo>
                    <a:cubicBezTo>
                      <a:pt x="260064" y="298251"/>
                      <a:pt x="260363" y="295272"/>
                      <a:pt x="261034" y="292367"/>
                    </a:cubicBezTo>
                    <a:lnTo>
                      <a:pt x="204794" y="213332"/>
                    </a:lnTo>
                    <a:cubicBezTo>
                      <a:pt x="195396" y="200073"/>
                      <a:pt x="198529" y="181674"/>
                      <a:pt x="211806" y="172288"/>
                    </a:cubicBezTo>
                    <a:cubicBezTo>
                      <a:pt x="218444" y="167558"/>
                      <a:pt x="226369" y="165975"/>
                      <a:pt x="233809" y="167232"/>
                    </a:cubicBezTo>
                    <a:close/>
                    <a:moveTo>
                      <a:pt x="568728" y="156093"/>
                    </a:moveTo>
                    <a:cubicBezTo>
                      <a:pt x="572234" y="156838"/>
                      <a:pt x="575143" y="159074"/>
                      <a:pt x="576784" y="162203"/>
                    </a:cubicBezTo>
                    <a:cubicBezTo>
                      <a:pt x="591107" y="189849"/>
                      <a:pt x="601327" y="220028"/>
                      <a:pt x="606623" y="251846"/>
                    </a:cubicBezTo>
                    <a:cubicBezTo>
                      <a:pt x="607145" y="255050"/>
                      <a:pt x="606324" y="258404"/>
                      <a:pt x="604310" y="261012"/>
                    </a:cubicBezTo>
                    <a:cubicBezTo>
                      <a:pt x="602296" y="263545"/>
                      <a:pt x="599312" y="265259"/>
                      <a:pt x="596030" y="265557"/>
                    </a:cubicBezTo>
                    <a:lnTo>
                      <a:pt x="541127" y="270550"/>
                    </a:lnTo>
                    <a:cubicBezTo>
                      <a:pt x="535010" y="271146"/>
                      <a:pt x="529490" y="266973"/>
                      <a:pt x="528371" y="260937"/>
                    </a:cubicBezTo>
                    <a:cubicBezTo>
                      <a:pt x="524940" y="242234"/>
                      <a:pt x="519196" y="224350"/>
                      <a:pt x="511438" y="207509"/>
                    </a:cubicBezTo>
                    <a:cubicBezTo>
                      <a:pt x="509200" y="202591"/>
                      <a:pt x="510617" y="196704"/>
                      <a:pt x="514795" y="193351"/>
                    </a:cubicBezTo>
                    <a:lnTo>
                      <a:pt x="558881" y="158328"/>
                    </a:lnTo>
                    <a:cubicBezTo>
                      <a:pt x="561641" y="156167"/>
                      <a:pt x="565296" y="155348"/>
                      <a:pt x="568728" y="156093"/>
                    </a:cubicBezTo>
                    <a:close/>
                    <a:moveTo>
                      <a:pt x="464517" y="46732"/>
                    </a:moveTo>
                    <a:cubicBezTo>
                      <a:pt x="467874" y="45689"/>
                      <a:pt x="471454" y="46285"/>
                      <a:pt x="474363" y="48221"/>
                    </a:cubicBezTo>
                    <a:cubicBezTo>
                      <a:pt x="493457" y="60883"/>
                      <a:pt x="511059" y="75631"/>
                      <a:pt x="526797" y="92166"/>
                    </a:cubicBezTo>
                    <a:cubicBezTo>
                      <a:pt x="529109" y="94549"/>
                      <a:pt x="530228" y="97752"/>
                      <a:pt x="530004" y="101104"/>
                    </a:cubicBezTo>
                    <a:cubicBezTo>
                      <a:pt x="529781" y="104381"/>
                      <a:pt x="528214" y="107510"/>
                      <a:pt x="525604" y="109521"/>
                    </a:cubicBezTo>
                    <a:lnTo>
                      <a:pt x="482269" y="143857"/>
                    </a:lnTo>
                    <a:cubicBezTo>
                      <a:pt x="477570" y="147656"/>
                      <a:pt x="470782" y="147209"/>
                      <a:pt x="466531" y="142963"/>
                    </a:cubicBezTo>
                    <a:cubicBezTo>
                      <a:pt x="457730" y="134025"/>
                      <a:pt x="448332" y="125907"/>
                      <a:pt x="438188" y="118533"/>
                    </a:cubicBezTo>
                    <a:cubicBezTo>
                      <a:pt x="433713" y="115256"/>
                      <a:pt x="432072" y="109297"/>
                      <a:pt x="434384" y="104158"/>
                    </a:cubicBezTo>
                    <a:lnTo>
                      <a:pt x="456984" y="53286"/>
                    </a:lnTo>
                    <a:cubicBezTo>
                      <a:pt x="458401" y="50083"/>
                      <a:pt x="461161" y="47700"/>
                      <a:pt x="464517" y="46732"/>
                    </a:cubicBezTo>
                    <a:close/>
                    <a:moveTo>
                      <a:pt x="262508" y="131"/>
                    </a:moveTo>
                    <a:cubicBezTo>
                      <a:pt x="265939" y="-390"/>
                      <a:pt x="269370" y="653"/>
                      <a:pt x="271981" y="2887"/>
                    </a:cubicBezTo>
                    <a:cubicBezTo>
                      <a:pt x="274518" y="5122"/>
                      <a:pt x="276010" y="8399"/>
                      <a:pt x="276010" y="11825"/>
                    </a:cubicBezTo>
                    <a:lnTo>
                      <a:pt x="276010" y="67614"/>
                    </a:lnTo>
                    <a:cubicBezTo>
                      <a:pt x="276010" y="73349"/>
                      <a:pt x="271907" y="78191"/>
                      <a:pt x="266237" y="79233"/>
                    </a:cubicBezTo>
                    <a:cubicBezTo>
                      <a:pt x="166128" y="96737"/>
                      <a:pt x="88472" y="179862"/>
                      <a:pt x="79595" y="282426"/>
                    </a:cubicBezTo>
                    <a:lnTo>
                      <a:pt x="106152" y="282426"/>
                    </a:lnTo>
                    <a:cubicBezTo>
                      <a:pt x="116968" y="282426"/>
                      <a:pt x="125771" y="291216"/>
                      <a:pt x="125771" y="302090"/>
                    </a:cubicBezTo>
                    <a:cubicBezTo>
                      <a:pt x="125771" y="312965"/>
                      <a:pt x="116968" y="321680"/>
                      <a:pt x="106152" y="321680"/>
                    </a:cubicBezTo>
                    <a:lnTo>
                      <a:pt x="79670" y="321680"/>
                    </a:lnTo>
                    <a:cubicBezTo>
                      <a:pt x="89069" y="430949"/>
                      <a:pt x="176422" y="518170"/>
                      <a:pt x="285856" y="527629"/>
                    </a:cubicBezTo>
                    <a:lnTo>
                      <a:pt x="285856" y="501187"/>
                    </a:lnTo>
                    <a:cubicBezTo>
                      <a:pt x="285856" y="490312"/>
                      <a:pt x="294659" y="481523"/>
                      <a:pt x="305550" y="481523"/>
                    </a:cubicBezTo>
                    <a:cubicBezTo>
                      <a:pt x="316367" y="481523"/>
                      <a:pt x="325169" y="490312"/>
                      <a:pt x="325169" y="501187"/>
                    </a:cubicBezTo>
                    <a:lnTo>
                      <a:pt x="325169" y="527629"/>
                    </a:lnTo>
                    <a:cubicBezTo>
                      <a:pt x="375149" y="523309"/>
                      <a:pt x="420430" y="502826"/>
                      <a:pt x="455863" y="471393"/>
                    </a:cubicBezTo>
                    <a:cubicBezTo>
                      <a:pt x="459966" y="467744"/>
                      <a:pt x="465934" y="467371"/>
                      <a:pt x="470410" y="470425"/>
                    </a:cubicBezTo>
                    <a:lnTo>
                      <a:pt x="516884" y="502230"/>
                    </a:lnTo>
                    <a:cubicBezTo>
                      <a:pt x="519793" y="504241"/>
                      <a:pt x="521658" y="507444"/>
                      <a:pt x="521957" y="511019"/>
                    </a:cubicBezTo>
                    <a:cubicBezTo>
                      <a:pt x="522255" y="514520"/>
                      <a:pt x="520912" y="518021"/>
                      <a:pt x="518376" y="520479"/>
                    </a:cubicBezTo>
                    <a:cubicBezTo>
                      <a:pt x="463398" y="574033"/>
                      <a:pt x="388428" y="607178"/>
                      <a:pt x="305550" y="607178"/>
                    </a:cubicBezTo>
                    <a:cubicBezTo>
                      <a:pt x="136811" y="607178"/>
                      <a:pt x="0" y="470574"/>
                      <a:pt x="0" y="302090"/>
                    </a:cubicBezTo>
                    <a:cubicBezTo>
                      <a:pt x="0" y="148206"/>
                      <a:pt x="114134" y="20987"/>
                      <a:pt x="262508" y="131"/>
                    </a:cubicBezTo>
                    <a:close/>
                    <a:moveTo>
                      <a:pt x="348549" y="128"/>
                    </a:moveTo>
                    <a:cubicBezTo>
                      <a:pt x="365111" y="2510"/>
                      <a:pt x="381226" y="6308"/>
                      <a:pt x="396819" y="11223"/>
                    </a:cubicBezTo>
                    <a:cubicBezTo>
                      <a:pt x="400027" y="12191"/>
                      <a:pt x="402639" y="14574"/>
                      <a:pt x="403981" y="17627"/>
                    </a:cubicBezTo>
                    <a:cubicBezTo>
                      <a:pt x="405399" y="20680"/>
                      <a:pt x="405399" y="24180"/>
                      <a:pt x="404056" y="27307"/>
                    </a:cubicBezTo>
                    <a:lnTo>
                      <a:pt x="381599" y="77721"/>
                    </a:lnTo>
                    <a:cubicBezTo>
                      <a:pt x="379212" y="83082"/>
                      <a:pt x="373244" y="85912"/>
                      <a:pt x="367573" y="84348"/>
                    </a:cubicBezTo>
                    <a:cubicBezTo>
                      <a:pt x="360187" y="82188"/>
                      <a:pt x="352578" y="80476"/>
                      <a:pt x="344818" y="79135"/>
                    </a:cubicBezTo>
                    <a:cubicBezTo>
                      <a:pt x="339148" y="78167"/>
                      <a:pt x="335045" y="73253"/>
                      <a:pt x="335045" y="67519"/>
                    </a:cubicBezTo>
                    <a:lnTo>
                      <a:pt x="335045" y="11819"/>
                    </a:lnTo>
                    <a:cubicBezTo>
                      <a:pt x="335045" y="8393"/>
                      <a:pt x="336537" y="5117"/>
                      <a:pt x="339148" y="2883"/>
                    </a:cubicBezTo>
                    <a:cubicBezTo>
                      <a:pt x="341685" y="649"/>
                      <a:pt x="345191" y="-319"/>
                      <a:pt x="348549" y="128"/>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9" name="组合 78"/>
            <p:cNvGrpSpPr/>
            <p:nvPr/>
          </p:nvGrpSpPr>
          <p:grpSpPr>
            <a:xfrm>
              <a:off x="6284847" y="5121215"/>
              <a:ext cx="546161" cy="546160"/>
              <a:chOff x="5875272" y="1899043"/>
              <a:chExt cx="1302766" cy="1302765"/>
            </a:xfrm>
          </p:grpSpPr>
          <p:sp>
            <p:nvSpPr>
              <p:cNvPr id="80" name="圆角矩形 79"/>
              <p:cNvSpPr/>
              <p:nvPr/>
            </p:nvSpPr>
            <p:spPr>
              <a:xfrm rot="2700000">
                <a:off x="5875272" y="1899043"/>
                <a:ext cx="1302765" cy="1302766"/>
              </a:xfrm>
              <a:prstGeom prst="roundRect">
                <a:avLst>
                  <a:gd name="adj" fmla="val 9524"/>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81" name="圆角矩形 67"/>
              <p:cNvSpPr/>
              <p:nvPr/>
            </p:nvSpPr>
            <p:spPr>
              <a:xfrm>
                <a:off x="6222137" y="2246611"/>
                <a:ext cx="609038" cy="607633"/>
              </a:xfrm>
              <a:custGeom>
                <a:avLst/>
                <a:gdLst>
                  <a:gd name="T0" fmla="*/ 4473 w 4646"/>
                  <a:gd name="T1" fmla="*/ 173 h 4643"/>
                  <a:gd name="T2" fmla="*/ 3844 w 4646"/>
                  <a:gd name="T3" fmla="*/ 173 h 4643"/>
                  <a:gd name="T4" fmla="*/ 2904 w 4646"/>
                  <a:gd name="T5" fmla="*/ 1113 h 4643"/>
                  <a:gd name="T6" fmla="*/ 1383 w 4646"/>
                  <a:gd name="T7" fmla="*/ 596 h 4643"/>
                  <a:gd name="T8" fmla="*/ 1318 w 4646"/>
                  <a:gd name="T9" fmla="*/ 597 h 4643"/>
                  <a:gd name="T10" fmla="*/ 622 w 4646"/>
                  <a:gd name="T11" fmla="*/ 868 h 4643"/>
                  <a:gd name="T12" fmla="*/ 583 w 4646"/>
                  <a:gd name="T13" fmla="*/ 891 h 4643"/>
                  <a:gd name="T14" fmla="*/ 583 w 4646"/>
                  <a:gd name="T15" fmla="*/ 1024 h 4643"/>
                  <a:gd name="T16" fmla="*/ 583 w 4646"/>
                  <a:gd name="T17" fmla="*/ 1025 h 4643"/>
                  <a:gd name="T18" fmla="*/ 598 w 4646"/>
                  <a:gd name="T19" fmla="*/ 1037 h 4643"/>
                  <a:gd name="T20" fmla="*/ 2031 w 4646"/>
                  <a:gd name="T21" fmla="*/ 1987 h 4643"/>
                  <a:gd name="T22" fmla="*/ 1061 w 4646"/>
                  <a:gd name="T23" fmla="*/ 2957 h 4643"/>
                  <a:gd name="T24" fmla="*/ 453 w 4646"/>
                  <a:gd name="T25" fmla="*/ 2750 h 4643"/>
                  <a:gd name="T26" fmla="*/ 418 w 4646"/>
                  <a:gd name="T27" fmla="*/ 2751 h 4643"/>
                  <a:gd name="T28" fmla="*/ 42 w 4646"/>
                  <a:gd name="T29" fmla="*/ 2897 h 4643"/>
                  <a:gd name="T30" fmla="*/ 20 w 4646"/>
                  <a:gd name="T31" fmla="*/ 2911 h 4643"/>
                  <a:gd name="T32" fmla="*/ 20 w 4646"/>
                  <a:gd name="T33" fmla="*/ 2982 h 4643"/>
                  <a:gd name="T34" fmla="*/ 20 w 4646"/>
                  <a:gd name="T35" fmla="*/ 2982 h 4643"/>
                  <a:gd name="T36" fmla="*/ 28 w 4646"/>
                  <a:gd name="T37" fmla="*/ 2989 h 4643"/>
                  <a:gd name="T38" fmla="*/ 748 w 4646"/>
                  <a:gd name="T39" fmla="*/ 3466 h 4643"/>
                  <a:gd name="T40" fmla="*/ 878 w 4646"/>
                  <a:gd name="T41" fmla="*/ 3768 h 4643"/>
                  <a:gd name="T42" fmla="*/ 1180 w 4646"/>
                  <a:gd name="T43" fmla="*/ 3898 h 4643"/>
                  <a:gd name="T44" fmla="*/ 1657 w 4646"/>
                  <a:gd name="T45" fmla="*/ 4618 h 4643"/>
                  <a:gd name="T46" fmla="*/ 1705 w 4646"/>
                  <a:gd name="T47" fmla="*/ 4641 h 4643"/>
                  <a:gd name="T48" fmla="*/ 1747 w 4646"/>
                  <a:gd name="T49" fmla="*/ 4608 h 4643"/>
                  <a:gd name="T50" fmla="*/ 1895 w 4646"/>
                  <a:gd name="T51" fmla="*/ 4228 h 4643"/>
                  <a:gd name="T52" fmla="*/ 1896 w 4646"/>
                  <a:gd name="T53" fmla="*/ 4193 h 4643"/>
                  <a:gd name="T54" fmla="*/ 1689 w 4646"/>
                  <a:gd name="T55" fmla="*/ 3585 h 4643"/>
                  <a:gd name="T56" fmla="*/ 2659 w 4646"/>
                  <a:gd name="T57" fmla="*/ 2615 h 4643"/>
                  <a:gd name="T58" fmla="*/ 3609 w 4646"/>
                  <a:gd name="T59" fmla="*/ 4048 h 4643"/>
                  <a:gd name="T60" fmla="*/ 3698 w 4646"/>
                  <a:gd name="T61" fmla="*/ 4090 h 4643"/>
                  <a:gd name="T62" fmla="*/ 3776 w 4646"/>
                  <a:gd name="T63" fmla="*/ 4030 h 4643"/>
                  <a:gd name="T64" fmla="*/ 4049 w 4646"/>
                  <a:gd name="T65" fmla="*/ 3328 h 4643"/>
                  <a:gd name="T66" fmla="*/ 4050 w 4646"/>
                  <a:gd name="T67" fmla="*/ 3263 h 4643"/>
                  <a:gd name="T68" fmla="*/ 3533 w 4646"/>
                  <a:gd name="T69" fmla="*/ 1742 h 4643"/>
                  <a:gd name="T70" fmla="*/ 4473 w 4646"/>
                  <a:gd name="T71" fmla="*/ 802 h 4643"/>
                  <a:gd name="T72" fmla="*/ 4473 w 4646"/>
                  <a:gd name="T73" fmla="*/ 173 h 4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646" h="4643">
                    <a:moveTo>
                      <a:pt x="4473" y="173"/>
                    </a:moveTo>
                    <a:cubicBezTo>
                      <a:pt x="4299" y="0"/>
                      <a:pt x="4018" y="0"/>
                      <a:pt x="3844" y="173"/>
                    </a:cubicBezTo>
                    <a:lnTo>
                      <a:pt x="2904" y="1113"/>
                    </a:lnTo>
                    <a:lnTo>
                      <a:pt x="1383" y="596"/>
                    </a:lnTo>
                    <a:cubicBezTo>
                      <a:pt x="1362" y="589"/>
                      <a:pt x="1339" y="589"/>
                      <a:pt x="1318" y="597"/>
                    </a:cubicBezTo>
                    <a:lnTo>
                      <a:pt x="622" y="868"/>
                    </a:lnTo>
                    <a:cubicBezTo>
                      <a:pt x="608" y="872"/>
                      <a:pt x="595" y="880"/>
                      <a:pt x="583" y="891"/>
                    </a:cubicBezTo>
                    <a:cubicBezTo>
                      <a:pt x="547" y="928"/>
                      <a:pt x="546" y="987"/>
                      <a:pt x="583" y="1024"/>
                    </a:cubicBezTo>
                    <a:cubicBezTo>
                      <a:pt x="583" y="1024"/>
                      <a:pt x="583" y="1024"/>
                      <a:pt x="583" y="1025"/>
                    </a:cubicBezTo>
                    <a:cubicBezTo>
                      <a:pt x="588" y="1029"/>
                      <a:pt x="593" y="1033"/>
                      <a:pt x="598" y="1037"/>
                    </a:cubicBezTo>
                    <a:lnTo>
                      <a:pt x="2031" y="1987"/>
                    </a:lnTo>
                    <a:lnTo>
                      <a:pt x="1061" y="2957"/>
                    </a:lnTo>
                    <a:lnTo>
                      <a:pt x="453" y="2750"/>
                    </a:lnTo>
                    <a:cubicBezTo>
                      <a:pt x="441" y="2746"/>
                      <a:pt x="429" y="2747"/>
                      <a:pt x="418" y="2751"/>
                    </a:cubicBezTo>
                    <a:lnTo>
                      <a:pt x="42" y="2897"/>
                    </a:lnTo>
                    <a:cubicBezTo>
                      <a:pt x="32" y="2901"/>
                      <a:pt x="26" y="2905"/>
                      <a:pt x="20" y="2911"/>
                    </a:cubicBezTo>
                    <a:cubicBezTo>
                      <a:pt x="0" y="2931"/>
                      <a:pt x="0" y="2962"/>
                      <a:pt x="20" y="2982"/>
                    </a:cubicBezTo>
                    <a:cubicBezTo>
                      <a:pt x="20" y="2982"/>
                      <a:pt x="20" y="2982"/>
                      <a:pt x="20" y="2982"/>
                    </a:cubicBezTo>
                    <a:cubicBezTo>
                      <a:pt x="22" y="2985"/>
                      <a:pt x="25" y="2987"/>
                      <a:pt x="28" y="2989"/>
                    </a:cubicBezTo>
                    <a:lnTo>
                      <a:pt x="748" y="3466"/>
                    </a:lnTo>
                    <a:cubicBezTo>
                      <a:pt x="751" y="3576"/>
                      <a:pt x="794" y="3684"/>
                      <a:pt x="878" y="3768"/>
                    </a:cubicBezTo>
                    <a:cubicBezTo>
                      <a:pt x="962" y="3852"/>
                      <a:pt x="1070" y="3895"/>
                      <a:pt x="1180" y="3898"/>
                    </a:cubicBezTo>
                    <a:lnTo>
                      <a:pt x="1657" y="4618"/>
                    </a:lnTo>
                    <a:cubicBezTo>
                      <a:pt x="1668" y="4634"/>
                      <a:pt x="1686" y="4643"/>
                      <a:pt x="1705" y="4641"/>
                    </a:cubicBezTo>
                    <a:cubicBezTo>
                      <a:pt x="1724" y="4639"/>
                      <a:pt x="1741" y="4626"/>
                      <a:pt x="1747" y="4608"/>
                    </a:cubicBezTo>
                    <a:lnTo>
                      <a:pt x="1895" y="4228"/>
                    </a:lnTo>
                    <a:cubicBezTo>
                      <a:pt x="1899" y="4217"/>
                      <a:pt x="1900" y="4205"/>
                      <a:pt x="1896" y="4193"/>
                    </a:cubicBezTo>
                    <a:lnTo>
                      <a:pt x="1689" y="3585"/>
                    </a:lnTo>
                    <a:lnTo>
                      <a:pt x="2659" y="2615"/>
                    </a:lnTo>
                    <a:lnTo>
                      <a:pt x="3609" y="4048"/>
                    </a:lnTo>
                    <a:cubicBezTo>
                      <a:pt x="3629" y="4077"/>
                      <a:pt x="3663" y="4093"/>
                      <a:pt x="3698" y="4090"/>
                    </a:cubicBezTo>
                    <a:cubicBezTo>
                      <a:pt x="3733" y="4086"/>
                      <a:pt x="3763" y="4063"/>
                      <a:pt x="3776" y="4030"/>
                    </a:cubicBezTo>
                    <a:lnTo>
                      <a:pt x="4049" y="3328"/>
                    </a:lnTo>
                    <a:cubicBezTo>
                      <a:pt x="4057" y="3307"/>
                      <a:pt x="4058" y="3284"/>
                      <a:pt x="4050" y="3263"/>
                    </a:cubicBezTo>
                    <a:lnTo>
                      <a:pt x="3533" y="1742"/>
                    </a:lnTo>
                    <a:lnTo>
                      <a:pt x="4473" y="802"/>
                    </a:lnTo>
                    <a:cubicBezTo>
                      <a:pt x="4646" y="628"/>
                      <a:pt x="4646" y="347"/>
                      <a:pt x="4473" y="17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17" name="组合 16"/>
          <p:cNvGrpSpPr/>
          <p:nvPr/>
        </p:nvGrpSpPr>
        <p:grpSpPr>
          <a:xfrm>
            <a:off x="0" y="342834"/>
            <a:ext cx="12192000" cy="783799"/>
            <a:chOff x="0" y="342834"/>
            <a:chExt cx="12192000" cy="783799"/>
          </a:xfrm>
        </p:grpSpPr>
        <p:grpSp>
          <p:nvGrpSpPr>
            <p:cNvPr id="18" name="组合 17"/>
            <p:cNvGrpSpPr/>
            <p:nvPr/>
          </p:nvGrpSpPr>
          <p:grpSpPr>
            <a:xfrm>
              <a:off x="3948021" y="342834"/>
              <a:ext cx="4324984" cy="783799"/>
              <a:chOff x="3948021" y="342834"/>
              <a:chExt cx="4324984" cy="783799"/>
            </a:xfrm>
          </p:grpSpPr>
          <p:sp>
            <p:nvSpPr>
              <p:cNvPr id="21" name="文本框 20"/>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22" name="文本框 21"/>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9" name="直接连接符 18"/>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7148894" y="1788536"/>
            <a:ext cx="4224337" cy="729904"/>
            <a:chOff x="5354322" y="1967781"/>
            <a:chExt cx="4224337" cy="729904"/>
          </a:xfrm>
        </p:grpSpPr>
        <p:sp>
          <p:nvSpPr>
            <p:cNvPr id="24" name="矩形 23"/>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5" name="矩形 24"/>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26" name="组合 25"/>
          <p:cNvGrpSpPr/>
          <p:nvPr/>
        </p:nvGrpSpPr>
        <p:grpSpPr>
          <a:xfrm>
            <a:off x="7148894" y="2881229"/>
            <a:ext cx="4224337" cy="729904"/>
            <a:chOff x="5354322" y="1967781"/>
            <a:chExt cx="4224337" cy="729904"/>
          </a:xfrm>
        </p:grpSpPr>
        <p:sp>
          <p:nvSpPr>
            <p:cNvPr id="27" name="矩形 26"/>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28" name="矩形 27"/>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29" name="组合 28"/>
          <p:cNvGrpSpPr/>
          <p:nvPr/>
        </p:nvGrpSpPr>
        <p:grpSpPr>
          <a:xfrm>
            <a:off x="7148894" y="3955286"/>
            <a:ext cx="4224337" cy="729904"/>
            <a:chOff x="5354322" y="1967781"/>
            <a:chExt cx="4224337" cy="729904"/>
          </a:xfrm>
        </p:grpSpPr>
        <p:sp>
          <p:nvSpPr>
            <p:cNvPr id="30" name="矩形 29"/>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31" name="矩形 30"/>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grpSp>
        <p:nvGrpSpPr>
          <p:cNvPr id="32" name="组合 31"/>
          <p:cNvGrpSpPr/>
          <p:nvPr/>
        </p:nvGrpSpPr>
        <p:grpSpPr>
          <a:xfrm>
            <a:off x="7148894" y="5029343"/>
            <a:ext cx="4224337" cy="729904"/>
            <a:chOff x="5354322" y="1967781"/>
            <a:chExt cx="4224337" cy="729904"/>
          </a:xfrm>
        </p:grpSpPr>
        <p:sp>
          <p:nvSpPr>
            <p:cNvPr id="33" name="矩形 32"/>
            <p:cNvSpPr/>
            <p:nvPr/>
          </p:nvSpPr>
          <p:spPr>
            <a:xfrm>
              <a:off x="5354322" y="2346820"/>
              <a:ext cx="4224337" cy="350865"/>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t>用户可以在投影仪或者计算机</a:t>
              </a:r>
              <a:r>
                <a:rPr lang="zh-CN" altLang="en-US" sz="1400" dirty="0" smtClean="0"/>
                <a:t>上可以</a:t>
              </a:r>
              <a:r>
                <a:rPr lang="zh-CN" altLang="en-US" sz="1400" dirty="0"/>
                <a:t>将演示</a:t>
              </a:r>
              <a:r>
                <a:rPr lang="zh-CN" altLang="en-US" sz="1400" dirty="0" smtClean="0"/>
                <a:t>文稿</a:t>
              </a:r>
              <a:endParaRPr lang="zh-CN" altLang="en-US" sz="1400" dirty="0" smtClean="0"/>
            </a:p>
          </p:txBody>
        </p:sp>
        <p:sp>
          <p:nvSpPr>
            <p:cNvPr id="34" name="矩形 33"/>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t>标题文字添加</a:t>
              </a:r>
              <a:endParaRPr lang="zh-CN" altLang="en-US" sz="2000" b="1" dirty="0"/>
            </a:p>
          </p:txBody>
        </p:sp>
      </p:grpSp>
      <p:pic>
        <p:nvPicPr>
          <p:cNvPr id="39" name="图片占位符 38"/>
          <p:cNvPicPr>
            <a:picLocks noGrp="1" noChangeAspect="1"/>
          </p:cNvPicPr>
          <p:nvPr>
            <p:ph type="pic" sz="quarter" idx="10"/>
          </p:nvPr>
        </p:nvPicPr>
        <p:blipFill>
          <a:blip r:embed="rId1">
            <a:grayscl/>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16587" r="16587"/>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ppt_w</p:attrName>
                                        </p:attrNameLst>
                                      </p:cBhvr>
                                      <p:tavLst>
                                        <p:tav tm="0">
                                          <p:val>
                                            <p:fltVal val="0"/>
                                          </p:val>
                                        </p:tav>
                                        <p:tav tm="100000">
                                          <p:val>
                                            <p:strVal val="#ppt_w"/>
                                          </p:val>
                                        </p:tav>
                                      </p:tavLst>
                                    </p:anim>
                                    <p:anim calcmode="lin" valueType="num">
                                      <p:cBhvr>
                                        <p:cTn id="8" dur="1000" fill="hold"/>
                                        <p:tgtEl>
                                          <p:spTgt spid="39"/>
                                        </p:tgtEl>
                                        <p:attrNameLst>
                                          <p:attrName>ppt_h</p:attrName>
                                        </p:attrNameLst>
                                      </p:cBhvr>
                                      <p:tavLst>
                                        <p:tav tm="0">
                                          <p:val>
                                            <p:fltVal val="0"/>
                                          </p:val>
                                        </p:tav>
                                        <p:tav tm="100000">
                                          <p:val>
                                            <p:strVal val="#ppt_h"/>
                                          </p:val>
                                        </p:tav>
                                      </p:tavLst>
                                    </p:anim>
                                    <p:anim calcmode="lin" valueType="num">
                                      <p:cBhvr>
                                        <p:cTn id="9" dur="1000" fill="hold"/>
                                        <p:tgtEl>
                                          <p:spTgt spid="39"/>
                                        </p:tgtEl>
                                        <p:attrNameLst>
                                          <p:attrName>style.rotation</p:attrName>
                                        </p:attrNameLst>
                                      </p:cBhvr>
                                      <p:tavLst>
                                        <p:tav tm="0">
                                          <p:val>
                                            <p:fltVal val="90"/>
                                          </p:val>
                                        </p:tav>
                                        <p:tav tm="100000">
                                          <p:val>
                                            <p:fltVal val="0"/>
                                          </p:val>
                                        </p:tav>
                                      </p:tavLst>
                                    </p:anim>
                                    <p:animEffect transition="in" filter="fade">
                                      <p:cBhvr>
                                        <p:cTn id="10" dur="1000"/>
                                        <p:tgtEl>
                                          <p:spTgt spid="39"/>
                                        </p:tgtEl>
                                      </p:cBhvr>
                                    </p:animEffect>
                                  </p:childTnLst>
                                </p:cTn>
                              </p:par>
                            </p:childTnLst>
                          </p:cTn>
                        </p:par>
                        <p:par>
                          <p:cTn id="11" fill="hold">
                            <p:stCondLst>
                              <p:cond delay="1000"/>
                            </p:stCondLst>
                            <p:childTnLst>
                              <p:par>
                                <p:cTn id="12" presetID="42" presetClass="entr" presetSubtype="0" fill="hold" nodeType="afterEffect">
                                  <p:stCondLst>
                                    <p:cond delay="0"/>
                                  </p:stCondLst>
                                  <p:childTnLst>
                                    <p:set>
                                      <p:cBhvr>
                                        <p:cTn id="13" dur="1" fill="hold">
                                          <p:stCondLst>
                                            <p:cond delay="0"/>
                                          </p:stCondLst>
                                        </p:cTn>
                                        <p:tgtEl>
                                          <p:spTgt spid="75"/>
                                        </p:tgtEl>
                                        <p:attrNameLst>
                                          <p:attrName>style.visibility</p:attrName>
                                        </p:attrNameLst>
                                      </p:cBhvr>
                                      <p:to>
                                        <p:strVal val="visible"/>
                                      </p:to>
                                    </p:set>
                                    <p:animEffect transition="in" filter="fade">
                                      <p:cBhvr>
                                        <p:cTn id="14" dur="1000"/>
                                        <p:tgtEl>
                                          <p:spTgt spid="75"/>
                                        </p:tgtEl>
                                      </p:cBhvr>
                                    </p:animEffect>
                                    <p:anim calcmode="lin" valueType="num">
                                      <p:cBhvr>
                                        <p:cTn id="15" dur="1000" fill="hold"/>
                                        <p:tgtEl>
                                          <p:spTgt spid="75"/>
                                        </p:tgtEl>
                                        <p:attrNameLst>
                                          <p:attrName>ppt_x</p:attrName>
                                        </p:attrNameLst>
                                      </p:cBhvr>
                                      <p:tavLst>
                                        <p:tav tm="0">
                                          <p:val>
                                            <p:strVal val="#ppt_x"/>
                                          </p:val>
                                        </p:tav>
                                        <p:tav tm="100000">
                                          <p:val>
                                            <p:strVal val="#ppt_x"/>
                                          </p:val>
                                        </p:tav>
                                      </p:tavLst>
                                    </p:anim>
                                    <p:anim calcmode="lin" valueType="num">
                                      <p:cBhvr>
                                        <p:cTn id="16" dur="1000" fill="hold"/>
                                        <p:tgtEl>
                                          <p:spTgt spid="75"/>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2" presetClass="entr" presetSubtype="8" fill="hold"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left)">
                                      <p:cBhvr>
                                        <p:cTn id="20" dur="500"/>
                                        <p:tgtEl>
                                          <p:spTgt spid="23"/>
                                        </p:tgtEl>
                                      </p:cBhvr>
                                    </p:animEffect>
                                  </p:childTnLst>
                                </p:cTn>
                              </p:par>
                            </p:childTnLst>
                          </p:cTn>
                        </p:par>
                        <p:par>
                          <p:cTn id="21" fill="hold">
                            <p:stCondLst>
                              <p:cond delay="2500"/>
                            </p:stCondLst>
                            <p:childTnLst>
                              <p:par>
                                <p:cTn id="22" presetID="22" presetClass="entr" presetSubtype="8"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left)">
                                      <p:cBhvr>
                                        <p:cTn id="24" dur="500"/>
                                        <p:tgtEl>
                                          <p:spTgt spid="26"/>
                                        </p:tgtEl>
                                      </p:cBhvr>
                                    </p:animEffect>
                                  </p:childTnLst>
                                </p:cTn>
                              </p:par>
                            </p:childTnLst>
                          </p:cTn>
                        </p:par>
                        <p:par>
                          <p:cTn id="25" fill="hold">
                            <p:stCondLst>
                              <p:cond delay="3000"/>
                            </p:stCondLst>
                            <p:childTnLst>
                              <p:par>
                                <p:cTn id="26" presetID="22" presetClass="entr" presetSubtype="8"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childTnLst>
                          </p:cTn>
                        </p:par>
                        <p:par>
                          <p:cTn id="29" fill="hold">
                            <p:stCondLst>
                              <p:cond delay="3500"/>
                            </p:stCondLst>
                            <p:childTnLst>
                              <p:par>
                                <p:cTn id="30" presetID="2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left)">
                                      <p:cBhvr>
                                        <p:cTn id="3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342834"/>
            <a:ext cx="12192000" cy="783799"/>
            <a:chOff x="0" y="342834"/>
            <a:chExt cx="12192000" cy="783799"/>
          </a:xfrm>
        </p:grpSpPr>
        <p:grpSp>
          <p:nvGrpSpPr>
            <p:cNvPr id="6" name="组合 5"/>
            <p:cNvGrpSpPr/>
            <p:nvPr/>
          </p:nvGrpSpPr>
          <p:grpSpPr>
            <a:xfrm>
              <a:off x="3948021" y="342834"/>
              <a:ext cx="4324984" cy="783799"/>
              <a:chOff x="3948021" y="342834"/>
              <a:chExt cx="4324984" cy="783799"/>
            </a:xfrm>
          </p:grpSpPr>
          <p:sp>
            <p:nvSpPr>
              <p:cNvPr id="9" name="文本框 8"/>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0" name="文本框 9"/>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7" name="直接连接符 6"/>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1546050" y="4390662"/>
            <a:ext cx="2360432" cy="1494928"/>
            <a:chOff x="3488972" y="2425949"/>
            <a:chExt cx="2360432" cy="1494928"/>
          </a:xfrm>
        </p:grpSpPr>
        <p:sp>
          <p:nvSpPr>
            <p:cNvPr id="12" name="矩形 11"/>
            <p:cNvSpPr/>
            <p:nvPr/>
          </p:nvSpPr>
          <p:spPr>
            <a:xfrm>
              <a:off x="3488972" y="2942148"/>
              <a:ext cx="236043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endParaRPr lang="zh-CN" altLang="en-US" sz="1600" dirty="0" smtClean="0"/>
            </a:p>
          </p:txBody>
        </p:sp>
        <p:sp>
          <p:nvSpPr>
            <p:cNvPr id="13" name="矩形 12"/>
            <p:cNvSpPr/>
            <p:nvPr/>
          </p:nvSpPr>
          <p:spPr>
            <a:xfrm>
              <a:off x="3626995" y="2425949"/>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endParaRPr lang="zh-CN" altLang="en-US" sz="2400" b="1" dirty="0"/>
            </a:p>
          </p:txBody>
        </p:sp>
      </p:grpSp>
      <p:grpSp>
        <p:nvGrpSpPr>
          <p:cNvPr id="14" name="组合 13"/>
          <p:cNvGrpSpPr/>
          <p:nvPr/>
        </p:nvGrpSpPr>
        <p:grpSpPr>
          <a:xfrm>
            <a:off x="4915784" y="4390662"/>
            <a:ext cx="2360432" cy="1494928"/>
            <a:chOff x="3488972" y="2425949"/>
            <a:chExt cx="2360432" cy="1494928"/>
          </a:xfrm>
        </p:grpSpPr>
        <p:sp>
          <p:nvSpPr>
            <p:cNvPr id="15" name="矩形 14"/>
            <p:cNvSpPr/>
            <p:nvPr/>
          </p:nvSpPr>
          <p:spPr>
            <a:xfrm>
              <a:off x="3488972" y="2942148"/>
              <a:ext cx="236043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endParaRPr lang="zh-CN" altLang="en-US" sz="1600" dirty="0" smtClean="0"/>
            </a:p>
          </p:txBody>
        </p:sp>
        <p:sp>
          <p:nvSpPr>
            <p:cNvPr id="16" name="矩形 15"/>
            <p:cNvSpPr/>
            <p:nvPr/>
          </p:nvSpPr>
          <p:spPr>
            <a:xfrm>
              <a:off x="3626995" y="2425949"/>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endParaRPr lang="zh-CN" altLang="en-US" sz="2400" b="1" dirty="0"/>
            </a:p>
          </p:txBody>
        </p:sp>
      </p:grpSp>
      <p:grpSp>
        <p:nvGrpSpPr>
          <p:cNvPr id="17" name="组合 16"/>
          <p:cNvGrpSpPr/>
          <p:nvPr/>
        </p:nvGrpSpPr>
        <p:grpSpPr>
          <a:xfrm>
            <a:off x="8285517" y="4390662"/>
            <a:ext cx="2360432" cy="1494928"/>
            <a:chOff x="3488972" y="2425949"/>
            <a:chExt cx="2360432" cy="1494928"/>
          </a:xfrm>
        </p:grpSpPr>
        <p:sp>
          <p:nvSpPr>
            <p:cNvPr id="18" name="矩形 17"/>
            <p:cNvSpPr/>
            <p:nvPr/>
          </p:nvSpPr>
          <p:spPr>
            <a:xfrm>
              <a:off x="3488972" y="2942148"/>
              <a:ext cx="2360432" cy="978729"/>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t>用户可以在投影仪或者计算机上进行</a:t>
              </a:r>
              <a:r>
                <a:rPr lang="zh-CN" altLang="en-US" sz="1600" dirty="0" smtClean="0"/>
                <a:t>演示也</a:t>
              </a:r>
              <a:r>
                <a:rPr lang="zh-CN" altLang="en-US" sz="1600" dirty="0"/>
                <a:t>可以将演示文稿打印</a:t>
              </a:r>
              <a:r>
                <a:rPr lang="zh-CN" altLang="en-US" sz="1600" dirty="0" smtClean="0"/>
                <a:t>出来</a:t>
              </a:r>
              <a:endParaRPr lang="zh-CN" altLang="en-US" sz="1600" dirty="0" smtClean="0"/>
            </a:p>
          </p:txBody>
        </p:sp>
        <p:sp>
          <p:nvSpPr>
            <p:cNvPr id="19" name="矩形 18"/>
            <p:cNvSpPr/>
            <p:nvPr/>
          </p:nvSpPr>
          <p:spPr>
            <a:xfrm>
              <a:off x="3626995" y="2425949"/>
              <a:ext cx="2084387" cy="497316"/>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t>文字</a:t>
              </a:r>
              <a:r>
                <a:rPr lang="zh-CN" altLang="en-US" sz="2400" b="1" dirty="0"/>
                <a:t>添加</a:t>
              </a:r>
              <a:endParaRPr lang="zh-CN" altLang="en-US" sz="2400" b="1" dirty="0"/>
            </a:p>
          </p:txBody>
        </p:sp>
      </p:grpSp>
      <p:pic>
        <p:nvPicPr>
          <p:cNvPr id="23" name="图片占位符 22"/>
          <p:cNvPicPr>
            <a:picLocks noGrp="1" noChangeAspect="1"/>
          </p:cNvPicPr>
          <p:nvPr>
            <p:ph type="pic" sz="quarter" idx="10"/>
          </p:nvPr>
        </p:nvPicPr>
        <p:blipFill>
          <a:blip r:embed="rId1" cstate="print">
            <a:grayscl/>
            <a:extLst>
              <a:ext uri="{28A0092B-C50C-407E-A947-70E740481C1C}">
                <a14:useLocalDpi xmlns:a14="http://schemas.microsoft.com/office/drawing/2010/main" val="0"/>
              </a:ext>
            </a:extLst>
          </a:blip>
          <a:srcRect l="16674" r="16674"/>
          <a:stretch>
            <a:fillRect/>
          </a:stretch>
        </p:blipFill>
        <p:spPr/>
      </p:pic>
      <p:pic>
        <p:nvPicPr>
          <p:cNvPr id="24" name="图片占位符 23"/>
          <p:cNvPicPr>
            <a:picLocks noGrp="1" noChangeAspect="1"/>
          </p:cNvPicPr>
          <p:nvPr>
            <p:ph type="pic" sz="quarter" idx="11"/>
          </p:nvPr>
        </p:nvPicPr>
        <p:blipFill>
          <a:blip r:embed="rId2" cstate="print">
            <a:grayscl/>
            <a:extLst>
              <a:ext uri="{28A0092B-C50C-407E-A947-70E740481C1C}">
                <a14:useLocalDpi xmlns:a14="http://schemas.microsoft.com/office/drawing/2010/main" val="0"/>
              </a:ext>
            </a:extLst>
          </a:blip>
          <a:srcRect l="16682" r="16682"/>
          <a:stretch>
            <a:fillRect/>
          </a:stretch>
        </p:blipFill>
        <p:spPr/>
      </p:pic>
      <p:pic>
        <p:nvPicPr>
          <p:cNvPr id="25" name="图片占位符 24"/>
          <p:cNvPicPr>
            <a:picLocks noGrp="1" noChangeAspect="1"/>
          </p:cNvPicPr>
          <p:nvPr>
            <p:ph type="pic" sz="quarter" idx="12"/>
          </p:nvPr>
        </p:nvPicPr>
        <p:blipFill>
          <a:blip r:embed="rId3" cstate="print">
            <a:grayscl/>
            <a:extLst>
              <a:ext uri="{28A0092B-C50C-407E-A947-70E740481C1C}">
                <a14:useLocalDpi xmlns:a14="http://schemas.microsoft.com/office/drawing/2010/main" val="0"/>
              </a:ext>
            </a:extLst>
          </a:blip>
          <a:srcRect l="16674" r="16674"/>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heel(1)">
                                      <p:cBhvr>
                                        <p:cTn id="7" dur="2000"/>
                                        <p:tgtEl>
                                          <p:spTgt spid="23"/>
                                        </p:tgtEl>
                                      </p:cBhvr>
                                    </p:animEffect>
                                  </p:childTnLst>
                                </p:cTn>
                              </p:par>
                              <p:par>
                                <p:cTn id="8" presetID="21" presetClass="entr" presetSubtype="1"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heel(1)">
                                      <p:cBhvr>
                                        <p:cTn id="10" dur="2000"/>
                                        <p:tgtEl>
                                          <p:spTgt spid="24"/>
                                        </p:tgtEl>
                                      </p:cBhvr>
                                    </p:animEffect>
                                  </p:childTnLst>
                                </p:cTn>
                              </p:par>
                              <p:par>
                                <p:cTn id="11" presetID="21" presetClass="entr" presetSubtype="1"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wheel(1)">
                                      <p:cBhvr>
                                        <p:cTn id="13" dur="2000"/>
                                        <p:tgtEl>
                                          <p:spTgt spid="25"/>
                                        </p:tgtEl>
                                      </p:cBhvr>
                                    </p:animEffect>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占位符 27"/>
          <p:cNvPicPr>
            <a:picLocks noGrp="1" noChangeAspect="1"/>
          </p:cNvPicPr>
          <p:nvPr>
            <p:ph type="pic" sz="quarter" idx="10"/>
          </p:nvPr>
        </p:nvPicPr>
        <p:blipFill>
          <a:blip r:embed="rId1">
            <a:grayscl/>
            <a:extLst>
              <a:ext uri="{28A0092B-C50C-407E-A947-70E740481C1C}">
                <a14:useLocalDpi xmlns:a14="http://schemas.microsoft.com/office/drawing/2010/main" val="0"/>
              </a:ext>
            </a:extLst>
          </a:blip>
          <a:srcRect l="19968" r="19968"/>
          <a:stretch>
            <a:fillRect/>
          </a:stretch>
        </p:blipFill>
        <p:spPr/>
      </p:pic>
      <p:pic>
        <p:nvPicPr>
          <p:cNvPr id="29" name="图片占位符 28"/>
          <p:cNvPicPr>
            <a:picLocks noGrp="1" noChangeAspect="1"/>
          </p:cNvPicPr>
          <p:nvPr>
            <p:ph type="pic" sz="quarter" idx="11"/>
          </p:nvPr>
        </p:nvPicPr>
        <p:blipFill>
          <a:blip r:embed="rId2">
            <a:grayscl/>
            <a:extLst>
              <a:ext uri="{28A0092B-C50C-407E-A947-70E740481C1C}">
                <a14:useLocalDpi xmlns:a14="http://schemas.microsoft.com/office/drawing/2010/main" val="0"/>
              </a:ext>
            </a:extLst>
          </a:blip>
          <a:srcRect l="16230" r="16230"/>
          <a:stretch>
            <a:fillRect/>
          </a:stretch>
        </p:blipFill>
        <p:spPr/>
      </p:pic>
      <p:sp>
        <p:nvSpPr>
          <p:cNvPr id="7" name="矩形 6"/>
          <p:cNvSpPr/>
          <p:nvPr/>
        </p:nvSpPr>
        <p:spPr>
          <a:xfrm>
            <a:off x="2095500" y="4648200"/>
            <a:ext cx="3276600" cy="9715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6838950" y="4648200"/>
            <a:ext cx="3276600" cy="9715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8"/>
          <p:cNvSpPr/>
          <p:nvPr/>
        </p:nvSpPr>
        <p:spPr>
          <a:xfrm>
            <a:off x="2242185" y="4892265"/>
            <a:ext cx="483870" cy="483420"/>
          </a:xfrm>
          <a:custGeom>
            <a:avLst/>
            <a:gdLst>
              <a:gd name="connsiteX0" fmla="*/ 455239 w 608133"/>
              <a:gd name="connsiteY0" fmla="*/ 132098 h 607568"/>
              <a:gd name="connsiteX1" fmla="*/ 469834 w 608133"/>
              <a:gd name="connsiteY1" fmla="*/ 138235 h 607568"/>
              <a:gd name="connsiteX2" fmla="*/ 474443 w 608133"/>
              <a:gd name="connsiteY2" fmla="*/ 160482 h 607568"/>
              <a:gd name="connsiteX3" fmla="*/ 330487 w 608133"/>
              <a:gd name="connsiteY3" fmla="*/ 519952 h 607568"/>
              <a:gd name="connsiteX4" fmla="*/ 311282 w 608133"/>
              <a:gd name="connsiteY4" fmla="*/ 532839 h 607568"/>
              <a:gd name="connsiteX5" fmla="*/ 310668 w 608133"/>
              <a:gd name="connsiteY5" fmla="*/ 532839 h 607568"/>
              <a:gd name="connsiteX6" fmla="*/ 291617 w 608133"/>
              <a:gd name="connsiteY6" fmla="*/ 518724 h 607568"/>
              <a:gd name="connsiteX7" fmla="*/ 240917 w 608133"/>
              <a:gd name="connsiteY7" fmla="*/ 366836 h 607568"/>
              <a:gd name="connsiteX8" fmla="*/ 88818 w 608133"/>
              <a:gd name="connsiteY8" fmla="*/ 316206 h 607568"/>
              <a:gd name="connsiteX9" fmla="*/ 74683 w 608133"/>
              <a:gd name="connsiteY9" fmla="*/ 297181 h 607568"/>
              <a:gd name="connsiteX10" fmla="*/ 87589 w 608133"/>
              <a:gd name="connsiteY10" fmla="*/ 277390 h 607568"/>
              <a:gd name="connsiteX11" fmla="*/ 447557 w 608133"/>
              <a:gd name="connsiteY11" fmla="*/ 133632 h 607568"/>
              <a:gd name="connsiteX12" fmla="*/ 455239 w 608133"/>
              <a:gd name="connsiteY12" fmla="*/ 132098 h 607568"/>
              <a:gd name="connsiteX13" fmla="*/ 455255 w 608133"/>
              <a:gd name="connsiteY13" fmla="*/ 103256 h 607568"/>
              <a:gd name="connsiteX14" fmla="*/ 436817 w 608133"/>
              <a:gd name="connsiteY14" fmla="*/ 106785 h 607568"/>
              <a:gd name="connsiteX15" fmla="*/ 76823 w 608133"/>
              <a:gd name="connsiteY15" fmla="*/ 250545 h 607568"/>
              <a:gd name="connsiteX16" fmla="*/ 45787 w 608133"/>
              <a:gd name="connsiteY16" fmla="*/ 298107 h 607568"/>
              <a:gd name="connsiteX17" fmla="*/ 79589 w 608133"/>
              <a:gd name="connsiteY17" fmla="*/ 343675 h 607568"/>
              <a:gd name="connsiteX18" fmla="*/ 218024 w 608133"/>
              <a:gd name="connsiteY18" fmla="*/ 389703 h 607568"/>
              <a:gd name="connsiteX19" fmla="*/ 264118 w 608133"/>
              <a:gd name="connsiteY19" fmla="*/ 527940 h 607568"/>
              <a:gd name="connsiteX20" fmla="*/ 309751 w 608133"/>
              <a:gd name="connsiteY20" fmla="*/ 561847 h 607568"/>
              <a:gd name="connsiteX21" fmla="*/ 311288 w 608133"/>
              <a:gd name="connsiteY21" fmla="*/ 561847 h 607568"/>
              <a:gd name="connsiteX22" fmla="*/ 357382 w 608133"/>
              <a:gd name="connsiteY22" fmla="*/ 530702 h 607568"/>
              <a:gd name="connsiteX23" fmla="*/ 501349 w 608133"/>
              <a:gd name="connsiteY23" fmla="*/ 171224 h 607568"/>
              <a:gd name="connsiteX24" fmla="*/ 490286 w 608133"/>
              <a:gd name="connsiteY24" fmla="*/ 117678 h 607568"/>
              <a:gd name="connsiteX25" fmla="*/ 455255 w 608133"/>
              <a:gd name="connsiteY25" fmla="*/ 103256 h 607568"/>
              <a:gd name="connsiteX26" fmla="*/ 304066 w 608133"/>
              <a:gd name="connsiteY26" fmla="*/ 0 h 607568"/>
              <a:gd name="connsiteX27" fmla="*/ 608133 w 608133"/>
              <a:gd name="connsiteY27" fmla="*/ 303784 h 607568"/>
              <a:gd name="connsiteX28" fmla="*/ 304066 w 608133"/>
              <a:gd name="connsiteY28" fmla="*/ 607568 h 607568"/>
              <a:gd name="connsiteX29" fmla="*/ 0 w 608133"/>
              <a:gd name="connsiteY29" fmla="*/ 303784 h 607568"/>
              <a:gd name="connsiteX30" fmla="*/ 304066 w 608133"/>
              <a:gd name="connsiteY30" fmla="*/ 0 h 60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08133" h="607568">
                <a:moveTo>
                  <a:pt x="455239" y="132098"/>
                </a:moveTo>
                <a:cubicBezTo>
                  <a:pt x="460616" y="132098"/>
                  <a:pt x="465840" y="134246"/>
                  <a:pt x="469834" y="138235"/>
                </a:cubicBezTo>
                <a:cubicBezTo>
                  <a:pt x="475672" y="144065"/>
                  <a:pt x="477516" y="152810"/>
                  <a:pt x="474443" y="160482"/>
                </a:cubicBezTo>
                <a:lnTo>
                  <a:pt x="330487" y="519952"/>
                </a:lnTo>
                <a:cubicBezTo>
                  <a:pt x="327260" y="527776"/>
                  <a:pt x="319732" y="532839"/>
                  <a:pt x="311282" y="532839"/>
                </a:cubicBezTo>
                <a:cubicBezTo>
                  <a:pt x="311129" y="532839"/>
                  <a:pt x="310821" y="532839"/>
                  <a:pt x="310668" y="532839"/>
                </a:cubicBezTo>
                <a:cubicBezTo>
                  <a:pt x="301910" y="532686"/>
                  <a:pt x="294382" y="527009"/>
                  <a:pt x="291617" y="518724"/>
                </a:cubicBezTo>
                <a:lnTo>
                  <a:pt x="240917" y="366836"/>
                </a:lnTo>
                <a:lnTo>
                  <a:pt x="88818" y="316206"/>
                </a:lnTo>
                <a:cubicBezTo>
                  <a:pt x="80521" y="313444"/>
                  <a:pt x="74991" y="305927"/>
                  <a:pt x="74683" y="297181"/>
                </a:cubicBezTo>
                <a:cubicBezTo>
                  <a:pt x="74376" y="288590"/>
                  <a:pt x="79600" y="280612"/>
                  <a:pt x="87589" y="277390"/>
                </a:cubicBezTo>
                <a:lnTo>
                  <a:pt x="447557" y="133632"/>
                </a:lnTo>
                <a:cubicBezTo>
                  <a:pt x="450015" y="132559"/>
                  <a:pt x="452627" y="132098"/>
                  <a:pt x="455239" y="132098"/>
                </a:cubicBezTo>
                <a:close/>
                <a:moveTo>
                  <a:pt x="455255" y="103256"/>
                </a:moveTo>
                <a:cubicBezTo>
                  <a:pt x="448955" y="103256"/>
                  <a:pt x="442656" y="104484"/>
                  <a:pt x="436817" y="106785"/>
                </a:cubicBezTo>
                <a:lnTo>
                  <a:pt x="76823" y="250545"/>
                </a:lnTo>
                <a:cubicBezTo>
                  <a:pt x="57617" y="258217"/>
                  <a:pt x="45172" y="277395"/>
                  <a:pt x="45787" y="298107"/>
                </a:cubicBezTo>
                <a:cubicBezTo>
                  <a:pt x="46401" y="318820"/>
                  <a:pt x="59922" y="337078"/>
                  <a:pt x="79589" y="343675"/>
                </a:cubicBezTo>
                <a:lnTo>
                  <a:pt x="218024" y="389703"/>
                </a:lnTo>
                <a:lnTo>
                  <a:pt x="264118" y="527940"/>
                </a:lnTo>
                <a:cubicBezTo>
                  <a:pt x="270725" y="547579"/>
                  <a:pt x="289009" y="561233"/>
                  <a:pt x="309751" y="561847"/>
                </a:cubicBezTo>
                <a:cubicBezTo>
                  <a:pt x="310212" y="561847"/>
                  <a:pt x="310827" y="561847"/>
                  <a:pt x="311288" y="561847"/>
                </a:cubicBezTo>
                <a:cubicBezTo>
                  <a:pt x="331723" y="561847"/>
                  <a:pt x="349700" y="549573"/>
                  <a:pt x="357382" y="530702"/>
                </a:cubicBezTo>
                <a:lnTo>
                  <a:pt x="501349" y="171224"/>
                </a:lnTo>
                <a:cubicBezTo>
                  <a:pt x="508724" y="152813"/>
                  <a:pt x="504422" y="131793"/>
                  <a:pt x="490286" y="117678"/>
                </a:cubicBezTo>
                <a:cubicBezTo>
                  <a:pt x="480914" y="108319"/>
                  <a:pt x="468468" y="103256"/>
                  <a:pt x="455255" y="103256"/>
                </a:cubicBezTo>
                <a:close/>
                <a:moveTo>
                  <a:pt x="304066" y="0"/>
                </a:moveTo>
                <a:cubicBezTo>
                  <a:pt x="471695" y="0"/>
                  <a:pt x="608133" y="136243"/>
                  <a:pt x="608133" y="303784"/>
                </a:cubicBezTo>
                <a:cubicBezTo>
                  <a:pt x="608133" y="471326"/>
                  <a:pt x="471695" y="607568"/>
                  <a:pt x="304066" y="607568"/>
                </a:cubicBezTo>
                <a:cubicBezTo>
                  <a:pt x="136438" y="607568"/>
                  <a:pt x="0" y="471326"/>
                  <a:pt x="0" y="303784"/>
                </a:cubicBezTo>
                <a:cubicBezTo>
                  <a:pt x="0" y="136243"/>
                  <a:pt x="136438" y="0"/>
                  <a:pt x="30406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9"/>
          <p:cNvSpPr/>
          <p:nvPr/>
        </p:nvSpPr>
        <p:spPr>
          <a:xfrm>
            <a:off x="6989011" y="4892040"/>
            <a:ext cx="477117" cy="483870"/>
          </a:xfrm>
          <a:custGeom>
            <a:avLst/>
            <a:gdLst>
              <a:gd name="connsiteX0" fmla="*/ 160141 w 600342"/>
              <a:gd name="connsiteY0" fmla="*/ 389169 h 608839"/>
              <a:gd name="connsiteX1" fmla="*/ 176366 w 600342"/>
              <a:gd name="connsiteY1" fmla="*/ 409610 h 608839"/>
              <a:gd name="connsiteX2" fmla="*/ 121792 w 600342"/>
              <a:gd name="connsiteY2" fmla="*/ 439627 h 608839"/>
              <a:gd name="connsiteX3" fmla="*/ 121792 w 600342"/>
              <a:gd name="connsiteY3" fmla="*/ 469460 h 608839"/>
              <a:gd name="connsiteX4" fmla="*/ 187428 w 600342"/>
              <a:gd name="connsiteY4" fmla="*/ 502792 h 608839"/>
              <a:gd name="connsiteX5" fmla="*/ 269289 w 600342"/>
              <a:gd name="connsiteY5" fmla="*/ 515683 h 608839"/>
              <a:gd name="connsiteX6" fmla="*/ 300079 w 600342"/>
              <a:gd name="connsiteY6" fmla="*/ 516604 h 608839"/>
              <a:gd name="connsiteX7" fmla="*/ 331053 w 600342"/>
              <a:gd name="connsiteY7" fmla="*/ 515683 h 608839"/>
              <a:gd name="connsiteX8" fmla="*/ 412914 w 600342"/>
              <a:gd name="connsiteY8" fmla="*/ 502792 h 608839"/>
              <a:gd name="connsiteX9" fmla="*/ 478550 w 600342"/>
              <a:gd name="connsiteY9" fmla="*/ 469460 h 608839"/>
              <a:gd name="connsiteX10" fmla="*/ 478550 w 600342"/>
              <a:gd name="connsiteY10" fmla="*/ 439627 h 608839"/>
              <a:gd name="connsiteX11" fmla="*/ 423976 w 600342"/>
              <a:gd name="connsiteY11" fmla="*/ 409610 h 608839"/>
              <a:gd name="connsiteX12" fmla="*/ 440201 w 600342"/>
              <a:gd name="connsiteY12" fmla="*/ 389169 h 608839"/>
              <a:gd name="connsiteX13" fmla="*/ 497171 w 600342"/>
              <a:gd name="connsiteY13" fmla="*/ 423606 h 608839"/>
              <a:gd name="connsiteX14" fmla="*/ 497171 w 600342"/>
              <a:gd name="connsiteY14" fmla="*/ 485482 h 608839"/>
              <a:gd name="connsiteX15" fmla="*/ 419367 w 600342"/>
              <a:gd name="connsiteY15" fmla="*/ 526548 h 608839"/>
              <a:gd name="connsiteX16" fmla="*/ 306347 w 600342"/>
              <a:gd name="connsiteY16" fmla="*/ 541096 h 608839"/>
              <a:gd name="connsiteX17" fmla="*/ 300079 w 600342"/>
              <a:gd name="connsiteY17" fmla="*/ 541096 h 608839"/>
              <a:gd name="connsiteX18" fmla="*/ 293995 w 600342"/>
              <a:gd name="connsiteY18" fmla="*/ 541096 h 608839"/>
              <a:gd name="connsiteX19" fmla="*/ 180791 w 600342"/>
              <a:gd name="connsiteY19" fmla="*/ 526548 h 608839"/>
              <a:gd name="connsiteX20" fmla="*/ 103171 w 600342"/>
              <a:gd name="connsiteY20" fmla="*/ 485482 h 608839"/>
              <a:gd name="connsiteX21" fmla="*/ 103171 w 600342"/>
              <a:gd name="connsiteY21" fmla="*/ 423606 h 608839"/>
              <a:gd name="connsiteX22" fmla="*/ 160141 w 600342"/>
              <a:gd name="connsiteY22" fmla="*/ 389169 h 608839"/>
              <a:gd name="connsiteX23" fmla="*/ 121599 w 600342"/>
              <a:gd name="connsiteY23" fmla="*/ 336386 h 608839"/>
              <a:gd name="connsiteX24" fmla="*/ 143540 w 600342"/>
              <a:gd name="connsiteY24" fmla="*/ 367313 h 608839"/>
              <a:gd name="connsiteX25" fmla="*/ 140405 w 600342"/>
              <a:gd name="connsiteY25" fmla="*/ 368786 h 608839"/>
              <a:gd name="connsiteX26" fmla="*/ 47293 w 600342"/>
              <a:gd name="connsiteY26" fmla="*/ 427879 h 608839"/>
              <a:gd name="connsiteX27" fmla="*/ 47293 w 600342"/>
              <a:gd name="connsiteY27" fmla="*/ 488628 h 608839"/>
              <a:gd name="connsiteX28" fmla="*/ 140405 w 600342"/>
              <a:gd name="connsiteY28" fmla="*/ 547721 h 608839"/>
              <a:gd name="connsiteX29" fmla="*/ 300079 w 600342"/>
              <a:gd name="connsiteY29" fmla="*/ 572021 h 608839"/>
              <a:gd name="connsiteX30" fmla="*/ 459937 w 600342"/>
              <a:gd name="connsiteY30" fmla="*/ 547721 h 608839"/>
              <a:gd name="connsiteX31" fmla="*/ 553049 w 600342"/>
              <a:gd name="connsiteY31" fmla="*/ 488628 h 608839"/>
              <a:gd name="connsiteX32" fmla="*/ 553049 w 600342"/>
              <a:gd name="connsiteY32" fmla="*/ 427879 h 608839"/>
              <a:gd name="connsiteX33" fmla="*/ 459937 w 600342"/>
              <a:gd name="connsiteY33" fmla="*/ 368786 h 608839"/>
              <a:gd name="connsiteX34" fmla="*/ 456802 w 600342"/>
              <a:gd name="connsiteY34" fmla="*/ 367313 h 608839"/>
              <a:gd name="connsiteX35" fmla="*/ 478744 w 600342"/>
              <a:gd name="connsiteY35" fmla="*/ 336386 h 608839"/>
              <a:gd name="connsiteX36" fmla="*/ 583472 w 600342"/>
              <a:gd name="connsiteY36" fmla="*/ 406892 h 608839"/>
              <a:gd name="connsiteX37" fmla="*/ 583472 w 600342"/>
              <a:gd name="connsiteY37" fmla="*/ 509615 h 608839"/>
              <a:gd name="connsiteX38" fmla="*/ 471737 w 600342"/>
              <a:gd name="connsiteY38" fmla="*/ 582514 h 608839"/>
              <a:gd name="connsiteX39" fmla="*/ 300079 w 600342"/>
              <a:gd name="connsiteY39" fmla="*/ 608839 h 608839"/>
              <a:gd name="connsiteX40" fmla="*/ 128421 w 600342"/>
              <a:gd name="connsiteY40" fmla="*/ 582514 h 608839"/>
              <a:gd name="connsiteX41" fmla="*/ 16870 w 600342"/>
              <a:gd name="connsiteY41" fmla="*/ 509615 h 608839"/>
              <a:gd name="connsiteX42" fmla="*/ 16870 w 600342"/>
              <a:gd name="connsiteY42" fmla="*/ 406892 h 608839"/>
              <a:gd name="connsiteX43" fmla="*/ 121599 w 600342"/>
              <a:gd name="connsiteY43" fmla="*/ 336386 h 608839"/>
              <a:gd name="connsiteX44" fmla="*/ 300079 w 600342"/>
              <a:gd name="connsiteY44" fmla="*/ 92795 h 608839"/>
              <a:gd name="connsiteX45" fmla="*/ 215073 w 600342"/>
              <a:gd name="connsiteY45" fmla="*/ 177860 h 608839"/>
              <a:gd name="connsiteX46" fmla="*/ 300079 w 600342"/>
              <a:gd name="connsiteY46" fmla="*/ 262741 h 608839"/>
              <a:gd name="connsiteX47" fmla="*/ 385270 w 600342"/>
              <a:gd name="connsiteY47" fmla="*/ 177860 h 608839"/>
              <a:gd name="connsiteX48" fmla="*/ 300079 w 600342"/>
              <a:gd name="connsiteY48" fmla="*/ 92795 h 608839"/>
              <a:gd name="connsiteX49" fmla="*/ 300079 w 600342"/>
              <a:gd name="connsiteY49" fmla="*/ 68307 h 608839"/>
              <a:gd name="connsiteX50" fmla="*/ 409795 w 600342"/>
              <a:gd name="connsiteY50" fmla="*/ 177860 h 608839"/>
              <a:gd name="connsiteX51" fmla="*/ 300079 w 600342"/>
              <a:gd name="connsiteY51" fmla="*/ 287413 h 608839"/>
              <a:gd name="connsiteX52" fmla="*/ 190548 w 600342"/>
              <a:gd name="connsiteY52" fmla="*/ 177860 h 608839"/>
              <a:gd name="connsiteX53" fmla="*/ 300079 w 600342"/>
              <a:gd name="connsiteY53" fmla="*/ 68307 h 608839"/>
              <a:gd name="connsiteX54" fmla="*/ 300078 w 600342"/>
              <a:gd name="connsiteY54" fmla="*/ 36820 h 608839"/>
              <a:gd name="connsiteX55" fmla="*/ 153120 w 600342"/>
              <a:gd name="connsiteY55" fmla="*/ 183731 h 608839"/>
              <a:gd name="connsiteX56" fmla="*/ 300078 w 600342"/>
              <a:gd name="connsiteY56" fmla="*/ 410172 h 608839"/>
              <a:gd name="connsiteX57" fmla="*/ 447221 w 600342"/>
              <a:gd name="connsiteY57" fmla="*/ 183731 h 608839"/>
              <a:gd name="connsiteX58" fmla="*/ 300078 w 600342"/>
              <a:gd name="connsiteY58" fmla="*/ 36820 h 608839"/>
              <a:gd name="connsiteX59" fmla="*/ 300078 w 600342"/>
              <a:gd name="connsiteY59" fmla="*/ 0 h 608839"/>
              <a:gd name="connsiteX60" fmla="*/ 484099 w 600342"/>
              <a:gd name="connsiteY60" fmla="*/ 183731 h 608839"/>
              <a:gd name="connsiteX61" fmla="*/ 397252 w 600342"/>
              <a:gd name="connsiteY61" fmla="*/ 355679 h 608839"/>
              <a:gd name="connsiteX62" fmla="*/ 312986 w 600342"/>
              <a:gd name="connsiteY62" fmla="*/ 449385 h 608839"/>
              <a:gd name="connsiteX63" fmla="*/ 300078 w 600342"/>
              <a:gd name="connsiteY63" fmla="*/ 454724 h 608839"/>
              <a:gd name="connsiteX64" fmla="*/ 287356 w 600342"/>
              <a:gd name="connsiteY64" fmla="*/ 449385 h 608839"/>
              <a:gd name="connsiteX65" fmla="*/ 203090 w 600342"/>
              <a:gd name="connsiteY65" fmla="*/ 355679 h 608839"/>
              <a:gd name="connsiteX66" fmla="*/ 116242 w 600342"/>
              <a:gd name="connsiteY66" fmla="*/ 183731 h 608839"/>
              <a:gd name="connsiteX67" fmla="*/ 300078 w 600342"/>
              <a:gd name="connsiteY67" fmla="*/ 0 h 608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600342" h="608839">
                <a:moveTo>
                  <a:pt x="160141" y="389169"/>
                </a:moveTo>
                <a:cubicBezTo>
                  <a:pt x="165488" y="396167"/>
                  <a:pt x="170835" y="402981"/>
                  <a:pt x="176366" y="409610"/>
                </a:cubicBezTo>
                <a:cubicBezTo>
                  <a:pt x="150738" y="417713"/>
                  <a:pt x="131564" y="428210"/>
                  <a:pt x="121792" y="439627"/>
                </a:cubicBezTo>
                <a:cubicBezTo>
                  <a:pt x="112758" y="449940"/>
                  <a:pt x="112758" y="459148"/>
                  <a:pt x="121792" y="469460"/>
                </a:cubicBezTo>
                <a:cubicBezTo>
                  <a:pt x="132855" y="482535"/>
                  <a:pt x="156270" y="494321"/>
                  <a:pt x="187428" y="502792"/>
                </a:cubicBezTo>
                <a:cubicBezTo>
                  <a:pt x="211581" y="509422"/>
                  <a:pt x="239790" y="513841"/>
                  <a:pt x="269289" y="515683"/>
                </a:cubicBezTo>
                <a:cubicBezTo>
                  <a:pt x="279429" y="516235"/>
                  <a:pt x="289754" y="516604"/>
                  <a:pt x="300079" y="516604"/>
                </a:cubicBezTo>
                <a:cubicBezTo>
                  <a:pt x="310588" y="516604"/>
                  <a:pt x="320913" y="516235"/>
                  <a:pt x="331053" y="515683"/>
                </a:cubicBezTo>
                <a:cubicBezTo>
                  <a:pt x="360553" y="513841"/>
                  <a:pt x="388761" y="509422"/>
                  <a:pt x="412914" y="502792"/>
                </a:cubicBezTo>
                <a:cubicBezTo>
                  <a:pt x="444073" y="494321"/>
                  <a:pt x="467488" y="482535"/>
                  <a:pt x="478550" y="469460"/>
                </a:cubicBezTo>
                <a:cubicBezTo>
                  <a:pt x="487584" y="459148"/>
                  <a:pt x="487584" y="449940"/>
                  <a:pt x="478550" y="439627"/>
                </a:cubicBezTo>
                <a:cubicBezTo>
                  <a:pt x="468778" y="428210"/>
                  <a:pt x="449604" y="417713"/>
                  <a:pt x="423976" y="409610"/>
                </a:cubicBezTo>
                <a:cubicBezTo>
                  <a:pt x="429323" y="402981"/>
                  <a:pt x="434854" y="396167"/>
                  <a:pt x="440201" y="389169"/>
                </a:cubicBezTo>
                <a:cubicBezTo>
                  <a:pt x="466013" y="398377"/>
                  <a:pt x="485556" y="410163"/>
                  <a:pt x="497171" y="423606"/>
                </a:cubicBezTo>
                <a:cubicBezTo>
                  <a:pt x="513949" y="442942"/>
                  <a:pt x="513949" y="466145"/>
                  <a:pt x="497171" y="485482"/>
                </a:cubicBezTo>
                <a:cubicBezTo>
                  <a:pt x="482606" y="502424"/>
                  <a:pt x="455688" y="516604"/>
                  <a:pt x="419367" y="526548"/>
                </a:cubicBezTo>
                <a:cubicBezTo>
                  <a:pt x="386180" y="535571"/>
                  <a:pt x="347093" y="540728"/>
                  <a:pt x="306347" y="541096"/>
                </a:cubicBezTo>
                <a:cubicBezTo>
                  <a:pt x="304319" y="541096"/>
                  <a:pt x="302291" y="541096"/>
                  <a:pt x="300079" y="541096"/>
                </a:cubicBezTo>
                <a:cubicBezTo>
                  <a:pt x="298051" y="541096"/>
                  <a:pt x="296023" y="541096"/>
                  <a:pt x="293995" y="541096"/>
                </a:cubicBezTo>
                <a:cubicBezTo>
                  <a:pt x="253249" y="540728"/>
                  <a:pt x="214162" y="535571"/>
                  <a:pt x="180791" y="526548"/>
                </a:cubicBezTo>
                <a:cubicBezTo>
                  <a:pt x="144654" y="516604"/>
                  <a:pt x="117736" y="502424"/>
                  <a:pt x="103171" y="485482"/>
                </a:cubicBezTo>
                <a:cubicBezTo>
                  <a:pt x="86393" y="466145"/>
                  <a:pt x="86393" y="442942"/>
                  <a:pt x="103171" y="423606"/>
                </a:cubicBezTo>
                <a:cubicBezTo>
                  <a:pt x="114786" y="410163"/>
                  <a:pt x="134329" y="398377"/>
                  <a:pt x="160141" y="389169"/>
                </a:cubicBezTo>
                <a:close/>
                <a:moveTo>
                  <a:pt x="121599" y="336386"/>
                </a:moveTo>
                <a:cubicBezTo>
                  <a:pt x="128789" y="346879"/>
                  <a:pt x="136165" y="357188"/>
                  <a:pt x="143540" y="367313"/>
                </a:cubicBezTo>
                <a:cubicBezTo>
                  <a:pt x="142618" y="367865"/>
                  <a:pt x="141512" y="368418"/>
                  <a:pt x="140405" y="368786"/>
                </a:cubicBezTo>
                <a:cubicBezTo>
                  <a:pt x="96338" y="383697"/>
                  <a:pt x="63334" y="404867"/>
                  <a:pt x="47293" y="427879"/>
                </a:cubicBezTo>
                <a:cubicBezTo>
                  <a:pt x="33280" y="448129"/>
                  <a:pt x="33280" y="468378"/>
                  <a:pt x="47293" y="488628"/>
                </a:cubicBezTo>
                <a:cubicBezTo>
                  <a:pt x="63150" y="511640"/>
                  <a:pt x="96338" y="532810"/>
                  <a:pt x="140405" y="547721"/>
                </a:cubicBezTo>
                <a:cubicBezTo>
                  <a:pt x="186316" y="563369"/>
                  <a:pt x="243105" y="572021"/>
                  <a:pt x="300079" y="572021"/>
                </a:cubicBezTo>
                <a:cubicBezTo>
                  <a:pt x="357237" y="572021"/>
                  <a:pt x="414026" y="563369"/>
                  <a:pt x="459937" y="547721"/>
                </a:cubicBezTo>
                <a:cubicBezTo>
                  <a:pt x="504004" y="532810"/>
                  <a:pt x="537008" y="511640"/>
                  <a:pt x="553049" y="488628"/>
                </a:cubicBezTo>
                <a:cubicBezTo>
                  <a:pt x="567062" y="468378"/>
                  <a:pt x="567062" y="448129"/>
                  <a:pt x="553049" y="427879"/>
                </a:cubicBezTo>
                <a:cubicBezTo>
                  <a:pt x="537008" y="404867"/>
                  <a:pt x="504004" y="383697"/>
                  <a:pt x="459937" y="368786"/>
                </a:cubicBezTo>
                <a:cubicBezTo>
                  <a:pt x="458830" y="368418"/>
                  <a:pt x="457724" y="367865"/>
                  <a:pt x="456802" y="367313"/>
                </a:cubicBezTo>
                <a:cubicBezTo>
                  <a:pt x="464178" y="357188"/>
                  <a:pt x="471553" y="346879"/>
                  <a:pt x="478744" y="336386"/>
                </a:cubicBezTo>
                <a:cubicBezTo>
                  <a:pt x="527420" y="354059"/>
                  <a:pt x="563559" y="378358"/>
                  <a:pt x="583472" y="406892"/>
                </a:cubicBezTo>
                <a:cubicBezTo>
                  <a:pt x="605966" y="439476"/>
                  <a:pt x="605966" y="477031"/>
                  <a:pt x="583472" y="509615"/>
                </a:cubicBezTo>
                <a:cubicBezTo>
                  <a:pt x="562637" y="539621"/>
                  <a:pt x="524101" y="564842"/>
                  <a:pt x="471737" y="582514"/>
                </a:cubicBezTo>
                <a:cubicBezTo>
                  <a:pt x="421401" y="599819"/>
                  <a:pt x="362031" y="608839"/>
                  <a:pt x="300079" y="608839"/>
                </a:cubicBezTo>
                <a:cubicBezTo>
                  <a:pt x="238311" y="608839"/>
                  <a:pt x="178941" y="599819"/>
                  <a:pt x="128421" y="582514"/>
                </a:cubicBezTo>
                <a:cubicBezTo>
                  <a:pt x="76241" y="564842"/>
                  <a:pt x="37705" y="539621"/>
                  <a:pt x="16870" y="509615"/>
                </a:cubicBezTo>
                <a:cubicBezTo>
                  <a:pt x="-5624" y="477031"/>
                  <a:pt x="-5624" y="439476"/>
                  <a:pt x="16870" y="406892"/>
                </a:cubicBezTo>
                <a:cubicBezTo>
                  <a:pt x="36783" y="378358"/>
                  <a:pt x="72922" y="354059"/>
                  <a:pt x="121599" y="336386"/>
                </a:cubicBezTo>
                <a:close/>
                <a:moveTo>
                  <a:pt x="300079" y="92795"/>
                </a:moveTo>
                <a:cubicBezTo>
                  <a:pt x="253243" y="92795"/>
                  <a:pt x="215073" y="130909"/>
                  <a:pt x="215073" y="177860"/>
                </a:cubicBezTo>
                <a:cubicBezTo>
                  <a:pt x="215073" y="224627"/>
                  <a:pt x="253243" y="262741"/>
                  <a:pt x="300079" y="262741"/>
                </a:cubicBezTo>
                <a:cubicBezTo>
                  <a:pt x="347100" y="262741"/>
                  <a:pt x="385270" y="224627"/>
                  <a:pt x="385270" y="177860"/>
                </a:cubicBezTo>
                <a:cubicBezTo>
                  <a:pt x="385270" y="130909"/>
                  <a:pt x="347100" y="92795"/>
                  <a:pt x="300079" y="92795"/>
                </a:cubicBezTo>
                <a:close/>
                <a:moveTo>
                  <a:pt x="300079" y="68307"/>
                </a:moveTo>
                <a:cubicBezTo>
                  <a:pt x="360561" y="68307"/>
                  <a:pt x="409795" y="117468"/>
                  <a:pt x="409795" y="177860"/>
                </a:cubicBezTo>
                <a:cubicBezTo>
                  <a:pt x="409795" y="238252"/>
                  <a:pt x="360561" y="287413"/>
                  <a:pt x="300079" y="287413"/>
                </a:cubicBezTo>
                <a:cubicBezTo>
                  <a:pt x="239597" y="287413"/>
                  <a:pt x="190548" y="238252"/>
                  <a:pt x="190548" y="177860"/>
                </a:cubicBezTo>
                <a:cubicBezTo>
                  <a:pt x="190548" y="117468"/>
                  <a:pt x="239597" y="68307"/>
                  <a:pt x="300079" y="68307"/>
                </a:cubicBezTo>
                <a:close/>
                <a:moveTo>
                  <a:pt x="300078" y="36820"/>
                </a:moveTo>
                <a:cubicBezTo>
                  <a:pt x="219131" y="36820"/>
                  <a:pt x="153120" y="102727"/>
                  <a:pt x="153120" y="183731"/>
                </a:cubicBezTo>
                <a:cubicBezTo>
                  <a:pt x="153120" y="246140"/>
                  <a:pt x="249556" y="358256"/>
                  <a:pt x="300078" y="410172"/>
                </a:cubicBezTo>
                <a:cubicBezTo>
                  <a:pt x="350785" y="358256"/>
                  <a:pt x="447221" y="246140"/>
                  <a:pt x="447221" y="183731"/>
                </a:cubicBezTo>
                <a:cubicBezTo>
                  <a:pt x="447221" y="102727"/>
                  <a:pt x="381210" y="36820"/>
                  <a:pt x="300078" y="36820"/>
                </a:cubicBezTo>
                <a:close/>
                <a:moveTo>
                  <a:pt x="300078" y="0"/>
                </a:moveTo>
                <a:cubicBezTo>
                  <a:pt x="401493" y="0"/>
                  <a:pt x="484099" y="82292"/>
                  <a:pt x="484099" y="183731"/>
                </a:cubicBezTo>
                <a:cubicBezTo>
                  <a:pt x="484099" y="225705"/>
                  <a:pt x="454966" y="283696"/>
                  <a:pt x="397252" y="355679"/>
                </a:cubicBezTo>
                <a:cubicBezTo>
                  <a:pt x="355764" y="407779"/>
                  <a:pt x="314830" y="447728"/>
                  <a:pt x="312986" y="449385"/>
                </a:cubicBezTo>
                <a:cubicBezTo>
                  <a:pt x="309482" y="452883"/>
                  <a:pt x="304873" y="454724"/>
                  <a:pt x="300078" y="454724"/>
                </a:cubicBezTo>
                <a:cubicBezTo>
                  <a:pt x="295469" y="454724"/>
                  <a:pt x="290859" y="452883"/>
                  <a:pt x="287356" y="449385"/>
                </a:cubicBezTo>
                <a:cubicBezTo>
                  <a:pt x="285512" y="447728"/>
                  <a:pt x="244577" y="407779"/>
                  <a:pt x="203090" y="355679"/>
                </a:cubicBezTo>
                <a:cubicBezTo>
                  <a:pt x="145376" y="283696"/>
                  <a:pt x="116242" y="225705"/>
                  <a:pt x="116242" y="183731"/>
                </a:cubicBezTo>
                <a:cubicBezTo>
                  <a:pt x="116242" y="82292"/>
                  <a:pt x="198664" y="0"/>
                  <a:pt x="30007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1" name="组合 10"/>
          <p:cNvGrpSpPr/>
          <p:nvPr/>
        </p:nvGrpSpPr>
        <p:grpSpPr>
          <a:xfrm>
            <a:off x="0" y="342834"/>
            <a:ext cx="12192000" cy="783799"/>
            <a:chOff x="0" y="342834"/>
            <a:chExt cx="12192000" cy="783799"/>
          </a:xfrm>
        </p:grpSpPr>
        <p:grpSp>
          <p:nvGrpSpPr>
            <p:cNvPr id="12" name="组合 11"/>
            <p:cNvGrpSpPr/>
            <p:nvPr/>
          </p:nvGrpSpPr>
          <p:grpSpPr>
            <a:xfrm>
              <a:off x="3948021" y="342834"/>
              <a:ext cx="4324984" cy="783799"/>
              <a:chOff x="3948021" y="342834"/>
              <a:chExt cx="4324984" cy="783799"/>
            </a:xfrm>
          </p:grpSpPr>
          <p:sp>
            <p:nvSpPr>
              <p:cNvPr id="15" name="文本框 14"/>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6" name="文本框 15"/>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3" name="直接连接符 12"/>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2821759" y="4708487"/>
            <a:ext cx="2541270" cy="880485"/>
            <a:chOff x="5354323" y="2001866"/>
            <a:chExt cx="2541270" cy="880485"/>
          </a:xfrm>
        </p:grpSpPr>
        <p:sp>
          <p:nvSpPr>
            <p:cNvPr id="21" name="矩形 20"/>
            <p:cNvSpPr/>
            <p:nvPr/>
          </p:nvSpPr>
          <p:spPr>
            <a:xfrm>
              <a:off x="5354323" y="2346820"/>
              <a:ext cx="254127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a:t>
              </a:r>
              <a:r>
                <a:rPr lang="zh-CN" altLang="en-US" sz="1200" dirty="0" smtClean="0">
                  <a:solidFill>
                    <a:schemeClr val="bg1"/>
                  </a:solidFill>
                </a:rPr>
                <a:t>上可以</a:t>
              </a:r>
              <a:r>
                <a:rPr lang="zh-CN" altLang="en-US" sz="1200" dirty="0">
                  <a:solidFill>
                    <a:schemeClr val="bg1"/>
                  </a:solidFill>
                </a:rPr>
                <a:t>将演示文稿打印</a:t>
              </a:r>
              <a:r>
                <a:rPr lang="zh-CN" altLang="en-US" sz="1200" dirty="0" smtClean="0">
                  <a:solidFill>
                    <a:schemeClr val="bg1"/>
                  </a:solidFill>
                </a:rPr>
                <a:t>出来制作</a:t>
              </a:r>
              <a:endParaRPr lang="zh-CN" altLang="en-US" sz="1200" dirty="0" smtClean="0">
                <a:solidFill>
                  <a:schemeClr val="bg1"/>
                </a:solidFill>
              </a:endParaRPr>
            </a:p>
          </p:txBody>
        </p:sp>
        <p:sp>
          <p:nvSpPr>
            <p:cNvPr id="22" name="矩形 21"/>
            <p:cNvSpPr/>
            <p:nvPr/>
          </p:nvSpPr>
          <p:spPr>
            <a:xfrm>
              <a:off x="5354323" y="2001866"/>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endParaRPr lang="zh-CN" altLang="en-US" b="1" dirty="0">
                <a:solidFill>
                  <a:schemeClr val="bg1"/>
                </a:solidFill>
              </a:endParaRPr>
            </a:p>
          </p:txBody>
        </p:sp>
      </p:grpSp>
      <p:grpSp>
        <p:nvGrpSpPr>
          <p:cNvPr id="23" name="组合 22"/>
          <p:cNvGrpSpPr/>
          <p:nvPr/>
        </p:nvGrpSpPr>
        <p:grpSpPr>
          <a:xfrm>
            <a:off x="7600133" y="4708487"/>
            <a:ext cx="2541270" cy="880485"/>
            <a:chOff x="5354323" y="2001866"/>
            <a:chExt cx="2541270" cy="880485"/>
          </a:xfrm>
        </p:grpSpPr>
        <p:sp>
          <p:nvSpPr>
            <p:cNvPr id="24" name="矩形 23"/>
            <p:cNvSpPr/>
            <p:nvPr/>
          </p:nvSpPr>
          <p:spPr>
            <a:xfrm>
              <a:off x="5354323" y="2346820"/>
              <a:ext cx="2541270" cy="535531"/>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a:t>
              </a:r>
              <a:r>
                <a:rPr lang="zh-CN" altLang="en-US" sz="1200" dirty="0" smtClean="0">
                  <a:solidFill>
                    <a:schemeClr val="bg1"/>
                  </a:solidFill>
                </a:rPr>
                <a:t>上可以</a:t>
              </a:r>
              <a:r>
                <a:rPr lang="zh-CN" altLang="en-US" sz="1200" dirty="0">
                  <a:solidFill>
                    <a:schemeClr val="bg1"/>
                  </a:solidFill>
                </a:rPr>
                <a:t>将演示文稿打印</a:t>
              </a:r>
              <a:r>
                <a:rPr lang="zh-CN" altLang="en-US" sz="1200" dirty="0" smtClean="0">
                  <a:solidFill>
                    <a:schemeClr val="bg1"/>
                  </a:solidFill>
                </a:rPr>
                <a:t>出来制作</a:t>
              </a:r>
              <a:endParaRPr lang="zh-CN" altLang="en-US" sz="1200" dirty="0" smtClean="0">
                <a:solidFill>
                  <a:schemeClr val="bg1"/>
                </a:solidFill>
              </a:endParaRPr>
            </a:p>
          </p:txBody>
        </p:sp>
        <p:sp>
          <p:nvSpPr>
            <p:cNvPr id="25" name="矩形 24"/>
            <p:cNvSpPr/>
            <p:nvPr/>
          </p:nvSpPr>
          <p:spPr>
            <a:xfrm>
              <a:off x="5354323" y="2001866"/>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endParaRPr lang="zh-CN" altLang="en-US"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fade">
                                      <p:cBhvr>
                                        <p:cTn id="33" dur="1000"/>
                                        <p:tgtEl>
                                          <p:spTgt spid="27"/>
                                        </p:tgtEl>
                                      </p:cBhvr>
                                    </p:animEffect>
                                    <p:anim calcmode="lin" valueType="num">
                                      <p:cBhvr>
                                        <p:cTn id="34" dur="1000" fill="hold"/>
                                        <p:tgtEl>
                                          <p:spTgt spid="27"/>
                                        </p:tgtEl>
                                        <p:attrNameLst>
                                          <p:attrName>ppt_x</p:attrName>
                                        </p:attrNameLst>
                                      </p:cBhvr>
                                      <p:tavLst>
                                        <p:tav tm="0">
                                          <p:val>
                                            <p:strVal val="#ppt_x"/>
                                          </p:val>
                                        </p:tav>
                                        <p:tav tm="100000">
                                          <p:val>
                                            <p:strVal val="#ppt_x"/>
                                          </p:val>
                                        </p:tav>
                                      </p:tavLst>
                                    </p:anim>
                                    <p:anim calcmode="lin" valueType="num">
                                      <p:cBhvr>
                                        <p:cTn id="35" dur="1000" fill="hold"/>
                                        <p:tgtEl>
                                          <p:spTgt spid="27"/>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1000"/>
                                        <p:tgtEl>
                                          <p:spTgt spid="20"/>
                                        </p:tgtEl>
                                      </p:cBhvr>
                                    </p:animEffect>
                                    <p:anim calcmode="lin" valueType="num">
                                      <p:cBhvr>
                                        <p:cTn id="39" dur="1000" fill="hold"/>
                                        <p:tgtEl>
                                          <p:spTgt spid="20"/>
                                        </p:tgtEl>
                                        <p:attrNameLst>
                                          <p:attrName>ppt_x</p:attrName>
                                        </p:attrNameLst>
                                      </p:cBhvr>
                                      <p:tavLst>
                                        <p:tav tm="0">
                                          <p:val>
                                            <p:strVal val="#ppt_x"/>
                                          </p:val>
                                        </p:tav>
                                        <p:tav tm="100000">
                                          <p:val>
                                            <p:strVal val="#ppt_x"/>
                                          </p:val>
                                        </p:tav>
                                      </p:tavLst>
                                    </p:anim>
                                    <p:anim calcmode="lin" valueType="num">
                                      <p:cBhvr>
                                        <p:cTn id="40" dur="1000" fill="hold"/>
                                        <p:tgtEl>
                                          <p:spTgt spid="2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1000"/>
                                        <p:tgtEl>
                                          <p:spTgt spid="23"/>
                                        </p:tgtEl>
                                      </p:cBhvr>
                                    </p:animEffect>
                                    <p:anim calcmode="lin" valueType="num">
                                      <p:cBhvr>
                                        <p:cTn id="44" dur="1000" fill="hold"/>
                                        <p:tgtEl>
                                          <p:spTgt spid="23"/>
                                        </p:tgtEl>
                                        <p:attrNameLst>
                                          <p:attrName>ppt_x</p:attrName>
                                        </p:attrNameLst>
                                      </p:cBhvr>
                                      <p:tavLst>
                                        <p:tav tm="0">
                                          <p:val>
                                            <p:strVal val="#ppt_x"/>
                                          </p:val>
                                        </p:tav>
                                        <p:tav tm="100000">
                                          <p:val>
                                            <p:strVal val="#ppt_x"/>
                                          </p:val>
                                        </p:tav>
                                      </p:tavLst>
                                    </p:anim>
                                    <p:anim calcmode="lin" valueType="num">
                                      <p:cBhvr>
                                        <p:cTn id="45"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6"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342834"/>
            <a:ext cx="12192000" cy="783799"/>
            <a:chOff x="0" y="342834"/>
            <a:chExt cx="12192000" cy="783799"/>
          </a:xfrm>
        </p:grpSpPr>
        <p:grpSp>
          <p:nvGrpSpPr>
            <p:cNvPr id="7" name="组合 6"/>
            <p:cNvGrpSpPr/>
            <p:nvPr/>
          </p:nvGrpSpPr>
          <p:grpSpPr>
            <a:xfrm>
              <a:off x="3948021" y="342834"/>
              <a:ext cx="4324984" cy="783799"/>
              <a:chOff x="3948021" y="342834"/>
              <a:chExt cx="4324984" cy="783799"/>
            </a:xfrm>
          </p:grpSpPr>
          <p:sp>
            <p:nvSpPr>
              <p:cNvPr id="10" name="文本框 9"/>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1" name="文本框 10"/>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8" name="直接连接符 7"/>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6248399" y="1604963"/>
            <a:ext cx="4859867" cy="2075453"/>
            <a:chOff x="6248399" y="1604963"/>
            <a:chExt cx="4859867" cy="2075453"/>
          </a:xfrm>
        </p:grpSpPr>
        <p:sp>
          <p:nvSpPr>
            <p:cNvPr id="3" name="矩形 2"/>
            <p:cNvSpPr/>
            <p:nvPr/>
          </p:nvSpPr>
          <p:spPr>
            <a:xfrm>
              <a:off x="6248399" y="1604963"/>
              <a:ext cx="4859867" cy="207545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6667854" y="2107481"/>
              <a:ext cx="4020956" cy="951609"/>
              <a:chOff x="5354322" y="1967781"/>
              <a:chExt cx="4020956" cy="951609"/>
            </a:xfrm>
          </p:grpSpPr>
          <p:sp>
            <p:nvSpPr>
              <p:cNvPr id="13" name="矩形 12"/>
              <p:cNvSpPr/>
              <p:nvPr/>
            </p:nvSpPr>
            <p:spPr>
              <a:xfrm>
                <a:off x="5354322" y="2332306"/>
                <a:ext cx="4020956"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a:t>
                </a:r>
                <a:r>
                  <a:rPr lang="zh-CN" altLang="en-US" sz="1400" dirty="0" smtClean="0">
                    <a:solidFill>
                      <a:schemeClr val="bg1"/>
                    </a:solidFill>
                  </a:rPr>
                  <a:t>上可以</a:t>
                </a:r>
                <a:r>
                  <a:rPr lang="zh-CN" altLang="en-US" sz="1400" dirty="0">
                    <a:solidFill>
                      <a:schemeClr val="bg1"/>
                    </a:solidFill>
                  </a:rPr>
                  <a:t>将演示文稿打印</a:t>
                </a:r>
                <a:r>
                  <a:rPr lang="zh-CN" altLang="en-US" sz="1400" dirty="0" smtClean="0">
                    <a:solidFill>
                      <a:schemeClr val="bg1"/>
                    </a:solidFill>
                  </a:rPr>
                  <a:t>出来制作</a:t>
                </a:r>
                <a:r>
                  <a:rPr lang="zh-CN" altLang="en-US" sz="1400" dirty="0">
                    <a:solidFill>
                      <a:schemeClr val="bg1"/>
                    </a:solidFill>
                  </a:rPr>
                  <a:t>成</a:t>
                </a:r>
                <a:r>
                  <a:rPr lang="zh-CN" altLang="en-US" sz="1400" dirty="0" smtClean="0">
                    <a:solidFill>
                      <a:schemeClr val="bg1"/>
                    </a:solidFill>
                  </a:rPr>
                  <a:t>胶片以便</a:t>
                </a:r>
                <a:r>
                  <a:rPr lang="zh-CN" altLang="en-US" sz="1400" dirty="0">
                    <a:solidFill>
                      <a:schemeClr val="bg1"/>
                    </a:solidFill>
                  </a:rPr>
                  <a:t>应用到更广泛的领域</a:t>
                </a:r>
                <a:r>
                  <a:rPr lang="zh-CN" altLang="en-US" sz="1400" dirty="0" smtClean="0">
                    <a:solidFill>
                      <a:schemeClr val="bg1"/>
                    </a:solidFill>
                  </a:rPr>
                  <a:t>中</a:t>
                </a:r>
                <a:endParaRPr lang="zh-CN" altLang="en-US" sz="1400" dirty="0" smtClean="0">
                  <a:solidFill>
                    <a:schemeClr val="bg1"/>
                  </a:solidFill>
                </a:endParaRPr>
              </a:p>
            </p:txBody>
          </p:sp>
          <p:sp>
            <p:nvSpPr>
              <p:cNvPr id="14" name="矩形 13"/>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a:t>
                </a:r>
                <a:endParaRPr lang="zh-CN" altLang="en-US" sz="2000" b="1" dirty="0">
                  <a:solidFill>
                    <a:schemeClr val="bg1"/>
                  </a:solidFill>
                </a:endParaRPr>
              </a:p>
            </p:txBody>
          </p:sp>
        </p:grpSp>
      </p:grpSp>
      <p:grpSp>
        <p:nvGrpSpPr>
          <p:cNvPr id="5" name="组合 4"/>
          <p:cNvGrpSpPr/>
          <p:nvPr/>
        </p:nvGrpSpPr>
        <p:grpSpPr>
          <a:xfrm>
            <a:off x="6248399" y="3898310"/>
            <a:ext cx="4859867" cy="2075453"/>
            <a:chOff x="6248399" y="3898310"/>
            <a:chExt cx="4859867" cy="2075453"/>
          </a:xfrm>
        </p:grpSpPr>
        <p:sp>
          <p:nvSpPr>
            <p:cNvPr id="4" name="矩形 3"/>
            <p:cNvSpPr/>
            <p:nvPr/>
          </p:nvSpPr>
          <p:spPr>
            <a:xfrm>
              <a:off x="6248399" y="3898310"/>
              <a:ext cx="4859867" cy="207545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6667854" y="4460231"/>
              <a:ext cx="4020956" cy="951609"/>
              <a:chOff x="5354322" y="1967781"/>
              <a:chExt cx="4020956" cy="951609"/>
            </a:xfrm>
          </p:grpSpPr>
          <p:sp>
            <p:nvSpPr>
              <p:cNvPr id="16" name="矩形 15"/>
              <p:cNvSpPr/>
              <p:nvPr/>
            </p:nvSpPr>
            <p:spPr>
              <a:xfrm>
                <a:off x="5354322" y="2332306"/>
                <a:ext cx="4020956" cy="587084"/>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rPr>
                  <a:t>用户可以在投影仪或者计算机</a:t>
                </a:r>
                <a:r>
                  <a:rPr lang="zh-CN" altLang="en-US" sz="1400" dirty="0" smtClean="0">
                    <a:solidFill>
                      <a:schemeClr val="bg1"/>
                    </a:solidFill>
                  </a:rPr>
                  <a:t>上可以</a:t>
                </a:r>
                <a:r>
                  <a:rPr lang="zh-CN" altLang="en-US" sz="1400" dirty="0">
                    <a:solidFill>
                      <a:schemeClr val="bg1"/>
                    </a:solidFill>
                  </a:rPr>
                  <a:t>将演示文稿打印</a:t>
                </a:r>
                <a:r>
                  <a:rPr lang="zh-CN" altLang="en-US" sz="1400" dirty="0" smtClean="0">
                    <a:solidFill>
                      <a:schemeClr val="bg1"/>
                    </a:solidFill>
                  </a:rPr>
                  <a:t>出来制作</a:t>
                </a:r>
                <a:r>
                  <a:rPr lang="zh-CN" altLang="en-US" sz="1400" dirty="0">
                    <a:solidFill>
                      <a:schemeClr val="bg1"/>
                    </a:solidFill>
                  </a:rPr>
                  <a:t>成</a:t>
                </a:r>
                <a:r>
                  <a:rPr lang="zh-CN" altLang="en-US" sz="1400" dirty="0" smtClean="0">
                    <a:solidFill>
                      <a:schemeClr val="bg1"/>
                    </a:solidFill>
                  </a:rPr>
                  <a:t>胶片以便</a:t>
                </a:r>
                <a:r>
                  <a:rPr lang="zh-CN" altLang="en-US" sz="1400" dirty="0">
                    <a:solidFill>
                      <a:schemeClr val="bg1"/>
                    </a:solidFill>
                  </a:rPr>
                  <a:t>应用到更广泛的领域</a:t>
                </a:r>
                <a:r>
                  <a:rPr lang="zh-CN" altLang="en-US" sz="1400" dirty="0" smtClean="0">
                    <a:solidFill>
                      <a:schemeClr val="bg1"/>
                    </a:solidFill>
                  </a:rPr>
                  <a:t>中</a:t>
                </a:r>
                <a:endParaRPr lang="zh-CN" altLang="en-US" sz="1400" dirty="0" smtClean="0">
                  <a:solidFill>
                    <a:schemeClr val="bg1"/>
                  </a:solidFill>
                </a:endParaRPr>
              </a:p>
            </p:txBody>
          </p:sp>
          <p:sp>
            <p:nvSpPr>
              <p:cNvPr id="17" name="矩形 16"/>
              <p:cNvSpPr/>
              <p:nvPr/>
            </p:nvSpPr>
            <p:spPr>
              <a:xfrm>
                <a:off x="5354323" y="1967781"/>
                <a:ext cx="2084387" cy="429861"/>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b="1" dirty="0">
                    <a:solidFill>
                      <a:schemeClr val="bg1"/>
                    </a:solidFill>
                  </a:rPr>
                  <a:t>标题文字添加</a:t>
                </a:r>
                <a:endParaRPr lang="zh-CN" altLang="en-US" sz="2000" b="1" dirty="0">
                  <a:solidFill>
                    <a:schemeClr val="bg1"/>
                  </a:solidFill>
                </a:endParaRPr>
              </a:p>
            </p:txBody>
          </p:sp>
        </p:grpSp>
      </p:grpSp>
      <p:pic>
        <p:nvPicPr>
          <p:cNvPr id="19" name="图片占位符 18"/>
          <p:cNvPicPr>
            <a:picLocks noGrp="1" noChangeAspect="1"/>
          </p:cNvPicPr>
          <p:nvPr>
            <p:ph type="pic" sz="quarter" idx="10"/>
          </p:nvPr>
        </p:nvPicPr>
        <p:blipFill>
          <a:blip r:embed="rId1" cstate="print">
            <a:grayscl/>
            <a:extLst>
              <a:ext uri="{28A0092B-C50C-407E-A947-70E740481C1C}">
                <a14:useLocalDpi xmlns:a14="http://schemas.microsoft.com/office/drawing/2010/main" val="0"/>
              </a:ext>
            </a:extLst>
          </a:blip>
          <a:srcRect l="12924" r="12924"/>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342834"/>
            <a:ext cx="12192000" cy="783799"/>
            <a:chOff x="0" y="342834"/>
            <a:chExt cx="12192000" cy="783799"/>
          </a:xfrm>
        </p:grpSpPr>
        <p:grpSp>
          <p:nvGrpSpPr>
            <p:cNvPr id="11" name="组合 10"/>
            <p:cNvGrpSpPr/>
            <p:nvPr/>
          </p:nvGrpSpPr>
          <p:grpSpPr>
            <a:xfrm>
              <a:off x="3948021" y="342834"/>
              <a:ext cx="4324984" cy="783799"/>
              <a:chOff x="3948021" y="342834"/>
              <a:chExt cx="4324984" cy="783799"/>
            </a:xfrm>
          </p:grpSpPr>
          <p:sp>
            <p:nvSpPr>
              <p:cNvPr id="14" name="文本框 13"/>
              <p:cNvSpPr txBox="1"/>
              <p:nvPr/>
            </p:nvSpPr>
            <p:spPr>
              <a:xfrm>
                <a:off x="4376705" y="342834"/>
                <a:ext cx="3467617" cy="584775"/>
              </a:xfrm>
              <a:prstGeom prst="rect">
                <a:avLst/>
              </a:prstGeom>
              <a:noFill/>
            </p:spPr>
            <p:txBody>
              <a:bodyPr wrap="none" rtlCol="0">
                <a:spAutoFit/>
                <a:scene3d>
                  <a:camera prst="orthographicFront"/>
                  <a:lightRig rig="threePt" dir="t"/>
                </a:scene3d>
                <a:sp3d contourW="12700"/>
              </a:bodyPr>
              <a:lstStyle/>
              <a:p>
                <a:pPr algn="ctr"/>
                <a:r>
                  <a:rPr lang="zh-CN" altLang="en-US" sz="3200" b="1" dirty="0" smtClean="0">
                    <a:latin typeface="+mn-ea"/>
                    <a:cs typeface="经典综艺体简" panose="02010609000101010101" pitchFamily="49" charset="-122"/>
                  </a:rPr>
                  <a:t>标题文字添加此处</a:t>
                </a:r>
                <a:endParaRPr lang="zh-CN" altLang="en-US" sz="3200" b="1" dirty="0">
                  <a:latin typeface="+mn-ea"/>
                  <a:cs typeface="经典综艺体简" panose="02010609000101010101" pitchFamily="49" charset="-122"/>
                </a:endParaRPr>
              </a:p>
            </p:txBody>
          </p:sp>
          <p:sp>
            <p:nvSpPr>
              <p:cNvPr id="15" name="文本框 14"/>
              <p:cNvSpPr txBox="1"/>
              <p:nvPr/>
            </p:nvSpPr>
            <p:spPr>
              <a:xfrm>
                <a:off x="3948021" y="842196"/>
                <a:ext cx="4324984" cy="284437"/>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latin typeface="Century Gothic" panose="020B0502020202020204" pitchFamily="34" charset="0"/>
                    <a:ea typeface="+mj-ea"/>
                  </a:rPr>
                  <a:t>The user can demonstrate on a projector or </a:t>
                </a:r>
                <a:r>
                  <a:rPr lang="en-US" altLang="zh-CN" sz="1200" dirty="0" smtClean="0">
                    <a:latin typeface="Century Gothic" panose="020B0502020202020204" pitchFamily="34" charset="0"/>
                    <a:ea typeface="+mj-ea"/>
                  </a:rPr>
                  <a:t>computer</a:t>
                </a:r>
                <a:endParaRPr lang="en-US" altLang="zh-CN" sz="1200" dirty="0">
                  <a:latin typeface="Century Gothic" panose="020B0502020202020204" pitchFamily="34" charset="0"/>
                  <a:ea typeface="+mj-ea"/>
                </a:endParaRPr>
              </a:p>
            </p:txBody>
          </p:sp>
        </p:grpSp>
        <p:cxnSp>
          <p:nvCxnSpPr>
            <p:cNvPr id="12" name="直接连接符 11"/>
            <p:cNvCxnSpPr/>
            <p:nvPr/>
          </p:nvCxnSpPr>
          <p:spPr>
            <a:xfrm>
              <a:off x="0"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161565" y="624114"/>
              <a:ext cx="403043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143000" y="3924300"/>
            <a:ext cx="3100659" cy="1941513"/>
            <a:chOff x="1143000" y="3924300"/>
            <a:chExt cx="3100659" cy="1941513"/>
          </a:xfrm>
        </p:grpSpPr>
        <p:sp>
          <p:nvSpPr>
            <p:cNvPr id="7" name="矩形 6"/>
            <p:cNvSpPr/>
            <p:nvPr/>
          </p:nvSpPr>
          <p:spPr>
            <a:xfrm>
              <a:off x="1143000" y="3924300"/>
              <a:ext cx="3100659" cy="19415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400801" y="4334228"/>
              <a:ext cx="2585055" cy="1121655"/>
              <a:chOff x="5354322" y="1967781"/>
              <a:chExt cx="2585055" cy="1121655"/>
            </a:xfrm>
          </p:grpSpPr>
          <p:sp>
            <p:nvSpPr>
              <p:cNvPr id="17" name="矩形 16"/>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a:t>
                </a:r>
                <a:r>
                  <a:rPr lang="zh-CN" altLang="en-US" sz="1200" dirty="0" smtClean="0">
                    <a:solidFill>
                      <a:schemeClr val="bg1"/>
                    </a:solidFill>
                  </a:rPr>
                  <a:t>上可以</a:t>
                </a:r>
                <a:r>
                  <a:rPr lang="zh-CN" altLang="en-US" sz="1200" dirty="0">
                    <a:solidFill>
                      <a:schemeClr val="bg1"/>
                    </a:solidFill>
                  </a:rPr>
                  <a:t>将演示文稿打印</a:t>
                </a:r>
                <a:r>
                  <a:rPr lang="zh-CN" altLang="en-US" sz="1200" dirty="0" smtClean="0">
                    <a:solidFill>
                      <a:schemeClr val="bg1"/>
                    </a:solidFill>
                  </a:rPr>
                  <a:t>出来制作</a:t>
                </a:r>
                <a:r>
                  <a:rPr lang="zh-CN" altLang="en-US" sz="1200" dirty="0">
                    <a:solidFill>
                      <a:schemeClr val="bg1"/>
                    </a:solidFill>
                  </a:rPr>
                  <a:t>成</a:t>
                </a:r>
                <a:r>
                  <a:rPr lang="zh-CN" altLang="en-US" sz="1200" dirty="0" smtClean="0">
                    <a:solidFill>
                      <a:schemeClr val="bg1"/>
                    </a:solidFill>
                  </a:rPr>
                  <a:t>胶片以便</a:t>
                </a:r>
                <a:r>
                  <a:rPr lang="zh-CN" altLang="en-US" sz="1200" dirty="0">
                    <a:solidFill>
                      <a:schemeClr val="bg1"/>
                    </a:solidFill>
                  </a:rPr>
                  <a:t>应用到更广泛的领域</a:t>
                </a:r>
                <a:r>
                  <a:rPr lang="zh-CN" altLang="en-US" sz="1200" dirty="0" smtClean="0">
                    <a:solidFill>
                      <a:schemeClr val="bg1"/>
                    </a:solidFill>
                  </a:rPr>
                  <a:t>中</a:t>
                </a:r>
                <a:endParaRPr lang="zh-CN" altLang="en-US" sz="1200" dirty="0" smtClean="0">
                  <a:solidFill>
                    <a:schemeClr val="bg1"/>
                  </a:solidFill>
                </a:endParaRPr>
              </a:p>
            </p:txBody>
          </p:sp>
          <p:sp>
            <p:nvSpPr>
              <p:cNvPr id="18" name="矩形 17"/>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endParaRPr lang="zh-CN" altLang="en-US" b="1" dirty="0">
                  <a:solidFill>
                    <a:schemeClr val="bg1"/>
                  </a:solidFill>
                </a:endParaRPr>
              </a:p>
            </p:txBody>
          </p:sp>
        </p:grpSp>
      </p:grpSp>
      <p:grpSp>
        <p:nvGrpSpPr>
          <p:cNvPr id="4" name="组合 3"/>
          <p:cNvGrpSpPr/>
          <p:nvPr/>
        </p:nvGrpSpPr>
        <p:grpSpPr>
          <a:xfrm>
            <a:off x="7948341" y="3924300"/>
            <a:ext cx="3100659" cy="1941513"/>
            <a:chOff x="7948341" y="3924300"/>
            <a:chExt cx="3100659" cy="1941513"/>
          </a:xfrm>
        </p:grpSpPr>
        <p:sp>
          <p:nvSpPr>
            <p:cNvPr id="9" name="矩形 8"/>
            <p:cNvSpPr/>
            <p:nvPr/>
          </p:nvSpPr>
          <p:spPr>
            <a:xfrm>
              <a:off x="7948341" y="3924300"/>
              <a:ext cx="3100659" cy="194151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8206142" y="4334228"/>
              <a:ext cx="2585055" cy="1121655"/>
              <a:chOff x="5354322" y="1967781"/>
              <a:chExt cx="2585055" cy="1121655"/>
            </a:xfrm>
          </p:grpSpPr>
          <p:sp>
            <p:nvSpPr>
              <p:cNvPr id="20" name="矩形 19"/>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a:t>
                </a:r>
                <a:r>
                  <a:rPr lang="zh-CN" altLang="en-US" sz="1200" dirty="0" smtClean="0">
                    <a:solidFill>
                      <a:schemeClr val="bg1"/>
                    </a:solidFill>
                  </a:rPr>
                  <a:t>上可以</a:t>
                </a:r>
                <a:r>
                  <a:rPr lang="zh-CN" altLang="en-US" sz="1200" dirty="0">
                    <a:solidFill>
                      <a:schemeClr val="bg1"/>
                    </a:solidFill>
                  </a:rPr>
                  <a:t>将演示文稿打印</a:t>
                </a:r>
                <a:r>
                  <a:rPr lang="zh-CN" altLang="en-US" sz="1200" dirty="0" smtClean="0">
                    <a:solidFill>
                      <a:schemeClr val="bg1"/>
                    </a:solidFill>
                  </a:rPr>
                  <a:t>出来制作</a:t>
                </a:r>
                <a:r>
                  <a:rPr lang="zh-CN" altLang="en-US" sz="1200" dirty="0">
                    <a:solidFill>
                      <a:schemeClr val="bg1"/>
                    </a:solidFill>
                  </a:rPr>
                  <a:t>成</a:t>
                </a:r>
                <a:r>
                  <a:rPr lang="zh-CN" altLang="en-US" sz="1200" dirty="0" smtClean="0">
                    <a:solidFill>
                      <a:schemeClr val="bg1"/>
                    </a:solidFill>
                  </a:rPr>
                  <a:t>胶片以便</a:t>
                </a:r>
                <a:r>
                  <a:rPr lang="zh-CN" altLang="en-US" sz="1200" dirty="0">
                    <a:solidFill>
                      <a:schemeClr val="bg1"/>
                    </a:solidFill>
                  </a:rPr>
                  <a:t>应用到更广泛的领域</a:t>
                </a:r>
                <a:r>
                  <a:rPr lang="zh-CN" altLang="en-US" sz="1200" dirty="0" smtClean="0">
                    <a:solidFill>
                      <a:schemeClr val="bg1"/>
                    </a:solidFill>
                  </a:rPr>
                  <a:t>中</a:t>
                </a:r>
                <a:endParaRPr lang="zh-CN" altLang="en-US" sz="1200" dirty="0" smtClean="0">
                  <a:solidFill>
                    <a:schemeClr val="bg1"/>
                  </a:solidFill>
                </a:endParaRPr>
              </a:p>
            </p:txBody>
          </p:sp>
          <p:sp>
            <p:nvSpPr>
              <p:cNvPr id="21" name="矩形 20"/>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endParaRPr lang="zh-CN" altLang="en-US" b="1" dirty="0">
                  <a:solidFill>
                    <a:schemeClr val="bg1"/>
                  </a:solidFill>
                </a:endParaRPr>
              </a:p>
            </p:txBody>
          </p:sp>
        </p:grpSp>
      </p:grpSp>
      <p:grpSp>
        <p:nvGrpSpPr>
          <p:cNvPr id="2" name="组合 1"/>
          <p:cNvGrpSpPr/>
          <p:nvPr/>
        </p:nvGrpSpPr>
        <p:grpSpPr>
          <a:xfrm>
            <a:off x="4545671" y="1714500"/>
            <a:ext cx="3100659" cy="1941513"/>
            <a:chOff x="4545671" y="1714500"/>
            <a:chExt cx="3100659" cy="1941513"/>
          </a:xfrm>
        </p:grpSpPr>
        <p:sp>
          <p:nvSpPr>
            <p:cNvPr id="3" name="矩形 2"/>
            <p:cNvSpPr/>
            <p:nvPr/>
          </p:nvSpPr>
          <p:spPr>
            <a:xfrm>
              <a:off x="4545671" y="1714500"/>
              <a:ext cx="3100659" cy="194151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817985" y="2124428"/>
              <a:ext cx="2585055" cy="1121655"/>
              <a:chOff x="5354322" y="1967781"/>
              <a:chExt cx="2585055" cy="1121655"/>
            </a:xfrm>
          </p:grpSpPr>
          <p:sp>
            <p:nvSpPr>
              <p:cNvPr id="23" name="矩形 22"/>
              <p:cNvSpPr/>
              <p:nvPr/>
            </p:nvSpPr>
            <p:spPr>
              <a:xfrm>
                <a:off x="5354322" y="2332306"/>
                <a:ext cx="2585055" cy="757130"/>
              </a:xfrm>
              <a:prstGeom prst="rect">
                <a:avLst/>
              </a:prstGeom>
            </p:spPr>
            <p:txBody>
              <a:bodyPr wrap="square">
                <a:spAutoFit/>
                <a:scene3d>
                  <a:camera prst="orthographicFront"/>
                  <a:lightRig rig="threePt" dir="t"/>
                </a:scene3d>
                <a:sp3d contourW="12700"/>
              </a:bodyPr>
              <a:lstStyle/>
              <a:p>
                <a:pPr>
                  <a:lnSpc>
                    <a:spcPct val="120000"/>
                  </a:lnSpc>
                </a:pPr>
                <a:r>
                  <a:rPr lang="zh-CN" altLang="en-US" sz="1200" dirty="0">
                    <a:solidFill>
                      <a:schemeClr val="bg1"/>
                    </a:solidFill>
                  </a:rPr>
                  <a:t>用户可以在投影仪或者计算机</a:t>
                </a:r>
                <a:r>
                  <a:rPr lang="zh-CN" altLang="en-US" sz="1200" dirty="0" smtClean="0">
                    <a:solidFill>
                      <a:schemeClr val="bg1"/>
                    </a:solidFill>
                  </a:rPr>
                  <a:t>上可以</a:t>
                </a:r>
                <a:r>
                  <a:rPr lang="zh-CN" altLang="en-US" sz="1200" dirty="0">
                    <a:solidFill>
                      <a:schemeClr val="bg1"/>
                    </a:solidFill>
                  </a:rPr>
                  <a:t>将演示文稿打印</a:t>
                </a:r>
                <a:r>
                  <a:rPr lang="zh-CN" altLang="en-US" sz="1200" dirty="0" smtClean="0">
                    <a:solidFill>
                      <a:schemeClr val="bg1"/>
                    </a:solidFill>
                  </a:rPr>
                  <a:t>出来制作</a:t>
                </a:r>
                <a:r>
                  <a:rPr lang="zh-CN" altLang="en-US" sz="1200" dirty="0">
                    <a:solidFill>
                      <a:schemeClr val="bg1"/>
                    </a:solidFill>
                  </a:rPr>
                  <a:t>成</a:t>
                </a:r>
                <a:r>
                  <a:rPr lang="zh-CN" altLang="en-US" sz="1200" dirty="0" smtClean="0">
                    <a:solidFill>
                      <a:schemeClr val="bg1"/>
                    </a:solidFill>
                  </a:rPr>
                  <a:t>胶片以便</a:t>
                </a:r>
                <a:r>
                  <a:rPr lang="zh-CN" altLang="en-US" sz="1200" dirty="0">
                    <a:solidFill>
                      <a:schemeClr val="bg1"/>
                    </a:solidFill>
                  </a:rPr>
                  <a:t>应用到更广泛的领域</a:t>
                </a:r>
                <a:r>
                  <a:rPr lang="zh-CN" altLang="en-US" sz="1200" dirty="0" smtClean="0">
                    <a:solidFill>
                      <a:schemeClr val="bg1"/>
                    </a:solidFill>
                  </a:rPr>
                  <a:t>中</a:t>
                </a:r>
                <a:endParaRPr lang="zh-CN" altLang="en-US" sz="1200" dirty="0" smtClean="0">
                  <a:solidFill>
                    <a:schemeClr val="bg1"/>
                  </a:solidFill>
                </a:endParaRPr>
              </a:p>
            </p:txBody>
          </p:sp>
          <p:sp>
            <p:nvSpPr>
              <p:cNvPr id="24" name="矩形 23"/>
              <p:cNvSpPr/>
              <p:nvPr/>
            </p:nvSpPr>
            <p:spPr>
              <a:xfrm>
                <a:off x="5354323" y="1967781"/>
                <a:ext cx="2084387"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rPr>
                  <a:t>标题文字添加</a:t>
                </a:r>
                <a:endParaRPr lang="zh-CN" altLang="en-US" b="1" dirty="0">
                  <a:solidFill>
                    <a:schemeClr val="bg1"/>
                  </a:solidFill>
                </a:endParaRPr>
              </a:p>
            </p:txBody>
          </p:sp>
        </p:grpSp>
      </p:grpSp>
      <p:pic>
        <p:nvPicPr>
          <p:cNvPr id="28" name="图片占位符 27"/>
          <p:cNvPicPr>
            <a:picLocks noGrp="1" noChangeAspect="1"/>
          </p:cNvPicPr>
          <p:nvPr>
            <p:ph type="pic" sz="quarter" idx="10"/>
          </p:nvPr>
        </p:nvPicPr>
        <p:blipFill>
          <a:blip r:embed="rId1" cstate="print">
            <a:grayscl/>
            <a:extLst>
              <a:ext uri="{28A0092B-C50C-407E-A947-70E740481C1C}">
                <a14:useLocalDpi xmlns:a14="http://schemas.microsoft.com/office/drawing/2010/main" val="0"/>
              </a:ext>
            </a:extLst>
          </a:blip>
          <a:srcRect t="3057" b="3057"/>
          <a:stretch>
            <a:fillRect/>
          </a:stretch>
        </p:blipFill>
        <p:spPr/>
      </p:pic>
      <p:pic>
        <p:nvPicPr>
          <p:cNvPr id="29" name="图片占位符 28"/>
          <p:cNvPicPr>
            <a:picLocks noGrp="1" noChangeAspect="1"/>
          </p:cNvPicPr>
          <p:nvPr>
            <p:ph type="pic" sz="quarter" idx="11"/>
          </p:nvPr>
        </p:nvPicPr>
        <p:blipFill>
          <a:blip r:embed="rId2">
            <a:grayscl/>
            <a:extLst>
              <a:ext uri="{28A0092B-C50C-407E-A947-70E740481C1C}">
                <a14:useLocalDpi xmlns:a14="http://schemas.microsoft.com/office/drawing/2010/main" val="0"/>
              </a:ext>
            </a:extLst>
          </a:blip>
          <a:srcRect t="28285" b="28285"/>
          <a:stretch>
            <a:fillRect/>
          </a:stretch>
        </p:blipFill>
        <p:spPr/>
      </p:pic>
      <p:pic>
        <p:nvPicPr>
          <p:cNvPr id="30" name="图片占位符 29"/>
          <p:cNvPicPr>
            <a:picLocks noGrp="1" noChangeAspect="1"/>
          </p:cNvPicPr>
          <p:nvPr>
            <p:ph type="pic" sz="quarter" idx="12"/>
          </p:nvPr>
        </p:nvPicPr>
        <p:blipFill>
          <a:blip r:embed="rId3" cstate="print">
            <a:grayscl/>
            <a:extLst>
              <a:ext uri="{28A0092B-C50C-407E-A947-70E740481C1C}">
                <a14:useLocalDpi xmlns:a14="http://schemas.microsoft.com/office/drawing/2010/main" val="0"/>
              </a:ext>
            </a:extLst>
          </a:blip>
          <a:srcRect t="3057" b="3057"/>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p:cTn id="19" dur="500" fill="hold"/>
                                        <p:tgtEl>
                                          <p:spTgt spid="30"/>
                                        </p:tgtEl>
                                        <p:attrNameLst>
                                          <p:attrName>ppt_w</p:attrName>
                                        </p:attrNameLst>
                                      </p:cBhvr>
                                      <p:tavLst>
                                        <p:tav tm="0">
                                          <p:val>
                                            <p:fltVal val="0"/>
                                          </p:val>
                                        </p:tav>
                                        <p:tav tm="100000">
                                          <p:val>
                                            <p:strVal val="#ppt_w"/>
                                          </p:val>
                                        </p:tav>
                                      </p:tavLst>
                                    </p:anim>
                                    <p:anim calcmode="lin" valueType="num">
                                      <p:cBhvr>
                                        <p:cTn id="20" dur="500" fill="hold"/>
                                        <p:tgtEl>
                                          <p:spTgt spid="30"/>
                                        </p:tgtEl>
                                        <p:attrNameLst>
                                          <p:attrName>ppt_h</p:attrName>
                                        </p:attrNameLst>
                                      </p:cBhvr>
                                      <p:tavLst>
                                        <p:tav tm="0">
                                          <p:val>
                                            <p:fltVal val="0"/>
                                          </p:val>
                                        </p:tav>
                                        <p:tav tm="100000">
                                          <p:val>
                                            <p:strVal val="#ppt_h"/>
                                          </p:val>
                                        </p:tav>
                                      </p:tavLst>
                                    </p:anim>
                                    <p:animEffect transition="in" filter="fade">
                                      <p:cBhvr>
                                        <p:cTn id="21" dur="500"/>
                                        <p:tgtEl>
                                          <p:spTgt spid="3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rot="2700000">
            <a:off x="9043337" y="-341746"/>
            <a:ext cx="4650150" cy="2326537"/>
          </a:xfrm>
          <a:custGeom>
            <a:avLst/>
            <a:gdLst>
              <a:gd name="connsiteX0" fmla="*/ 0 w 4650150"/>
              <a:gd name="connsiteY0" fmla="*/ 2326536 h 2326537"/>
              <a:gd name="connsiteX1" fmla="*/ 2326536 w 4650150"/>
              <a:gd name="connsiteY1" fmla="*/ 0 h 2326537"/>
              <a:gd name="connsiteX2" fmla="*/ 4650150 w 4650150"/>
              <a:gd name="connsiteY2" fmla="*/ 2323614 h 2326537"/>
              <a:gd name="connsiteX3" fmla="*/ 4621160 w 4650150"/>
              <a:gd name="connsiteY3" fmla="*/ 2326537 h 2326537"/>
            </a:gdLst>
            <a:ahLst/>
            <a:cxnLst>
              <a:cxn ang="0">
                <a:pos x="connsiteX0" y="connsiteY0"/>
              </a:cxn>
              <a:cxn ang="0">
                <a:pos x="connsiteX1" y="connsiteY1"/>
              </a:cxn>
              <a:cxn ang="0">
                <a:pos x="connsiteX2" y="connsiteY2"/>
              </a:cxn>
              <a:cxn ang="0">
                <a:pos x="connsiteX3" y="connsiteY3"/>
              </a:cxn>
            </a:cxnLst>
            <a:rect l="l" t="t" r="r" b="b"/>
            <a:pathLst>
              <a:path w="4650150" h="2326537">
                <a:moveTo>
                  <a:pt x="0" y="2326536"/>
                </a:moveTo>
                <a:lnTo>
                  <a:pt x="2326536" y="0"/>
                </a:lnTo>
                <a:lnTo>
                  <a:pt x="4650150" y="2323614"/>
                </a:lnTo>
                <a:lnTo>
                  <a:pt x="4621160" y="2326537"/>
                </a:lnTo>
                <a:close/>
              </a:path>
            </a:pathLst>
          </a:custGeom>
          <a:solidFill>
            <a:srgbClr val="0C28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3" name="任意多边形 12"/>
          <p:cNvSpPr/>
          <p:nvPr/>
        </p:nvSpPr>
        <p:spPr>
          <a:xfrm rot="2700000">
            <a:off x="11351453" y="4074351"/>
            <a:ext cx="1376045" cy="1376045"/>
          </a:xfrm>
          <a:custGeom>
            <a:avLst/>
            <a:gdLst>
              <a:gd name="connsiteX0" fmla="*/ 36024 w 1376045"/>
              <a:gd name="connsiteY0" fmla="*/ 36023 h 1376045"/>
              <a:gd name="connsiteX1" fmla="*/ 122991 w 1376045"/>
              <a:gd name="connsiteY1" fmla="*/ 0 h 1376045"/>
              <a:gd name="connsiteX2" fmla="*/ 215702 w 1376045"/>
              <a:gd name="connsiteY2" fmla="*/ 0 h 1376045"/>
              <a:gd name="connsiteX3" fmla="*/ 1376045 w 1376045"/>
              <a:gd name="connsiteY3" fmla="*/ 1160343 h 1376045"/>
              <a:gd name="connsiteX4" fmla="*/ 1376045 w 1376045"/>
              <a:gd name="connsiteY4" fmla="*/ 1253054 h 1376045"/>
              <a:gd name="connsiteX5" fmla="*/ 1253054 w 1376045"/>
              <a:gd name="connsiteY5" fmla="*/ 1376045 h 1376045"/>
              <a:gd name="connsiteX6" fmla="*/ 122992 w 1376045"/>
              <a:gd name="connsiteY6" fmla="*/ 1376045 h 1376045"/>
              <a:gd name="connsiteX7" fmla="*/ 0 w 1376045"/>
              <a:gd name="connsiteY7" fmla="*/ 1253053 h 1376045"/>
              <a:gd name="connsiteX8" fmla="*/ 0 w 1376045"/>
              <a:gd name="connsiteY8" fmla="*/ 122991 h 1376045"/>
              <a:gd name="connsiteX9" fmla="*/ 36024 w 1376045"/>
              <a:gd name="connsiteY9" fmla="*/ 36023 h 1376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76045" h="1376045">
                <a:moveTo>
                  <a:pt x="36024" y="36023"/>
                </a:moveTo>
                <a:cubicBezTo>
                  <a:pt x="58280" y="13766"/>
                  <a:pt x="89028" y="0"/>
                  <a:pt x="122991" y="0"/>
                </a:cubicBezTo>
                <a:lnTo>
                  <a:pt x="215702" y="0"/>
                </a:lnTo>
                <a:lnTo>
                  <a:pt x="1376045" y="1160343"/>
                </a:lnTo>
                <a:lnTo>
                  <a:pt x="1376045" y="1253054"/>
                </a:lnTo>
                <a:cubicBezTo>
                  <a:pt x="1376045" y="1320980"/>
                  <a:pt x="1320980" y="1376045"/>
                  <a:pt x="1253054" y="1376045"/>
                </a:cubicBezTo>
                <a:lnTo>
                  <a:pt x="122992" y="1376045"/>
                </a:lnTo>
                <a:cubicBezTo>
                  <a:pt x="55065" y="1376045"/>
                  <a:pt x="0" y="1320980"/>
                  <a:pt x="0" y="1253053"/>
                </a:cubicBezTo>
                <a:lnTo>
                  <a:pt x="0" y="122991"/>
                </a:lnTo>
                <a:cubicBezTo>
                  <a:pt x="1" y="89027"/>
                  <a:pt x="13767" y="58280"/>
                  <a:pt x="36024" y="36023"/>
                </a:cubicBezTo>
                <a:close/>
              </a:path>
            </a:pathLst>
          </a:custGeom>
          <a:solidFill>
            <a:srgbClr val="01A8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6" name="任意多边形 15"/>
          <p:cNvSpPr/>
          <p:nvPr/>
        </p:nvSpPr>
        <p:spPr>
          <a:xfrm rot="2700000">
            <a:off x="9905471" y="5456963"/>
            <a:ext cx="1718994" cy="1718994"/>
          </a:xfrm>
          <a:custGeom>
            <a:avLst/>
            <a:gdLst>
              <a:gd name="connsiteX0" fmla="*/ 45002 w 1718994"/>
              <a:gd name="connsiteY0" fmla="*/ 45002 h 1718994"/>
              <a:gd name="connsiteX1" fmla="*/ 153644 w 1718994"/>
              <a:gd name="connsiteY1" fmla="*/ 0 h 1718994"/>
              <a:gd name="connsiteX2" fmla="*/ 1565350 w 1718994"/>
              <a:gd name="connsiteY2" fmla="*/ 0 h 1718994"/>
              <a:gd name="connsiteX3" fmla="*/ 1718994 w 1718994"/>
              <a:gd name="connsiteY3" fmla="*/ 153644 h 1718994"/>
              <a:gd name="connsiteX4" fmla="*/ 1718994 w 1718994"/>
              <a:gd name="connsiteY4" fmla="*/ 765853 h 1718994"/>
              <a:gd name="connsiteX5" fmla="*/ 765853 w 1718994"/>
              <a:gd name="connsiteY5" fmla="*/ 1718994 h 1718994"/>
              <a:gd name="connsiteX6" fmla="*/ 153644 w 1718994"/>
              <a:gd name="connsiteY6" fmla="*/ 1718994 h 1718994"/>
              <a:gd name="connsiteX7" fmla="*/ 0 w 1718994"/>
              <a:gd name="connsiteY7" fmla="*/ 1565350 h 1718994"/>
              <a:gd name="connsiteX8" fmla="*/ 0 w 1718994"/>
              <a:gd name="connsiteY8" fmla="*/ 153644 h 1718994"/>
              <a:gd name="connsiteX9" fmla="*/ 45002 w 1718994"/>
              <a:gd name="connsiteY9" fmla="*/ 45002 h 1718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8994" h="1718994">
                <a:moveTo>
                  <a:pt x="45002" y="45002"/>
                </a:moveTo>
                <a:cubicBezTo>
                  <a:pt x="72806" y="17197"/>
                  <a:pt x="111217" y="0"/>
                  <a:pt x="153644" y="0"/>
                </a:cubicBezTo>
                <a:lnTo>
                  <a:pt x="1565350" y="0"/>
                </a:lnTo>
                <a:cubicBezTo>
                  <a:pt x="1650205" y="0"/>
                  <a:pt x="1718994" y="68789"/>
                  <a:pt x="1718994" y="153644"/>
                </a:cubicBezTo>
                <a:lnTo>
                  <a:pt x="1718994" y="765853"/>
                </a:lnTo>
                <a:lnTo>
                  <a:pt x="765853" y="1718994"/>
                </a:lnTo>
                <a:lnTo>
                  <a:pt x="153644" y="1718994"/>
                </a:lnTo>
                <a:cubicBezTo>
                  <a:pt x="68789" y="1718994"/>
                  <a:pt x="0" y="1650205"/>
                  <a:pt x="0" y="1565350"/>
                </a:cubicBezTo>
                <a:lnTo>
                  <a:pt x="0" y="153644"/>
                </a:lnTo>
                <a:cubicBezTo>
                  <a:pt x="0" y="111217"/>
                  <a:pt x="17197" y="72806"/>
                  <a:pt x="45002" y="45002"/>
                </a:cubicBezTo>
                <a:close/>
              </a:path>
            </a:pathLst>
          </a:custGeom>
          <a:solidFill>
            <a:srgbClr val="0C283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pic>
        <p:nvPicPr>
          <p:cNvPr id="21" name="图片占位符 20"/>
          <p:cNvPicPr>
            <a:picLocks noGrp="1" noChangeAspect="1"/>
          </p:cNvPicPr>
          <p:nvPr>
            <p:ph type="pic" sz="quarter" idx="10"/>
          </p:nvPr>
        </p:nvPicPr>
        <p:blipFill>
          <a:blip r:embed="rId1">
            <a:grayscl/>
            <a:extLst>
              <a:ext uri="{BEBA8EAE-BF5A-486C-A8C5-ECC9F3942E4B}">
                <a14:imgProps xmlns:a14="http://schemas.microsoft.com/office/drawing/2010/main">
                  <a14:imgLayer r:embed="rId2">
                    <a14:imgEffect>
                      <a14:brightnessContrast contrast="40000"/>
                    </a14:imgEffect>
                  </a14:imgLayer>
                </a14:imgProps>
              </a:ext>
              <a:ext uri="{28A0092B-C50C-407E-A947-70E740481C1C}">
                <a14:useLocalDpi xmlns:a14="http://schemas.microsoft.com/office/drawing/2010/main" val="0"/>
              </a:ext>
            </a:extLst>
          </a:blip>
          <a:srcRect l="16610" r="16610"/>
          <a:stretch>
            <a:fillRect/>
          </a:stretch>
        </p:blipFill>
        <p:spPr/>
      </p:pic>
      <p:sp>
        <p:nvSpPr>
          <p:cNvPr id="22" name="文本框 21"/>
          <p:cNvSpPr txBox="1"/>
          <p:nvPr/>
        </p:nvSpPr>
        <p:spPr>
          <a:xfrm>
            <a:off x="874713" y="2494032"/>
            <a:ext cx="4339650" cy="923330"/>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5400" dirty="0" smtClean="0">
                <a:solidFill>
                  <a:prstClr val="black"/>
                </a:solidFill>
                <a:latin typeface="迷你简综艺" panose="03000509000000000000" pitchFamily="65" charset="-122"/>
                <a:ea typeface="迷你简综艺" panose="03000509000000000000" pitchFamily="65" charset="-122"/>
                <a:cs typeface="经典综艺体简" panose="02010609000101010101" pitchFamily="49" charset="-122"/>
              </a:rPr>
              <a:t>感谢您的观看</a:t>
            </a:r>
            <a:endParaRPr kumimoji="0" lang="zh-CN" altLang="en-US" sz="5400" b="0" i="0" u="none" strike="noStrike" kern="1200" cap="none" spc="0" normalizeH="0" baseline="0" noProof="0" dirty="0" smtClean="0">
              <a:ln>
                <a:noFill/>
              </a:ln>
              <a:solidFill>
                <a:prstClr val="black"/>
              </a:solidFill>
              <a:effectLst/>
              <a:uLnTx/>
              <a:uFillTx/>
              <a:latin typeface="迷你简综艺" panose="03000509000000000000" pitchFamily="65" charset="-122"/>
              <a:ea typeface="迷你简综艺" panose="03000509000000000000" pitchFamily="65" charset="-122"/>
              <a:cs typeface="经典综艺体简" panose="02010609000101010101" pitchFamily="49" charset="-122"/>
            </a:endParaRPr>
          </a:p>
        </p:txBody>
      </p:sp>
      <p:sp>
        <p:nvSpPr>
          <p:cNvPr id="23" name="文本框 22"/>
          <p:cNvSpPr txBox="1"/>
          <p:nvPr/>
        </p:nvSpPr>
        <p:spPr>
          <a:xfrm>
            <a:off x="912813" y="3377046"/>
            <a:ext cx="4615299" cy="867930"/>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The user can demonstrate on a projector or </a:t>
            </a: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computer or </a:t>
            </a:r>
            <a:r>
              <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print </a:t>
            </a:r>
            <a:r>
              <a:rPr kumimoji="0" lang="en-US" altLang="zh-CN" sz="1400" b="0" i="0" u="none" strike="noStrike" kern="1200" cap="none" spc="0" normalizeH="0" baseline="0" noProof="0" dirty="0" smtClean="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the </a:t>
            </a:r>
            <a:r>
              <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rPr>
              <a:t>it into a film to be used in a wider field</a:t>
            </a:r>
            <a:endParaRPr kumimoji="0" lang="en-US" altLang="zh-CN" sz="1400" b="0" i="0" u="none" strike="noStrike" kern="1200" cap="none" spc="0" normalizeH="0" baseline="0" noProof="0" dirty="0">
              <a:ln>
                <a:noFill/>
              </a:ln>
              <a:solidFill>
                <a:prstClr val="black">
                  <a:lumMod val="65000"/>
                  <a:lumOff val="35000"/>
                </a:prstClr>
              </a:solidFill>
              <a:effectLst/>
              <a:uLnTx/>
              <a:uFillTx/>
              <a:latin typeface="Century Gothic" panose="020B0502020202020204" pitchFamily="34" charset="0"/>
              <a:ea typeface="微软雅黑" panose="020B0503020204020204" charset="-122"/>
              <a:cs typeface="+mn-cs"/>
            </a:endParaRPr>
          </a:p>
        </p:txBody>
      </p:sp>
      <p:grpSp>
        <p:nvGrpSpPr>
          <p:cNvPr id="14" name="组合 13"/>
          <p:cNvGrpSpPr/>
          <p:nvPr/>
        </p:nvGrpSpPr>
        <p:grpSpPr>
          <a:xfrm>
            <a:off x="1009069" y="4534611"/>
            <a:ext cx="369334" cy="369332"/>
            <a:chOff x="990599" y="4579267"/>
            <a:chExt cx="495173" cy="495173"/>
          </a:xfrm>
        </p:grpSpPr>
        <p:sp>
          <p:nvSpPr>
            <p:cNvPr id="17" name="椭圆 16"/>
            <p:cNvSpPr/>
            <p:nvPr/>
          </p:nvSpPr>
          <p:spPr>
            <a:xfrm>
              <a:off x="990599" y="4579267"/>
              <a:ext cx="495173" cy="49517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8" name="椭圆 24"/>
            <p:cNvSpPr/>
            <p:nvPr/>
          </p:nvSpPr>
          <p:spPr>
            <a:xfrm>
              <a:off x="1114014" y="4693919"/>
              <a:ext cx="248343" cy="265868"/>
            </a:xfrm>
            <a:custGeom>
              <a:avLst/>
              <a:gdLst>
                <a:gd name="connsiteX0" fmla="*/ 191941 w 566993"/>
                <a:gd name="connsiteY0" fmla="*/ 362212 h 607004"/>
                <a:gd name="connsiteX1" fmla="*/ 203101 w 566993"/>
                <a:gd name="connsiteY1" fmla="*/ 369284 h 607004"/>
                <a:gd name="connsiteX2" fmla="*/ 283545 w 566993"/>
                <a:gd name="connsiteY2" fmla="*/ 479135 h 607004"/>
                <a:gd name="connsiteX3" fmla="*/ 363893 w 566993"/>
                <a:gd name="connsiteY3" fmla="*/ 369284 h 607004"/>
                <a:gd name="connsiteX4" fmla="*/ 375052 w 566993"/>
                <a:gd name="connsiteY4" fmla="*/ 362212 h 607004"/>
                <a:gd name="connsiteX5" fmla="*/ 381165 w 566993"/>
                <a:gd name="connsiteY5" fmla="*/ 363859 h 607004"/>
                <a:gd name="connsiteX6" fmla="*/ 452585 w 566993"/>
                <a:gd name="connsiteY6" fmla="*/ 400476 h 607004"/>
                <a:gd name="connsiteX7" fmla="*/ 566993 w 566993"/>
                <a:gd name="connsiteY7" fmla="*/ 477585 h 607004"/>
                <a:gd name="connsiteX8" fmla="*/ 566993 w 566993"/>
                <a:gd name="connsiteY8" fmla="*/ 607004 h 607004"/>
                <a:gd name="connsiteX9" fmla="*/ 283545 w 566993"/>
                <a:gd name="connsiteY9" fmla="*/ 607004 h 607004"/>
                <a:gd name="connsiteX10" fmla="*/ 0 w 566993"/>
                <a:gd name="connsiteY10" fmla="*/ 607004 h 607004"/>
                <a:gd name="connsiteX11" fmla="*/ 0 w 566993"/>
                <a:gd name="connsiteY11" fmla="*/ 477585 h 607004"/>
                <a:gd name="connsiteX12" fmla="*/ 114408 w 566993"/>
                <a:gd name="connsiteY12" fmla="*/ 400476 h 607004"/>
                <a:gd name="connsiteX13" fmla="*/ 185828 w 566993"/>
                <a:gd name="connsiteY13" fmla="*/ 363859 h 607004"/>
                <a:gd name="connsiteX14" fmla="*/ 191941 w 566993"/>
                <a:gd name="connsiteY14" fmla="*/ 362212 h 607004"/>
                <a:gd name="connsiteX15" fmla="*/ 281913 w 566993"/>
                <a:gd name="connsiteY15" fmla="*/ 0 h 607004"/>
                <a:gd name="connsiteX16" fmla="*/ 283368 w 566993"/>
                <a:gd name="connsiteY16" fmla="*/ 0 h 607004"/>
                <a:gd name="connsiteX17" fmla="*/ 284727 w 566993"/>
                <a:gd name="connsiteY17" fmla="*/ 0 h 607004"/>
                <a:gd name="connsiteX18" fmla="*/ 410778 w 566993"/>
                <a:gd name="connsiteY18" fmla="*/ 107256 h 607004"/>
                <a:gd name="connsiteX19" fmla="*/ 402627 w 566993"/>
                <a:gd name="connsiteY19" fmla="*/ 162580 h 607004"/>
                <a:gd name="connsiteX20" fmla="*/ 414077 w 566993"/>
                <a:gd name="connsiteY20" fmla="*/ 188933 h 607004"/>
                <a:gd name="connsiteX21" fmla="*/ 384675 w 566993"/>
                <a:gd name="connsiteY21" fmla="*/ 242222 h 607004"/>
                <a:gd name="connsiteX22" fmla="*/ 321892 w 566993"/>
                <a:gd name="connsiteY22" fmla="*/ 318280 h 607004"/>
                <a:gd name="connsiteX23" fmla="*/ 283368 w 566993"/>
                <a:gd name="connsiteY23" fmla="*/ 327000 h 607004"/>
                <a:gd name="connsiteX24" fmla="*/ 244747 w 566993"/>
                <a:gd name="connsiteY24" fmla="*/ 318280 h 607004"/>
                <a:gd name="connsiteX25" fmla="*/ 182062 w 566993"/>
                <a:gd name="connsiteY25" fmla="*/ 242222 h 607004"/>
                <a:gd name="connsiteX26" fmla="*/ 152562 w 566993"/>
                <a:gd name="connsiteY26" fmla="*/ 188933 h 607004"/>
                <a:gd name="connsiteX27" fmla="*/ 164110 w 566993"/>
                <a:gd name="connsiteY27" fmla="*/ 162580 h 607004"/>
                <a:gd name="connsiteX28" fmla="*/ 155959 w 566993"/>
                <a:gd name="connsiteY28" fmla="*/ 107256 h 607004"/>
                <a:gd name="connsiteX29" fmla="*/ 281913 w 566993"/>
                <a:gd name="connsiteY29"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6993" h="607004">
                  <a:moveTo>
                    <a:pt x="191941" y="362212"/>
                  </a:moveTo>
                  <a:cubicBezTo>
                    <a:pt x="196890" y="362212"/>
                    <a:pt x="201160" y="365118"/>
                    <a:pt x="203101" y="369284"/>
                  </a:cubicBezTo>
                  <a:cubicBezTo>
                    <a:pt x="222508" y="401638"/>
                    <a:pt x="258412" y="477391"/>
                    <a:pt x="283545" y="479135"/>
                  </a:cubicBezTo>
                  <a:cubicBezTo>
                    <a:pt x="308581" y="477391"/>
                    <a:pt x="344485" y="401638"/>
                    <a:pt x="363893" y="369284"/>
                  </a:cubicBezTo>
                  <a:cubicBezTo>
                    <a:pt x="365833" y="365118"/>
                    <a:pt x="370103" y="362212"/>
                    <a:pt x="375052" y="362212"/>
                  </a:cubicBezTo>
                  <a:cubicBezTo>
                    <a:pt x="377284" y="362212"/>
                    <a:pt x="379322" y="362793"/>
                    <a:pt x="381165" y="363859"/>
                  </a:cubicBezTo>
                  <a:cubicBezTo>
                    <a:pt x="388152" y="367637"/>
                    <a:pt x="429102" y="392048"/>
                    <a:pt x="452585" y="400476"/>
                  </a:cubicBezTo>
                  <a:cubicBezTo>
                    <a:pt x="531574" y="428859"/>
                    <a:pt x="566993" y="457823"/>
                    <a:pt x="566993" y="477585"/>
                  </a:cubicBezTo>
                  <a:lnTo>
                    <a:pt x="566993" y="607004"/>
                  </a:lnTo>
                  <a:lnTo>
                    <a:pt x="283545" y="607004"/>
                  </a:lnTo>
                  <a:lnTo>
                    <a:pt x="0" y="607004"/>
                  </a:lnTo>
                  <a:lnTo>
                    <a:pt x="0" y="477585"/>
                  </a:lnTo>
                  <a:cubicBezTo>
                    <a:pt x="0" y="457823"/>
                    <a:pt x="35419" y="428859"/>
                    <a:pt x="114408" y="400476"/>
                  </a:cubicBezTo>
                  <a:cubicBezTo>
                    <a:pt x="137891" y="392048"/>
                    <a:pt x="178841" y="367637"/>
                    <a:pt x="185828" y="363859"/>
                  </a:cubicBezTo>
                  <a:cubicBezTo>
                    <a:pt x="187672" y="362793"/>
                    <a:pt x="189710" y="362212"/>
                    <a:pt x="191941" y="362212"/>
                  </a:cubicBezTo>
                  <a:close/>
                  <a:moveTo>
                    <a:pt x="281913" y="0"/>
                  </a:moveTo>
                  <a:cubicBezTo>
                    <a:pt x="282398" y="0"/>
                    <a:pt x="282883" y="0"/>
                    <a:pt x="283368" y="0"/>
                  </a:cubicBezTo>
                  <a:cubicBezTo>
                    <a:pt x="283756" y="0"/>
                    <a:pt x="284242" y="0"/>
                    <a:pt x="284727" y="0"/>
                  </a:cubicBezTo>
                  <a:cubicBezTo>
                    <a:pt x="393214" y="0"/>
                    <a:pt x="413592" y="77317"/>
                    <a:pt x="410778" y="107256"/>
                  </a:cubicBezTo>
                  <a:cubicBezTo>
                    <a:pt x="408449" y="131284"/>
                    <a:pt x="402627" y="162580"/>
                    <a:pt x="402627" y="162580"/>
                  </a:cubicBezTo>
                  <a:cubicBezTo>
                    <a:pt x="402627" y="162580"/>
                    <a:pt x="414077" y="167812"/>
                    <a:pt x="414077" y="188933"/>
                  </a:cubicBezTo>
                  <a:cubicBezTo>
                    <a:pt x="410099" y="241835"/>
                    <a:pt x="388945" y="218969"/>
                    <a:pt x="384675" y="242222"/>
                  </a:cubicBezTo>
                  <a:cubicBezTo>
                    <a:pt x="377397" y="280784"/>
                    <a:pt x="343240" y="308688"/>
                    <a:pt x="321892" y="318280"/>
                  </a:cubicBezTo>
                  <a:cubicBezTo>
                    <a:pt x="309568" y="323900"/>
                    <a:pt x="296759" y="326709"/>
                    <a:pt x="283368" y="327000"/>
                  </a:cubicBezTo>
                  <a:cubicBezTo>
                    <a:pt x="269880" y="326709"/>
                    <a:pt x="257168" y="323900"/>
                    <a:pt x="244747" y="318280"/>
                  </a:cubicBezTo>
                  <a:cubicBezTo>
                    <a:pt x="223496" y="308688"/>
                    <a:pt x="189242" y="280784"/>
                    <a:pt x="182062" y="242222"/>
                  </a:cubicBezTo>
                  <a:cubicBezTo>
                    <a:pt x="177695" y="218969"/>
                    <a:pt x="156638" y="241835"/>
                    <a:pt x="152562" y="188933"/>
                  </a:cubicBezTo>
                  <a:cubicBezTo>
                    <a:pt x="152562" y="167812"/>
                    <a:pt x="164110" y="162580"/>
                    <a:pt x="164110" y="162580"/>
                  </a:cubicBezTo>
                  <a:cubicBezTo>
                    <a:pt x="164110" y="162580"/>
                    <a:pt x="158190" y="131284"/>
                    <a:pt x="155959" y="107256"/>
                  </a:cubicBezTo>
                  <a:cubicBezTo>
                    <a:pt x="153047" y="77317"/>
                    <a:pt x="173425" y="0"/>
                    <a:pt x="2819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26" name="文本框 25"/>
          <p:cNvSpPr txBox="1"/>
          <p:nvPr/>
        </p:nvSpPr>
        <p:spPr>
          <a:xfrm>
            <a:off x="1378403" y="4534610"/>
            <a:ext cx="1097280" cy="368300"/>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rgbClr val="01A89E"/>
                </a:solidFill>
                <a:effectLst/>
                <a:uLnTx/>
                <a:uFillTx/>
                <a:latin typeface="微软雅黑" panose="020B0503020204020204" charset="-122"/>
                <a:ea typeface="微软雅黑" panose="020B0503020204020204" charset="-122"/>
                <a:cs typeface="经典综艺体简" panose="02010609000101010101" pitchFamily="49" charset="-122"/>
              </a:rPr>
              <a:t>汇报</a:t>
            </a:r>
            <a:r>
              <a:rPr kumimoji="0" lang="zh-CN" altLang="en-US" sz="1800" b="0" i="0" u="none" strike="noStrike" kern="1200" cap="none" spc="0" normalizeH="0" baseline="0" noProof="0" dirty="0" smtClean="0">
                <a:ln>
                  <a:noFill/>
                </a:ln>
                <a:solidFill>
                  <a:srgbClr val="01A89E"/>
                </a:solidFill>
                <a:effectLst/>
                <a:uLnTx/>
                <a:uFillTx/>
                <a:latin typeface="微软雅黑" panose="020B0503020204020204" charset="-122"/>
                <a:ea typeface="微软雅黑" panose="020B0503020204020204" charset="-122"/>
                <a:cs typeface="经典综艺体简" panose="02010609000101010101" pitchFamily="49" charset="-122"/>
              </a:rPr>
              <a:t>人：</a:t>
            </a:r>
            <a:endParaRPr kumimoji="0" lang="zh-CN" altLang="en-US" sz="1800" b="0" i="0" u="none" strike="noStrike" kern="1200" cap="none" spc="0" normalizeH="0" baseline="0" noProof="0" dirty="0" smtClean="0">
              <a:ln>
                <a:noFill/>
              </a:ln>
              <a:solidFill>
                <a:srgbClr val="01A89E"/>
              </a:solidFill>
              <a:effectLst/>
              <a:uLnTx/>
              <a:uFillTx/>
              <a:latin typeface="微软雅黑" panose="020B0503020204020204" charset="-122"/>
              <a:ea typeface="微软雅黑" panose="020B0503020204020204" charset="-122"/>
              <a:cs typeface="经典综艺体简" panose="02010609000101010101" pitchFamily="49" charset="-122"/>
            </a:endParaRPr>
          </a:p>
        </p:txBody>
      </p:sp>
      <p:sp>
        <p:nvSpPr>
          <p:cNvPr id="28" name="文本框 27"/>
          <p:cNvSpPr txBox="1"/>
          <p:nvPr/>
        </p:nvSpPr>
        <p:spPr>
          <a:xfrm>
            <a:off x="874713" y="1337433"/>
            <a:ext cx="2063385" cy="110799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6600" b="0" i="1" u="none" strike="noStrike" kern="1200" cap="none" spc="0" normalizeH="0" baseline="0" noProof="0" dirty="0" smtClean="0">
                <a:ln>
                  <a:noFill/>
                </a:ln>
                <a:solidFill>
                  <a:srgbClr val="01A89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rPr>
              <a:t>2019</a:t>
            </a:r>
            <a:endParaRPr kumimoji="0" lang="zh-CN" altLang="en-US" sz="6600" b="0" i="1" u="none" strike="noStrike" kern="1200" cap="none" spc="0" normalizeH="0" baseline="0" noProof="0" dirty="0" smtClean="0">
              <a:ln>
                <a:noFill/>
              </a:ln>
              <a:solidFill>
                <a:srgbClr val="01A89E"/>
              </a:solidFill>
              <a:effectLst/>
              <a:uLnTx/>
              <a:uFillTx/>
              <a:latin typeface="Century Gothic" panose="020B0502020202020204" pitchFamily="34" charset="0"/>
              <a:ea typeface="迷你简综艺" panose="03000509000000000000" pitchFamily="65" charset="-122"/>
              <a:cs typeface="经典综艺体简" panose="0201060900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1000"/>
                                        <p:tgtEl>
                                          <p:spTgt spid="28"/>
                                        </p:tgtEl>
                                      </p:cBhvr>
                                    </p:animEffect>
                                    <p:anim calcmode="lin" valueType="num">
                                      <p:cBhvr>
                                        <p:cTn id="8" dur="1000" fill="hold"/>
                                        <p:tgtEl>
                                          <p:spTgt spid="28"/>
                                        </p:tgtEl>
                                        <p:attrNameLst>
                                          <p:attrName>ppt_x</p:attrName>
                                        </p:attrNameLst>
                                      </p:cBhvr>
                                      <p:tavLst>
                                        <p:tav tm="0">
                                          <p:val>
                                            <p:strVal val="#ppt_x"/>
                                          </p:val>
                                        </p:tav>
                                        <p:tav tm="100000">
                                          <p:val>
                                            <p:strVal val="#ppt_x"/>
                                          </p:val>
                                        </p:tav>
                                      </p:tavLst>
                                    </p:anim>
                                    <p:anim calcmode="lin" valueType="num">
                                      <p:cBhvr>
                                        <p:cTn id="9" dur="1000" fill="hold"/>
                                        <p:tgtEl>
                                          <p:spTgt spid="2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0-#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4" presetClass="entr" presetSubtype="10"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randombar(horizontal)">
                                      <p:cBhvr>
                                        <p:cTn id="18" dur="500"/>
                                        <p:tgtEl>
                                          <p:spTgt spid="23"/>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6" grpId="0"/>
      <p:bldP spid="28" grpId="0"/>
    </p:bldLst>
  </p:timing>
</p:sld>
</file>

<file path=ppt/theme/theme1.xml><?xml version="1.0" encoding="utf-8"?>
<a:theme xmlns:a="http://schemas.openxmlformats.org/drawingml/2006/main" name="包图主题2">
  <a:themeElements>
    <a:clrScheme name="自定义 108">
      <a:dk1>
        <a:sysClr val="windowText" lastClr="000000"/>
      </a:dk1>
      <a:lt1>
        <a:sysClr val="window" lastClr="FFFFFF"/>
      </a:lt1>
      <a:dk2>
        <a:srgbClr val="44546A"/>
      </a:dk2>
      <a:lt2>
        <a:srgbClr val="E7E6E6"/>
      </a:lt2>
      <a:accent1>
        <a:srgbClr val="01A89E"/>
      </a:accent1>
      <a:accent2>
        <a:srgbClr val="0C2834"/>
      </a:accent2>
      <a:accent3>
        <a:srgbClr val="01A89E"/>
      </a:accent3>
      <a:accent4>
        <a:srgbClr val="0C2834"/>
      </a:accent4>
      <a:accent5>
        <a:srgbClr val="01A89E"/>
      </a:accent5>
      <a:accent6>
        <a:srgbClr val="0C2834"/>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4549</Words>
  <Application>WPS 演示</Application>
  <PresentationFormat>宽屏</PresentationFormat>
  <Paragraphs>380</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vt:lpstr>
      <vt:lpstr>宋体</vt:lpstr>
      <vt:lpstr>Wingdings</vt:lpstr>
      <vt:lpstr>Arial</vt:lpstr>
      <vt:lpstr>微软雅黑</vt:lpstr>
      <vt:lpstr>迷你简综艺</vt:lpstr>
      <vt:lpstr>经典综艺体简</vt:lpstr>
      <vt:lpstr>Century Gothic</vt:lpstr>
      <vt:lpstr>Arial Unicode MS</vt:lpstr>
      <vt:lpstr>等线</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拉普耶鲁</cp:lastModifiedBy>
  <cp:revision>46</cp:revision>
  <dcterms:created xsi:type="dcterms:W3CDTF">2017-08-12T01:32:00Z</dcterms:created>
  <dcterms:modified xsi:type="dcterms:W3CDTF">2018-05-11T01:24:26Z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2052-10.1.0.7346</vt:lpwstr>
  </property>
</Properties>
</file>