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7"/>
  </p:notesMasterIdLst>
  <p:handoutMasterIdLst>
    <p:handoutMasterId r:id="rId28"/>
  </p:handoutMasterIdLst>
  <p:sldIdLst>
    <p:sldId id="10732" r:id="rId2"/>
    <p:sldId id="11356" r:id="rId3"/>
    <p:sldId id="11352" r:id="rId4"/>
    <p:sldId id="11381" r:id="rId5"/>
    <p:sldId id="11357" r:id="rId6"/>
    <p:sldId id="11361" r:id="rId7"/>
    <p:sldId id="11369" r:id="rId8"/>
    <p:sldId id="11371" r:id="rId9"/>
    <p:sldId id="11353" r:id="rId10"/>
    <p:sldId id="11383" r:id="rId11"/>
    <p:sldId id="11363" r:id="rId12"/>
    <p:sldId id="11364" r:id="rId13"/>
    <p:sldId id="11367" r:id="rId14"/>
    <p:sldId id="11372" r:id="rId15"/>
    <p:sldId id="11354" r:id="rId16"/>
    <p:sldId id="11382" r:id="rId17"/>
    <p:sldId id="11384" r:id="rId18"/>
    <p:sldId id="11359" r:id="rId19"/>
    <p:sldId id="11366" r:id="rId20"/>
    <p:sldId id="11370" r:id="rId21"/>
    <p:sldId id="11355" r:id="rId22"/>
    <p:sldId id="11386" r:id="rId23"/>
    <p:sldId id="11362" r:id="rId24"/>
    <p:sldId id="11373" r:id="rId25"/>
    <p:sldId id="11351"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A5A5"/>
    <a:srgbClr val="EF4C6D"/>
    <a:srgbClr val="6C5F57"/>
    <a:srgbClr val="5CBA46"/>
    <a:srgbClr val="0E419A"/>
    <a:srgbClr val="C00000"/>
    <a:srgbClr val="FFFFFF"/>
    <a:srgbClr val="383E6B"/>
    <a:srgbClr val="EE7B10"/>
    <a:srgbClr val="283E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19" autoAdjust="0"/>
    <p:restoredTop sz="95352" autoAdjust="0"/>
  </p:normalViewPr>
  <p:slideViewPr>
    <p:cSldViewPr>
      <p:cViewPr varScale="1">
        <p:scale>
          <a:sx n="66" d="100"/>
          <a:sy n="66" d="100"/>
        </p:scale>
        <p:origin x="798" y="78"/>
      </p:cViewPr>
      <p:guideLst>
        <p:guide orient="horz" pos="328"/>
        <p:guide pos="4050"/>
        <p:guide pos="557"/>
        <p:guide orient="horz" pos="4183"/>
        <p:guide pos="7497"/>
        <p:guide pos="6908"/>
      </p:guideLst>
    </p:cSldViewPr>
  </p:slideViewPr>
  <p:outlineViewPr>
    <p:cViewPr>
      <p:scale>
        <a:sx n="100" d="100"/>
        <a:sy n="100" d="100"/>
      </p:scale>
      <p:origin x="0" y="-14382"/>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2017/9/18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2017/9/18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647997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4191210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a:t>
            </a:fld>
            <a:endParaRPr lang="zh-CN" altLang="en-US"/>
          </a:p>
        </p:txBody>
      </p:sp>
    </p:spTree>
    <p:extLst>
      <p:ext uri="{BB962C8B-B14F-4D97-AF65-F5344CB8AC3E}">
        <p14:creationId xmlns:p14="http://schemas.microsoft.com/office/powerpoint/2010/main" val="3138921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221256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2738873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685789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351154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1188849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9</a:t>
            </a:fld>
            <a:endParaRPr lang="zh-CN" altLang="en-US"/>
          </a:p>
        </p:txBody>
      </p:sp>
    </p:spTree>
    <p:extLst>
      <p:ext uri="{BB962C8B-B14F-4D97-AF65-F5344CB8AC3E}">
        <p14:creationId xmlns:p14="http://schemas.microsoft.com/office/powerpoint/2010/main" val="2335542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046701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477287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7806350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818498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553007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15</a:t>
            </a:fld>
            <a:endParaRPr lang="zh-CN" altLang="en-US"/>
          </a:p>
        </p:txBody>
      </p:sp>
    </p:spTree>
    <p:extLst>
      <p:ext uri="{BB962C8B-B14F-4D97-AF65-F5344CB8AC3E}">
        <p14:creationId xmlns:p14="http://schemas.microsoft.com/office/powerpoint/2010/main" val="1310865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585188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549280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8895902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9712885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6041236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21</a:t>
            </a:fld>
            <a:endParaRPr lang="zh-CN" altLang="en-US"/>
          </a:p>
        </p:txBody>
      </p:sp>
    </p:spTree>
    <p:extLst>
      <p:ext uri="{BB962C8B-B14F-4D97-AF65-F5344CB8AC3E}">
        <p14:creationId xmlns:p14="http://schemas.microsoft.com/office/powerpoint/2010/main" val="21864353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1447841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7512277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3040523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42103214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4160007"/>
      </p:ext>
    </p:extLst>
  </p:cSld>
  <p:clrMapOvr>
    <a:masterClrMapping/>
  </p:clrMapOvr>
  <p:transition spd="slow"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0" name="Picture Placeholder 19"/>
          <p:cNvSpPr>
            <a:spLocks noGrp="1"/>
          </p:cNvSpPr>
          <p:nvPr>
            <p:ph type="pic" sz="quarter" idx="10"/>
          </p:nvPr>
        </p:nvSpPr>
        <p:spPr>
          <a:xfrm>
            <a:off x="0" y="0"/>
            <a:ext cx="12858750" cy="7232650"/>
          </a:xfrm>
          <a:prstGeom prst="rect">
            <a:avLst/>
          </a:prstGeom>
        </p:spPr>
        <p:txBody>
          <a:bodyPr/>
          <a:lstStyle/>
          <a:p>
            <a:endParaRPr lang="en-US"/>
          </a:p>
        </p:txBody>
      </p:sp>
    </p:spTree>
    <p:extLst>
      <p:ext uri="{BB962C8B-B14F-4D97-AF65-F5344CB8AC3E}">
        <p14:creationId xmlns:p14="http://schemas.microsoft.com/office/powerpoint/2010/main" val="4435005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7D9A3FB-949F-4B3A-BDC9-400100DD86E9}" type="datetimeFigureOut">
              <a:rPr lang="zh-CN" altLang="en-US" smtClean="0"/>
              <a:t>2017/9/18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035824-65D5-478C-9E42-BB7BDE2C2B43}" type="slidenum">
              <a:rPr lang="zh-CN" altLang="en-US" smtClean="0"/>
              <a:t>‹#›</a:t>
            </a:fld>
            <a:endParaRPr lang="zh-CN" altLang="en-US"/>
          </a:p>
        </p:txBody>
      </p:sp>
    </p:spTree>
    <p:extLst>
      <p:ext uri="{BB962C8B-B14F-4D97-AF65-F5344CB8AC3E}">
        <p14:creationId xmlns:p14="http://schemas.microsoft.com/office/powerpoint/2010/main" val="37201942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113737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7" name="Picture Placeholder 10"/>
          <p:cNvSpPr>
            <a:spLocks noGrp="1"/>
          </p:cNvSpPr>
          <p:nvPr>
            <p:ph type="pic" sz="quarter" idx="11"/>
          </p:nvPr>
        </p:nvSpPr>
        <p:spPr>
          <a:xfrm>
            <a:off x="9064829" y="1827867"/>
            <a:ext cx="2030945" cy="2030835"/>
          </a:xfrm>
          <a:prstGeom prst="ellipse">
            <a:avLst/>
          </a:prstGeom>
        </p:spPr>
        <p:txBody>
          <a:bodyPr/>
          <a:lstStyle/>
          <a:p>
            <a:endParaRPr lang="en-US"/>
          </a:p>
        </p:txBody>
      </p:sp>
      <p:sp>
        <p:nvSpPr>
          <p:cNvPr id="8" name="Picture Placeholder 10"/>
          <p:cNvSpPr>
            <a:spLocks noGrp="1"/>
          </p:cNvSpPr>
          <p:nvPr>
            <p:ph type="pic" sz="quarter" idx="10"/>
          </p:nvPr>
        </p:nvSpPr>
        <p:spPr>
          <a:xfrm>
            <a:off x="1753010" y="1827867"/>
            <a:ext cx="2030945" cy="2030835"/>
          </a:xfrm>
          <a:prstGeom prst="ellipse">
            <a:avLst/>
          </a:prstGeom>
        </p:spPr>
        <p:txBody>
          <a:bodyPr/>
          <a:lstStyle/>
          <a:p>
            <a:endParaRPr lang="en-US"/>
          </a:p>
        </p:txBody>
      </p:sp>
      <p:sp>
        <p:nvSpPr>
          <p:cNvPr id="9" name="Picture Placeholder 10"/>
          <p:cNvSpPr>
            <a:spLocks noGrp="1"/>
          </p:cNvSpPr>
          <p:nvPr>
            <p:ph type="pic" sz="quarter" idx="12"/>
          </p:nvPr>
        </p:nvSpPr>
        <p:spPr>
          <a:xfrm>
            <a:off x="6627557" y="1827867"/>
            <a:ext cx="2030945" cy="2030835"/>
          </a:xfrm>
          <a:prstGeom prst="ellipse">
            <a:avLst/>
          </a:prstGeom>
        </p:spPr>
        <p:txBody>
          <a:bodyPr/>
          <a:lstStyle/>
          <a:p>
            <a:endParaRPr lang="en-US"/>
          </a:p>
        </p:txBody>
      </p:sp>
      <p:sp>
        <p:nvSpPr>
          <p:cNvPr id="10" name="Picture Placeholder 10"/>
          <p:cNvSpPr>
            <a:spLocks noGrp="1"/>
          </p:cNvSpPr>
          <p:nvPr>
            <p:ph type="pic" sz="quarter" idx="13"/>
          </p:nvPr>
        </p:nvSpPr>
        <p:spPr>
          <a:xfrm>
            <a:off x="4190284" y="1827867"/>
            <a:ext cx="2030945" cy="2030835"/>
          </a:xfrm>
          <a:prstGeom prst="ellipse">
            <a:avLst/>
          </a:prstGeom>
        </p:spPr>
        <p:txBody>
          <a:bodyPr/>
          <a:lstStyle/>
          <a:p>
            <a:endParaRPr lang="en-US"/>
          </a:p>
        </p:txBody>
      </p:sp>
    </p:spTree>
    <p:extLst>
      <p:ext uri="{BB962C8B-B14F-4D97-AF65-F5344CB8AC3E}">
        <p14:creationId xmlns:p14="http://schemas.microsoft.com/office/powerpoint/2010/main" val="27288364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11" name="Picture Placeholder 24"/>
          <p:cNvSpPr>
            <a:spLocks noGrp="1"/>
          </p:cNvSpPr>
          <p:nvPr>
            <p:ph type="pic" sz="quarter" idx="13"/>
          </p:nvPr>
        </p:nvSpPr>
        <p:spPr>
          <a:xfrm>
            <a:off x="9543604" y="3904875"/>
            <a:ext cx="2650443" cy="2127056"/>
          </a:xfrm>
          <a:prstGeom prst="rect">
            <a:avLst/>
          </a:prstGeom>
        </p:spPr>
        <p:txBody>
          <a:bodyPr/>
          <a:lstStyle/>
          <a:p>
            <a:endParaRPr lang="en-US"/>
          </a:p>
        </p:txBody>
      </p:sp>
      <p:sp>
        <p:nvSpPr>
          <p:cNvPr id="12" name="Picture Placeholder 22"/>
          <p:cNvSpPr>
            <a:spLocks noGrp="1"/>
          </p:cNvSpPr>
          <p:nvPr>
            <p:ph type="pic" sz="quarter" idx="12"/>
          </p:nvPr>
        </p:nvSpPr>
        <p:spPr>
          <a:xfrm>
            <a:off x="6588436" y="1730364"/>
            <a:ext cx="2650442" cy="2127056"/>
          </a:xfrm>
          <a:prstGeom prst="rect">
            <a:avLst/>
          </a:prstGeom>
        </p:spPr>
        <p:txBody>
          <a:bodyPr/>
          <a:lstStyle/>
          <a:p>
            <a:endParaRPr lang="en-US"/>
          </a:p>
        </p:txBody>
      </p:sp>
      <p:sp>
        <p:nvSpPr>
          <p:cNvPr id="13" name="Picture Placeholder 20"/>
          <p:cNvSpPr>
            <a:spLocks noGrp="1"/>
          </p:cNvSpPr>
          <p:nvPr>
            <p:ph type="pic" sz="quarter" idx="11"/>
          </p:nvPr>
        </p:nvSpPr>
        <p:spPr>
          <a:xfrm>
            <a:off x="3633267" y="3904875"/>
            <a:ext cx="2650443" cy="2127056"/>
          </a:xfrm>
          <a:prstGeom prst="rect">
            <a:avLst/>
          </a:prstGeom>
        </p:spPr>
        <p:txBody>
          <a:bodyPr/>
          <a:lstStyle/>
          <a:p>
            <a:endParaRPr lang="en-US"/>
          </a:p>
        </p:txBody>
      </p:sp>
      <p:sp>
        <p:nvSpPr>
          <p:cNvPr id="14" name="Picture Placeholder 18"/>
          <p:cNvSpPr>
            <a:spLocks noGrp="1"/>
          </p:cNvSpPr>
          <p:nvPr>
            <p:ph type="pic" sz="quarter" idx="10"/>
          </p:nvPr>
        </p:nvSpPr>
        <p:spPr>
          <a:xfrm>
            <a:off x="678099" y="1730364"/>
            <a:ext cx="2650442" cy="2127056"/>
          </a:xfrm>
          <a:prstGeom prst="rect">
            <a:avLst/>
          </a:prstGeom>
        </p:spPr>
        <p:txBody>
          <a:bodyPr/>
          <a:lstStyle/>
          <a:p>
            <a:endParaRPr lang="en-US"/>
          </a:p>
        </p:txBody>
      </p:sp>
    </p:spTree>
    <p:extLst>
      <p:ext uri="{BB962C8B-B14F-4D97-AF65-F5344CB8AC3E}">
        <p14:creationId xmlns:p14="http://schemas.microsoft.com/office/powerpoint/2010/main" val="28516962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3" name="Picture Placeholder 4"/>
          <p:cNvSpPr>
            <a:spLocks noGrp="1"/>
          </p:cNvSpPr>
          <p:nvPr>
            <p:ph type="pic" sz="quarter" idx="10"/>
          </p:nvPr>
        </p:nvSpPr>
        <p:spPr>
          <a:xfrm>
            <a:off x="1556636" y="2191035"/>
            <a:ext cx="2865855" cy="2865698"/>
          </a:xfrm>
          <a:prstGeom prst="diamond">
            <a:avLst/>
          </a:prstGeom>
        </p:spPr>
        <p:txBody>
          <a:bodyPr/>
          <a:lstStyle/>
          <a:p>
            <a:endParaRPr lang="en-US"/>
          </a:p>
        </p:txBody>
      </p:sp>
      <p:sp>
        <p:nvSpPr>
          <p:cNvPr id="4" name="Picture Placeholder 4"/>
          <p:cNvSpPr>
            <a:spLocks noGrp="1"/>
          </p:cNvSpPr>
          <p:nvPr>
            <p:ph type="pic" sz="quarter" idx="11"/>
          </p:nvPr>
        </p:nvSpPr>
        <p:spPr>
          <a:xfrm>
            <a:off x="3855137" y="1481546"/>
            <a:ext cx="2865855" cy="2865698"/>
          </a:xfrm>
          <a:prstGeom prst="diamond">
            <a:avLst/>
          </a:prstGeom>
        </p:spPr>
        <p:txBody>
          <a:bodyPr/>
          <a:lstStyle/>
          <a:p>
            <a:endParaRPr lang="en-US"/>
          </a:p>
        </p:txBody>
      </p:sp>
      <p:sp>
        <p:nvSpPr>
          <p:cNvPr id="5" name="Picture Placeholder 4"/>
          <p:cNvSpPr>
            <a:spLocks noGrp="1"/>
          </p:cNvSpPr>
          <p:nvPr>
            <p:ph type="pic" sz="quarter" idx="12"/>
          </p:nvPr>
        </p:nvSpPr>
        <p:spPr>
          <a:xfrm>
            <a:off x="6153638" y="2191035"/>
            <a:ext cx="2865855" cy="2865698"/>
          </a:xfrm>
          <a:prstGeom prst="diamond">
            <a:avLst/>
          </a:prstGeom>
        </p:spPr>
        <p:txBody>
          <a:bodyPr/>
          <a:lstStyle/>
          <a:p>
            <a:endParaRPr lang="en-US"/>
          </a:p>
        </p:txBody>
      </p:sp>
      <p:sp>
        <p:nvSpPr>
          <p:cNvPr id="6" name="Picture Placeholder 4"/>
          <p:cNvSpPr>
            <a:spLocks noGrp="1"/>
          </p:cNvSpPr>
          <p:nvPr>
            <p:ph type="pic" sz="quarter" idx="13"/>
          </p:nvPr>
        </p:nvSpPr>
        <p:spPr>
          <a:xfrm>
            <a:off x="8452140" y="1481546"/>
            <a:ext cx="2865855" cy="2865698"/>
          </a:xfrm>
          <a:prstGeom prst="diamond">
            <a:avLst/>
          </a:prstGeom>
        </p:spPr>
        <p:txBody>
          <a:bodyPr/>
          <a:lstStyle/>
          <a:p>
            <a:endParaRPr lang="en-US"/>
          </a:p>
        </p:txBody>
      </p:sp>
    </p:spTree>
    <p:extLst>
      <p:ext uri="{BB962C8B-B14F-4D97-AF65-F5344CB8AC3E}">
        <p14:creationId xmlns:p14="http://schemas.microsoft.com/office/powerpoint/2010/main" val="85503175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1212205" y="1377888"/>
            <a:ext cx="3417280" cy="4394839"/>
          </a:xfrm>
          <a:prstGeom prst="rect">
            <a:avLst/>
          </a:prstGeom>
        </p:spPr>
        <p:txBody>
          <a:bodyPr/>
          <a:lstStyle/>
          <a:p>
            <a:endParaRPr lang="en-US"/>
          </a:p>
        </p:txBody>
      </p:sp>
    </p:spTree>
    <p:extLst>
      <p:ext uri="{BB962C8B-B14F-4D97-AF65-F5344CB8AC3E}">
        <p14:creationId xmlns:p14="http://schemas.microsoft.com/office/powerpoint/2010/main" val="256608283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5_Custom Layout">
    <p:spTree>
      <p:nvGrpSpPr>
        <p:cNvPr id="1" name=""/>
        <p:cNvGrpSpPr/>
        <p:nvPr/>
      </p:nvGrpSpPr>
      <p:grpSpPr>
        <a:xfrm>
          <a:off x="0" y="0"/>
          <a:ext cx="0" cy="0"/>
          <a:chOff x="0" y="0"/>
          <a:chExt cx="0" cy="0"/>
        </a:xfrm>
      </p:grpSpPr>
      <p:sp>
        <p:nvSpPr>
          <p:cNvPr id="3" name="Picture Placeholder 8"/>
          <p:cNvSpPr>
            <a:spLocks noGrp="1"/>
          </p:cNvSpPr>
          <p:nvPr>
            <p:ph type="pic" sz="quarter" idx="10"/>
          </p:nvPr>
        </p:nvSpPr>
        <p:spPr>
          <a:xfrm>
            <a:off x="1471987" y="2074644"/>
            <a:ext cx="2019275" cy="2256485"/>
          </a:xfrm>
          <a:custGeom>
            <a:avLst/>
            <a:gdLst>
              <a:gd name="connsiteX0" fmla="*/ 1111444 w 2217655"/>
              <a:gd name="connsiteY0" fmla="*/ 0 h 2478304"/>
              <a:gd name="connsiteX1" fmla="*/ 2217655 w 2217655"/>
              <a:gd name="connsiteY1" fmla="*/ 1007948 h 2478304"/>
              <a:gd name="connsiteX2" fmla="*/ 1043929 w 2217655"/>
              <a:gd name="connsiteY2" fmla="*/ 2015895 h 2478304"/>
              <a:gd name="connsiteX3" fmla="*/ 919285 w 2217655"/>
              <a:gd name="connsiteY3" fmla="*/ 2005504 h 2478304"/>
              <a:gd name="connsiteX4" fmla="*/ 986801 w 2217655"/>
              <a:gd name="connsiteY4" fmla="*/ 2478304 h 2478304"/>
              <a:gd name="connsiteX5" fmla="*/ 39 w 2217655"/>
              <a:gd name="connsiteY5" fmla="*/ 1007948 h 2478304"/>
              <a:gd name="connsiteX6" fmla="*/ 1111444 w 2217655"/>
              <a:gd name="connsiteY6" fmla="*/ 0 h 2478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7655" h="2478304">
                <a:moveTo>
                  <a:pt x="1111444" y="0"/>
                </a:moveTo>
                <a:cubicBezTo>
                  <a:pt x="1719081" y="0"/>
                  <a:pt x="2217655" y="452018"/>
                  <a:pt x="2217655" y="1007948"/>
                </a:cubicBezTo>
                <a:cubicBezTo>
                  <a:pt x="2217655" y="1563878"/>
                  <a:pt x="1651566" y="2015895"/>
                  <a:pt x="1043929" y="2015895"/>
                </a:cubicBezTo>
                <a:cubicBezTo>
                  <a:pt x="966027" y="2015895"/>
                  <a:pt x="986801" y="2015895"/>
                  <a:pt x="919285" y="2005504"/>
                </a:cubicBezTo>
                <a:cubicBezTo>
                  <a:pt x="711546" y="1984722"/>
                  <a:pt x="986801" y="2478304"/>
                  <a:pt x="986801" y="2478304"/>
                </a:cubicBezTo>
                <a:cubicBezTo>
                  <a:pt x="986801" y="2478304"/>
                  <a:pt x="15620" y="1901592"/>
                  <a:pt x="39" y="1007948"/>
                </a:cubicBezTo>
                <a:cubicBezTo>
                  <a:pt x="-5154" y="452018"/>
                  <a:pt x="498614" y="0"/>
                  <a:pt x="1111444" y="0"/>
                </a:cubicBezTo>
                <a:close/>
              </a:path>
            </a:pathLst>
          </a:custGeom>
        </p:spPr>
        <p:txBody>
          <a:bodyPr wrap="square">
            <a:noAutofit/>
          </a:bodyPr>
          <a:lstStyle/>
          <a:p>
            <a:endParaRPr lang="en-US" dirty="0"/>
          </a:p>
        </p:txBody>
      </p:sp>
      <p:sp>
        <p:nvSpPr>
          <p:cNvPr id="4" name="Picture Placeholder 11"/>
          <p:cNvSpPr>
            <a:spLocks noGrp="1"/>
          </p:cNvSpPr>
          <p:nvPr>
            <p:ph type="pic" sz="quarter" idx="11"/>
          </p:nvPr>
        </p:nvSpPr>
        <p:spPr>
          <a:xfrm>
            <a:off x="4094495" y="2074643"/>
            <a:ext cx="2019275" cy="2256485"/>
          </a:xfrm>
          <a:custGeom>
            <a:avLst/>
            <a:gdLst>
              <a:gd name="connsiteX0" fmla="*/ 1111444 w 2217655"/>
              <a:gd name="connsiteY0" fmla="*/ 0 h 2478304"/>
              <a:gd name="connsiteX1" fmla="*/ 2217655 w 2217655"/>
              <a:gd name="connsiteY1" fmla="*/ 1007948 h 2478304"/>
              <a:gd name="connsiteX2" fmla="*/ 1043929 w 2217655"/>
              <a:gd name="connsiteY2" fmla="*/ 2015895 h 2478304"/>
              <a:gd name="connsiteX3" fmla="*/ 919285 w 2217655"/>
              <a:gd name="connsiteY3" fmla="*/ 2005504 h 2478304"/>
              <a:gd name="connsiteX4" fmla="*/ 986801 w 2217655"/>
              <a:gd name="connsiteY4" fmla="*/ 2478304 h 2478304"/>
              <a:gd name="connsiteX5" fmla="*/ 39 w 2217655"/>
              <a:gd name="connsiteY5" fmla="*/ 1007948 h 2478304"/>
              <a:gd name="connsiteX6" fmla="*/ 1111444 w 2217655"/>
              <a:gd name="connsiteY6" fmla="*/ 0 h 2478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7655" h="2478304">
                <a:moveTo>
                  <a:pt x="1111444" y="0"/>
                </a:moveTo>
                <a:cubicBezTo>
                  <a:pt x="1719081" y="0"/>
                  <a:pt x="2217655" y="452018"/>
                  <a:pt x="2217655" y="1007948"/>
                </a:cubicBezTo>
                <a:cubicBezTo>
                  <a:pt x="2217655" y="1563878"/>
                  <a:pt x="1651566" y="2015895"/>
                  <a:pt x="1043929" y="2015895"/>
                </a:cubicBezTo>
                <a:cubicBezTo>
                  <a:pt x="966027" y="2015895"/>
                  <a:pt x="986801" y="2015895"/>
                  <a:pt x="919285" y="2005504"/>
                </a:cubicBezTo>
                <a:cubicBezTo>
                  <a:pt x="711546" y="1984722"/>
                  <a:pt x="986801" y="2478304"/>
                  <a:pt x="986801" y="2478304"/>
                </a:cubicBezTo>
                <a:cubicBezTo>
                  <a:pt x="986801" y="2478304"/>
                  <a:pt x="15620" y="1901592"/>
                  <a:pt x="39" y="1007948"/>
                </a:cubicBezTo>
                <a:cubicBezTo>
                  <a:pt x="-5154" y="452018"/>
                  <a:pt x="498614" y="0"/>
                  <a:pt x="1111444" y="0"/>
                </a:cubicBezTo>
                <a:close/>
              </a:path>
            </a:pathLst>
          </a:custGeom>
        </p:spPr>
        <p:txBody>
          <a:bodyPr wrap="square">
            <a:noAutofit/>
          </a:bodyPr>
          <a:lstStyle/>
          <a:p>
            <a:endParaRPr lang="en-US" dirty="0"/>
          </a:p>
        </p:txBody>
      </p:sp>
      <p:sp>
        <p:nvSpPr>
          <p:cNvPr id="5" name="Picture Placeholder 12"/>
          <p:cNvSpPr>
            <a:spLocks noGrp="1"/>
          </p:cNvSpPr>
          <p:nvPr>
            <p:ph type="pic" sz="quarter" idx="12"/>
          </p:nvPr>
        </p:nvSpPr>
        <p:spPr>
          <a:xfrm>
            <a:off x="6717003" y="2074642"/>
            <a:ext cx="2019275" cy="2256485"/>
          </a:xfrm>
          <a:custGeom>
            <a:avLst/>
            <a:gdLst>
              <a:gd name="connsiteX0" fmla="*/ 1111444 w 2217655"/>
              <a:gd name="connsiteY0" fmla="*/ 0 h 2478304"/>
              <a:gd name="connsiteX1" fmla="*/ 2217655 w 2217655"/>
              <a:gd name="connsiteY1" fmla="*/ 1007948 h 2478304"/>
              <a:gd name="connsiteX2" fmla="*/ 1043929 w 2217655"/>
              <a:gd name="connsiteY2" fmla="*/ 2015895 h 2478304"/>
              <a:gd name="connsiteX3" fmla="*/ 919285 w 2217655"/>
              <a:gd name="connsiteY3" fmla="*/ 2005504 h 2478304"/>
              <a:gd name="connsiteX4" fmla="*/ 986801 w 2217655"/>
              <a:gd name="connsiteY4" fmla="*/ 2478304 h 2478304"/>
              <a:gd name="connsiteX5" fmla="*/ 39 w 2217655"/>
              <a:gd name="connsiteY5" fmla="*/ 1007948 h 2478304"/>
              <a:gd name="connsiteX6" fmla="*/ 1111444 w 2217655"/>
              <a:gd name="connsiteY6" fmla="*/ 0 h 2478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7655" h="2478304">
                <a:moveTo>
                  <a:pt x="1111444" y="0"/>
                </a:moveTo>
                <a:cubicBezTo>
                  <a:pt x="1719081" y="0"/>
                  <a:pt x="2217655" y="452018"/>
                  <a:pt x="2217655" y="1007948"/>
                </a:cubicBezTo>
                <a:cubicBezTo>
                  <a:pt x="2217655" y="1563878"/>
                  <a:pt x="1651566" y="2015895"/>
                  <a:pt x="1043929" y="2015895"/>
                </a:cubicBezTo>
                <a:cubicBezTo>
                  <a:pt x="966027" y="2015895"/>
                  <a:pt x="986801" y="2015895"/>
                  <a:pt x="919285" y="2005504"/>
                </a:cubicBezTo>
                <a:cubicBezTo>
                  <a:pt x="711546" y="1984722"/>
                  <a:pt x="986801" y="2478304"/>
                  <a:pt x="986801" y="2478304"/>
                </a:cubicBezTo>
                <a:cubicBezTo>
                  <a:pt x="986801" y="2478304"/>
                  <a:pt x="15620" y="1901592"/>
                  <a:pt x="39" y="1007948"/>
                </a:cubicBezTo>
                <a:cubicBezTo>
                  <a:pt x="-5154" y="452018"/>
                  <a:pt x="498614" y="0"/>
                  <a:pt x="1111444" y="0"/>
                </a:cubicBezTo>
                <a:close/>
              </a:path>
            </a:pathLst>
          </a:custGeom>
        </p:spPr>
        <p:txBody>
          <a:bodyPr wrap="square">
            <a:noAutofit/>
          </a:bodyPr>
          <a:lstStyle/>
          <a:p>
            <a:endParaRPr lang="en-US" dirty="0"/>
          </a:p>
        </p:txBody>
      </p:sp>
      <p:sp>
        <p:nvSpPr>
          <p:cNvPr id="6" name="Picture Placeholder 13"/>
          <p:cNvSpPr>
            <a:spLocks noGrp="1"/>
          </p:cNvSpPr>
          <p:nvPr>
            <p:ph type="pic" sz="quarter" idx="13"/>
          </p:nvPr>
        </p:nvSpPr>
        <p:spPr>
          <a:xfrm>
            <a:off x="9339511" y="2074642"/>
            <a:ext cx="2019275" cy="2256485"/>
          </a:xfrm>
          <a:custGeom>
            <a:avLst/>
            <a:gdLst>
              <a:gd name="connsiteX0" fmla="*/ 1111444 w 2217655"/>
              <a:gd name="connsiteY0" fmla="*/ 0 h 2478304"/>
              <a:gd name="connsiteX1" fmla="*/ 2217655 w 2217655"/>
              <a:gd name="connsiteY1" fmla="*/ 1007948 h 2478304"/>
              <a:gd name="connsiteX2" fmla="*/ 1043929 w 2217655"/>
              <a:gd name="connsiteY2" fmla="*/ 2015895 h 2478304"/>
              <a:gd name="connsiteX3" fmla="*/ 919285 w 2217655"/>
              <a:gd name="connsiteY3" fmla="*/ 2005504 h 2478304"/>
              <a:gd name="connsiteX4" fmla="*/ 986801 w 2217655"/>
              <a:gd name="connsiteY4" fmla="*/ 2478304 h 2478304"/>
              <a:gd name="connsiteX5" fmla="*/ 39 w 2217655"/>
              <a:gd name="connsiteY5" fmla="*/ 1007948 h 2478304"/>
              <a:gd name="connsiteX6" fmla="*/ 1111444 w 2217655"/>
              <a:gd name="connsiteY6" fmla="*/ 0 h 2478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7655" h="2478304">
                <a:moveTo>
                  <a:pt x="1111444" y="0"/>
                </a:moveTo>
                <a:cubicBezTo>
                  <a:pt x="1719081" y="0"/>
                  <a:pt x="2217655" y="452018"/>
                  <a:pt x="2217655" y="1007948"/>
                </a:cubicBezTo>
                <a:cubicBezTo>
                  <a:pt x="2217655" y="1563878"/>
                  <a:pt x="1651566" y="2015895"/>
                  <a:pt x="1043929" y="2015895"/>
                </a:cubicBezTo>
                <a:cubicBezTo>
                  <a:pt x="966027" y="2015895"/>
                  <a:pt x="986801" y="2015895"/>
                  <a:pt x="919285" y="2005504"/>
                </a:cubicBezTo>
                <a:cubicBezTo>
                  <a:pt x="711546" y="1984722"/>
                  <a:pt x="986801" y="2478304"/>
                  <a:pt x="986801" y="2478304"/>
                </a:cubicBezTo>
                <a:cubicBezTo>
                  <a:pt x="986801" y="2478304"/>
                  <a:pt x="15620" y="1901592"/>
                  <a:pt x="39" y="1007948"/>
                </a:cubicBezTo>
                <a:cubicBezTo>
                  <a:pt x="-5154" y="452018"/>
                  <a:pt x="498614" y="0"/>
                  <a:pt x="1111444"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17892922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4 Images">
    <p:spTree>
      <p:nvGrpSpPr>
        <p:cNvPr id="1" name=""/>
        <p:cNvGrpSpPr/>
        <p:nvPr/>
      </p:nvGrpSpPr>
      <p:grpSpPr>
        <a:xfrm>
          <a:off x="0" y="0"/>
          <a:ext cx="0" cy="0"/>
          <a:chOff x="0" y="0"/>
          <a:chExt cx="0" cy="0"/>
        </a:xfrm>
      </p:grpSpPr>
      <p:sp>
        <p:nvSpPr>
          <p:cNvPr id="10" name="Picture Placeholder 13"/>
          <p:cNvSpPr>
            <a:spLocks noGrp="1"/>
          </p:cNvSpPr>
          <p:nvPr>
            <p:ph type="pic" sz="quarter" idx="13"/>
          </p:nvPr>
        </p:nvSpPr>
        <p:spPr>
          <a:xfrm>
            <a:off x="670659"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8" name="Picture Placeholder 13"/>
          <p:cNvSpPr>
            <a:spLocks noGrp="1"/>
          </p:cNvSpPr>
          <p:nvPr>
            <p:ph type="pic" sz="quarter" idx="15"/>
          </p:nvPr>
        </p:nvSpPr>
        <p:spPr>
          <a:xfrm>
            <a:off x="3590635"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9" name="Picture Placeholder 13"/>
          <p:cNvSpPr>
            <a:spLocks noGrp="1"/>
          </p:cNvSpPr>
          <p:nvPr>
            <p:ph type="pic" sz="quarter" idx="16"/>
          </p:nvPr>
        </p:nvSpPr>
        <p:spPr>
          <a:xfrm>
            <a:off x="6510611"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12" name="Picture Placeholder 13"/>
          <p:cNvSpPr>
            <a:spLocks noGrp="1"/>
          </p:cNvSpPr>
          <p:nvPr>
            <p:ph type="pic" sz="quarter" idx="17"/>
          </p:nvPr>
        </p:nvSpPr>
        <p:spPr>
          <a:xfrm>
            <a:off x="9430587"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8815217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am Work #1">
    <p:spTree>
      <p:nvGrpSpPr>
        <p:cNvPr id="1" name=""/>
        <p:cNvGrpSpPr/>
        <p:nvPr/>
      </p:nvGrpSpPr>
      <p:grpSpPr>
        <a:xfrm>
          <a:off x="0" y="0"/>
          <a:ext cx="0" cy="0"/>
          <a:chOff x="0" y="0"/>
          <a:chExt cx="0" cy="0"/>
        </a:xfrm>
      </p:grpSpPr>
      <p:sp>
        <p:nvSpPr>
          <p:cNvPr id="7" name="Picture Placeholder 6"/>
          <p:cNvSpPr>
            <a:spLocks noGrp="1"/>
          </p:cNvSpPr>
          <p:nvPr>
            <p:ph type="pic" sz="quarter" idx="10" hasCustomPrompt="1"/>
          </p:nvPr>
        </p:nvSpPr>
        <p:spPr>
          <a:xfrm rot="434797">
            <a:off x="1263797" y="1420743"/>
            <a:ext cx="1928813" cy="1928707"/>
          </a:xfrm>
          <a:prstGeom prst="rect">
            <a:avLst/>
          </a:prstGeom>
          <a:solidFill>
            <a:schemeClr val="bg1">
              <a:lumMod val="65000"/>
            </a:schemeClr>
          </a:solidFill>
        </p:spPr>
        <p:txBody>
          <a:bodyPr/>
          <a:lstStyle>
            <a:lvl1pPr marL="0" indent="0">
              <a:buNone/>
              <a:defRPr sz="1055" b="1">
                <a:solidFill>
                  <a:schemeClr val="bg1"/>
                </a:solidFill>
              </a:defRPr>
            </a:lvl1pPr>
          </a:lstStyle>
          <a:p>
            <a:r>
              <a:rPr lang="en-US" smtClean="0"/>
              <a:t>Team</a:t>
            </a:r>
            <a:endParaRPr lang="en-US"/>
          </a:p>
        </p:txBody>
      </p:sp>
      <p:sp>
        <p:nvSpPr>
          <p:cNvPr id="8" name="Picture Placeholder 6"/>
          <p:cNvSpPr>
            <a:spLocks noGrp="1"/>
          </p:cNvSpPr>
          <p:nvPr>
            <p:ph type="pic" sz="quarter" idx="11" hasCustomPrompt="1"/>
          </p:nvPr>
        </p:nvSpPr>
        <p:spPr>
          <a:xfrm rot="434797">
            <a:off x="6765683" y="1432568"/>
            <a:ext cx="1928813" cy="1928707"/>
          </a:xfrm>
          <a:prstGeom prst="rect">
            <a:avLst/>
          </a:prstGeom>
          <a:solidFill>
            <a:schemeClr val="bg1">
              <a:lumMod val="65000"/>
            </a:schemeClr>
          </a:solidFill>
        </p:spPr>
        <p:txBody>
          <a:bodyPr/>
          <a:lstStyle>
            <a:lvl1pPr marL="0" indent="0">
              <a:buNone/>
              <a:defRPr sz="1055" b="1">
                <a:solidFill>
                  <a:schemeClr val="bg1"/>
                </a:solidFill>
              </a:defRPr>
            </a:lvl1pPr>
          </a:lstStyle>
          <a:p>
            <a:r>
              <a:rPr lang="en-US" smtClean="0"/>
              <a:t>Team</a:t>
            </a:r>
            <a:endParaRPr lang="en-US"/>
          </a:p>
        </p:txBody>
      </p:sp>
      <p:sp>
        <p:nvSpPr>
          <p:cNvPr id="9" name="Picture Placeholder 6"/>
          <p:cNvSpPr>
            <a:spLocks noGrp="1"/>
          </p:cNvSpPr>
          <p:nvPr>
            <p:ph type="pic" sz="quarter" idx="12" hasCustomPrompt="1"/>
          </p:nvPr>
        </p:nvSpPr>
        <p:spPr>
          <a:xfrm rot="434797">
            <a:off x="1261391" y="3857655"/>
            <a:ext cx="1928813" cy="1928707"/>
          </a:xfrm>
          <a:prstGeom prst="rect">
            <a:avLst/>
          </a:prstGeom>
          <a:solidFill>
            <a:schemeClr val="bg1">
              <a:lumMod val="65000"/>
            </a:schemeClr>
          </a:solidFill>
        </p:spPr>
        <p:txBody>
          <a:bodyPr/>
          <a:lstStyle>
            <a:lvl1pPr marL="0" indent="0">
              <a:buNone/>
              <a:defRPr sz="1055" b="1">
                <a:solidFill>
                  <a:schemeClr val="bg1"/>
                </a:solidFill>
              </a:defRPr>
            </a:lvl1pPr>
          </a:lstStyle>
          <a:p>
            <a:r>
              <a:rPr lang="en-US" smtClean="0"/>
              <a:t>Team</a:t>
            </a:r>
            <a:endParaRPr lang="en-US"/>
          </a:p>
        </p:txBody>
      </p:sp>
      <p:sp>
        <p:nvSpPr>
          <p:cNvPr id="10" name="Picture Placeholder 6"/>
          <p:cNvSpPr>
            <a:spLocks noGrp="1"/>
          </p:cNvSpPr>
          <p:nvPr>
            <p:ph type="pic" sz="quarter" idx="13" hasCustomPrompt="1"/>
          </p:nvPr>
        </p:nvSpPr>
        <p:spPr>
          <a:xfrm rot="434797">
            <a:off x="6772921" y="3874288"/>
            <a:ext cx="1928813" cy="1928707"/>
          </a:xfrm>
          <a:prstGeom prst="rect">
            <a:avLst/>
          </a:prstGeom>
          <a:solidFill>
            <a:schemeClr val="bg1">
              <a:lumMod val="65000"/>
            </a:schemeClr>
          </a:solidFill>
        </p:spPr>
        <p:txBody>
          <a:bodyPr/>
          <a:lstStyle>
            <a:lvl1pPr marL="0" indent="0">
              <a:buNone/>
              <a:defRPr sz="1055" b="1">
                <a:solidFill>
                  <a:schemeClr val="bg1"/>
                </a:solidFill>
              </a:defRPr>
            </a:lvl1pPr>
          </a:lstStyle>
          <a:p>
            <a:r>
              <a:rPr lang="en-US" smtClean="0"/>
              <a:t>Team</a:t>
            </a:r>
            <a:endParaRPr lang="en-US"/>
          </a:p>
        </p:txBody>
      </p:sp>
    </p:spTree>
    <p:extLst>
      <p:ext uri="{BB962C8B-B14F-4D97-AF65-F5344CB8AC3E}">
        <p14:creationId xmlns:p14="http://schemas.microsoft.com/office/powerpoint/2010/main" val="176688424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am Work #2">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923704" y="1456085"/>
            <a:ext cx="1485186" cy="2160240"/>
          </a:xfrm>
          <a:prstGeom prst="rect">
            <a:avLst/>
          </a:prstGeom>
          <a:solidFill>
            <a:schemeClr val="bg1">
              <a:lumMod val="65000"/>
            </a:schemeClr>
          </a:solidFill>
        </p:spPr>
        <p:txBody>
          <a:bodyPr/>
          <a:lstStyle>
            <a:lvl1pPr marL="0" indent="0">
              <a:buNone/>
              <a:defRPr sz="1055" b="1">
                <a:solidFill>
                  <a:schemeClr val="bg1"/>
                </a:solidFill>
              </a:defRPr>
            </a:lvl1pPr>
          </a:lstStyle>
          <a:p>
            <a:endParaRPr lang="en-US" dirty="0" smtClean="0"/>
          </a:p>
        </p:txBody>
      </p:sp>
      <p:sp>
        <p:nvSpPr>
          <p:cNvPr id="15" name="Picture Placeholder 8"/>
          <p:cNvSpPr>
            <a:spLocks noGrp="1"/>
          </p:cNvSpPr>
          <p:nvPr>
            <p:ph type="pic" sz="quarter" idx="11"/>
          </p:nvPr>
        </p:nvSpPr>
        <p:spPr>
          <a:xfrm>
            <a:off x="2841303" y="1456085"/>
            <a:ext cx="1485186" cy="2160240"/>
          </a:xfrm>
          <a:prstGeom prst="rect">
            <a:avLst/>
          </a:prstGeom>
          <a:solidFill>
            <a:schemeClr val="bg1">
              <a:lumMod val="65000"/>
            </a:schemeClr>
          </a:solidFill>
        </p:spPr>
        <p:txBody>
          <a:bodyPr/>
          <a:lstStyle>
            <a:lvl1pPr marL="0" indent="0">
              <a:buNone/>
              <a:defRPr sz="1055" b="1">
                <a:solidFill>
                  <a:schemeClr val="bg1"/>
                </a:solidFill>
              </a:defRPr>
            </a:lvl1pPr>
          </a:lstStyle>
          <a:p>
            <a:endParaRPr lang="en-US" dirty="0" smtClean="0"/>
          </a:p>
        </p:txBody>
      </p:sp>
      <p:sp>
        <p:nvSpPr>
          <p:cNvPr id="16" name="Picture Placeholder 8"/>
          <p:cNvSpPr>
            <a:spLocks noGrp="1"/>
          </p:cNvSpPr>
          <p:nvPr>
            <p:ph type="pic" sz="quarter" idx="12"/>
          </p:nvPr>
        </p:nvSpPr>
        <p:spPr>
          <a:xfrm>
            <a:off x="4758902" y="1456085"/>
            <a:ext cx="1485186" cy="2160240"/>
          </a:xfrm>
          <a:prstGeom prst="rect">
            <a:avLst/>
          </a:prstGeom>
          <a:solidFill>
            <a:schemeClr val="bg1">
              <a:lumMod val="65000"/>
            </a:schemeClr>
          </a:solidFill>
        </p:spPr>
        <p:txBody>
          <a:bodyPr/>
          <a:lstStyle>
            <a:lvl1pPr marL="0" indent="0">
              <a:buNone/>
              <a:defRPr sz="1055" b="1">
                <a:solidFill>
                  <a:schemeClr val="bg1"/>
                </a:solidFill>
              </a:defRPr>
            </a:lvl1pPr>
          </a:lstStyle>
          <a:p>
            <a:endParaRPr lang="en-US" dirty="0" smtClean="0"/>
          </a:p>
        </p:txBody>
      </p:sp>
      <p:sp>
        <p:nvSpPr>
          <p:cNvPr id="17" name="Picture Placeholder 8"/>
          <p:cNvSpPr>
            <a:spLocks noGrp="1"/>
          </p:cNvSpPr>
          <p:nvPr>
            <p:ph type="pic" sz="quarter" idx="13"/>
          </p:nvPr>
        </p:nvSpPr>
        <p:spPr>
          <a:xfrm>
            <a:off x="6676501" y="1456085"/>
            <a:ext cx="1485186" cy="2160240"/>
          </a:xfrm>
          <a:prstGeom prst="rect">
            <a:avLst/>
          </a:prstGeom>
          <a:solidFill>
            <a:schemeClr val="bg1">
              <a:lumMod val="65000"/>
            </a:schemeClr>
          </a:solidFill>
        </p:spPr>
        <p:txBody>
          <a:bodyPr/>
          <a:lstStyle>
            <a:lvl1pPr marL="0" indent="0">
              <a:buNone/>
              <a:defRPr sz="1055" b="1">
                <a:solidFill>
                  <a:schemeClr val="bg1"/>
                </a:solidFill>
              </a:defRPr>
            </a:lvl1pPr>
          </a:lstStyle>
          <a:p>
            <a:endParaRPr lang="en-US" dirty="0" smtClean="0"/>
          </a:p>
        </p:txBody>
      </p:sp>
      <p:sp>
        <p:nvSpPr>
          <p:cNvPr id="19" name="Picture Placeholder 8"/>
          <p:cNvSpPr>
            <a:spLocks noGrp="1"/>
          </p:cNvSpPr>
          <p:nvPr>
            <p:ph type="pic" sz="quarter" idx="14"/>
          </p:nvPr>
        </p:nvSpPr>
        <p:spPr>
          <a:xfrm>
            <a:off x="8594100" y="1456085"/>
            <a:ext cx="1485186" cy="2160240"/>
          </a:xfrm>
          <a:prstGeom prst="rect">
            <a:avLst/>
          </a:prstGeom>
          <a:solidFill>
            <a:schemeClr val="bg1">
              <a:lumMod val="65000"/>
            </a:schemeClr>
          </a:solidFill>
        </p:spPr>
        <p:txBody>
          <a:bodyPr/>
          <a:lstStyle>
            <a:lvl1pPr marL="0" indent="0">
              <a:buNone/>
              <a:defRPr sz="1055" b="1">
                <a:solidFill>
                  <a:schemeClr val="bg1"/>
                </a:solidFill>
              </a:defRPr>
            </a:lvl1pPr>
          </a:lstStyle>
          <a:p>
            <a:endParaRPr lang="en-US" dirty="0" smtClean="0"/>
          </a:p>
        </p:txBody>
      </p:sp>
      <p:sp>
        <p:nvSpPr>
          <p:cNvPr id="20" name="Picture Placeholder 8"/>
          <p:cNvSpPr>
            <a:spLocks noGrp="1"/>
          </p:cNvSpPr>
          <p:nvPr>
            <p:ph type="pic" sz="quarter" idx="15"/>
          </p:nvPr>
        </p:nvSpPr>
        <p:spPr>
          <a:xfrm>
            <a:off x="10427431" y="1456085"/>
            <a:ext cx="1485186" cy="2160240"/>
          </a:xfrm>
          <a:prstGeom prst="rect">
            <a:avLst/>
          </a:prstGeom>
          <a:solidFill>
            <a:schemeClr val="bg1">
              <a:lumMod val="65000"/>
            </a:schemeClr>
          </a:solidFill>
        </p:spPr>
        <p:txBody>
          <a:bodyPr/>
          <a:lstStyle>
            <a:lvl1pPr marL="0" indent="0">
              <a:buNone/>
              <a:defRPr sz="1055" b="1">
                <a:solidFill>
                  <a:schemeClr val="bg1"/>
                </a:solidFill>
              </a:defRPr>
            </a:lvl1pPr>
          </a:lstStyle>
          <a:p>
            <a:endParaRPr lang="en-US" dirty="0" smtClean="0"/>
          </a:p>
        </p:txBody>
      </p:sp>
    </p:spTree>
    <p:extLst>
      <p:ext uri="{BB962C8B-B14F-4D97-AF65-F5344CB8AC3E}">
        <p14:creationId xmlns:p14="http://schemas.microsoft.com/office/powerpoint/2010/main" val="341576014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am Work #3">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1123545" y="1744117"/>
            <a:ext cx="1822728" cy="1822628"/>
          </a:xfrm>
          <a:prstGeom prst="foldedCorner">
            <a:avLst/>
          </a:prstGeom>
          <a:solidFill>
            <a:schemeClr val="bg1">
              <a:lumMod val="65000"/>
            </a:schemeClr>
          </a:solidFill>
        </p:spPr>
        <p:txBody>
          <a:bodyPr/>
          <a:lstStyle>
            <a:lvl1pPr marL="0" indent="0">
              <a:buNone/>
              <a:defRPr sz="1055" b="1">
                <a:solidFill>
                  <a:schemeClr val="bg1"/>
                </a:solidFill>
              </a:defRPr>
            </a:lvl1pPr>
          </a:lstStyle>
          <a:p>
            <a:endParaRPr lang="en-US"/>
          </a:p>
        </p:txBody>
      </p:sp>
      <p:sp>
        <p:nvSpPr>
          <p:cNvPr id="9" name="Picture Placeholder 7"/>
          <p:cNvSpPr>
            <a:spLocks noGrp="1"/>
          </p:cNvSpPr>
          <p:nvPr>
            <p:ph type="pic" sz="quarter" idx="11"/>
          </p:nvPr>
        </p:nvSpPr>
        <p:spPr>
          <a:xfrm>
            <a:off x="3325899" y="2876670"/>
            <a:ext cx="1822728" cy="1822628"/>
          </a:xfrm>
          <a:prstGeom prst="foldedCorner">
            <a:avLst/>
          </a:prstGeom>
          <a:solidFill>
            <a:schemeClr val="bg1">
              <a:lumMod val="65000"/>
            </a:schemeClr>
          </a:solidFill>
        </p:spPr>
        <p:txBody>
          <a:bodyPr/>
          <a:lstStyle>
            <a:lvl1pPr marL="0" indent="0">
              <a:buNone/>
              <a:defRPr sz="1055" b="1">
                <a:solidFill>
                  <a:schemeClr val="bg1"/>
                </a:solidFill>
              </a:defRPr>
            </a:lvl1pPr>
          </a:lstStyle>
          <a:p>
            <a:endParaRPr lang="en-US"/>
          </a:p>
        </p:txBody>
      </p:sp>
      <p:sp>
        <p:nvSpPr>
          <p:cNvPr id="10" name="Picture Placeholder 7"/>
          <p:cNvSpPr>
            <a:spLocks noGrp="1"/>
          </p:cNvSpPr>
          <p:nvPr>
            <p:ph type="pic" sz="quarter" idx="12"/>
          </p:nvPr>
        </p:nvSpPr>
        <p:spPr>
          <a:xfrm>
            <a:off x="5528253" y="1744117"/>
            <a:ext cx="1822728" cy="1822628"/>
          </a:xfrm>
          <a:prstGeom prst="foldedCorner">
            <a:avLst/>
          </a:prstGeom>
          <a:solidFill>
            <a:schemeClr val="bg1">
              <a:lumMod val="65000"/>
            </a:schemeClr>
          </a:solidFill>
        </p:spPr>
        <p:txBody>
          <a:bodyPr/>
          <a:lstStyle>
            <a:lvl1pPr marL="0" indent="0">
              <a:buNone/>
              <a:defRPr sz="1055" b="1">
                <a:solidFill>
                  <a:schemeClr val="bg1"/>
                </a:solidFill>
              </a:defRPr>
            </a:lvl1pPr>
          </a:lstStyle>
          <a:p>
            <a:endParaRPr lang="en-US"/>
          </a:p>
        </p:txBody>
      </p:sp>
      <p:sp>
        <p:nvSpPr>
          <p:cNvPr id="11" name="Picture Placeholder 7"/>
          <p:cNvSpPr>
            <a:spLocks noGrp="1"/>
          </p:cNvSpPr>
          <p:nvPr>
            <p:ph type="pic" sz="quarter" idx="13"/>
          </p:nvPr>
        </p:nvSpPr>
        <p:spPr>
          <a:xfrm>
            <a:off x="7726459" y="2876670"/>
            <a:ext cx="1822728" cy="1822628"/>
          </a:xfrm>
          <a:prstGeom prst="foldedCorner">
            <a:avLst/>
          </a:prstGeom>
          <a:solidFill>
            <a:schemeClr val="bg1">
              <a:lumMod val="65000"/>
            </a:schemeClr>
          </a:solidFill>
        </p:spPr>
        <p:txBody>
          <a:bodyPr/>
          <a:lstStyle>
            <a:lvl1pPr marL="0" indent="0">
              <a:buNone/>
              <a:defRPr sz="1055" b="1">
                <a:solidFill>
                  <a:schemeClr val="bg1"/>
                </a:solidFill>
              </a:defRPr>
            </a:lvl1pPr>
          </a:lstStyle>
          <a:p>
            <a:endParaRPr lang="en-US"/>
          </a:p>
        </p:txBody>
      </p:sp>
      <p:sp>
        <p:nvSpPr>
          <p:cNvPr id="12" name="Picture Placeholder 7"/>
          <p:cNvSpPr>
            <a:spLocks noGrp="1"/>
          </p:cNvSpPr>
          <p:nvPr>
            <p:ph type="pic" sz="quarter" idx="14"/>
          </p:nvPr>
        </p:nvSpPr>
        <p:spPr>
          <a:xfrm>
            <a:off x="9928813" y="1744117"/>
            <a:ext cx="1822728" cy="1822628"/>
          </a:xfrm>
          <a:prstGeom prst="foldedCorner">
            <a:avLst/>
          </a:prstGeom>
          <a:solidFill>
            <a:schemeClr val="bg1">
              <a:lumMod val="65000"/>
            </a:schemeClr>
          </a:solidFill>
        </p:spPr>
        <p:txBody>
          <a:bodyPr/>
          <a:lstStyle>
            <a:lvl1pPr marL="0" indent="0">
              <a:buNone/>
              <a:defRPr sz="1055" b="1">
                <a:solidFill>
                  <a:schemeClr val="bg1"/>
                </a:solidFill>
              </a:defRPr>
            </a:lvl1pPr>
          </a:lstStyle>
          <a:p>
            <a:endParaRPr lang="en-US"/>
          </a:p>
        </p:txBody>
      </p:sp>
    </p:spTree>
    <p:extLst>
      <p:ext uri="{BB962C8B-B14F-4D97-AF65-F5344CB8AC3E}">
        <p14:creationId xmlns:p14="http://schemas.microsoft.com/office/powerpoint/2010/main" val="389069063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4028" r:id="rId1"/>
    <p:sldLayoutId id="2147484045" r:id="rId2"/>
    <p:sldLayoutId id="2147484046" r:id="rId3"/>
    <p:sldLayoutId id="2147484047" r:id="rId4"/>
    <p:sldLayoutId id="2147484048" r:id="rId5"/>
    <p:sldLayoutId id="2147484049" r:id="rId6"/>
    <p:sldLayoutId id="2147484051" r:id="rId7"/>
    <p:sldLayoutId id="2147484052" r:id="rId8"/>
    <p:sldLayoutId id="2147484054" r:id="rId9"/>
    <p:sldLayoutId id="2147484055" r:id="rId10"/>
    <p:sldLayoutId id="2147484056" r:id="rId11"/>
    <p:sldLayoutId id="2147484057" r:id="rId12"/>
    <p:sldLayoutId id="2147484058" r:id="rId13"/>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4.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notesSlide" Target="../notesSlides/notesSlide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3.xml"/><Relationship Id="rId5" Type="http://schemas.openxmlformats.org/officeDocument/2006/relationships/tags" Target="../tags/tag16.xml"/><Relationship Id="rId4" Type="http://schemas.openxmlformats.org/officeDocument/2006/relationships/tags" Target="../tags/tag15.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19.xml"/><Relationship Id="rId7" Type="http://schemas.openxmlformats.org/officeDocument/2006/relationships/notesSlide" Target="../notesSlides/notesSlide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Layout" Target="../slideLayouts/slideLayout3.xml"/><Relationship Id="rId5" Type="http://schemas.openxmlformats.org/officeDocument/2006/relationships/tags" Target="../tags/tag21.xml"/><Relationship Id="rId4" Type="http://schemas.openxmlformats.org/officeDocument/2006/relationships/tags" Target="../tags/tag20.xml"/></Relationships>
</file>

<file path=ppt/slides/_rels/slide1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notesSlide" Target="../notesSlides/notesSlide15.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Layout" Target="../slideLayouts/slideLayout3.xml"/><Relationship Id="rId5" Type="http://schemas.openxmlformats.org/officeDocument/2006/relationships/tags" Target="../tags/tag26.xml"/><Relationship Id="rId4" Type="http://schemas.openxmlformats.org/officeDocument/2006/relationships/tags" Target="../tags/tag25.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notesSlide" Target="../notesSlides/notesSlide21.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slideLayout" Target="../slideLayouts/slideLayout3.xml"/><Relationship Id="rId5" Type="http://schemas.openxmlformats.org/officeDocument/2006/relationships/tags" Target="../tags/tag31.xml"/><Relationship Id="rId4" Type="http://schemas.openxmlformats.org/officeDocument/2006/relationships/tags" Target="../tags/tag30.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0" y="0"/>
            <a:ext cx="12858750" cy="7232650"/>
          </a:xfrm>
          <a:prstGeom prst="rect">
            <a:avLst/>
          </a:prstGeom>
          <a:blipFill dpi="0" rotWithShape="1">
            <a:blip r:embed="rId5">
              <a:extLst>
                <a:ext uri="{28A0092B-C50C-407E-A947-70E740481C1C}">
                  <a14:useLocalDpi xmlns:a14="http://schemas.microsoft.com/office/drawing/2010/main" val="0"/>
                </a:ext>
              </a:extLst>
            </a:blip>
            <a:srcRect/>
            <a:stretch>
              <a:fillRect l="4094" t="3612" r="4094" b="-19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2646192" y="4811335"/>
            <a:ext cx="7566366" cy="123110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8000" kern="5000" smtClean="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rPr>
              <a:t>3D</a:t>
            </a:r>
            <a:r>
              <a:rPr lang="zh-CN" altLang="en-US" sz="8000" kern="5000" smtClean="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rPr>
              <a:t>小人培训</a:t>
            </a:r>
            <a:r>
              <a:rPr lang="en-US" altLang="zh-CN" sz="8000" kern="5000" smtClean="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rPr>
              <a:t>PPT</a:t>
            </a:r>
            <a:endParaRPr lang="zh-CN" altLang="en-US" sz="8000" kern="5000" dirty="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7" name="矩形 259"/>
          <p:cNvSpPr>
            <a:spLocks noChangeArrowheads="1"/>
          </p:cNvSpPr>
          <p:nvPr/>
        </p:nvSpPr>
        <p:spPr bwMode="auto">
          <a:xfrm>
            <a:off x="3102632" y="5870616"/>
            <a:ext cx="6653486" cy="369332"/>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400" b="1" smtClean="0">
                <a:solidFill>
                  <a:schemeClr val="accent1"/>
                </a:solidFill>
                <a:cs typeface="Arial" panose="020B0604020202020204" pitchFamily="34" charset="0"/>
              </a:rPr>
              <a:t>THE 3 D DOG TRAINING PPT</a:t>
            </a:r>
            <a:endParaRPr lang="zh-CN" altLang="en-US" sz="2400" b="1" dirty="0">
              <a:solidFill>
                <a:schemeClr val="accent1"/>
              </a:solidFill>
              <a:cs typeface="Arial" panose="020B0604020202020204" pitchFamily="34" charset="0"/>
            </a:endParaRPr>
          </a:p>
        </p:txBody>
      </p:sp>
      <p:sp>
        <p:nvSpPr>
          <p:cNvPr id="6" name="矩形 259"/>
          <p:cNvSpPr>
            <a:spLocks noChangeArrowheads="1"/>
          </p:cNvSpPr>
          <p:nvPr/>
        </p:nvSpPr>
        <p:spPr bwMode="auto">
          <a:xfrm>
            <a:off x="3477047" y="6475963"/>
            <a:ext cx="5904656" cy="323165"/>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700" b="1" smtClean="0">
                <a:solidFill>
                  <a:schemeClr val="accent1"/>
                </a:solidFill>
                <a:cs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700" b="1" dirty="0">
              <a:solidFill>
                <a:schemeClr val="accent1"/>
              </a:solidFill>
              <a:cs typeface="Arial" panose="020B0604020202020204" pitchFamily="34" charset="0"/>
            </a:endParaRPr>
          </a:p>
        </p:txBody>
      </p:sp>
      <p:pic>
        <p:nvPicPr>
          <p:cNvPr id="2"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981019"/>
            <a:ext cx="609600" cy="609600"/>
          </a:xfrm>
          <a:prstGeom prst="rect">
            <a:avLst/>
          </a:prstGeom>
        </p:spPr>
      </p:pic>
    </p:spTree>
    <p:extLst>
      <p:ext uri="{BB962C8B-B14F-4D97-AF65-F5344CB8AC3E}">
        <p14:creationId xmlns:p14="http://schemas.microsoft.com/office/powerpoint/2010/main" val="6613918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nodeType="clickPar">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8"/>
                                        </p:tgtEl>
                                        <p:attrNameLst>
                                          <p:attrName>ppt_y</p:attrName>
                                        </p:attrNameLst>
                                      </p:cBhvr>
                                      <p:tavLst>
                                        <p:tav tm="0">
                                          <p:val>
                                            <p:strVal val="#ppt_y"/>
                                          </p:val>
                                        </p:tav>
                                        <p:tav tm="100000">
                                          <p:val>
                                            <p:strVal val="#ppt_y"/>
                                          </p:val>
                                        </p:tav>
                                      </p:tavLst>
                                    </p:anim>
                                    <p:anim calcmode="lin" valueType="num">
                                      <p:cBhvr>
                                        <p:cTn id="1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8"/>
                                        </p:tgtEl>
                                      </p:cBhvr>
                                    </p:animEffect>
                                  </p:childTnLst>
                                </p:cTn>
                              </p:par>
                            </p:childTnLst>
                          </p:cTn>
                        </p:par>
                        <p:par>
                          <p:cTn id="20" fill="hold">
                            <p:stCondLst>
                              <p:cond delay="140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8"/>
                                        </p:tgtEl>
                                      </p:cBhvr>
                                    </p:animEffect>
                                    <p:animScale>
                                      <p:cBhvr>
                                        <p:cTn id="23" dur="250" autoRev="1" fill="hold"/>
                                        <p:tgtEl>
                                          <p:spTgt spid="8"/>
                                        </p:tgtEl>
                                      </p:cBhvr>
                                      <p:by x="105000" y="105000"/>
                                    </p:animScale>
                                  </p:childTnLst>
                                </p:cTn>
                              </p:par>
                            </p:childTnLst>
                          </p:cTn>
                        </p:par>
                        <p:par>
                          <p:cTn id="24" fill="hold">
                            <p:stCondLst>
                              <p:cond delay="19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anim calcmode="lin" valueType="num">
                                      <p:cBhvr>
                                        <p:cTn id="2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7"/>
                                        </p:tgtEl>
                                      </p:cBhvr>
                                    </p:animEffect>
                                  </p:childTnLst>
                                </p:cTn>
                              </p:par>
                            </p:childTnLst>
                          </p:cTn>
                        </p:par>
                        <p:par>
                          <p:cTn id="32" fill="hold">
                            <p:stCondLst>
                              <p:cond delay="3300"/>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7"/>
                                        </p:tgtEl>
                                      </p:cBhvr>
                                    </p:animEffect>
                                    <p:animScale>
                                      <p:cBhvr>
                                        <p:cTn id="35" dur="250" autoRev="1" fill="hold"/>
                                        <p:tgtEl>
                                          <p:spTgt spid="7"/>
                                        </p:tgtEl>
                                      </p:cBhvr>
                                      <p:by x="105000" y="105000"/>
                                    </p:animScale>
                                  </p:childTnLst>
                                </p:cTn>
                              </p:par>
                            </p:childTnLst>
                          </p:cTn>
                        </p:par>
                        <p:par>
                          <p:cTn id="36" fill="hold">
                            <p:stCondLst>
                              <p:cond delay="38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6"/>
                                        </p:tgtEl>
                                        <p:attrNameLst>
                                          <p:attrName>ppt_y</p:attrName>
                                        </p:attrNameLst>
                                      </p:cBhvr>
                                      <p:tavLst>
                                        <p:tav tm="0">
                                          <p:val>
                                            <p:strVal val="#ppt_y"/>
                                          </p:val>
                                        </p:tav>
                                        <p:tav tm="100000">
                                          <p:val>
                                            <p:strVal val="#ppt_y"/>
                                          </p:val>
                                        </p:tav>
                                      </p:tavLst>
                                    </p:anim>
                                    <p:anim calcmode="lin" valueType="num">
                                      <p:cBhvr>
                                        <p:cTn id="41"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6"/>
                                        </p:tgtEl>
                                      </p:cBhvr>
                                    </p:animEffect>
                                  </p:childTnLst>
                                </p:cTn>
                              </p:par>
                            </p:childTnLst>
                          </p:cTn>
                        </p:par>
                        <p:par>
                          <p:cTn id="44" fill="hold">
                            <p:stCondLst>
                              <p:cond delay="19250"/>
                            </p:stCondLst>
                            <p:childTnLst>
                              <p:par>
                                <p:cTn id="45" presetID="26" presetClass="emph" presetSubtype="0" fill="hold" grpId="1" nodeType="afterEffect">
                                  <p:stCondLst>
                                    <p:cond delay="0"/>
                                  </p:stCondLst>
                                  <p:iterate type="lt">
                                    <p:tmPct val="0"/>
                                  </p:iterate>
                                  <p:childTnLst>
                                    <p:animEffect transition="out" filter="fade">
                                      <p:cBhvr>
                                        <p:cTn id="46" dur="500" tmFilter="0, 0; .2, .5; .8, .5; 1, 0"/>
                                        <p:tgtEl>
                                          <p:spTgt spid="6"/>
                                        </p:tgtEl>
                                      </p:cBhvr>
                                    </p:animEffect>
                                    <p:animScale>
                                      <p:cBhvr>
                                        <p:cTn id="4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2"/>
                </p:tgtEl>
              </p:cMediaNode>
            </p:audio>
          </p:childTnLst>
        </p:cTn>
      </p:par>
    </p:tnLst>
    <p:bldLst>
      <p:bldP spid="3" grpId="0" animBg="1"/>
      <p:bldP spid="8" grpId="0"/>
      <p:bldP spid="8" grpId="1"/>
      <p:bldP spid="7" grpId="0"/>
      <p:bldP spid="7" grpId="1"/>
      <p:bldP spid="6" grpId="0"/>
      <p:bldP spid="6"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a:spLocks/>
          </p:cNvSpPr>
          <p:nvPr/>
        </p:nvSpPr>
        <p:spPr bwMode="auto">
          <a:xfrm>
            <a:off x="-28209" y="1485814"/>
            <a:ext cx="6129086" cy="4261025"/>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2"/>
          </a:solidFill>
          <a:ln w="0">
            <a:noFill/>
            <a:prstDash val="solid"/>
            <a:round/>
            <a:headEnd/>
            <a:tailEnd/>
          </a:ln>
        </p:spPr>
        <p:txBody>
          <a:bodyPr vert="horz" wrap="square" lIns="128573" tIns="64286" rIns="128573" bIns="64286"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MH_Number_1"/>
          <p:cNvSpPr/>
          <p:nvPr>
            <p:custDataLst>
              <p:tags r:id="rId1"/>
            </p:custDataLst>
          </p:nvPr>
        </p:nvSpPr>
        <p:spPr>
          <a:xfrm>
            <a:off x="6655459" y="2104241"/>
            <a:ext cx="379647" cy="37964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1" name="MH_Entry_1"/>
          <p:cNvSpPr/>
          <p:nvPr>
            <p:custDataLst>
              <p:tags r:id="rId2"/>
            </p:custDataLst>
          </p:nvPr>
        </p:nvSpPr>
        <p:spPr>
          <a:xfrm>
            <a:off x="7360418" y="2043742"/>
            <a:ext cx="2466406"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r>
              <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Number_2"/>
          <p:cNvSpPr/>
          <p:nvPr>
            <p:custDataLst>
              <p:tags r:id="rId3"/>
            </p:custDataLst>
          </p:nvPr>
        </p:nvSpPr>
        <p:spPr>
          <a:xfrm>
            <a:off x="6655459" y="2973709"/>
            <a:ext cx="379647" cy="37964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3" name="MH_Entry_2"/>
          <p:cNvSpPr/>
          <p:nvPr>
            <p:custDataLst>
              <p:tags r:id="rId4"/>
            </p:custDataLst>
          </p:nvPr>
        </p:nvSpPr>
        <p:spPr>
          <a:xfrm>
            <a:off x="7360418" y="2913211"/>
            <a:ext cx="2466406"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Number_3"/>
          <p:cNvSpPr/>
          <p:nvPr>
            <p:custDataLst>
              <p:tags r:id="rId5"/>
            </p:custDataLst>
          </p:nvPr>
        </p:nvSpPr>
        <p:spPr>
          <a:xfrm>
            <a:off x="6655459" y="3843177"/>
            <a:ext cx="379647" cy="37964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5" name="MH_Entry_3"/>
          <p:cNvSpPr/>
          <p:nvPr>
            <p:custDataLst>
              <p:tags r:id="rId6"/>
            </p:custDataLst>
          </p:nvPr>
        </p:nvSpPr>
        <p:spPr>
          <a:xfrm>
            <a:off x="7360418" y="3782680"/>
            <a:ext cx="2466406"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200" dirty="0">
                <a:solidFill>
                  <a:schemeClr val="accent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Number_4"/>
          <p:cNvSpPr/>
          <p:nvPr>
            <p:custDataLst>
              <p:tags r:id="rId7"/>
            </p:custDataLst>
          </p:nvPr>
        </p:nvSpPr>
        <p:spPr>
          <a:xfrm>
            <a:off x="6655459" y="4712646"/>
            <a:ext cx="379647" cy="37964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7" name="MH_Entry_4"/>
          <p:cNvSpPr/>
          <p:nvPr>
            <p:custDataLst>
              <p:tags r:id="rId8"/>
            </p:custDataLst>
          </p:nvPr>
        </p:nvSpPr>
        <p:spPr>
          <a:xfrm>
            <a:off x="7360418" y="4652147"/>
            <a:ext cx="2466406"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53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accent2"/>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MH_Others_1"/>
          <p:cNvSpPr txBox="1"/>
          <p:nvPr>
            <p:custDataLst>
              <p:tags r:id="rId9"/>
            </p:custDataLst>
          </p:nvPr>
        </p:nvSpPr>
        <p:spPr>
          <a:xfrm>
            <a:off x="2713527" y="1719135"/>
            <a:ext cx="1769395" cy="3794383"/>
          </a:xfrm>
          <a:prstGeom prst="rect">
            <a:avLst/>
          </a:prstGeom>
          <a:noFill/>
        </p:spPr>
        <p:txBody>
          <a:bodyPr vert="eaVert" wrap="square" lIns="0" tIns="0" rIns="0" bIns="0" rtlCol="0" anchor="ctr" anchorCtr="0">
            <a:spAutoFit/>
          </a:bodyPr>
          <a:lstStyle/>
          <a:p>
            <a:pPr algn="ctr"/>
            <a:r>
              <a:rPr lang="zh-CN" altLang="en-US" sz="11498" b="1"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9" name="MH_Others_2"/>
          <p:cNvSpPr txBox="1"/>
          <p:nvPr>
            <p:custDataLst>
              <p:tags r:id="rId10"/>
            </p:custDataLst>
          </p:nvPr>
        </p:nvSpPr>
        <p:spPr>
          <a:xfrm rot="5400000">
            <a:off x="865735" y="3277772"/>
            <a:ext cx="3299115" cy="677108"/>
          </a:xfrm>
          <a:prstGeom prst="rect">
            <a:avLst/>
          </a:prstGeom>
          <a:noFill/>
        </p:spPr>
        <p:txBody>
          <a:bodyPr wrap="square" lIns="0" tIns="0" rIns="0" bIns="0">
            <a:spAutoFit/>
          </a:bodyPr>
          <a:lstStyle/>
          <a:p>
            <a:pPr algn="ctr">
              <a:defRPr/>
            </a:pPr>
            <a:r>
              <a:rPr lang="en-US" altLang="zh-CN" sz="44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a:spLocks/>
          </p:cNvSpPr>
          <p:nvPr/>
        </p:nvSpPr>
        <p:spPr bwMode="auto">
          <a:xfrm>
            <a:off x="10677613" y="1485814"/>
            <a:ext cx="2201063" cy="4261025"/>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solidFill>
          <a:ln w="0">
            <a:noFill/>
            <a:prstDash val="solid"/>
            <a:round/>
            <a:headEnd/>
            <a:tailEnd/>
          </a:ln>
        </p:spPr>
        <p:txBody>
          <a:bodyPr vert="horz" wrap="square" lIns="128573" tIns="64286" rIns="128573" bIns="64286"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5694055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1+#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par>
                                <p:cTn id="23" presetID="56" presetClass="entr" presetSubtype="0" fill="hold" grpId="0" nodeType="withEffect">
                                  <p:stCondLst>
                                    <p:cond delay="0"/>
                                  </p:stCondLst>
                                  <p:iterate type="lt">
                                    <p:tmPct val="10000"/>
                                  </p:iterate>
                                  <p:childTnLst>
                                    <p:set>
                                      <p:cBhvr>
                                        <p:cTn id="24" dur="1" fill="hold">
                                          <p:stCondLst>
                                            <p:cond delay="0"/>
                                          </p:stCondLst>
                                        </p:cTn>
                                        <p:tgtEl>
                                          <p:spTgt spid="19"/>
                                        </p:tgtEl>
                                        <p:attrNameLst>
                                          <p:attrName>style.visibility</p:attrName>
                                        </p:attrNameLst>
                                      </p:cBhvr>
                                      <p:to>
                                        <p:strVal val="visible"/>
                                      </p:to>
                                    </p:set>
                                    <p:anim by="(-#ppt_w*2)" calcmode="lin" valueType="num">
                                      <p:cBhvr rctx="PPT">
                                        <p:cTn id="25" dur="500" autoRev="1" fill="hold">
                                          <p:stCondLst>
                                            <p:cond delay="0"/>
                                          </p:stCondLst>
                                        </p:cTn>
                                        <p:tgtEl>
                                          <p:spTgt spid="19"/>
                                        </p:tgtEl>
                                        <p:attrNameLst>
                                          <p:attrName>ppt_w</p:attrName>
                                        </p:attrNameLst>
                                      </p:cBhvr>
                                    </p:anim>
                                    <p:anim by="(#ppt_w*0.50)" calcmode="lin" valueType="num">
                                      <p:cBhvr>
                                        <p:cTn id="26" dur="500" decel="50000" autoRev="1" fill="hold">
                                          <p:stCondLst>
                                            <p:cond delay="0"/>
                                          </p:stCondLst>
                                        </p:cTn>
                                        <p:tgtEl>
                                          <p:spTgt spid="19"/>
                                        </p:tgtEl>
                                        <p:attrNameLst>
                                          <p:attrName>ppt_x</p:attrName>
                                        </p:attrNameLst>
                                      </p:cBhvr>
                                    </p:anim>
                                    <p:anim from="(-#ppt_h/2)" to="(#ppt_y)" calcmode="lin" valueType="num">
                                      <p:cBhvr>
                                        <p:cTn id="27" dur="1000" fill="hold">
                                          <p:stCondLst>
                                            <p:cond delay="0"/>
                                          </p:stCondLst>
                                        </p:cTn>
                                        <p:tgtEl>
                                          <p:spTgt spid="19"/>
                                        </p:tgtEl>
                                        <p:attrNameLst>
                                          <p:attrName>ppt_y</p:attrName>
                                        </p:attrNameLst>
                                      </p:cBhvr>
                                    </p:anim>
                                    <p:animRot by="21600000">
                                      <p:cBhvr>
                                        <p:cTn id="28" dur="1000" fill="hold">
                                          <p:stCondLst>
                                            <p:cond delay="0"/>
                                          </p:stCondLst>
                                        </p:cTn>
                                        <p:tgtEl>
                                          <p:spTgt spid="19"/>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Effect transition="in" filter="fade">
                                      <p:cBhvr>
                                        <p:cTn id="40" dur="500"/>
                                        <p:tgtEl>
                                          <p:spTgt spid="2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fltVal val="0"/>
                                          </p:val>
                                        </p:tav>
                                        <p:tav tm="100000">
                                          <p:val>
                                            <p:strVal val="#ppt_h"/>
                                          </p:val>
                                        </p:tav>
                                      </p:tavLst>
                                    </p:anim>
                                    <p:animEffect transition="in" filter="fade">
                                      <p:cBhvr>
                                        <p:cTn id="50" dur="500"/>
                                        <p:tgtEl>
                                          <p:spTgt spid="2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500"/>
                                        <p:tgtEl>
                                          <p:spTgt spid="21"/>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down)">
                                      <p:cBhvr>
                                        <p:cTn id="58" dur="500"/>
                                        <p:tgtEl>
                                          <p:spTgt spid="23"/>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down)">
                                      <p:cBhvr>
                                        <p:cTn id="61" dur="500"/>
                                        <p:tgtEl>
                                          <p:spTgt spid="25"/>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down)">
                                      <p:cBhvr>
                                        <p:cTn id="6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21" grpId="0"/>
      <p:bldP spid="22" grpId="0" animBg="1"/>
      <p:bldP spid="23" grpId="0"/>
      <p:bldP spid="24" grpId="0" animBg="1"/>
      <p:bldP spid="25" grpId="0"/>
      <p:bldP spid="26" grpId="0" animBg="1"/>
      <p:bldP spid="27" grpId="0"/>
      <p:bldP spid="18" grpId="0"/>
      <p:bldP spid="19" grpId="0"/>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707" y="3132039"/>
            <a:ext cx="128573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707" y="4583850"/>
            <a:ext cx="128573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418" y="2886745"/>
            <a:ext cx="3427668" cy="490586"/>
          </a:xfrm>
          <a:prstGeom prst="roundRect">
            <a:avLst>
              <a:gd name="adj" fmla="val 50000"/>
            </a:avLst>
          </a:prstGeom>
          <a:solidFill>
            <a:schemeClr val="accent1"/>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609" y="3629963"/>
            <a:ext cx="4125285" cy="7998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735901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6"/>
          </p:nvPr>
        </p:nvPicPr>
        <p:blipFill>
          <a:blip r:embed="rId3" cstate="print">
            <a:extLst>
              <a:ext uri="{28A0092B-C50C-407E-A947-70E740481C1C}">
                <a14:useLocalDpi xmlns:a14="http://schemas.microsoft.com/office/drawing/2010/main" val="0"/>
              </a:ext>
            </a:extLst>
          </a:blip>
          <a:srcRect l="15591" r="15591"/>
          <a:stretch>
            <a:fillRect/>
          </a:stretch>
        </p:blipFill>
        <p:spPr>
          <a:xfrm>
            <a:off x="6510609" y="3616325"/>
            <a:ext cx="2729981" cy="2729120"/>
          </a:xfrm>
        </p:spPr>
      </p:pic>
      <p:sp>
        <p:nvSpPr>
          <p:cNvPr id="2" name="Rectangle 1"/>
          <p:cNvSpPr/>
          <p:nvPr/>
        </p:nvSpPr>
        <p:spPr>
          <a:xfrm>
            <a:off x="679722" y="4301628"/>
            <a:ext cx="2728970" cy="50344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25" name="Rectangle 24"/>
          <p:cNvSpPr/>
          <p:nvPr/>
        </p:nvSpPr>
        <p:spPr>
          <a:xfrm>
            <a:off x="3590790" y="4301628"/>
            <a:ext cx="2728970" cy="503445"/>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27" name="Rectangle 26"/>
          <p:cNvSpPr/>
          <p:nvPr/>
        </p:nvSpPr>
        <p:spPr>
          <a:xfrm>
            <a:off x="6510684" y="1427403"/>
            <a:ext cx="2729831" cy="503445"/>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29" name="Rectangle 28"/>
          <p:cNvSpPr/>
          <p:nvPr/>
        </p:nvSpPr>
        <p:spPr>
          <a:xfrm>
            <a:off x="9431283" y="4301628"/>
            <a:ext cx="2728970" cy="2126267"/>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方正正粗黑简体" panose="02000000000000000000" pitchFamily="2" charset="-122"/>
              <a:cs typeface="+mn-ea"/>
              <a:sym typeface="Arial" panose="020B0604020202020204" pitchFamily="34" charset="0"/>
            </a:endParaRPr>
          </a:p>
        </p:txBody>
      </p:sp>
      <p:sp>
        <p:nvSpPr>
          <p:cNvPr id="33" name="TextBox 32"/>
          <p:cNvSpPr txBox="1"/>
          <p:nvPr/>
        </p:nvSpPr>
        <p:spPr>
          <a:xfrm>
            <a:off x="6720008" y="2280957"/>
            <a:ext cx="2311183" cy="1022011"/>
          </a:xfrm>
          <a:prstGeom prst="rect">
            <a:avLst/>
          </a:prstGeom>
          <a:noFill/>
        </p:spPr>
        <p:txBody>
          <a:bodyPr wrap="square" lIns="0" tIns="0" rIns="0" bIns="0" rtlCol="0">
            <a:spAutoFit/>
          </a:bodyPr>
          <a:lstStyle/>
          <a:p>
            <a:pPr algn="just">
              <a:lnSpc>
                <a:spcPct val="150000"/>
              </a:lnSpc>
            </a:pPr>
            <a:r>
              <a:rPr lang="zh-CN" altLang="en-US" sz="1476" dirty="0">
                <a:solidFill>
                  <a:schemeClr val="bg1">
                    <a:lumMod val="65000"/>
                  </a:schemeClr>
                </a:solidFill>
                <a:latin typeface="Arial" panose="020B0604020202020204" pitchFamily="34" charset="0"/>
                <a:ea typeface="方正正粗黑简体" panose="02000000000000000000" pitchFamily="2" charset="-122"/>
                <a:cs typeface="+mn-ea"/>
                <a:sym typeface="Arial" panose="020B0604020202020204" pitchFamily="34" charset="0"/>
              </a:rPr>
              <a:t>请替换文字内容，添加相关标题，修改文字内容，也可以直接复制你的内容到此。</a:t>
            </a:r>
            <a:endParaRPr lang="en-US" sz="1476" dirty="0">
              <a:solidFill>
                <a:schemeClr val="bg1">
                  <a:lumMod val="65000"/>
                </a:schemeClr>
              </a:solidFill>
              <a:latin typeface="Arial" panose="020B0604020202020204" pitchFamily="34" charset="0"/>
              <a:ea typeface="方正正粗黑简体" panose="02000000000000000000" pitchFamily="2" charset="-122"/>
              <a:cs typeface="+mn-ea"/>
              <a:sym typeface="Arial" panose="020B0604020202020204" pitchFamily="34" charset="0"/>
            </a:endParaRPr>
          </a:p>
        </p:txBody>
      </p:sp>
      <p:pic>
        <p:nvPicPr>
          <p:cNvPr id="12" name="图片占位符 11"/>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rcRect l="16682" r="16682"/>
          <a:stretch>
            <a:fillRect/>
          </a:stretch>
        </p:blipFill>
        <p:spPr/>
      </p:pic>
      <p:pic>
        <p:nvPicPr>
          <p:cNvPr id="13" name="图片占位符 12"/>
          <p:cNvPicPr>
            <a:picLocks noGrp="1" noChangeAspect="1"/>
          </p:cNvPicPr>
          <p:nvPr>
            <p:ph type="pic" sz="quarter" idx="17"/>
          </p:nvPr>
        </p:nvPicPr>
        <p:blipFill>
          <a:blip r:embed="rId5" cstate="print">
            <a:extLst>
              <a:ext uri="{28A0092B-C50C-407E-A947-70E740481C1C}">
                <a14:useLocalDpi xmlns:a14="http://schemas.microsoft.com/office/drawing/2010/main" val="0"/>
              </a:ext>
            </a:extLst>
          </a:blip>
          <a:srcRect l="16682" r="16682"/>
          <a:stretch>
            <a:fillRect/>
          </a:stretch>
        </p:blipFill>
        <p:spPr/>
      </p:pic>
      <p:pic>
        <p:nvPicPr>
          <p:cNvPr id="16" name="图片占位符 15"/>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4773" r="14773"/>
          <a:stretch>
            <a:fillRect/>
          </a:stretch>
        </p:blipFill>
        <p:spPr/>
      </p:pic>
      <p:sp>
        <p:nvSpPr>
          <p:cNvPr id="14" name="TextBox 39"/>
          <p:cNvSpPr txBox="1"/>
          <p:nvPr/>
        </p:nvSpPr>
        <p:spPr>
          <a:xfrm>
            <a:off x="681386" y="5128493"/>
            <a:ext cx="5387949" cy="984885"/>
          </a:xfrm>
          <a:prstGeom prst="rect">
            <a:avLst/>
          </a:prstGeom>
          <a:noFill/>
        </p:spPr>
        <p:txBody>
          <a:bodyPr wrap="square" lIns="0" tIns="0" rIns="0" bIns="0" rtlCol="0">
            <a:spAutoFit/>
          </a:bodyPr>
          <a:lstStyle/>
          <a:p>
            <a:r>
              <a:rPr lang="zh-CN" altLang="en-US" sz="2400"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a:t>
            </a:r>
            <a:r>
              <a:rPr lang="zh-CN" altLang="en-US" sz="2400" b="1"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内容</a:t>
            </a:r>
            <a:endParaRPr lang="en-US" altLang="zh-CN" sz="2400" b="1"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r>
              <a:rPr lang="en-US" altLang="zh-CN" sz="4000" dirty="0">
                <a:solidFill>
                  <a:schemeClr val="bg1">
                    <a:lumMod val="65000"/>
                  </a:schemeClr>
                </a:solidFill>
                <a:latin typeface="Impact" panose="020B0806030902050204" pitchFamily="34" charset="0"/>
                <a:ea typeface="方正正粗黑简体" panose="02000000000000000000" pitchFamily="2" charset="-122"/>
                <a:sym typeface="Arial" panose="020B0604020202020204" pitchFamily="34" charset="0"/>
              </a:rPr>
              <a:t>ADD RELATED TITLE WORDS</a:t>
            </a:r>
            <a:endParaRPr lang="zh-CN" altLang="en-US" sz="4000" dirty="0">
              <a:solidFill>
                <a:schemeClr val="bg1">
                  <a:lumMod val="65000"/>
                </a:schemeClr>
              </a:solidFill>
              <a:latin typeface="Impact" panose="020B0806030902050204" pitchFamily="34" charset="0"/>
              <a:ea typeface="方正正粗黑简体" panose="02000000000000000000" pitchFamily="2" charset="-122"/>
              <a:sym typeface="Arial" panose="020B0604020202020204" pitchFamily="34" charset="0"/>
            </a:endParaRPr>
          </a:p>
        </p:txBody>
      </p:sp>
      <p:sp>
        <p:nvSpPr>
          <p:cNvPr id="15" name="文本框 1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文本框 16"/>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椭圆 17"/>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椭圆 18"/>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9406943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down)">
                                      <p:cBhvr>
                                        <p:cTn id="14" dur="500"/>
                                        <p:tgtEl>
                                          <p:spTgt spid="25"/>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down)">
                                      <p:cBhvr>
                                        <p:cTn id="17" dur="500"/>
                                        <p:tgtEl>
                                          <p:spTgt spid="29"/>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down)">
                                      <p:cBhvr>
                                        <p:cTn id="21" dur="500"/>
                                        <p:tgtEl>
                                          <p:spTgt spid="2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5" grpId="0" animBg="1"/>
      <p:bldP spid="27" grpId="0" animBg="1"/>
      <p:bldP spid="29" grpId="0" animBg="1"/>
      <p:bldP spid="3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2180534" y="4128631"/>
            <a:ext cx="1618366" cy="969001"/>
            <a:chOff x="1857663" y="5186564"/>
            <a:chExt cx="1534535" cy="918807"/>
          </a:xfrm>
        </p:grpSpPr>
        <p:sp>
          <p:nvSpPr>
            <p:cNvPr id="15" name="Content Placeholder 2"/>
            <p:cNvSpPr txBox="1"/>
            <p:nvPr/>
          </p:nvSpPr>
          <p:spPr>
            <a:xfrm>
              <a:off x="1857663" y="5517573"/>
              <a:ext cx="1534535" cy="587798"/>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844" dirty="0">
                  <a:latin typeface="Lato" panose="020F0502020204030203" pitchFamily="34" charset="0"/>
                </a:rPr>
                <a:t>Lorem Ipsum has been the dummy text ever since the 1500s, when an unknown.</a:t>
              </a:r>
            </a:p>
          </p:txBody>
        </p:sp>
        <p:sp>
          <p:nvSpPr>
            <p:cNvPr id="16" name="Content Placeholder 2"/>
            <p:cNvSpPr txBox="1"/>
            <p:nvPr/>
          </p:nvSpPr>
          <p:spPr>
            <a:xfrm>
              <a:off x="1857663" y="5186564"/>
              <a:ext cx="1368815" cy="45869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87" b="1" dirty="0">
                  <a:solidFill>
                    <a:schemeClr val="accent1"/>
                  </a:solidFill>
                  <a:latin typeface="Roboto" pitchFamily="2" charset="0"/>
                  <a:ea typeface="Roboto" pitchFamily="2" charset="0"/>
                </a:rPr>
                <a:t>Julia Smith</a:t>
              </a:r>
            </a:p>
          </p:txBody>
        </p:sp>
      </p:grpSp>
      <p:sp>
        <p:nvSpPr>
          <p:cNvPr id="19" name="Freeform 51"/>
          <p:cNvSpPr/>
          <p:nvPr/>
        </p:nvSpPr>
        <p:spPr bwMode="auto">
          <a:xfrm>
            <a:off x="1748434" y="4500152"/>
            <a:ext cx="367382" cy="296375"/>
          </a:xfrm>
          <a:custGeom>
            <a:avLst/>
            <a:gdLst>
              <a:gd name="T0" fmla="*/ 269 w 300"/>
              <a:gd name="T1" fmla="*/ 60 h 243"/>
              <a:gd name="T2" fmla="*/ 94 w 300"/>
              <a:gd name="T3" fmla="*/ 243 h 243"/>
              <a:gd name="T4" fmla="*/ 0 w 300"/>
              <a:gd name="T5" fmla="*/ 216 h 243"/>
              <a:gd name="T6" fmla="*/ 91 w 300"/>
              <a:gd name="T7" fmla="*/ 190 h 243"/>
              <a:gd name="T8" fmla="*/ 34 w 300"/>
              <a:gd name="T9" fmla="*/ 148 h 243"/>
              <a:gd name="T10" fmla="*/ 61 w 300"/>
              <a:gd name="T11" fmla="*/ 146 h 243"/>
              <a:gd name="T12" fmla="*/ 12 w 300"/>
              <a:gd name="T13" fmla="*/ 85 h 243"/>
              <a:gd name="T14" fmla="*/ 40 w 300"/>
              <a:gd name="T15" fmla="*/ 93 h 243"/>
              <a:gd name="T16" fmla="*/ 21 w 300"/>
              <a:gd name="T17" fmla="*/ 11 h 243"/>
              <a:gd name="T18" fmla="*/ 148 w 300"/>
              <a:gd name="T19" fmla="*/ 75 h 243"/>
              <a:gd name="T20" fmla="*/ 208 w 300"/>
              <a:gd name="T21" fmla="*/ 0 h 243"/>
              <a:gd name="T22" fmla="*/ 253 w 300"/>
              <a:gd name="T23" fmla="*/ 19 h 243"/>
              <a:gd name="T24" fmla="*/ 292 w 300"/>
              <a:gd name="T25" fmla="*/ 4 h 243"/>
              <a:gd name="T26" fmla="*/ 265 w 300"/>
              <a:gd name="T27" fmla="*/ 38 h 243"/>
              <a:gd name="T28" fmla="*/ 300 w 300"/>
              <a:gd name="T29" fmla="*/ 28 h 243"/>
              <a:gd name="T30" fmla="*/ 269 w 300"/>
              <a:gd name="T31" fmla="*/ 6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43">
                <a:moveTo>
                  <a:pt x="269" y="60"/>
                </a:moveTo>
                <a:cubicBezTo>
                  <a:pt x="273" y="147"/>
                  <a:pt x="209" y="243"/>
                  <a:pt x="94" y="243"/>
                </a:cubicBezTo>
                <a:cubicBezTo>
                  <a:pt x="60" y="243"/>
                  <a:pt x="27" y="233"/>
                  <a:pt x="0" y="216"/>
                </a:cubicBezTo>
                <a:cubicBezTo>
                  <a:pt x="33" y="220"/>
                  <a:pt x="65" y="211"/>
                  <a:pt x="91" y="190"/>
                </a:cubicBezTo>
                <a:cubicBezTo>
                  <a:pt x="64" y="190"/>
                  <a:pt x="41" y="172"/>
                  <a:pt x="34" y="148"/>
                </a:cubicBezTo>
                <a:cubicBezTo>
                  <a:pt x="43" y="149"/>
                  <a:pt x="53" y="149"/>
                  <a:pt x="61" y="146"/>
                </a:cubicBezTo>
                <a:cubicBezTo>
                  <a:pt x="32" y="141"/>
                  <a:pt x="11" y="114"/>
                  <a:pt x="12" y="85"/>
                </a:cubicBezTo>
                <a:cubicBezTo>
                  <a:pt x="20" y="90"/>
                  <a:pt x="30" y="93"/>
                  <a:pt x="40" y="93"/>
                </a:cubicBezTo>
                <a:cubicBezTo>
                  <a:pt x="12" y="75"/>
                  <a:pt x="5" y="39"/>
                  <a:pt x="21" y="11"/>
                </a:cubicBezTo>
                <a:cubicBezTo>
                  <a:pt x="51" y="48"/>
                  <a:pt x="97" y="73"/>
                  <a:pt x="148" y="75"/>
                </a:cubicBezTo>
                <a:cubicBezTo>
                  <a:pt x="139" y="37"/>
                  <a:pt x="168" y="0"/>
                  <a:pt x="208" y="0"/>
                </a:cubicBezTo>
                <a:cubicBezTo>
                  <a:pt x="225" y="0"/>
                  <a:pt x="241" y="7"/>
                  <a:pt x="253" y="19"/>
                </a:cubicBezTo>
                <a:cubicBezTo>
                  <a:pt x="267" y="16"/>
                  <a:pt x="280" y="11"/>
                  <a:pt x="292" y="4"/>
                </a:cubicBezTo>
                <a:cubicBezTo>
                  <a:pt x="287" y="18"/>
                  <a:pt x="277" y="31"/>
                  <a:pt x="265" y="38"/>
                </a:cubicBezTo>
                <a:cubicBezTo>
                  <a:pt x="277" y="37"/>
                  <a:pt x="289" y="33"/>
                  <a:pt x="300" y="28"/>
                </a:cubicBezTo>
                <a:cubicBezTo>
                  <a:pt x="292" y="41"/>
                  <a:pt x="281" y="52"/>
                  <a:pt x="269" y="60"/>
                </a:cubicBezTo>
                <a:close/>
              </a:path>
            </a:pathLst>
          </a:custGeom>
          <a:solidFill>
            <a:schemeClr val="accent1"/>
          </a:solidFill>
          <a:ln>
            <a:noFill/>
          </a:ln>
        </p:spPr>
        <p:txBody>
          <a:bodyPr vert="horz" wrap="square" lIns="96435" tIns="48218" rIns="96435" bIns="48218" numCol="1" anchor="t" anchorCtr="0" compatLnSpc="1"/>
          <a:lstStyle/>
          <a:p>
            <a:endParaRPr lang="en-US"/>
          </a:p>
        </p:txBody>
      </p:sp>
      <p:grpSp>
        <p:nvGrpSpPr>
          <p:cNvPr id="27" name="Group 26"/>
          <p:cNvGrpSpPr/>
          <p:nvPr/>
        </p:nvGrpSpPr>
        <p:grpSpPr>
          <a:xfrm>
            <a:off x="4617674" y="4128631"/>
            <a:ext cx="1618366" cy="969001"/>
            <a:chOff x="1857663" y="5186564"/>
            <a:chExt cx="1534535" cy="918807"/>
          </a:xfrm>
        </p:grpSpPr>
        <p:sp>
          <p:nvSpPr>
            <p:cNvPr id="29" name="Content Placeholder 2"/>
            <p:cNvSpPr txBox="1"/>
            <p:nvPr/>
          </p:nvSpPr>
          <p:spPr>
            <a:xfrm>
              <a:off x="1857663" y="5517573"/>
              <a:ext cx="1534535" cy="587798"/>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844" dirty="0">
                  <a:latin typeface="Lato" panose="020F0502020204030203" pitchFamily="34" charset="0"/>
                </a:rPr>
                <a:t>Lorem Ipsum has been the dummy text ever since the 1500s, when an unknown.</a:t>
              </a:r>
            </a:p>
          </p:txBody>
        </p:sp>
        <p:sp>
          <p:nvSpPr>
            <p:cNvPr id="30" name="Content Placeholder 2"/>
            <p:cNvSpPr txBox="1"/>
            <p:nvPr/>
          </p:nvSpPr>
          <p:spPr>
            <a:xfrm>
              <a:off x="1857663" y="5186564"/>
              <a:ext cx="1520502" cy="45869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87" b="1" dirty="0">
                  <a:solidFill>
                    <a:schemeClr val="accent2"/>
                  </a:solidFill>
                  <a:latin typeface="Roboto" pitchFamily="2" charset="0"/>
                  <a:ea typeface="Roboto" pitchFamily="2" charset="0"/>
                </a:rPr>
                <a:t>Jason Smith</a:t>
              </a:r>
            </a:p>
          </p:txBody>
        </p:sp>
      </p:grpSp>
      <p:sp>
        <p:nvSpPr>
          <p:cNvPr id="28" name="Freeform 51"/>
          <p:cNvSpPr/>
          <p:nvPr/>
        </p:nvSpPr>
        <p:spPr bwMode="auto">
          <a:xfrm>
            <a:off x="4194974" y="4500152"/>
            <a:ext cx="367382" cy="296375"/>
          </a:xfrm>
          <a:custGeom>
            <a:avLst/>
            <a:gdLst>
              <a:gd name="T0" fmla="*/ 269 w 300"/>
              <a:gd name="T1" fmla="*/ 60 h 243"/>
              <a:gd name="T2" fmla="*/ 94 w 300"/>
              <a:gd name="T3" fmla="*/ 243 h 243"/>
              <a:gd name="T4" fmla="*/ 0 w 300"/>
              <a:gd name="T5" fmla="*/ 216 h 243"/>
              <a:gd name="T6" fmla="*/ 91 w 300"/>
              <a:gd name="T7" fmla="*/ 190 h 243"/>
              <a:gd name="T8" fmla="*/ 34 w 300"/>
              <a:gd name="T9" fmla="*/ 148 h 243"/>
              <a:gd name="T10" fmla="*/ 61 w 300"/>
              <a:gd name="T11" fmla="*/ 146 h 243"/>
              <a:gd name="T12" fmla="*/ 12 w 300"/>
              <a:gd name="T13" fmla="*/ 85 h 243"/>
              <a:gd name="T14" fmla="*/ 40 w 300"/>
              <a:gd name="T15" fmla="*/ 93 h 243"/>
              <a:gd name="T16" fmla="*/ 21 w 300"/>
              <a:gd name="T17" fmla="*/ 11 h 243"/>
              <a:gd name="T18" fmla="*/ 148 w 300"/>
              <a:gd name="T19" fmla="*/ 75 h 243"/>
              <a:gd name="T20" fmla="*/ 208 w 300"/>
              <a:gd name="T21" fmla="*/ 0 h 243"/>
              <a:gd name="T22" fmla="*/ 253 w 300"/>
              <a:gd name="T23" fmla="*/ 19 h 243"/>
              <a:gd name="T24" fmla="*/ 292 w 300"/>
              <a:gd name="T25" fmla="*/ 4 h 243"/>
              <a:gd name="T26" fmla="*/ 265 w 300"/>
              <a:gd name="T27" fmla="*/ 38 h 243"/>
              <a:gd name="T28" fmla="*/ 300 w 300"/>
              <a:gd name="T29" fmla="*/ 28 h 243"/>
              <a:gd name="T30" fmla="*/ 269 w 300"/>
              <a:gd name="T31" fmla="*/ 6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43">
                <a:moveTo>
                  <a:pt x="269" y="60"/>
                </a:moveTo>
                <a:cubicBezTo>
                  <a:pt x="273" y="147"/>
                  <a:pt x="209" y="243"/>
                  <a:pt x="94" y="243"/>
                </a:cubicBezTo>
                <a:cubicBezTo>
                  <a:pt x="60" y="243"/>
                  <a:pt x="27" y="233"/>
                  <a:pt x="0" y="216"/>
                </a:cubicBezTo>
                <a:cubicBezTo>
                  <a:pt x="33" y="220"/>
                  <a:pt x="65" y="211"/>
                  <a:pt x="91" y="190"/>
                </a:cubicBezTo>
                <a:cubicBezTo>
                  <a:pt x="64" y="190"/>
                  <a:pt x="41" y="172"/>
                  <a:pt x="34" y="148"/>
                </a:cubicBezTo>
                <a:cubicBezTo>
                  <a:pt x="43" y="149"/>
                  <a:pt x="53" y="149"/>
                  <a:pt x="61" y="146"/>
                </a:cubicBezTo>
                <a:cubicBezTo>
                  <a:pt x="32" y="141"/>
                  <a:pt x="11" y="114"/>
                  <a:pt x="12" y="85"/>
                </a:cubicBezTo>
                <a:cubicBezTo>
                  <a:pt x="20" y="90"/>
                  <a:pt x="30" y="93"/>
                  <a:pt x="40" y="93"/>
                </a:cubicBezTo>
                <a:cubicBezTo>
                  <a:pt x="12" y="75"/>
                  <a:pt x="5" y="39"/>
                  <a:pt x="21" y="11"/>
                </a:cubicBezTo>
                <a:cubicBezTo>
                  <a:pt x="51" y="48"/>
                  <a:pt x="97" y="73"/>
                  <a:pt x="148" y="75"/>
                </a:cubicBezTo>
                <a:cubicBezTo>
                  <a:pt x="139" y="37"/>
                  <a:pt x="168" y="0"/>
                  <a:pt x="208" y="0"/>
                </a:cubicBezTo>
                <a:cubicBezTo>
                  <a:pt x="225" y="0"/>
                  <a:pt x="241" y="7"/>
                  <a:pt x="253" y="19"/>
                </a:cubicBezTo>
                <a:cubicBezTo>
                  <a:pt x="267" y="16"/>
                  <a:pt x="280" y="11"/>
                  <a:pt x="292" y="4"/>
                </a:cubicBezTo>
                <a:cubicBezTo>
                  <a:pt x="287" y="18"/>
                  <a:pt x="277" y="31"/>
                  <a:pt x="265" y="38"/>
                </a:cubicBezTo>
                <a:cubicBezTo>
                  <a:pt x="277" y="37"/>
                  <a:pt x="289" y="33"/>
                  <a:pt x="300" y="28"/>
                </a:cubicBezTo>
                <a:cubicBezTo>
                  <a:pt x="292" y="41"/>
                  <a:pt x="281" y="52"/>
                  <a:pt x="269" y="60"/>
                </a:cubicBezTo>
                <a:close/>
              </a:path>
            </a:pathLst>
          </a:custGeom>
          <a:solidFill>
            <a:schemeClr val="accent2"/>
          </a:solidFill>
          <a:ln>
            <a:noFill/>
          </a:ln>
        </p:spPr>
        <p:txBody>
          <a:bodyPr vert="horz" wrap="square" lIns="96435" tIns="48218" rIns="96435" bIns="48218" numCol="1" anchor="t" anchorCtr="0" compatLnSpc="1"/>
          <a:lstStyle/>
          <a:p>
            <a:endParaRPr lang="en-US"/>
          </a:p>
        </p:txBody>
      </p:sp>
      <p:grpSp>
        <p:nvGrpSpPr>
          <p:cNvPr id="32" name="Group 31"/>
          <p:cNvGrpSpPr/>
          <p:nvPr/>
        </p:nvGrpSpPr>
        <p:grpSpPr>
          <a:xfrm>
            <a:off x="7054813" y="4128631"/>
            <a:ext cx="1618366" cy="969001"/>
            <a:chOff x="1857663" y="5186564"/>
            <a:chExt cx="1534535" cy="918807"/>
          </a:xfrm>
        </p:grpSpPr>
        <p:sp>
          <p:nvSpPr>
            <p:cNvPr id="34" name="Content Placeholder 2"/>
            <p:cNvSpPr txBox="1"/>
            <p:nvPr/>
          </p:nvSpPr>
          <p:spPr>
            <a:xfrm>
              <a:off x="1857663" y="5517573"/>
              <a:ext cx="1534535" cy="587798"/>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844" dirty="0">
                  <a:latin typeface="Lato" panose="020F0502020204030203" pitchFamily="34" charset="0"/>
                </a:rPr>
                <a:t>Lorem Ipsum has been the dummy text ever since the 1500s, when an unknown.</a:t>
              </a:r>
            </a:p>
          </p:txBody>
        </p:sp>
        <p:sp>
          <p:nvSpPr>
            <p:cNvPr id="35" name="Content Placeholder 2"/>
            <p:cNvSpPr txBox="1"/>
            <p:nvPr/>
          </p:nvSpPr>
          <p:spPr>
            <a:xfrm>
              <a:off x="1857663" y="5186564"/>
              <a:ext cx="1368815" cy="45869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87" b="1" dirty="0">
                  <a:solidFill>
                    <a:schemeClr val="accent3"/>
                  </a:solidFill>
                  <a:latin typeface="Roboto" pitchFamily="2" charset="0"/>
                  <a:ea typeface="Roboto" pitchFamily="2" charset="0"/>
                </a:rPr>
                <a:t>Julia Smith</a:t>
              </a:r>
            </a:p>
          </p:txBody>
        </p:sp>
      </p:grpSp>
      <p:sp>
        <p:nvSpPr>
          <p:cNvPr id="33" name="Freeform 51"/>
          <p:cNvSpPr/>
          <p:nvPr/>
        </p:nvSpPr>
        <p:spPr bwMode="auto">
          <a:xfrm>
            <a:off x="6641513" y="4500152"/>
            <a:ext cx="367382" cy="296375"/>
          </a:xfrm>
          <a:custGeom>
            <a:avLst/>
            <a:gdLst>
              <a:gd name="T0" fmla="*/ 269 w 300"/>
              <a:gd name="T1" fmla="*/ 60 h 243"/>
              <a:gd name="T2" fmla="*/ 94 w 300"/>
              <a:gd name="T3" fmla="*/ 243 h 243"/>
              <a:gd name="T4" fmla="*/ 0 w 300"/>
              <a:gd name="T5" fmla="*/ 216 h 243"/>
              <a:gd name="T6" fmla="*/ 91 w 300"/>
              <a:gd name="T7" fmla="*/ 190 h 243"/>
              <a:gd name="T8" fmla="*/ 34 w 300"/>
              <a:gd name="T9" fmla="*/ 148 h 243"/>
              <a:gd name="T10" fmla="*/ 61 w 300"/>
              <a:gd name="T11" fmla="*/ 146 h 243"/>
              <a:gd name="T12" fmla="*/ 12 w 300"/>
              <a:gd name="T13" fmla="*/ 85 h 243"/>
              <a:gd name="T14" fmla="*/ 40 w 300"/>
              <a:gd name="T15" fmla="*/ 93 h 243"/>
              <a:gd name="T16" fmla="*/ 21 w 300"/>
              <a:gd name="T17" fmla="*/ 11 h 243"/>
              <a:gd name="T18" fmla="*/ 148 w 300"/>
              <a:gd name="T19" fmla="*/ 75 h 243"/>
              <a:gd name="T20" fmla="*/ 208 w 300"/>
              <a:gd name="T21" fmla="*/ 0 h 243"/>
              <a:gd name="T22" fmla="*/ 253 w 300"/>
              <a:gd name="T23" fmla="*/ 19 h 243"/>
              <a:gd name="T24" fmla="*/ 292 w 300"/>
              <a:gd name="T25" fmla="*/ 4 h 243"/>
              <a:gd name="T26" fmla="*/ 265 w 300"/>
              <a:gd name="T27" fmla="*/ 38 h 243"/>
              <a:gd name="T28" fmla="*/ 300 w 300"/>
              <a:gd name="T29" fmla="*/ 28 h 243"/>
              <a:gd name="T30" fmla="*/ 269 w 300"/>
              <a:gd name="T31" fmla="*/ 6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43">
                <a:moveTo>
                  <a:pt x="269" y="60"/>
                </a:moveTo>
                <a:cubicBezTo>
                  <a:pt x="273" y="147"/>
                  <a:pt x="209" y="243"/>
                  <a:pt x="94" y="243"/>
                </a:cubicBezTo>
                <a:cubicBezTo>
                  <a:pt x="60" y="243"/>
                  <a:pt x="27" y="233"/>
                  <a:pt x="0" y="216"/>
                </a:cubicBezTo>
                <a:cubicBezTo>
                  <a:pt x="33" y="220"/>
                  <a:pt x="65" y="211"/>
                  <a:pt x="91" y="190"/>
                </a:cubicBezTo>
                <a:cubicBezTo>
                  <a:pt x="64" y="190"/>
                  <a:pt x="41" y="172"/>
                  <a:pt x="34" y="148"/>
                </a:cubicBezTo>
                <a:cubicBezTo>
                  <a:pt x="43" y="149"/>
                  <a:pt x="53" y="149"/>
                  <a:pt x="61" y="146"/>
                </a:cubicBezTo>
                <a:cubicBezTo>
                  <a:pt x="32" y="141"/>
                  <a:pt x="11" y="114"/>
                  <a:pt x="12" y="85"/>
                </a:cubicBezTo>
                <a:cubicBezTo>
                  <a:pt x="20" y="90"/>
                  <a:pt x="30" y="93"/>
                  <a:pt x="40" y="93"/>
                </a:cubicBezTo>
                <a:cubicBezTo>
                  <a:pt x="12" y="75"/>
                  <a:pt x="5" y="39"/>
                  <a:pt x="21" y="11"/>
                </a:cubicBezTo>
                <a:cubicBezTo>
                  <a:pt x="51" y="48"/>
                  <a:pt x="97" y="73"/>
                  <a:pt x="148" y="75"/>
                </a:cubicBezTo>
                <a:cubicBezTo>
                  <a:pt x="139" y="37"/>
                  <a:pt x="168" y="0"/>
                  <a:pt x="208" y="0"/>
                </a:cubicBezTo>
                <a:cubicBezTo>
                  <a:pt x="225" y="0"/>
                  <a:pt x="241" y="7"/>
                  <a:pt x="253" y="19"/>
                </a:cubicBezTo>
                <a:cubicBezTo>
                  <a:pt x="267" y="16"/>
                  <a:pt x="280" y="11"/>
                  <a:pt x="292" y="4"/>
                </a:cubicBezTo>
                <a:cubicBezTo>
                  <a:pt x="287" y="18"/>
                  <a:pt x="277" y="31"/>
                  <a:pt x="265" y="38"/>
                </a:cubicBezTo>
                <a:cubicBezTo>
                  <a:pt x="277" y="37"/>
                  <a:pt x="289" y="33"/>
                  <a:pt x="300" y="28"/>
                </a:cubicBezTo>
                <a:cubicBezTo>
                  <a:pt x="292" y="41"/>
                  <a:pt x="281" y="52"/>
                  <a:pt x="269" y="60"/>
                </a:cubicBezTo>
                <a:close/>
              </a:path>
            </a:pathLst>
          </a:custGeom>
          <a:solidFill>
            <a:schemeClr val="accent3"/>
          </a:solidFill>
          <a:ln>
            <a:noFill/>
          </a:ln>
        </p:spPr>
        <p:txBody>
          <a:bodyPr vert="horz" wrap="square" lIns="96435" tIns="48218" rIns="96435" bIns="48218" numCol="1" anchor="t" anchorCtr="0" compatLnSpc="1"/>
          <a:lstStyle/>
          <a:p>
            <a:endParaRPr lang="en-US"/>
          </a:p>
        </p:txBody>
      </p:sp>
      <p:grpSp>
        <p:nvGrpSpPr>
          <p:cNvPr id="37" name="Group 36"/>
          <p:cNvGrpSpPr/>
          <p:nvPr/>
        </p:nvGrpSpPr>
        <p:grpSpPr>
          <a:xfrm>
            <a:off x="9491951" y="4128631"/>
            <a:ext cx="1618366" cy="969001"/>
            <a:chOff x="1857663" y="5186564"/>
            <a:chExt cx="1534535" cy="918807"/>
          </a:xfrm>
        </p:grpSpPr>
        <p:sp>
          <p:nvSpPr>
            <p:cNvPr id="39" name="Content Placeholder 2"/>
            <p:cNvSpPr txBox="1"/>
            <p:nvPr/>
          </p:nvSpPr>
          <p:spPr>
            <a:xfrm>
              <a:off x="1857663" y="5517573"/>
              <a:ext cx="1534535" cy="587798"/>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r>
                <a:rPr lang="en-US" sz="844" dirty="0">
                  <a:latin typeface="Lato" panose="020F0502020204030203" pitchFamily="34" charset="0"/>
                </a:rPr>
                <a:t>Lorem Ipsum has been the dummy text ever since the 1500s, when an unknown.</a:t>
              </a:r>
            </a:p>
          </p:txBody>
        </p:sp>
        <p:sp>
          <p:nvSpPr>
            <p:cNvPr id="40" name="Content Placeholder 2"/>
            <p:cNvSpPr txBox="1"/>
            <p:nvPr/>
          </p:nvSpPr>
          <p:spPr>
            <a:xfrm>
              <a:off x="1857663" y="5186564"/>
              <a:ext cx="1520502" cy="45869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87" b="1" dirty="0">
                  <a:solidFill>
                    <a:schemeClr val="accent4"/>
                  </a:solidFill>
                  <a:latin typeface="Roboto" pitchFamily="2" charset="0"/>
                  <a:ea typeface="Roboto" pitchFamily="2" charset="0"/>
                </a:rPr>
                <a:t>Jason Smith</a:t>
              </a:r>
            </a:p>
          </p:txBody>
        </p:sp>
      </p:grpSp>
      <p:sp>
        <p:nvSpPr>
          <p:cNvPr id="38" name="Freeform 51"/>
          <p:cNvSpPr/>
          <p:nvPr/>
        </p:nvSpPr>
        <p:spPr bwMode="auto">
          <a:xfrm>
            <a:off x="9088051" y="4500152"/>
            <a:ext cx="367382" cy="296375"/>
          </a:xfrm>
          <a:custGeom>
            <a:avLst/>
            <a:gdLst>
              <a:gd name="T0" fmla="*/ 269 w 300"/>
              <a:gd name="T1" fmla="*/ 60 h 243"/>
              <a:gd name="T2" fmla="*/ 94 w 300"/>
              <a:gd name="T3" fmla="*/ 243 h 243"/>
              <a:gd name="T4" fmla="*/ 0 w 300"/>
              <a:gd name="T5" fmla="*/ 216 h 243"/>
              <a:gd name="T6" fmla="*/ 91 w 300"/>
              <a:gd name="T7" fmla="*/ 190 h 243"/>
              <a:gd name="T8" fmla="*/ 34 w 300"/>
              <a:gd name="T9" fmla="*/ 148 h 243"/>
              <a:gd name="T10" fmla="*/ 61 w 300"/>
              <a:gd name="T11" fmla="*/ 146 h 243"/>
              <a:gd name="T12" fmla="*/ 12 w 300"/>
              <a:gd name="T13" fmla="*/ 85 h 243"/>
              <a:gd name="T14" fmla="*/ 40 w 300"/>
              <a:gd name="T15" fmla="*/ 93 h 243"/>
              <a:gd name="T16" fmla="*/ 21 w 300"/>
              <a:gd name="T17" fmla="*/ 11 h 243"/>
              <a:gd name="T18" fmla="*/ 148 w 300"/>
              <a:gd name="T19" fmla="*/ 75 h 243"/>
              <a:gd name="T20" fmla="*/ 208 w 300"/>
              <a:gd name="T21" fmla="*/ 0 h 243"/>
              <a:gd name="T22" fmla="*/ 253 w 300"/>
              <a:gd name="T23" fmla="*/ 19 h 243"/>
              <a:gd name="T24" fmla="*/ 292 w 300"/>
              <a:gd name="T25" fmla="*/ 4 h 243"/>
              <a:gd name="T26" fmla="*/ 265 w 300"/>
              <a:gd name="T27" fmla="*/ 38 h 243"/>
              <a:gd name="T28" fmla="*/ 300 w 300"/>
              <a:gd name="T29" fmla="*/ 28 h 243"/>
              <a:gd name="T30" fmla="*/ 269 w 300"/>
              <a:gd name="T31" fmla="*/ 6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00" h="243">
                <a:moveTo>
                  <a:pt x="269" y="60"/>
                </a:moveTo>
                <a:cubicBezTo>
                  <a:pt x="273" y="147"/>
                  <a:pt x="209" y="243"/>
                  <a:pt x="94" y="243"/>
                </a:cubicBezTo>
                <a:cubicBezTo>
                  <a:pt x="60" y="243"/>
                  <a:pt x="27" y="233"/>
                  <a:pt x="0" y="216"/>
                </a:cubicBezTo>
                <a:cubicBezTo>
                  <a:pt x="33" y="220"/>
                  <a:pt x="65" y="211"/>
                  <a:pt x="91" y="190"/>
                </a:cubicBezTo>
                <a:cubicBezTo>
                  <a:pt x="64" y="190"/>
                  <a:pt x="41" y="172"/>
                  <a:pt x="34" y="148"/>
                </a:cubicBezTo>
                <a:cubicBezTo>
                  <a:pt x="43" y="149"/>
                  <a:pt x="53" y="149"/>
                  <a:pt x="61" y="146"/>
                </a:cubicBezTo>
                <a:cubicBezTo>
                  <a:pt x="32" y="141"/>
                  <a:pt x="11" y="114"/>
                  <a:pt x="12" y="85"/>
                </a:cubicBezTo>
                <a:cubicBezTo>
                  <a:pt x="20" y="90"/>
                  <a:pt x="30" y="93"/>
                  <a:pt x="40" y="93"/>
                </a:cubicBezTo>
                <a:cubicBezTo>
                  <a:pt x="12" y="75"/>
                  <a:pt x="5" y="39"/>
                  <a:pt x="21" y="11"/>
                </a:cubicBezTo>
                <a:cubicBezTo>
                  <a:pt x="51" y="48"/>
                  <a:pt x="97" y="73"/>
                  <a:pt x="148" y="75"/>
                </a:cubicBezTo>
                <a:cubicBezTo>
                  <a:pt x="139" y="37"/>
                  <a:pt x="168" y="0"/>
                  <a:pt x="208" y="0"/>
                </a:cubicBezTo>
                <a:cubicBezTo>
                  <a:pt x="225" y="0"/>
                  <a:pt x="241" y="7"/>
                  <a:pt x="253" y="19"/>
                </a:cubicBezTo>
                <a:cubicBezTo>
                  <a:pt x="267" y="16"/>
                  <a:pt x="280" y="11"/>
                  <a:pt x="292" y="4"/>
                </a:cubicBezTo>
                <a:cubicBezTo>
                  <a:pt x="287" y="18"/>
                  <a:pt x="277" y="31"/>
                  <a:pt x="265" y="38"/>
                </a:cubicBezTo>
                <a:cubicBezTo>
                  <a:pt x="277" y="37"/>
                  <a:pt x="289" y="33"/>
                  <a:pt x="300" y="28"/>
                </a:cubicBezTo>
                <a:cubicBezTo>
                  <a:pt x="292" y="41"/>
                  <a:pt x="281" y="52"/>
                  <a:pt x="269" y="60"/>
                </a:cubicBezTo>
                <a:close/>
              </a:path>
            </a:pathLst>
          </a:custGeom>
          <a:solidFill>
            <a:schemeClr val="accent4"/>
          </a:solidFill>
          <a:ln>
            <a:noFill/>
          </a:ln>
        </p:spPr>
        <p:txBody>
          <a:bodyPr vert="horz" wrap="square" lIns="96435" tIns="48218" rIns="96435" bIns="48218" numCol="1" anchor="t" anchorCtr="0" compatLnSpc="1"/>
          <a:lstStyle/>
          <a:p>
            <a:endParaRPr lang="en-US"/>
          </a:p>
        </p:txBody>
      </p:sp>
      <p:sp>
        <p:nvSpPr>
          <p:cNvPr id="2" name="Picture Placeholder 1"/>
          <p:cNvSpPr>
            <a:spLocks noGrp="1"/>
          </p:cNvSpPr>
          <p:nvPr>
            <p:ph type="pic" sz="quarter" idx="10"/>
          </p:nvPr>
        </p:nvSpPr>
        <p:spPr/>
      </p:sp>
      <p:sp>
        <p:nvSpPr>
          <p:cNvPr id="3" name="Picture Placeholder 2"/>
          <p:cNvSpPr>
            <a:spLocks noGrp="1"/>
          </p:cNvSpPr>
          <p:nvPr>
            <p:ph type="pic" sz="quarter" idx="13"/>
          </p:nvPr>
        </p:nvSpPr>
        <p:spPr/>
      </p:sp>
      <p:sp>
        <p:nvSpPr>
          <p:cNvPr id="4" name="Picture Placeholder 3"/>
          <p:cNvSpPr>
            <a:spLocks noGrp="1"/>
          </p:cNvSpPr>
          <p:nvPr>
            <p:ph type="pic" sz="quarter" idx="12"/>
          </p:nvPr>
        </p:nvSpPr>
        <p:spPr/>
      </p:sp>
      <p:sp>
        <p:nvSpPr>
          <p:cNvPr id="5" name="Picture Placeholder 4"/>
          <p:cNvSpPr>
            <a:spLocks noGrp="1"/>
          </p:cNvSpPr>
          <p:nvPr>
            <p:ph type="pic" sz="quarter" idx="11"/>
          </p:nvPr>
        </p:nvSpPr>
        <p:spPr/>
      </p:sp>
      <p:sp>
        <p:nvSpPr>
          <p:cNvPr id="22" name="文本框 21"/>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文本框 2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椭圆 23"/>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3889914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5"/>
          <p:cNvSpPr>
            <a:spLocks noChangeArrowheads="1"/>
          </p:cNvSpPr>
          <p:nvPr/>
        </p:nvSpPr>
        <p:spPr bwMode="auto">
          <a:xfrm>
            <a:off x="4832934" y="2175701"/>
            <a:ext cx="3174909" cy="3172661"/>
          </a:xfrm>
          <a:prstGeom prst="ellipse">
            <a:avLst/>
          </a:prstGeom>
          <a:solidFill>
            <a:schemeClr val="accent1">
              <a:lumMod val="60000"/>
              <a:lumOff val="40000"/>
            </a:schemeClr>
          </a:solidFill>
          <a:ln>
            <a:noFill/>
          </a:ln>
        </p:spPr>
        <p:txBody>
          <a:bodyPr vert="horz" wrap="square" lIns="96435" tIns="48218" rIns="96435" bIns="48218" numCol="1" anchor="t" anchorCtr="0" compatLnSpc="1"/>
          <a:lstStyle/>
          <a:p>
            <a:endParaRPr lang="en-US"/>
          </a:p>
        </p:txBody>
      </p:sp>
      <p:sp>
        <p:nvSpPr>
          <p:cNvPr id="30" name="Freeform 6"/>
          <p:cNvSpPr/>
          <p:nvPr/>
        </p:nvSpPr>
        <p:spPr bwMode="auto">
          <a:xfrm>
            <a:off x="4753167" y="4154121"/>
            <a:ext cx="1177391" cy="458374"/>
          </a:xfrm>
          <a:custGeom>
            <a:avLst/>
            <a:gdLst>
              <a:gd name="T0" fmla="*/ 0 w 1048"/>
              <a:gd name="T1" fmla="*/ 0 h 408"/>
              <a:gd name="T2" fmla="*/ 1048 w 1048"/>
              <a:gd name="T3" fmla="*/ 24 h 408"/>
              <a:gd name="T4" fmla="*/ 852 w 1048"/>
              <a:gd name="T5" fmla="*/ 408 h 408"/>
              <a:gd name="T6" fmla="*/ 135 w 1048"/>
              <a:gd name="T7" fmla="*/ 365 h 408"/>
              <a:gd name="T8" fmla="*/ 0 w 1048"/>
              <a:gd name="T9" fmla="*/ 0 h 408"/>
            </a:gdLst>
            <a:ahLst/>
            <a:cxnLst>
              <a:cxn ang="0">
                <a:pos x="T0" y="T1"/>
              </a:cxn>
              <a:cxn ang="0">
                <a:pos x="T2" y="T3"/>
              </a:cxn>
              <a:cxn ang="0">
                <a:pos x="T4" y="T5"/>
              </a:cxn>
              <a:cxn ang="0">
                <a:pos x="T6" y="T7"/>
              </a:cxn>
              <a:cxn ang="0">
                <a:pos x="T8" y="T9"/>
              </a:cxn>
            </a:cxnLst>
            <a:rect l="0" t="0" r="r" b="b"/>
            <a:pathLst>
              <a:path w="1048" h="408">
                <a:moveTo>
                  <a:pt x="0" y="0"/>
                </a:moveTo>
                <a:lnTo>
                  <a:pt x="1048" y="24"/>
                </a:lnTo>
                <a:lnTo>
                  <a:pt x="852" y="408"/>
                </a:lnTo>
                <a:lnTo>
                  <a:pt x="135" y="365"/>
                </a:lnTo>
                <a:lnTo>
                  <a:pt x="0" y="0"/>
                </a:ln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31" name="Oval 7"/>
          <p:cNvSpPr>
            <a:spLocks noChangeArrowheads="1"/>
          </p:cNvSpPr>
          <p:nvPr/>
        </p:nvSpPr>
        <p:spPr bwMode="auto">
          <a:xfrm>
            <a:off x="6887749" y="3255350"/>
            <a:ext cx="151668" cy="287607"/>
          </a:xfrm>
          <a:prstGeom prst="ellipse">
            <a:avLst/>
          </a:prstGeom>
          <a:solidFill>
            <a:srgbClr val="F1E4C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32" name="Oval 8"/>
          <p:cNvSpPr>
            <a:spLocks noChangeArrowheads="1"/>
          </p:cNvSpPr>
          <p:nvPr/>
        </p:nvSpPr>
        <p:spPr bwMode="auto">
          <a:xfrm>
            <a:off x="5782260" y="3284560"/>
            <a:ext cx="148297" cy="287607"/>
          </a:xfrm>
          <a:prstGeom prst="ellipse">
            <a:avLst/>
          </a:prstGeom>
          <a:solidFill>
            <a:srgbClr val="F1E4C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33" name="Rectangle 9"/>
          <p:cNvSpPr>
            <a:spLocks noChangeArrowheads="1"/>
          </p:cNvSpPr>
          <p:nvPr/>
        </p:nvSpPr>
        <p:spPr bwMode="auto">
          <a:xfrm>
            <a:off x="6101324" y="3951897"/>
            <a:ext cx="531398" cy="596560"/>
          </a:xfrm>
          <a:prstGeom prst="rect">
            <a:avLst/>
          </a:prstGeom>
          <a:solidFill>
            <a:srgbClr val="E4D8B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p>
        </p:txBody>
      </p:sp>
      <p:sp>
        <p:nvSpPr>
          <p:cNvPr id="34" name="Freeform 10"/>
          <p:cNvSpPr/>
          <p:nvPr/>
        </p:nvSpPr>
        <p:spPr bwMode="auto">
          <a:xfrm>
            <a:off x="5856408" y="2755409"/>
            <a:ext cx="1103242" cy="1305465"/>
          </a:xfrm>
          <a:custGeom>
            <a:avLst/>
            <a:gdLst>
              <a:gd name="T0" fmla="*/ 415 w 415"/>
              <a:gd name="T1" fmla="*/ 246 h 491"/>
              <a:gd name="T2" fmla="*/ 208 w 415"/>
              <a:gd name="T3" fmla="*/ 491 h 491"/>
              <a:gd name="T4" fmla="*/ 0 w 415"/>
              <a:gd name="T5" fmla="*/ 246 h 491"/>
              <a:gd name="T6" fmla="*/ 208 w 415"/>
              <a:gd name="T7" fmla="*/ 0 h 491"/>
              <a:gd name="T8" fmla="*/ 415 w 415"/>
              <a:gd name="T9" fmla="*/ 246 h 491"/>
            </a:gdLst>
            <a:ahLst/>
            <a:cxnLst>
              <a:cxn ang="0">
                <a:pos x="T0" y="T1"/>
              </a:cxn>
              <a:cxn ang="0">
                <a:pos x="T2" y="T3"/>
              </a:cxn>
              <a:cxn ang="0">
                <a:pos x="T4" y="T5"/>
              </a:cxn>
              <a:cxn ang="0">
                <a:pos x="T6" y="T7"/>
              </a:cxn>
              <a:cxn ang="0">
                <a:pos x="T8" y="T9"/>
              </a:cxn>
            </a:cxnLst>
            <a:rect l="0" t="0" r="r" b="b"/>
            <a:pathLst>
              <a:path w="415" h="491">
                <a:moveTo>
                  <a:pt x="415" y="246"/>
                </a:moveTo>
                <a:cubicBezTo>
                  <a:pt x="415" y="381"/>
                  <a:pt x="369" y="491"/>
                  <a:pt x="208" y="491"/>
                </a:cubicBezTo>
                <a:cubicBezTo>
                  <a:pt x="46" y="491"/>
                  <a:pt x="0" y="381"/>
                  <a:pt x="0" y="246"/>
                </a:cubicBezTo>
                <a:cubicBezTo>
                  <a:pt x="0" y="110"/>
                  <a:pt x="32" y="0"/>
                  <a:pt x="208" y="0"/>
                </a:cubicBezTo>
                <a:cubicBezTo>
                  <a:pt x="383" y="0"/>
                  <a:pt x="415" y="110"/>
                  <a:pt x="415" y="246"/>
                </a:cubicBezTo>
                <a:close/>
              </a:path>
            </a:pathLst>
          </a:custGeom>
          <a:solidFill>
            <a:srgbClr val="F1E4C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35" name="Freeform 11"/>
          <p:cNvSpPr/>
          <p:nvPr/>
        </p:nvSpPr>
        <p:spPr bwMode="auto">
          <a:xfrm>
            <a:off x="5832817" y="2563297"/>
            <a:ext cx="1159414" cy="845968"/>
          </a:xfrm>
          <a:custGeom>
            <a:avLst/>
            <a:gdLst>
              <a:gd name="T0" fmla="*/ 9 w 436"/>
              <a:gd name="T1" fmla="*/ 301 h 318"/>
              <a:gd name="T2" fmla="*/ 8 w 436"/>
              <a:gd name="T3" fmla="*/ 115 h 318"/>
              <a:gd name="T4" fmla="*/ 75 w 436"/>
              <a:gd name="T5" fmla="*/ 2 h 318"/>
              <a:gd name="T6" fmla="*/ 121 w 436"/>
              <a:gd name="T7" fmla="*/ 30 h 318"/>
              <a:gd name="T8" fmla="*/ 171 w 436"/>
              <a:gd name="T9" fmla="*/ 2 h 318"/>
              <a:gd name="T10" fmla="*/ 232 w 436"/>
              <a:gd name="T11" fmla="*/ 30 h 318"/>
              <a:gd name="T12" fmla="*/ 279 w 436"/>
              <a:gd name="T13" fmla="*/ 0 h 318"/>
              <a:gd name="T14" fmla="*/ 313 w 436"/>
              <a:gd name="T15" fmla="*/ 33 h 318"/>
              <a:gd name="T16" fmla="*/ 364 w 436"/>
              <a:gd name="T17" fmla="*/ 10 h 318"/>
              <a:gd name="T18" fmla="*/ 430 w 436"/>
              <a:gd name="T19" fmla="*/ 144 h 318"/>
              <a:gd name="T20" fmla="*/ 424 w 436"/>
              <a:gd name="T21" fmla="*/ 318 h 318"/>
              <a:gd name="T22" fmla="*/ 358 w 436"/>
              <a:gd name="T23" fmla="*/ 163 h 318"/>
              <a:gd name="T24" fmla="*/ 221 w 436"/>
              <a:gd name="T25" fmla="*/ 175 h 318"/>
              <a:gd name="T26" fmla="*/ 94 w 436"/>
              <a:gd name="T27" fmla="*/ 152 h 318"/>
              <a:gd name="T28" fmla="*/ 9 w 436"/>
              <a:gd name="T29" fmla="*/ 301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6" h="318">
                <a:moveTo>
                  <a:pt x="9" y="301"/>
                </a:moveTo>
                <a:cubicBezTo>
                  <a:pt x="9" y="301"/>
                  <a:pt x="0" y="160"/>
                  <a:pt x="8" y="115"/>
                </a:cubicBezTo>
                <a:cubicBezTo>
                  <a:pt x="15" y="70"/>
                  <a:pt x="75" y="2"/>
                  <a:pt x="75" y="2"/>
                </a:cubicBezTo>
                <a:cubicBezTo>
                  <a:pt x="121" y="30"/>
                  <a:pt x="121" y="30"/>
                  <a:pt x="121" y="30"/>
                </a:cubicBezTo>
                <a:cubicBezTo>
                  <a:pt x="171" y="2"/>
                  <a:pt x="171" y="2"/>
                  <a:pt x="171" y="2"/>
                </a:cubicBezTo>
                <a:cubicBezTo>
                  <a:pt x="232" y="30"/>
                  <a:pt x="232" y="30"/>
                  <a:pt x="232" y="30"/>
                </a:cubicBezTo>
                <a:cubicBezTo>
                  <a:pt x="279" y="0"/>
                  <a:pt x="279" y="0"/>
                  <a:pt x="279" y="0"/>
                </a:cubicBezTo>
                <a:cubicBezTo>
                  <a:pt x="279" y="0"/>
                  <a:pt x="306" y="27"/>
                  <a:pt x="313" y="33"/>
                </a:cubicBezTo>
                <a:cubicBezTo>
                  <a:pt x="321" y="40"/>
                  <a:pt x="364" y="10"/>
                  <a:pt x="364" y="10"/>
                </a:cubicBezTo>
                <a:cubicBezTo>
                  <a:pt x="364" y="10"/>
                  <a:pt x="432" y="80"/>
                  <a:pt x="430" y="144"/>
                </a:cubicBezTo>
                <a:cubicBezTo>
                  <a:pt x="428" y="207"/>
                  <a:pt x="424" y="318"/>
                  <a:pt x="424" y="318"/>
                </a:cubicBezTo>
                <a:cubicBezTo>
                  <a:pt x="424" y="318"/>
                  <a:pt x="436" y="222"/>
                  <a:pt x="358" y="163"/>
                </a:cubicBezTo>
                <a:cubicBezTo>
                  <a:pt x="329" y="141"/>
                  <a:pt x="275" y="175"/>
                  <a:pt x="221" y="175"/>
                </a:cubicBezTo>
                <a:cubicBezTo>
                  <a:pt x="172" y="174"/>
                  <a:pt x="124" y="138"/>
                  <a:pt x="94" y="152"/>
                </a:cubicBezTo>
                <a:cubicBezTo>
                  <a:pt x="33" y="182"/>
                  <a:pt x="9" y="301"/>
                  <a:pt x="9" y="301"/>
                </a:cubicBezTo>
                <a:close/>
              </a:path>
            </a:pathLst>
          </a:custGeom>
          <a:solidFill>
            <a:srgbClr val="5D7371"/>
          </a:solidFill>
          <a:ln>
            <a:noFill/>
          </a:ln>
        </p:spPr>
        <p:txBody>
          <a:bodyPr vert="horz" wrap="square" lIns="96435" tIns="48218" rIns="96435" bIns="48218" numCol="1" anchor="t" anchorCtr="0" compatLnSpc="1"/>
          <a:lstStyle/>
          <a:p>
            <a:endParaRPr lang="en-US"/>
          </a:p>
        </p:txBody>
      </p:sp>
      <p:sp>
        <p:nvSpPr>
          <p:cNvPr id="36" name="Freeform 12"/>
          <p:cNvSpPr/>
          <p:nvPr/>
        </p:nvSpPr>
        <p:spPr bwMode="auto">
          <a:xfrm>
            <a:off x="6467573" y="3354215"/>
            <a:ext cx="351644" cy="225816"/>
          </a:xfrm>
          <a:custGeom>
            <a:avLst/>
            <a:gdLst>
              <a:gd name="T0" fmla="*/ 132 w 132"/>
              <a:gd name="T1" fmla="*/ 42 h 85"/>
              <a:gd name="T2" fmla="*/ 122 w 132"/>
              <a:gd name="T3" fmla="*/ 58 h 85"/>
              <a:gd name="T4" fmla="*/ 66 w 132"/>
              <a:gd name="T5" fmla="*/ 85 h 85"/>
              <a:gd name="T6" fmla="*/ 10 w 132"/>
              <a:gd name="T7" fmla="*/ 58 h 85"/>
              <a:gd name="T8" fmla="*/ 0 w 132"/>
              <a:gd name="T9" fmla="*/ 42 h 85"/>
              <a:gd name="T10" fmla="*/ 12 w 132"/>
              <a:gd name="T11" fmla="*/ 24 h 85"/>
              <a:gd name="T12" fmla="*/ 66 w 132"/>
              <a:gd name="T13" fmla="*/ 0 h 85"/>
              <a:gd name="T14" fmla="*/ 121 w 132"/>
              <a:gd name="T15" fmla="*/ 26 h 85"/>
              <a:gd name="T16" fmla="*/ 132 w 132"/>
              <a:gd name="T17" fmla="*/ 4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5">
                <a:moveTo>
                  <a:pt x="132" y="42"/>
                </a:moveTo>
                <a:cubicBezTo>
                  <a:pt x="132" y="42"/>
                  <a:pt x="125" y="53"/>
                  <a:pt x="122" y="58"/>
                </a:cubicBezTo>
                <a:cubicBezTo>
                  <a:pt x="111" y="73"/>
                  <a:pt x="87" y="85"/>
                  <a:pt x="66" y="85"/>
                </a:cubicBezTo>
                <a:cubicBezTo>
                  <a:pt x="45" y="85"/>
                  <a:pt x="20" y="73"/>
                  <a:pt x="10" y="58"/>
                </a:cubicBezTo>
                <a:cubicBezTo>
                  <a:pt x="7" y="53"/>
                  <a:pt x="0" y="42"/>
                  <a:pt x="0" y="42"/>
                </a:cubicBezTo>
                <a:cubicBezTo>
                  <a:pt x="0" y="42"/>
                  <a:pt x="8" y="29"/>
                  <a:pt x="12" y="24"/>
                </a:cubicBezTo>
                <a:cubicBezTo>
                  <a:pt x="23" y="10"/>
                  <a:pt x="46" y="0"/>
                  <a:pt x="66" y="0"/>
                </a:cubicBezTo>
                <a:cubicBezTo>
                  <a:pt x="87" y="0"/>
                  <a:pt x="111" y="10"/>
                  <a:pt x="121" y="26"/>
                </a:cubicBezTo>
                <a:cubicBezTo>
                  <a:pt x="125" y="31"/>
                  <a:pt x="132" y="42"/>
                  <a:pt x="132"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37" name="Oval 13"/>
          <p:cNvSpPr>
            <a:spLocks noChangeArrowheads="1"/>
          </p:cNvSpPr>
          <p:nvPr/>
        </p:nvSpPr>
        <p:spPr bwMode="auto">
          <a:xfrm>
            <a:off x="6576550" y="3395783"/>
            <a:ext cx="143803" cy="147175"/>
          </a:xfrm>
          <a:prstGeom prst="ellipse">
            <a:avLst/>
          </a:prstGeom>
          <a:solidFill>
            <a:srgbClr val="0C84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38" name="Oval 14"/>
          <p:cNvSpPr>
            <a:spLocks noChangeArrowheads="1"/>
          </p:cNvSpPr>
          <p:nvPr/>
        </p:nvSpPr>
        <p:spPr bwMode="auto">
          <a:xfrm>
            <a:off x="6616994" y="3438474"/>
            <a:ext cx="64038" cy="61791"/>
          </a:xfrm>
          <a:prstGeom prst="ellipse">
            <a:avLst/>
          </a:pr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39" name="Oval 15"/>
          <p:cNvSpPr>
            <a:spLocks noChangeArrowheads="1"/>
          </p:cNvSpPr>
          <p:nvPr/>
        </p:nvSpPr>
        <p:spPr bwMode="auto">
          <a:xfrm>
            <a:off x="6643958" y="3420498"/>
            <a:ext cx="37074" cy="3707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0" name="Freeform 16"/>
          <p:cNvSpPr/>
          <p:nvPr/>
        </p:nvSpPr>
        <p:spPr bwMode="auto">
          <a:xfrm>
            <a:off x="5978867" y="3356463"/>
            <a:ext cx="350521" cy="225816"/>
          </a:xfrm>
          <a:custGeom>
            <a:avLst/>
            <a:gdLst>
              <a:gd name="T0" fmla="*/ 132 w 132"/>
              <a:gd name="T1" fmla="*/ 42 h 85"/>
              <a:gd name="T2" fmla="*/ 122 w 132"/>
              <a:gd name="T3" fmla="*/ 58 h 85"/>
              <a:gd name="T4" fmla="*/ 66 w 132"/>
              <a:gd name="T5" fmla="*/ 85 h 85"/>
              <a:gd name="T6" fmla="*/ 10 w 132"/>
              <a:gd name="T7" fmla="*/ 58 h 85"/>
              <a:gd name="T8" fmla="*/ 0 w 132"/>
              <a:gd name="T9" fmla="*/ 42 h 85"/>
              <a:gd name="T10" fmla="*/ 12 w 132"/>
              <a:gd name="T11" fmla="*/ 24 h 85"/>
              <a:gd name="T12" fmla="*/ 66 w 132"/>
              <a:gd name="T13" fmla="*/ 0 h 85"/>
              <a:gd name="T14" fmla="*/ 121 w 132"/>
              <a:gd name="T15" fmla="*/ 26 h 85"/>
              <a:gd name="T16" fmla="*/ 132 w 132"/>
              <a:gd name="T17" fmla="*/ 4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85">
                <a:moveTo>
                  <a:pt x="132" y="42"/>
                </a:moveTo>
                <a:cubicBezTo>
                  <a:pt x="132" y="42"/>
                  <a:pt x="125" y="53"/>
                  <a:pt x="122" y="58"/>
                </a:cubicBezTo>
                <a:cubicBezTo>
                  <a:pt x="111" y="74"/>
                  <a:pt x="87" y="85"/>
                  <a:pt x="66" y="85"/>
                </a:cubicBezTo>
                <a:cubicBezTo>
                  <a:pt x="45" y="85"/>
                  <a:pt x="21" y="74"/>
                  <a:pt x="10" y="58"/>
                </a:cubicBezTo>
                <a:cubicBezTo>
                  <a:pt x="7" y="53"/>
                  <a:pt x="0" y="42"/>
                  <a:pt x="0" y="42"/>
                </a:cubicBezTo>
                <a:cubicBezTo>
                  <a:pt x="0" y="42"/>
                  <a:pt x="8" y="30"/>
                  <a:pt x="12" y="24"/>
                </a:cubicBezTo>
                <a:cubicBezTo>
                  <a:pt x="23" y="10"/>
                  <a:pt x="46" y="0"/>
                  <a:pt x="66" y="0"/>
                </a:cubicBezTo>
                <a:cubicBezTo>
                  <a:pt x="87" y="0"/>
                  <a:pt x="111" y="11"/>
                  <a:pt x="121" y="26"/>
                </a:cubicBezTo>
                <a:cubicBezTo>
                  <a:pt x="125" y="31"/>
                  <a:pt x="132" y="42"/>
                  <a:pt x="132"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1" name="Oval 17"/>
          <p:cNvSpPr>
            <a:spLocks noChangeArrowheads="1"/>
          </p:cNvSpPr>
          <p:nvPr/>
        </p:nvSpPr>
        <p:spPr bwMode="auto">
          <a:xfrm>
            <a:off x="6087842" y="3399154"/>
            <a:ext cx="143803" cy="146050"/>
          </a:xfrm>
          <a:prstGeom prst="ellipse">
            <a:avLst/>
          </a:prstGeom>
          <a:solidFill>
            <a:srgbClr val="0C84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2" name="Oval 18"/>
          <p:cNvSpPr>
            <a:spLocks noChangeArrowheads="1"/>
          </p:cNvSpPr>
          <p:nvPr/>
        </p:nvSpPr>
        <p:spPr bwMode="auto">
          <a:xfrm>
            <a:off x="6127164" y="3441845"/>
            <a:ext cx="64038" cy="60667"/>
          </a:xfrm>
          <a:prstGeom prst="ellipse">
            <a:avLst/>
          </a:pr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3" name="Oval 19"/>
          <p:cNvSpPr>
            <a:spLocks noChangeArrowheads="1"/>
          </p:cNvSpPr>
          <p:nvPr/>
        </p:nvSpPr>
        <p:spPr bwMode="auto">
          <a:xfrm>
            <a:off x="6154127" y="3422746"/>
            <a:ext cx="37074" cy="3707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4" name="Freeform 20"/>
          <p:cNvSpPr/>
          <p:nvPr/>
        </p:nvSpPr>
        <p:spPr bwMode="auto">
          <a:xfrm>
            <a:off x="6300178" y="3827193"/>
            <a:ext cx="239299" cy="61791"/>
          </a:xfrm>
          <a:custGeom>
            <a:avLst/>
            <a:gdLst>
              <a:gd name="T0" fmla="*/ 43 w 90"/>
              <a:gd name="T1" fmla="*/ 23 h 23"/>
              <a:gd name="T2" fmla="*/ 6 w 90"/>
              <a:gd name="T3" fmla="*/ 17 h 23"/>
              <a:gd name="T4" fmla="*/ 1 w 90"/>
              <a:gd name="T5" fmla="*/ 8 h 23"/>
              <a:gd name="T6" fmla="*/ 11 w 90"/>
              <a:gd name="T7" fmla="*/ 3 h 23"/>
              <a:gd name="T8" fmla="*/ 78 w 90"/>
              <a:gd name="T9" fmla="*/ 1 h 23"/>
              <a:gd name="T10" fmla="*/ 88 w 90"/>
              <a:gd name="T11" fmla="*/ 5 h 23"/>
              <a:gd name="T12" fmla="*/ 84 w 90"/>
              <a:gd name="T13" fmla="*/ 15 h 23"/>
              <a:gd name="T14" fmla="*/ 43 w 90"/>
              <a:gd name="T15" fmla="*/ 23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 h="23">
                <a:moveTo>
                  <a:pt x="43" y="23"/>
                </a:moveTo>
                <a:cubicBezTo>
                  <a:pt x="32" y="23"/>
                  <a:pt x="20" y="21"/>
                  <a:pt x="6" y="17"/>
                </a:cubicBezTo>
                <a:cubicBezTo>
                  <a:pt x="2" y="16"/>
                  <a:pt x="0" y="12"/>
                  <a:pt x="1" y="8"/>
                </a:cubicBezTo>
                <a:cubicBezTo>
                  <a:pt x="3" y="4"/>
                  <a:pt x="7" y="1"/>
                  <a:pt x="11" y="3"/>
                </a:cubicBezTo>
                <a:cubicBezTo>
                  <a:pt x="49" y="14"/>
                  <a:pt x="78" y="2"/>
                  <a:pt x="78" y="1"/>
                </a:cubicBezTo>
                <a:cubicBezTo>
                  <a:pt x="82" y="0"/>
                  <a:pt x="87" y="1"/>
                  <a:pt x="88" y="5"/>
                </a:cubicBezTo>
                <a:cubicBezTo>
                  <a:pt x="90" y="9"/>
                  <a:pt x="88" y="13"/>
                  <a:pt x="84" y="15"/>
                </a:cubicBezTo>
                <a:cubicBezTo>
                  <a:pt x="83" y="16"/>
                  <a:pt x="67" y="23"/>
                  <a:pt x="43" y="23"/>
                </a:cubicBezTo>
                <a:close/>
              </a:path>
            </a:pathLst>
          </a:custGeom>
          <a:solidFill>
            <a:srgbClr val="C6BDA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5" name="Freeform 21"/>
          <p:cNvSpPr/>
          <p:nvPr/>
        </p:nvSpPr>
        <p:spPr bwMode="auto">
          <a:xfrm>
            <a:off x="6502401" y="3223893"/>
            <a:ext cx="297719" cy="84260"/>
          </a:xfrm>
          <a:custGeom>
            <a:avLst/>
            <a:gdLst>
              <a:gd name="T0" fmla="*/ 106 w 112"/>
              <a:gd name="T1" fmla="*/ 32 h 32"/>
              <a:gd name="T2" fmla="*/ 105 w 112"/>
              <a:gd name="T3" fmla="*/ 32 h 32"/>
              <a:gd name="T4" fmla="*/ 8 w 112"/>
              <a:gd name="T5" fmla="*/ 27 h 32"/>
              <a:gd name="T6" fmla="*/ 1 w 112"/>
              <a:gd name="T7" fmla="*/ 25 h 32"/>
              <a:gd name="T8" fmla="*/ 3 w 112"/>
              <a:gd name="T9" fmla="*/ 19 h 32"/>
              <a:gd name="T10" fmla="*/ 108 w 112"/>
              <a:gd name="T11" fmla="*/ 22 h 32"/>
              <a:gd name="T12" fmla="*/ 111 w 112"/>
              <a:gd name="T13" fmla="*/ 29 h 32"/>
              <a:gd name="T14" fmla="*/ 106 w 112"/>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32">
                <a:moveTo>
                  <a:pt x="106" y="32"/>
                </a:moveTo>
                <a:cubicBezTo>
                  <a:pt x="106" y="32"/>
                  <a:pt x="105" y="32"/>
                  <a:pt x="105" y="32"/>
                </a:cubicBezTo>
                <a:cubicBezTo>
                  <a:pt x="44" y="10"/>
                  <a:pt x="8" y="27"/>
                  <a:pt x="8" y="27"/>
                </a:cubicBezTo>
                <a:cubicBezTo>
                  <a:pt x="5" y="29"/>
                  <a:pt x="2" y="28"/>
                  <a:pt x="1" y="25"/>
                </a:cubicBezTo>
                <a:cubicBezTo>
                  <a:pt x="0" y="23"/>
                  <a:pt x="1" y="20"/>
                  <a:pt x="3" y="19"/>
                </a:cubicBezTo>
                <a:cubicBezTo>
                  <a:pt x="5" y="18"/>
                  <a:pt x="43" y="0"/>
                  <a:pt x="108" y="22"/>
                </a:cubicBezTo>
                <a:cubicBezTo>
                  <a:pt x="111" y="23"/>
                  <a:pt x="112" y="26"/>
                  <a:pt x="111" y="29"/>
                </a:cubicBezTo>
                <a:cubicBezTo>
                  <a:pt x="110" y="31"/>
                  <a:pt x="109" y="32"/>
                  <a:pt x="106" y="32"/>
                </a:cubicBezTo>
                <a:close/>
              </a:path>
            </a:pathLst>
          </a:custGeom>
          <a:solidFill>
            <a:srgbClr val="08192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6" name="Freeform 22"/>
          <p:cNvSpPr/>
          <p:nvPr/>
        </p:nvSpPr>
        <p:spPr bwMode="auto">
          <a:xfrm>
            <a:off x="6004707" y="3223893"/>
            <a:ext cx="298841" cy="84260"/>
          </a:xfrm>
          <a:custGeom>
            <a:avLst/>
            <a:gdLst>
              <a:gd name="T0" fmla="*/ 5 w 112"/>
              <a:gd name="T1" fmla="*/ 32 h 32"/>
              <a:gd name="T2" fmla="*/ 1 w 112"/>
              <a:gd name="T3" fmla="*/ 29 h 32"/>
              <a:gd name="T4" fmla="*/ 4 w 112"/>
              <a:gd name="T5" fmla="*/ 22 h 32"/>
              <a:gd name="T6" fmla="*/ 109 w 112"/>
              <a:gd name="T7" fmla="*/ 19 h 32"/>
              <a:gd name="T8" fmla="*/ 111 w 112"/>
              <a:gd name="T9" fmla="*/ 25 h 32"/>
              <a:gd name="T10" fmla="*/ 104 w 112"/>
              <a:gd name="T11" fmla="*/ 27 h 32"/>
              <a:gd name="T12" fmla="*/ 7 w 112"/>
              <a:gd name="T13" fmla="*/ 32 h 32"/>
              <a:gd name="T14" fmla="*/ 5 w 112"/>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32">
                <a:moveTo>
                  <a:pt x="5" y="32"/>
                </a:moveTo>
                <a:cubicBezTo>
                  <a:pt x="3" y="32"/>
                  <a:pt x="1" y="31"/>
                  <a:pt x="1" y="29"/>
                </a:cubicBezTo>
                <a:cubicBezTo>
                  <a:pt x="0" y="26"/>
                  <a:pt x="1" y="23"/>
                  <a:pt x="4" y="22"/>
                </a:cubicBezTo>
                <a:cubicBezTo>
                  <a:pt x="69" y="0"/>
                  <a:pt x="107" y="18"/>
                  <a:pt x="109" y="19"/>
                </a:cubicBezTo>
                <a:cubicBezTo>
                  <a:pt x="111" y="20"/>
                  <a:pt x="112" y="23"/>
                  <a:pt x="111" y="25"/>
                </a:cubicBezTo>
                <a:cubicBezTo>
                  <a:pt x="110" y="28"/>
                  <a:pt x="107" y="29"/>
                  <a:pt x="104" y="27"/>
                </a:cubicBezTo>
                <a:cubicBezTo>
                  <a:pt x="104" y="27"/>
                  <a:pt x="68" y="10"/>
                  <a:pt x="7" y="32"/>
                </a:cubicBezTo>
                <a:cubicBezTo>
                  <a:pt x="7" y="32"/>
                  <a:pt x="6" y="32"/>
                  <a:pt x="5" y="32"/>
                </a:cubicBezTo>
                <a:close/>
              </a:path>
            </a:pathLst>
          </a:custGeom>
          <a:solidFill>
            <a:srgbClr val="08192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7" name="Oval 23"/>
          <p:cNvSpPr>
            <a:spLocks noChangeArrowheads="1"/>
          </p:cNvSpPr>
          <p:nvPr/>
        </p:nvSpPr>
        <p:spPr bwMode="auto">
          <a:xfrm>
            <a:off x="6329388" y="3305906"/>
            <a:ext cx="130322" cy="89877"/>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p>
        </p:txBody>
      </p:sp>
      <p:sp>
        <p:nvSpPr>
          <p:cNvPr id="48" name="Rectangle 24"/>
          <p:cNvSpPr>
            <a:spLocks noChangeArrowheads="1"/>
          </p:cNvSpPr>
          <p:nvPr/>
        </p:nvSpPr>
        <p:spPr bwMode="auto">
          <a:xfrm>
            <a:off x="5794619" y="3426117"/>
            <a:ext cx="553868" cy="82013"/>
          </a:xfrm>
          <a:prstGeom prst="rect">
            <a:avLst/>
          </a:prstGeom>
          <a:solidFill>
            <a:srgbClr val="0819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p>
        </p:txBody>
      </p:sp>
      <p:sp>
        <p:nvSpPr>
          <p:cNvPr id="49" name="Rectangle 25"/>
          <p:cNvSpPr>
            <a:spLocks noChangeArrowheads="1"/>
          </p:cNvSpPr>
          <p:nvPr/>
        </p:nvSpPr>
        <p:spPr bwMode="auto">
          <a:xfrm>
            <a:off x="6436116" y="3446339"/>
            <a:ext cx="552744" cy="83136"/>
          </a:xfrm>
          <a:prstGeom prst="rect">
            <a:avLst/>
          </a:prstGeom>
          <a:solidFill>
            <a:srgbClr val="08192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p>
        </p:txBody>
      </p:sp>
      <p:sp>
        <p:nvSpPr>
          <p:cNvPr id="50" name="Oval 26"/>
          <p:cNvSpPr>
            <a:spLocks noChangeArrowheads="1"/>
          </p:cNvSpPr>
          <p:nvPr/>
        </p:nvSpPr>
        <p:spPr bwMode="auto">
          <a:xfrm>
            <a:off x="5794619" y="3146373"/>
            <a:ext cx="553868" cy="550498"/>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p>
        </p:txBody>
      </p:sp>
      <p:sp>
        <p:nvSpPr>
          <p:cNvPr id="51" name="Oval 27"/>
          <p:cNvSpPr>
            <a:spLocks noChangeArrowheads="1"/>
          </p:cNvSpPr>
          <p:nvPr/>
        </p:nvSpPr>
        <p:spPr bwMode="auto">
          <a:xfrm>
            <a:off x="6436116" y="3164349"/>
            <a:ext cx="552744" cy="551621"/>
          </a:xfrm>
          <a:prstGeom prst="ellipse">
            <a:avLst/>
          </a:prstGeom>
          <a:solidFill>
            <a:schemeClr val="bg1">
              <a:lumMod val="65000"/>
            </a:schemeClr>
          </a:solidFill>
          <a:ln>
            <a:noFill/>
          </a:ln>
        </p:spPr>
        <p:txBody>
          <a:bodyPr vert="horz" wrap="square" lIns="96435" tIns="48218" rIns="96435" bIns="48218" numCol="1" anchor="t" anchorCtr="0" compatLnSpc="1"/>
          <a:lstStyle/>
          <a:p>
            <a:endParaRPr lang="en-US"/>
          </a:p>
        </p:txBody>
      </p:sp>
      <p:sp>
        <p:nvSpPr>
          <p:cNvPr id="52" name="Rectangle 28"/>
          <p:cNvSpPr>
            <a:spLocks noChangeArrowheads="1"/>
          </p:cNvSpPr>
          <p:nvPr/>
        </p:nvSpPr>
        <p:spPr bwMode="auto">
          <a:xfrm>
            <a:off x="6278831" y="3350844"/>
            <a:ext cx="234804" cy="199977"/>
          </a:xfrm>
          <a:prstGeom prst="rect">
            <a:avLst/>
          </a:prstGeom>
          <a:solidFill>
            <a:schemeClr val="bg1">
              <a:lumMod val="65000"/>
            </a:schemeClr>
          </a:solidFill>
          <a:ln>
            <a:noFill/>
          </a:ln>
        </p:spPr>
        <p:txBody>
          <a:bodyPr vert="horz" wrap="square" lIns="96435" tIns="48218" rIns="96435" bIns="48218" numCol="1" anchor="t" anchorCtr="0" compatLnSpc="1"/>
          <a:lstStyle/>
          <a:p>
            <a:endParaRPr lang="en-US"/>
          </a:p>
        </p:txBody>
      </p:sp>
      <p:sp>
        <p:nvSpPr>
          <p:cNvPr id="53" name="Freeform 29"/>
          <p:cNvSpPr/>
          <p:nvPr/>
        </p:nvSpPr>
        <p:spPr bwMode="auto">
          <a:xfrm>
            <a:off x="5321640" y="3090201"/>
            <a:ext cx="902142" cy="789795"/>
          </a:xfrm>
          <a:custGeom>
            <a:avLst/>
            <a:gdLst>
              <a:gd name="T0" fmla="*/ 244 w 339"/>
              <a:gd name="T1" fmla="*/ 66 h 297"/>
              <a:gd name="T2" fmla="*/ 304 w 339"/>
              <a:gd name="T3" fmla="*/ 33 h 297"/>
              <a:gd name="T4" fmla="*/ 154 w 339"/>
              <a:gd name="T5" fmla="*/ 57 h 297"/>
              <a:gd name="T6" fmla="*/ 73 w 339"/>
              <a:gd name="T7" fmla="*/ 178 h 297"/>
              <a:gd name="T8" fmla="*/ 0 w 339"/>
              <a:gd name="T9" fmla="*/ 229 h 297"/>
              <a:gd name="T10" fmla="*/ 22 w 339"/>
              <a:gd name="T11" fmla="*/ 297 h 297"/>
              <a:gd name="T12" fmla="*/ 127 w 339"/>
              <a:gd name="T13" fmla="*/ 264 h 297"/>
              <a:gd name="T14" fmla="*/ 270 w 339"/>
              <a:gd name="T15" fmla="*/ 289 h 297"/>
              <a:gd name="T16" fmla="*/ 282 w 339"/>
              <a:gd name="T17" fmla="*/ 255 h 297"/>
              <a:gd name="T18" fmla="*/ 192 w 339"/>
              <a:gd name="T19" fmla="*/ 165 h 297"/>
              <a:gd name="T20" fmla="*/ 244 w 339"/>
              <a:gd name="T21" fmla="*/ 6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9" h="297">
                <a:moveTo>
                  <a:pt x="244" y="66"/>
                </a:moveTo>
                <a:cubicBezTo>
                  <a:pt x="244" y="66"/>
                  <a:pt x="339" y="66"/>
                  <a:pt x="304" y="33"/>
                </a:cubicBezTo>
                <a:cubicBezTo>
                  <a:pt x="268" y="0"/>
                  <a:pt x="189" y="33"/>
                  <a:pt x="154" y="57"/>
                </a:cubicBezTo>
                <a:cubicBezTo>
                  <a:pt x="110" y="86"/>
                  <a:pt x="83" y="157"/>
                  <a:pt x="73" y="178"/>
                </a:cubicBezTo>
                <a:cubicBezTo>
                  <a:pt x="62" y="199"/>
                  <a:pt x="0" y="229"/>
                  <a:pt x="0" y="229"/>
                </a:cubicBezTo>
                <a:cubicBezTo>
                  <a:pt x="22" y="297"/>
                  <a:pt x="22" y="297"/>
                  <a:pt x="22" y="297"/>
                </a:cubicBezTo>
                <a:cubicBezTo>
                  <a:pt x="22" y="297"/>
                  <a:pt x="107" y="253"/>
                  <a:pt x="127" y="264"/>
                </a:cubicBezTo>
                <a:cubicBezTo>
                  <a:pt x="146" y="275"/>
                  <a:pt x="252" y="291"/>
                  <a:pt x="270" y="289"/>
                </a:cubicBezTo>
                <a:cubicBezTo>
                  <a:pt x="287" y="288"/>
                  <a:pt x="299" y="263"/>
                  <a:pt x="282" y="255"/>
                </a:cubicBezTo>
                <a:cubicBezTo>
                  <a:pt x="266" y="247"/>
                  <a:pt x="207" y="224"/>
                  <a:pt x="192" y="165"/>
                </a:cubicBezTo>
                <a:cubicBezTo>
                  <a:pt x="178" y="106"/>
                  <a:pt x="244" y="66"/>
                  <a:pt x="244" y="66"/>
                </a:cubicBezTo>
                <a:close/>
              </a:path>
            </a:pathLst>
          </a:custGeom>
          <a:solidFill>
            <a:srgbClr val="EFE5CE"/>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4" name="Freeform 30"/>
          <p:cNvSpPr/>
          <p:nvPr/>
        </p:nvSpPr>
        <p:spPr bwMode="auto">
          <a:xfrm>
            <a:off x="6579919" y="3090201"/>
            <a:ext cx="903265" cy="789795"/>
          </a:xfrm>
          <a:custGeom>
            <a:avLst/>
            <a:gdLst>
              <a:gd name="T0" fmla="*/ 95 w 340"/>
              <a:gd name="T1" fmla="*/ 66 h 297"/>
              <a:gd name="T2" fmla="*/ 35 w 340"/>
              <a:gd name="T3" fmla="*/ 33 h 297"/>
              <a:gd name="T4" fmla="*/ 185 w 340"/>
              <a:gd name="T5" fmla="*/ 57 h 297"/>
              <a:gd name="T6" fmla="*/ 267 w 340"/>
              <a:gd name="T7" fmla="*/ 178 h 297"/>
              <a:gd name="T8" fmla="*/ 340 w 340"/>
              <a:gd name="T9" fmla="*/ 229 h 297"/>
              <a:gd name="T10" fmla="*/ 317 w 340"/>
              <a:gd name="T11" fmla="*/ 297 h 297"/>
              <a:gd name="T12" fmla="*/ 212 w 340"/>
              <a:gd name="T13" fmla="*/ 264 h 297"/>
              <a:gd name="T14" fmla="*/ 70 w 340"/>
              <a:gd name="T15" fmla="*/ 289 h 297"/>
              <a:gd name="T16" fmla="*/ 57 w 340"/>
              <a:gd name="T17" fmla="*/ 255 h 297"/>
              <a:gd name="T18" fmla="*/ 147 w 340"/>
              <a:gd name="T19" fmla="*/ 165 h 297"/>
              <a:gd name="T20" fmla="*/ 95 w 340"/>
              <a:gd name="T21" fmla="*/ 6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0" h="297">
                <a:moveTo>
                  <a:pt x="95" y="66"/>
                </a:moveTo>
                <a:cubicBezTo>
                  <a:pt x="95" y="66"/>
                  <a:pt x="0" y="66"/>
                  <a:pt x="35" y="33"/>
                </a:cubicBezTo>
                <a:cubicBezTo>
                  <a:pt x="71" y="0"/>
                  <a:pt x="150" y="33"/>
                  <a:pt x="185" y="57"/>
                </a:cubicBezTo>
                <a:cubicBezTo>
                  <a:pt x="229" y="86"/>
                  <a:pt x="256" y="157"/>
                  <a:pt x="267" y="178"/>
                </a:cubicBezTo>
                <a:cubicBezTo>
                  <a:pt x="277" y="199"/>
                  <a:pt x="340" y="229"/>
                  <a:pt x="340" y="229"/>
                </a:cubicBezTo>
                <a:cubicBezTo>
                  <a:pt x="317" y="297"/>
                  <a:pt x="317" y="297"/>
                  <a:pt x="317" y="297"/>
                </a:cubicBezTo>
                <a:cubicBezTo>
                  <a:pt x="317" y="297"/>
                  <a:pt x="232" y="253"/>
                  <a:pt x="212" y="264"/>
                </a:cubicBezTo>
                <a:cubicBezTo>
                  <a:pt x="193" y="275"/>
                  <a:pt x="87" y="291"/>
                  <a:pt x="70" y="289"/>
                </a:cubicBezTo>
                <a:cubicBezTo>
                  <a:pt x="52" y="288"/>
                  <a:pt x="40" y="263"/>
                  <a:pt x="57" y="255"/>
                </a:cubicBezTo>
                <a:cubicBezTo>
                  <a:pt x="74" y="247"/>
                  <a:pt x="133" y="224"/>
                  <a:pt x="147" y="165"/>
                </a:cubicBezTo>
                <a:cubicBezTo>
                  <a:pt x="161" y="106"/>
                  <a:pt x="95" y="66"/>
                  <a:pt x="95" y="66"/>
                </a:cubicBezTo>
                <a:close/>
              </a:path>
            </a:pathLst>
          </a:custGeom>
          <a:solidFill>
            <a:srgbClr val="EFE5CE"/>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5" name="Oval 31"/>
          <p:cNvSpPr>
            <a:spLocks noChangeArrowheads="1"/>
          </p:cNvSpPr>
          <p:nvPr/>
        </p:nvSpPr>
        <p:spPr bwMode="auto">
          <a:xfrm>
            <a:off x="5845173" y="3282313"/>
            <a:ext cx="452757" cy="451632"/>
          </a:xfrm>
          <a:prstGeom prst="ellipse">
            <a:avLst/>
          </a:prstGeom>
          <a:solidFill>
            <a:srgbClr val="EEEFE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6" name="Freeform 32"/>
          <p:cNvSpPr>
            <a:spLocks noEditPoints="1"/>
          </p:cNvSpPr>
          <p:nvPr/>
        </p:nvSpPr>
        <p:spPr bwMode="auto">
          <a:xfrm>
            <a:off x="5794619" y="3231756"/>
            <a:ext cx="553868" cy="552744"/>
          </a:xfrm>
          <a:custGeom>
            <a:avLst/>
            <a:gdLst>
              <a:gd name="T0" fmla="*/ 104 w 208"/>
              <a:gd name="T1" fmla="*/ 208 h 208"/>
              <a:gd name="T2" fmla="*/ 0 w 208"/>
              <a:gd name="T3" fmla="*/ 104 h 208"/>
              <a:gd name="T4" fmla="*/ 104 w 208"/>
              <a:gd name="T5" fmla="*/ 0 h 208"/>
              <a:gd name="T6" fmla="*/ 208 w 208"/>
              <a:gd name="T7" fmla="*/ 104 h 208"/>
              <a:gd name="T8" fmla="*/ 104 w 208"/>
              <a:gd name="T9" fmla="*/ 208 h 208"/>
              <a:gd name="T10" fmla="*/ 104 w 208"/>
              <a:gd name="T11" fmla="*/ 38 h 208"/>
              <a:gd name="T12" fmla="*/ 38 w 208"/>
              <a:gd name="T13" fmla="*/ 104 h 208"/>
              <a:gd name="T14" fmla="*/ 104 w 208"/>
              <a:gd name="T15" fmla="*/ 171 h 208"/>
              <a:gd name="T16" fmla="*/ 171 w 208"/>
              <a:gd name="T17" fmla="*/ 104 h 208"/>
              <a:gd name="T18" fmla="*/ 104 w 208"/>
              <a:gd name="T19" fmla="*/ 3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08">
                <a:moveTo>
                  <a:pt x="104" y="208"/>
                </a:moveTo>
                <a:cubicBezTo>
                  <a:pt x="47" y="208"/>
                  <a:pt x="0" y="162"/>
                  <a:pt x="0" y="104"/>
                </a:cubicBezTo>
                <a:cubicBezTo>
                  <a:pt x="0" y="47"/>
                  <a:pt x="47" y="0"/>
                  <a:pt x="104" y="0"/>
                </a:cubicBezTo>
                <a:cubicBezTo>
                  <a:pt x="162" y="0"/>
                  <a:pt x="208" y="47"/>
                  <a:pt x="208" y="104"/>
                </a:cubicBezTo>
                <a:cubicBezTo>
                  <a:pt x="208" y="162"/>
                  <a:pt x="162" y="208"/>
                  <a:pt x="104" y="208"/>
                </a:cubicBezTo>
                <a:close/>
                <a:moveTo>
                  <a:pt x="104" y="38"/>
                </a:moveTo>
                <a:cubicBezTo>
                  <a:pt x="68" y="38"/>
                  <a:pt x="38" y="68"/>
                  <a:pt x="38" y="104"/>
                </a:cubicBezTo>
                <a:cubicBezTo>
                  <a:pt x="38" y="141"/>
                  <a:pt x="68" y="171"/>
                  <a:pt x="104" y="171"/>
                </a:cubicBezTo>
                <a:cubicBezTo>
                  <a:pt x="141" y="171"/>
                  <a:pt x="171" y="141"/>
                  <a:pt x="171" y="104"/>
                </a:cubicBezTo>
                <a:cubicBezTo>
                  <a:pt x="171" y="68"/>
                  <a:pt x="141" y="38"/>
                  <a:pt x="104" y="38"/>
                </a:cubicBezTo>
                <a:close/>
              </a:path>
            </a:pathLst>
          </a:custGeom>
          <a:solidFill>
            <a:schemeClr val="bg1">
              <a:lumMod val="65000"/>
            </a:schemeClr>
          </a:solidFill>
          <a:ln>
            <a:noFill/>
          </a:ln>
        </p:spPr>
        <p:txBody>
          <a:bodyPr vert="horz" wrap="square" lIns="96435" tIns="48218" rIns="96435" bIns="48218" numCol="1" anchor="t" anchorCtr="0" compatLnSpc="1"/>
          <a:lstStyle/>
          <a:p>
            <a:endParaRPr lang="en-US"/>
          </a:p>
        </p:txBody>
      </p:sp>
      <p:sp>
        <p:nvSpPr>
          <p:cNvPr id="57" name="Oval 33"/>
          <p:cNvSpPr>
            <a:spLocks noChangeArrowheads="1"/>
          </p:cNvSpPr>
          <p:nvPr/>
        </p:nvSpPr>
        <p:spPr bwMode="auto">
          <a:xfrm>
            <a:off x="6486672" y="3282313"/>
            <a:ext cx="451632" cy="451632"/>
          </a:xfrm>
          <a:prstGeom prst="ellipse">
            <a:avLst/>
          </a:prstGeom>
          <a:solidFill>
            <a:srgbClr val="EEEFE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8" name="Freeform 34"/>
          <p:cNvSpPr>
            <a:spLocks noEditPoints="1"/>
          </p:cNvSpPr>
          <p:nvPr/>
        </p:nvSpPr>
        <p:spPr bwMode="auto">
          <a:xfrm>
            <a:off x="6436116" y="3231756"/>
            <a:ext cx="552744" cy="552744"/>
          </a:xfrm>
          <a:custGeom>
            <a:avLst/>
            <a:gdLst>
              <a:gd name="T0" fmla="*/ 104 w 208"/>
              <a:gd name="T1" fmla="*/ 208 h 208"/>
              <a:gd name="T2" fmla="*/ 0 w 208"/>
              <a:gd name="T3" fmla="*/ 104 h 208"/>
              <a:gd name="T4" fmla="*/ 104 w 208"/>
              <a:gd name="T5" fmla="*/ 0 h 208"/>
              <a:gd name="T6" fmla="*/ 208 w 208"/>
              <a:gd name="T7" fmla="*/ 104 h 208"/>
              <a:gd name="T8" fmla="*/ 104 w 208"/>
              <a:gd name="T9" fmla="*/ 208 h 208"/>
              <a:gd name="T10" fmla="*/ 104 w 208"/>
              <a:gd name="T11" fmla="*/ 38 h 208"/>
              <a:gd name="T12" fmla="*/ 38 w 208"/>
              <a:gd name="T13" fmla="*/ 104 h 208"/>
              <a:gd name="T14" fmla="*/ 104 w 208"/>
              <a:gd name="T15" fmla="*/ 171 h 208"/>
              <a:gd name="T16" fmla="*/ 170 w 208"/>
              <a:gd name="T17" fmla="*/ 104 h 208"/>
              <a:gd name="T18" fmla="*/ 104 w 208"/>
              <a:gd name="T19" fmla="*/ 3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08">
                <a:moveTo>
                  <a:pt x="104" y="208"/>
                </a:moveTo>
                <a:cubicBezTo>
                  <a:pt x="47" y="208"/>
                  <a:pt x="0" y="162"/>
                  <a:pt x="0" y="104"/>
                </a:cubicBezTo>
                <a:cubicBezTo>
                  <a:pt x="0" y="47"/>
                  <a:pt x="47" y="0"/>
                  <a:pt x="104" y="0"/>
                </a:cubicBezTo>
                <a:cubicBezTo>
                  <a:pt x="161" y="0"/>
                  <a:pt x="208" y="47"/>
                  <a:pt x="208" y="104"/>
                </a:cubicBezTo>
                <a:cubicBezTo>
                  <a:pt x="208" y="162"/>
                  <a:pt x="161" y="208"/>
                  <a:pt x="104" y="208"/>
                </a:cubicBezTo>
                <a:close/>
                <a:moveTo>
                  <a:pt x="104" y="38"/>
                </a:moveTo>
                <a:cubicBezTo>
                  <a:pt x="67" y="38"/>
                  <a:pt x="38" y="68"/>
                  <a:pt x="38" y="104"/>
                </a:cubicBezTo>
                <a:cubicBezTo>
                  <a:pt x="38" y="141"/>
                  <a:pt x="67" y="171"/>
                  <a:pt x="104" y="171"/>
                </a:cubicBezTo>
                <a:cubicBezTo>
                  <a:pt x="141" y="171"/>
                  <a:pt x="170" y="141"/>
                  <a:pt x="170" y="104"/>
                </a:cubicBezTo>
                <a:cubicBezTo>
                  <a:pt x="170" y="68"/>
                  <a:pt x="141" y="38"/>
                  <a:pt x="104" y="38"/>
                </a:cubicBezTo>
                <a:close/>
              </a:path>
            </a:pathLst>
          </a:custGeom>
          <a:solidFill>
            <a:schemeClr val="bg1">
              <a:lumMod val="65000"/>
            </a:schemeClr>
          </a:solidFill>
          <a:ln>
            <a:noFill/>
          </a:ln>
        </p:spPr>
        <p:txBody>
          <a:bodyPr vert="horz" wrap="square" lIns="96435" tIns="48218" rIns="96435" bIns="48218" numCol="1" anchor="t" anchorCtr="0" compatLnSpc="1"/>
          <a:lstStyle/>
          <a:p>
            <a:endParaRPr lang="en-US"/>
          </a:p>
        </p:txBody>
      </p:sp>
      <p:sp>
        <p:nvSpPr>
          <p:cNvPr id="59" name="Freeform 35"/>
          <p:cNvSpPr/>
          <p:nvPr/>
        </p:nvSpPr>
        <p:spPr bwMode="auto">
          <a:xfrm>
            <a:off x="5683396" y="4181084"/>
            <a:ext cx="1338046" cy="1306589"/>
          </a:xfrm>
          <a:custGeom>
            <a:avLst/>
            <a:gdLst>
              <a:gd name="T0" fmla="*/ 503 w 503"/>
              <a:gd name="T1" fmla="*/ 491 h 491"/>
              <a:gd name="T2" fmla="*/ 0 w 503"/>
              <a:gd name="T3" fmla="*/ 491 h 491"/>
              <a:gd name="T4" fmla="*/ 0 w 503"/>
              <a:gd name="T5" fmla="*/ 50 h 491"/>
              <a:gd name="T6" fmla="*/ 75 w 503"/>
              <a:gd name="T7" fmla="*/ 0 h 491"/>
              <a:gd name="T8" fmla="*/ 157 w 503"/>
              <a:gd name="T9" fmla="*/ 0 h 491"/>
              <a:gd name="T10" fmla="*/ 255 w 503"/>
              <a:gd name="T11" fmla="*/ 78 h 491"/>
              <a:gd name="T12" fmla="*/ 357 w 503"/>
              <a:gd name="T13" fmla="*/ 0 h 491"/>
              <a:gd name="T14" fmla="*/ 503 w 503"/>
              <a:gd name="T15" fmla="*/ 0 h 491"/>
              <a:gd name="T16" fmla="*/ 503 w 503"/>
              <a:gd name="T17" fmla="*/ 491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3" h="491">
                <a:moveTo>
                  <a:pt x="503" y="491"/>
                </a:moveTo>
                <a:cubicBezTo>
                  <a:pt x="0" y="491"/>
                  <a:pt x="0" y="491"/>
                  <a:pt x="0" y="491"/>
                </a:cubicBezTo>
                <a:cubicBezTo>
                  <a:pt x="0" y="50"/>
                  <a:pt x="0" y="50"/>
                  <a:pt x="0" y="50"/>
                </a:cubicBezTo>
                <a:cubicBezTo>
                  <a:pt x="75" y="0"/>
                  <a:pt x="75" y="0"/>
                  <a:pt x="75" y="0"/>
                </a:cubicBezTo>
                <a:cubicBezTo>
                  <a:pt x="157" y="0"/>
                  <a:pt x="157" y="0"/>
                  <a:pt x="157" y="0"/>
                </a:cubicBezTo>
                <a:cubicBezTo>
                  <a:pt x="157" y="0"/>
                  <a:pt x="164" y="78"/>
                  <a:pt x="255" y="78"/>
                </a:cubicBezTo>
                <a:cubicBezTo>
                  <a:pt x="345" y="78"/>
                  <a:pt x="357" y="0"/>
                  <a:pt x="357" y="0"/>
                </a:cubicBezTo>
                <a:cubicBezTo>
                  <a:pt x="503" y="0"/>
                  <a:pt x="503" y="0"/>
                  <a:pt x="503" y="0"/>
                </a:cubicBezTo>
                <a:lnTo>
                  <a:pt x="503" y="491"/>
                </a:lnTo>
                <a:close/>
              </a:path>
            </a:pathLst>
          </a:custGeom>
          <a:solidFill>
            <a:schemeClr val="bg1">
              <a:lumMod val="95000"/>
            </a:schemeClr>
          </a:solidFill>
          <a:ln>
            <a:noFill/>
          </a:ln>
        </p:spPr>
        <p:txBody>
          <a:bodyPr vert="horz" wrap="square" lIns="96435" tIns="48218" rIns="96435" bIns="48218" numCol="1" anchor="t" anchorCtr="0" compatLnSpc="1"/>
          <a:lstStyle/>
          <a:p>
            <a:endParaRPr lang="en-US"/>
          </a:p>
        </p:txBody>
      </p:sp>
      <p:sp>
        <p:nvSpPr>
          <p:cNvPr id="60" name="Freeform 37"/>
          <p:cNvSpPr/>
          <p:nvPr/>
        </p:nvSpPr>
        <p:spPr bwMode="auto">
          <a:xfrm>
            <a:off x="4545327" y="3451956"/>
            <a:ext cx="1050440" cy="1114476"/>
          </a:xfrm>
          <a:custGeom>
            <a:avLst/>
            <a:gdLst>
              <a:gd name="T0" fmla="*/ 299 w 395"/>
              <a:gd name="T1" fmla="*/ 13 h 419"/>
              <a:gd name="T2" fmla="*/ 357 w 395"/>
              <a:gd name="T3" fmla="*/ 188 h 419"/>
              <a:gd name="T4" fmla="*/ 135 w 395"/>
              <a:gd name="T5" fmla="*/ 418 h 419"/>
              <a:gd name="T6" fmla="*/ 78 w 395"/>
              <a:gd name="T7" fmla="*/ 254 h 419"/>
              <a:gd name="T8" fmla="*/ 299 w 395"/>
              <a:gd name="T9" fmla="*/ 13 h 419"/>
            </a:gdLst>
            <a:ahLst/>
            <a:cxnLst>
              <a:cxn ang="0">
                <a:pos x="T0" y="T1"/>
              </a:cxn>
              <a:cxn ang="0">
                <a:pos x="T2" y="T3"/>
              </a:cxn>
              <a:cxn ang="0">
                <a:pos x="T4" y="T5"/>
              </a:cxn>
              <a:cxn ang="0">
                <a:pos x="T6" y="T7"/>
              </a:cxn>
              <a:cxn ang="0">
                <a:pos x="T8" y="T9"/>
              </a:cxn>
            </a:cxnLst>
            <a:rect l="0" t="0" r="r" b="b"/>
            <a:pathLst>
              <a:path w="395" h="419">
                <a:moveTo>
                  <a:pt x="299" y="13"/>
                </a:moveTo>
                <a:cubicBezTo>
                  <a:pt x="329" y="0"/>
                  <a:pt x="395" y="147"/>
                  <a:pt x="357" y="188"/>
                </a:cubicBezTo>
                <a:cubicBezTo>
                  <a:pt x="318" y="229"/>
                  <a:pt x="159" y="419"/>
                  <a:pt x="135" y="418"/>
                </a:cubicBezTo>
                <a:cubicBezTo>
                  <a:pt x="111" y="417"/>
                  <a:pt x="0" y="344"/>
                  <a:pt x="78" y="254"/>
                </a:cubicBezTo>
                <a:cubicBezTo>
                  <a:pt x="155" y="164"/>
                  <a:pt x="269" y="27"/>
                  <a:pt x="299" y="13"/>
                </a:cubicBezTo>
                <a:close/>
              </a:path>
            </a:pathLst>
          </a:custGeom>
          <a:solidFill>
            <a:srgbClr val="D6432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61" name="Freeform 38"/>
          <p:cNvSpPr/>
          <p:nvPr/>
        </p:nvSpPr>
        <p:spPr bwMode="auto">
          <a:xfrm>
            <a:off x="6893366" y="4167602"/>
            <a:ext cx="1178514" cy="444891"/>
          </a:xfrm>
          <a:custGeom>
            <a:avLst/>
            <a:gdLst>
              <a:gd name="T0" fmla="*/ 1049 w 1049"/>
              <a:gd name="T1" fmla="*/ 0 h 396"/>
              <a:gd name="T2" fmla="*/ 0 w 1049"/>
              <a:gd name="T3" fmla="*/ 12 h 396"/>
              <a:gd name="T4" fmla="*/ 54 w 1049"/>
              <a:gd name="T5" fmla="*/ 396 h 396"/>
              <a:gd name="T6" fmla="*/ 914 w 1049"/>
              <a:gd name="T7" fmla="*/ 353 h 396"/>
              <a:gd name="T8" fmla="*/ 1049 w 1049"/>
              <a:gd name="T9" fmla="*/ 0 h 396"/>
            </a:gdLst>
            <a:ahLst/>
            <a:cxnLst>
              <a:cxn ang="0">
                <a:pos x="T0" y="T1"/>
              </a:cxn>
              <a:cxn ang="0">
                <a:pos x="T2" y="T3"/>
              </a:cxn>
              <a:cxn ang="0">
                <a:pos x="T4" y="T5"/>
              </a:cxn>
              <a:cxn ang="0">
                <a:pos x="T6" y="T7"/>
              </a:cxn>
              <a:cxn ang="0">
                <a:pos x="T8" y="T9"/>
              </a:cxn>
            </a:cxnLst>
            <a:rect l="0" t="0" r="r" b="b"/>
            <a:pathLst>
              <a:path w="1049" h="396">
                <a:moveTo>
                  <a:pt x="1049" y="0"/>
                </a:moveTo>
                <a:lnTo>
                  <a:pt x="0" y="12"/>
                </a:lnTo>
                <a:lnTo>
                  <a:pt x="54" y="396"/>
                </a:lnTo>
                <a:lnTo>
                  <a:pt x="914" y="353"/>
                </a:lnTo>
                <a:lnTo>
                  <a:pt x="1049" y="0"/>
                </a:lnTo>
                <a:close/>
              </a:path>
            </a:pathLst>
          </a:custGeom>
          <a:solidFill>
            <a:srgbClr val="F05C4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62" name="Freeform 39"/>
          <p:cNvSpPr/>
          <p:nvPr/>
        </p:nvSpPr>
        <p:spPr bwMode="auto">
          <a:xfrm>
            <a:off x="7231528" y="3492401"/>
            <a:ext cx="1081896" cy="1087513"/>
          </a:xfrm>
          <a:custGeom>
            <a:avLst/>
            <a:gdLst>
              <a:gd name="T0" fmla="*/ 88 w 407"/>
              <a:gd name="T1" fmla="*/ 14 h 409"/>
              <a:gd name="T2" fmla="*/ 35 w 407"/>
              <a:gd name="T3" fmla="*/ 186 h 409"/>
              <a:gd name="T4" fmla="*/ 259 w 407"/>
              <a:gd name="T5" fmla="*/ 403 h 409"/>
              <a:gd name="T6" fmla="*/ 316 w 407"/>
              <a:gd name="T7" fmla="*/ 239 h 409"/>
              <a:gd name="T8" fmla="*/ 88 w 407"/>
              <a:gd name="T9" fmla="*/ 14 h 409"/>
            </a:gdLst>
            <a:ahLst/>
            <a:cxnLst>
              <a:cxn ang="0">
                <a:pos x="T0" y="T1"/>
              </a:cxn>
              <a:cxn ang="0">
                <a:pos x="T2" y="T3"/>
              </a:cxn>
              <a:cxn ang="0">
                <a:pos x="T4" y="T5"/>
              </a:cxn>
              <a:cxn ang="0">
                <a:pos x="T6" y="T7"/>
              </a:cxn>
              <a:cxn ang="0">
                <a:pos x="T8" y="T9"/>
              </a:cxn>
            </a:cxnLst>
            <a:rect l="0" t="0" r="r" b="b"/>
            <a:pathLst>
              <a:path w="407" h="409">
                <a:moveTo>
                  <a:pt x="88" y="14"/>
                </a:moveTo>
                <a:cubicBezTo>
                  <a:pt x="59" y="0"/>
                  <a:pt x="0" y="150"/>
                  <a:pt x="35" y="186"/>
                </a:cubicBezTo>
                <a:cubicBezTo>
                  <a:pt x="70" y="222"/>
                  <a:pt x="238" y="397"/>
                  <a:pt x="259" y="403"/>
                </a:cubicBezTo>
                <a:cubicBezTo>
                  <a:pt x="280" y="409"/>
                  <a:pt x="407" y="327"/>
                  <a:pt x="316" y="239"/>
                </a:cubicBezTo>
                <a:cubicBezTo>
                  <a:pt x="226" y="151"/>
                  <a:pt x="118" y="27"/>
                  <a:pt x="88" y="14"/>
                </a:cubicBezTo>
                <a:close/>
              </a:path>
            </a:pathLst>
          </a:custGeom>
          <a:solidFill>
            <a:srgbClr val="D6432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66" name="Freeform 40"/>
          <p:cNvSpPr/>
          <p:nvPr/>
        </p:nvSpPr>
        <p:spPr bwMode="auto">
          <a:xfrm>
            <a:off x="4753167" y="4154121"/>
            <a:ext cx="1177391" cy="458374"/>
          </a:xfrm>
          <a:custGeom>
            <a:avLst/>
            <a:gdLst>
              <a:gd name="T0" fmla="*/ 0 w 1048"/>
              <a:gd name="T1" fmla="*/ 0 h 408"/>
              <a:gd name="T2" fmla="*/ 1048 w 1048"/>
              <a:gd name="T3" fmla="*/ 24 h 408"/>
              <a:gd name="T4" fmla="*/ 852 w 1048"/>
              <a:gd name="T5" fmla="*/ 408 h 408"/>
              <a:gd name="T6" fmla="*/ 135 w 1048"/>
              <a:gd name="T7" fmla="*/ 365 h 408"/>
              <a:gd name="T8" fmla="*/ 0 w 1048"/>
              <a:gd name="T9" fmla="*/ 0 h 408"/>
            </a:gdLst>
            <a:ahLst/>
            <a:cxnLst>
              <a:cxn ang="0">
                <a:pos x="T0" y="T1"/>
              </a:cxn>
              <a:cxn ang="0">
                <a:pos x="T2" y="T3"/>
              </a:cxn>
              <a:cxn ang="0">
                <a:pos x="T4" y="T5"/>
              </a:cxn>
              <a:cxn ang="0">
                <a:pos x="T6" y="T7"/>
              </a:cxn>
              <a:cxn ang="0">
                <a:pos x="T8" y="T9"/>
              </a:cxn>
            </a:cxnLst>
            <a:rect l="0" t="0" r="r" b="b"/>
            <a:pathLst>
              <a:path w="1048" h="408">
                <a:moveTo>
                  <a:pt x="0" y="0"/>
                </a:moveTo>
                <a:lnTo>
                  <a:pt x="1048" y="24"/>
                </a:lnTo>
                <a:lnTo>
                  <a:pt x="852" y="408"/>
                </a:lnTo>
                <a:lnTo>
                  <a:pt x="135" y="365"/>
                </a:lnTo>
                <a:lnTo>
                  <a:pt x="0" y="0"/>
                </a:lnTo>
                <a:close/>
              </a:path>
            </a:pathLst>
          </a:custGeom>
          <a:solidFill>
            <a:schemeClr val="bg1">
              <a:lumMod val="85000"/>
            </a:schemeClr>
          </a:solidFill>
          <a:ln>
            <a:noFill/>
          </a:ln>
        </p:spPr>
        <p:txBody>
          <a:bodyPr vert="horz" wrap="square" lIns="96435" tIns="48218" rIns="96435" bIns="48218" numCol="1" anchor="t" anchorCtr="0" compatLnSpc="1"/>
          <a:lstStyle/>
          <a:p>
            <a:endParaRPr lang="en-US"/>
          </a:p>
        </p:txBody>
      </p:sp>
      <p:sp>
        <p:nvSpPr>
          <p:cNvPr id="67" name="Freeform 41"/>
          <p:cNvSpPr/>
          <p:nvPr/>
        </p:nvSpPr>
        <p:spPr bwMode="auto">
          <a:xfrm>
            <a:off x="4545327" y="3451956"/>
            <a:ext cx="1050440" cy="1114476"/>
          </a:xfrm>
          <a:custGeom>
            <a:avLst/>
            <a:gdLst>
              <a:gd name="T0" fmla="*/ 299 w 395"/>
              <a:gd name="T1" fmla="*/ 13 h 419"/>
              <a:gd name="T2" fmla="*/ 357 w 395"/>
              <a:gd name="T3" fmla="*/ 188 h 419"/>
              <a:gd name="T4" fmla="*/ 135 w 395"/>
              <a:gd name="T5" fmla="*/ 418 h 419"/>
              <a:gd name="T6" fmla="*/ 78 w 395"/>
              <a:gd name="T7" fmla="*/ 254 h 419"/>
              <a:gd name="T8" fmla="*/ 299 w 395"/>
              <a:gd name="T9" fmla="*/ 13 h 419"/>
            </a:gdLst>
            <a:ahLst/>
            <a:cxnLst>
              <a:cxn ang="0">
                <a:pos x="T0" y="T1"/>
              </a:cxn>
              <a:cxn ang="0">
                <a:pos x="T2" y="T3"/>
              </a:cxn>
              <a:cxn ang="0">
                <a:pos x="T4" y="T5"/>
              </a:cxn>
              <a:cxn ang="0">
                <a:pos x="T6" y="T7"/>
              </a:cxn>
              <a:cxn ang="0">
                <a:pos x="T8" y="T9"/>
              </a:cxn>
            </a:cxnLst>
            <a:rect l="0" t="0" r="r" b="b"/>
            <a:pathLst>
              <a:path w="395" h="419">
                <a:moveTo>
                  <a:pt x="299" y="13"/>
                </a:moveTo>
                <a:cubicBezTo>
                  <a:pt x="329" y="0"/>
                  <a:pt x="395" y="147"/>
                  <a:pt x="357" y="188"/>
                </a:cubicBezTo>
                <a:cubicBezTo>
                  <a:pt x="318" y="229"/>
                  <a:pt x="159" y="419"/>
                  <a:pt x="135" y="418"/>
                </a:cubicBezTo>
                <a:cubicBezTo>
                  <a:pt x="111" y="417"/>
                  <a:pt x="0" y="344"/>
                  <a:pt x="78" y="254"/>
                </a:cubicBezTo>
                <a:cubicBezTo>
                  <a:pt x="155" y="164"/>
                  <a:pt x="269" y="27"/>
                  <a:pt x="299" y="13"/>
                </a:cubicBezTo>
                <a:close/>
              </a:path>
            </a:pathLst>
          </a:custGeom>
          <a:solidFill>
            <a:schemeClr val="bg1">
              <a:lumMod val="95000"/>
            </a:schemeClr>
          </a:solidFill>
          <a:ln>
            <a:noFill/>
          </a:ln>
        </p:spPr>
        <p:txBody>
          <a:bodyPr vert="horz" wrap="square" lIns="96435" tIns="48218" rIns="96435" bIns="48218" numCol="1" anchor="t" anchorCtr="0" compatLnSpc="1"/>
          <a:lstStyle/>
          <a:p>
            <a:endParaRPr lang="en-US"/>
          </a:p>
        </p:txBody>
      </p:sp>
      <p:sp>
        <p:nvSpPr>
          <p:cNvPr id="68" name="Freeform 42"/>
          <p:cNvSpPr/>
          <p:nvPr/>
        </p:nvSpPr>
        <p:spPr bwMode="auto">
          <a:xfrm>
            <a:off x="6893366" y="4167602"/>
            <a:ext cx="1178514" cy="444891"/>
          </a:xfrm>
          <a:custGeom>
            <a:avLst/>
            <a:gdLst>
              <a:gd name="T0" fmla="*/ 1049 w 1049"/>
              <a:gd name="T1" fmla="*/ 0 h 396"/>
              <a:gd name="T2" fmla="*/ 0 w 1049"/>
              <a:gd name="T3" fmla="*/ 12 h 396"/>
              <a:gd name="T4" fmla="*/ 54 w 1049"/>
              <a:gd name="T5" fmla="*/ 396 h 396"/>
              <a:gd name="T6" fmla="*/ 914 w 1049"/>
              <a:gd name="T7" fmla="*/ 353 h 396"/>
              <a:gd name="T8" fmla="*/ 1049 w 1049"/>
              <a:gd name="T9" fmla="*/ 0 h 396"/>
            </a:gdLst>
            <a:ahLst/>
            <a:cxnLst>
              <a:cxn ang="0">
                <a:pos x="T0" y="T1"/>
              </a:cxn>
              <a:cxn ang="0">
                <a:pos x="T2" y="T3"/>
              </a:cxn>
              <a:cxn ang="0">
                <a:pos x="T4" y="T5"/>
              </a:cxn>
              <a:cxn ang="0">
                <a:pos x="T6" y="T7"/>
              </a:cxn>
              <a:cxn ang="0">
                <a:pos x="T8" y="T9"/>
              </a:cxn>
            </a:cxnLst>
            <a:rect l="0" t="0" r="r" b="b"/>
            <a:pathLst>
              <a:path w="1049" h="396">
                <a:moveTo>
                  <a:pt x="1049" y="0"/>
                </a:moveTo>
                <a:lnTo>
                  <a:pt x="0" y="12"/>
                </a:lnTo>
                <a:lnTo>
                  <a:pt x="54" y="396"/>
                </a:lnTo>
                <a:lnTo>
                  <a:pt x="914" y="353"/>
                </a:lnTo>
                <a:lnTo>
                  <a:pt x="1049" y="0"/>
                </a:lnTo>
                <a:close/>
              </a:path>
            </a:pathLst>
          </a:custGeom>
          <a:solidFill>
            <a:schemeClr val="bg1">
              <a:lumMod val="85000"/>
            </a:schemeClr>
          </a:solidFill>
          <a:ln>
            <a:noFill/>
          </a:ln>
        </p:spPr>
        <p:txBody>
          <a:bodyPr vert="horz" wrap="square" lIns="96435" tIns="48218" rIns="96435" bIns="48218" numCol="1" anchor="t" anchorCtr="0" compatLnSpc="1"/>
          <a:lstStyle/>
          <a:p>
            <a:endParaRPr lang="en-US"/>
          </a:p>
        </p:txBody>
      </p:sp>
      <p:sp>
        <p:nvSpPr>
          <p:cNvPr id="69" name="Freeform 43"/>
          <p:cNvSpPr/>
          <p:nvPr/>
        </p:nvSpPr>
        <p:spPr bwMode="auto">
          <a:xfrm>
            <a:off x="7231528" y="3492401"/>
            <a:ext cx="1081896" cy="1087513"/>
          </a:xfrm>
          <a:custGeom>
            <a:avLst/>
            <a:gdLst>
              <a:gd name="T0" fmla="*/ 88 w 407"/>
              <a:gd name="T1" fmla="*/ 14 h 409"/>
              <a:gd name="T2" fmla="*/ 35 w 407"/>
              <a:gd name="T3" fmla="*/ 186 h 409"/>
              <a:gd name="T4" fmla="*/ 259 w 407"/>
              <a:gd name="T5" fmla="*/ 403 h 409"/>
              <a:gd name="T6" fmla="*/ 316 w 407"/>
              <a:gd name="T7" fmla="*/ 239 h 409"/>
              <a:gd name="T8" fmla="*/ 88 w 407"/>
              <a:gd name="T9" fmla="*/ 14 h 409"/>
            </a:gdLst>
            <a:ahLst/>
            <a:cxnLst>
              <a:cxn ang="0">
                <a:pos x="T0" y="T1"/>
              </a:cxn>
              <a:cxn ang="0">
                <a:pos x="T2" y="T3"/>
              </a:cxn>
              <a:cxn ang="0">
                <a:pos x="T4" y="T5"/>
              </a:cxn>
              <a:cxn ang="0">
                <a:pos x="T6" y="T7"/>
              </a:cxn>
              <a:cxn ang="0">
                <a:pos x="T8" y="T9"/>
              </a:cxn>
            </a:cxnLst>
            <a:rect l="0" t="0" r="r" b="b"/>
            <a:pathLst>
              <a:path w="407" h="409">
                <a:moveTo>
                  <a:pt x="88" y="14"/>
                </a:moveTo>
                <a:cubicBezTo>
                  <a:pt x="59" y="0"/>
                  <a:pt x="0" y="150"/>
                  <a:pt x="35" y="186"/>
                </a:cubicBezTo>
                <a:cubicBezTo>
                  <a:pt x="70" y="222"/>
                  <a:pt x="238" y="397"/>
                  <a:pt x="259" y="403"/>
                </a:cubicBezTo>
                <a:cubicBezTo>
                  <a:pt x="280" y="409"/>
                  <a:pt x="407" y="327"/>
                  <a:pt x="316" y="239"/>
                </a:cubicBezTo>
                <a:cubicBezTo>
                  <a:pt x="226" y="151"/>
                  <a:pt x="118" y="27"/>
                  <a:pt x="88" y="14"/>
                </a:cubicBezTo>
                <a:close/>
              </a:path>
            </a:pathLst>
          </a:custGeom>
          <a:solidFill>
            <a:schemeClr val="bg1">
              <a:lumMod val="95000"/>
            </a:schemeClr>
          </a:solidFill>
          <a:ln>
            <a:noFill/>
          </a:ln>
        </p:spPr>
        <p:txBody>
          <a:bodyPr vert="horz" wrap="square" lIns="96435" tIns="48218" rIns="96435" bIns="48218" numCol="1" anchor="t" anchorCtr="0" compatLnSpc="1"/>
          <a:lstStyle/>
          <a:p>
            <a:endParaRPr lang="en-US"/>
          </a:p>
        </p:txBody>
      </p:sp>
      <p:grpSp>
        <p:nvGrpSpPr>
          <p:cNvPr id="70" name="Group 69"/>
          <p:cNvGrpSpPr/>
          <p:nvPr/>
        </p:nvGrpSpPr>
        <p:grpSpPr>
          <a:xfrm>
            <a:off x="8874472" y="2113480"/>
            <a:ext cx="3011768" cy="1683502"/>
            <a:chOff x="8309546" y="1756270"/>
            <a:chExt cx="2855759" cy="1596297"/>
          </a:xfrm>
        </p:grpSpPr>
        <p:sp>
          <p:nvSpPr>
            <p:cNvPr id="71" name="TextBox 70"/>
            <p:cNvSpPr txBox="1"/>
            <p:nvPr/>
          </p:nvSpPr>
          <p:spPr>
            <a:xfrm>
              <a:off x="8309546" y="2141644"/>
              <a:ext cx="2855759" cy="1210923"/>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a:t>
              </a:r>
              <a:endParaRPr lang="en-US" sz="1107" b="1" dirty="0">
                <a:solidFill>
                  <a:schemeClr val="bg1">
                    <a:lumMod val="65000"/>
                  </a:schemeClr>
                </a:solidFill>
                <a:latin typeface="Lato" panose="020F0502020204030203" pitchFamily="34" charset="0"/>
              </a:endParaRPr>
            </a:p>
          </p:txBody>
        </p:sp>
        <p:sp>
          <p:nvSpPr>
            <p:cNvPr id="72" name="Rectangle 71"/>
            <p:cNvSpPr/>
            <p:nvPr/>
          </p:nvSpPr>
          <p:spPr>
            <a:xfrm>
              <a:off x="8309546" y="1756270"/>
              <a:ext cx="951804" cy="350201"/>
            </a:xfrm>
            <a:prstGeom prst="rect">
              <a:avLst/>
            </a:prstGeom>
          </p:spPr>
          <p:txBody>
            <a:bodyPr wrap="none">
              <a:spAutoFit/>
            </a:bodyPr>
            <a:lstStyle/>
            <a:p>
              <a:r>
                <a:rPr lang="en-US" b="1" dirty="0" smtClean="0">
                  <a:solidFill>
                    <a:schemeClr val="accent3"/>
                  </a:solidFill>
                  <a:latin typeface="Roboto" pitchFamily="2" charset="0"/>
                  <a:ea typeface="Roboto" pitchFamily="2" charset="0"/>
                </a:rPr>
                <a:t>STEP 02</a:t>
              </a:r>
              <a:endParaRPr lang="en-US" dirty="0">
                <a:solidFill>
                  <a:schemeClr val="accent3"/>
                </a:solidFill>
              </a:endParaRPr>
            </a:p>
          </p:txBody>
        </p:sp>
      </p:grpSp>
      <p:grpSp>
        <p:nvGrpSpPr>
          <p:cNvPr id="73" name="Group 72"/>
          <p:cNvGrpSpPr/>
          <p:nvPr/>
        </p:nvGrpSpPr>
        <p:grpSpPr>
          <a:xfrm>
            <a:off x="8874472" y="4291911"/>
            <a:ext cx="3011768" cy="1683502"/>
            <a:chOff x="8309546" y="1756270"/>
            <a:chExt cx="2855759" cy="1596297"/>
          </a:xfrm>
        </p:grpSpPr>
        <p:sp>
          <p:nvSpPr>
            <p:cNvPr id="74" name="TextBox 73"/>
            <p:cNvSpPr txBox="1"/>
            <p:nvPr/>
          </p:nvSpPr>
          <p:spPr>
            <a:xfrm>
              <a:off x="8309546" y="2141644"/>
              <a:ext cx="2855759" cy="1210923"/>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a:t>
              </a:r>
              <a:endParaRPr lang="en-US" sz="1107" b="1" dirty="0">
                <a:solidFill>
                  <a:schemeClr val="bg1">
                    <a:lumMod val="65000"/>
                  </a:schemeClr>
                </a:solidFill>
                <a:latin typeface="Lato" panose="020F0502020204030203" pitchFamily="34" charset="0"/>
              </a:endParaRPr>
            </a:p>
          </p:txBody>
        </p:sp>
        <p:sp>
          <p:nvSpPr>
            <p:cNvPr id="75" name="Rectangle 74"/>
            <p:cNvSpPr/>
            <p:nvPr/>
          </p:nvSpPr>
          <p:spPr>
            <a:xfrm>
              <a:off x="8309546" y="1756270"/>
              <a:ext cx="951804" cy="350201"/>
            </a:xfrm>
            <a:prstGeom prst="rect">
              <a:avLst/>
            </a:prstGeom>
          </p:spPr>
          <p:txBody>
            <a:bodyPr wrap="none">
              <a:spAutoFit/>
            </a:bodyPr>
            <a:lstStyle/>
            <a:p>
              <a:r>
                <a:rPr lang="en-US" b="1" dirty="0" smtClean="0">
                  <a:solidFill>
                    <a:schemeClr val="accent4"/>
                  </a:solidFill>
                  <a:latin typeface="Roboto" pitchFamily="2" charset="0"/>
                  <a:ea typeface="Roboto" pitchFamily="2" charset="0"/>
                </a:rPr>
                <a:t>STEP 04</a:t>
              </a:r>
              <a:endParaRPr lang="en-US" dirty="0">
                <a:solidFill>
                  <a:schemeClr val="accent4"/>
                </a:solidFill>
              </a:endParaRPr>
            </a:p>
          </p:txBody>
        </p:sp>
      </p:grpSp>
      <p:grpSp>
        <p:nvGrpSpPr>
          <p:cNvPr id="76" name="Group 75"/>
          <p:cNvGrpSpPr/>
          <p:nvPr/>
        </p:nvGrpSpPr>
        <p:grpSpPr>
          <a:xfrm>
            <a:off x="1041219" y="2113480"/>
            <a:ext cx="3011768" cy="1683502"/>
            <a:chOff x="8309546" y="1756270"/>
            <a:chExt cx="2855759" cy="1596297"/>
          </a:xfrm>
        </p:grpSpPr>
        <p:sp>
          <p:nvSpPr>
            <p:cNvPr id="77" name="TextBox 76"/>
            <p:cNvSpPr txBox="1"/>
            <p:nvPr/>
          </p:nvSpPr>
          <p:spPr>
            <a:xfrm>
              <a:off x="8309546" y="2141644"/>
              <a:ext cx="2855759" cy="1210923"/>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a:t>
              </a:r>
              <a:endParaRPr lang="en-US" sz="1107" b="1" dirty="0">
                <a:solidFill>
                  <a:schemeClr val="bg1">
                    <a:lumMod val="65000"/>
                  </a:schemeClr>
                </a:solidFill>
                <a:latin typeface="Lato" panose="020F0502020204030203" pitchFamily="34" charset="0"/>
              </a:endParaRPr>
            </a:p>
          </p:txBody>
        </p:sp>
        <p:sp>
          <p:nvSpPr>
            <p:cNvPr id="78" name="Rectangle 77"/>
            <p:cNvSpPr/>
            <p:nvPr/>
          </p:nvSpPr>
          <p:spPr>
            <a:xfrm>
              <a:off x="8309546" y="1756270"/>
              <a:ext cx="951804" cy="350201"/>
            </a:xfrm>
            <a:prstGeom prst="rect">
              <a:avLst/>
            </a:prstGeom>
          </p:spPr>
          <p:txBody>
            <a:bodyPr wrap="none">
              <a:spAutoFit/>
            </a:bodyPr>
            <a:lstStyle/>
            <a:p>
              <a:r>
                <a:rPr lang="en-US" b="1" dirty="0" smtClean="0">
                  <a:solidFill>
                    <a:schemeClr val="accent1"/>
                  </a:solidFill>
                  <a:latin typeface="Roboto" pitchFamily="2" charset="0"/>
                  <a:ea typeface="Roboto" pitchFamily="2" charset="0"/>
                </a:rPr>
                <a:t>STEP 01</a:t>
              </a:r>
              <a:endParaRPr lang="en-US" dirty="0">
                <a:solidFill>
                  <a:schemeClr val="accent1"/>
                </a:solidFill>
              </a:endParaRPr>
            </a:p>
          </p:txBody>
        </p:sp>
      </p:grpSp>
      <p:grpSp>
        <p:nvGrpSpPr>
          <p:cNvPr id="79" name="Group 78"/>
          <p:cNvGrpSpPr/>
          <p:nvPr/>
        </p:nvGrpSpPr>
        <p:grpSpPr>
          <a:xfrm>
            <a:off x="1041219" y="4291911"/>
            <a:ext cx="3011768" cy="1683502"/>
            <a:chOff x="8309546" y="1756270"/>
            <a:chExt cx="2855759" cy="1596297"/>
          </a:xfrm>
        </p:grpSpPr>
        <p:sp>
          <p:nvSpPr>
            <p:cNvPr id="82" name="TextBox 81"/>
            <p:cNvSpPr txBox="1"/>
            <p:nvPr/>
          </p:nvSpPr>
          <p:spPr>
            <a:xfrm>
              <a:off x="8309546" y="2141644"/>
              <a:ext cx="2855759" cy="1210923"/>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 slightly believable. If you are going to use a passage of Lorem Ipsum, you need to be sure there.</a:t>
              </a:r>
              <a:endParaRPr lang="en-US" sz="1107" b="1" dirty="0">
                <a:solidFill>
                  <a:schemeClr val="bg1">
                    <a:lumMod val="65000"/>
                  </a:schemeClr>
                </a:solidFill>
                <a:latin typeface="Lato" panose="020F0502020204030203" pitchFamily="34" charset="0"/>
              </a:endParaRPr>
            </a:p>
          </p:txBody>
        </p:sp>
        <p:sp>
          <p:nvSpPr>
            <p:cNvPr id="83" name="Rectangle 82"/>
            <p:cNvSpPr/>
            <p:nvPr/>
          </p:nvSpPr>
          <p:spPr>
            <a:xfrm>
              <a:off x="8309546" y="1756270"/>
              <a:ext cx="951804" cy="350201"/>
            </a:xfrm>
            <a:prstGeom prst="rect">
              <a:avLst/>
            </a:prstGeom>
          </p:spPr>
          <p:txBody>
            <a:bodyPr wrap="none">
              <a:spAutoFit/>
            </a:bodyPr>
            <a:lstStyle/>
            <a:p>
              <a:r>
                <a:rPr lang="en-US" b="1" dirty="0" smtClean="0">
                  <a:solidFill>
                    <a:schemeClr val="accent2"/>
                  </a:solidFill>
                  <a:latin typeface="Roboto" pitchFamily="2" charset="0"/>
                  <a:ea typeface="Roboto" pitchFamily="2" charset="0"/>
                </a:rPr>
                <a:t>STEP 03</a:t>
              </a:r>
              <a:endParaRPr lang="en-US" dirty="0">
                <a:solidFill>
                  <a:schemeClr val="accent2"/>
                </a:solidFill>
              </a:endParaRPr>
            </a:p>
          </p:txBody>
        </p:sp>
      </p:grpSp>
      <p:sp>
        <p:nvSpPr>
          <p:cNvPr id="63" name="文本框 62"/>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文本框 63"/>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椭圆 64"/>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椭圆 79"/>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9002807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4"/>
          <p:cNvSpPr/>
          <p:nvPr/>
        </p:nvSpPr>
        <p:spPr bwMode="auto">
          <a:xfrm rot="11700000">
            <a:off x="2262237" y="1563309"/>
            <a:ext cx="1168205" cy="1302481"/>
          </a:xfrm>
          <a:custGeom>
            <a:avLst/>
            <a:gdLst>
              <a:gd name="T0" fmla="*/ 428 w 428"/>
              <a:gd name="T1" fmla="*/ 194 h 477"/>
              <a:gd name="T2" fmla="*/ 202 w 428"/>
              <a:gd name="T3" fmla="*/ 388 h 477"/>
              <a:gd name="T4" fmla="*/ 178 w 428"/>
              <a:gd name="T5" fmla="*/ 386 h 477"/>
              <a:gd name="T6" fmla="*/ 191 w 428"/>
              <a:gd name="T7" fmla="*/ 477 h 477"/>
              <a:gd name="T8" fmla="*/ 1 w 428"/>
              <a:gd name="T9" fmla="*/ 194 h 477"/>
              <a:gd name="T10" fmla="*/ 215 w 428"/>
              <a:gd name="T11" fmla="*/ 0 h 477"/>
              <a:gd name="T12" fmla="*/ 428 w 428"/>
              <a:gd name="T13" fmla="*/ 194 h 477"/>
            </a:gdLst>
            <a:ahLst/>
            <a:cxnLst>
              <a:cxn ang="0">
                <a:pos x="T0" y="T1"/>
              </a:cxn>
              <a:cxn ang="0">
                <a:pos x="T2" y="T3"/>
              </a:cxn>
              <a:cxn ang="0">
                <a:pos x="T4" y="T5"/>
              </a:cxn>
              <a:cxn ang="0">
                <a:pos x="T6" y="T7"/>
              </a:cxn>
              <a:cxn ang="0">
                <a:pos x="T8" y="T9"/>
              </a:cxn>
              <a:cxn ang="0">
                <a:pos x="T10" y="T11"/>
              </a:cxn>
              <a:cxn ang="0">
                <a:pos x="T12" y="T13"/>
              </a:cxn>
            </a:cxnLst>
            <a:rect l="0" t="0" r="r" b="b"/>
            <a:pathLst>
              <a:path w="428" h="477">
                <a:moveTo>
                  <a:pt x="428" y="194"/>
                </a:moveTo>
                <a:cubicBezTo>
                  <a:pt x="428" y="301"/>
                  <a:pt x="319" y="388"/>
                  <a:pt x="202" y="388"/>
                </a:cubicBezTo>
                <a:cubicBezTo>
                  <a:pt x="187" y="388"/>
                  <a:pt x="191" y="388"/>
                  <a:pt x="178" y="386"/>
                </a:cubicBezTo>
                <a:cubicBezTo>
                  <a:pt x="138" y="382"/>
                  <a:pt x="191" y="477"/>
                  <a:pt x="191" y="477"/>
                </a:cubicBezTo>
                <a:cubicBezTo>
                  <a:pt x="191" y="477"/>
                  <a:pt x="4" y="366"/>
                  <a:pt x="1" y="194"/>
                </a:cubicBezTo>
                <a:cubicBezTo>
                  <a:pt x="0" y="87"/>
                  <a:pt x="97" y="0"/>
                  <a:pt x="215" y="0"/>
                </a:cubicBezTo>
                <a:cubicBezTo>
                  <a:pt x="332" y="0"/>
                  <a:pt x="428" y="87"/>
                  <a:pt x="428" y="194"/>
                </a:cubicBezTo>
                <a:close/>
              </a:path>
            </a:pathLst>
          </a:custGeom>
          <a:solidFill>
            <a:schemeClr val="accent1">
              <a:alpha val="61000"/>
            </a:schemeClr>
          </a:solidFill>
          <a:ln>
            <a:noFill/>
          </a:ln>
        </p:spPr>
        <p:txBody>
          <a:bodyPr vert="horz" wrap="square" lIns="96435" tIns="48218" rIns="96435" bIns="48218" numCol="1" anchor="t" anchorCtr="0" compatLnSpc="1"/>
          <a:lstStyle/>
          <a:p>
            <a:endParaRPr lang="en-US"/>
          </a:p>
        </p:txBody>
      </p:sp>
      <p:sp>
        <p:nvSpPr>
          <p:cNvPr id="11" name="Freeform 14"/>
          <p:cNvSpPr/>
          <p:nvPr/>
        </p:nvSpPr>
        <p:spPr bwMode="auto">
          <a:xfrm rot="11700000">
            <a:off x="10093436" y="1563309"/>
            <a:ext cx="1168205" cy="1302481"/>
          </a:xfrm>
          <a:custGeom>
            <a:avLst/>
            <a:gdLst>
              <a:gd name="T0" fmla="*/ 428 w 428"/>
              <a:gd name="T1" fmla="*/ 194 h 477"/>
              <a:gd name="T2" fmla="*/ 202 w 428"/>
              <a:gd name="T3" fmla="*/ 388 h 477"/>
              <a:gd name="T4" fmla="*/ 178 w 428"/>
              <a:gd name="T5" fmla="*/ 386 h 477"/>
              <a:gd name="T6" fmla="*/ 191 w 428"/>
              <a:gd name="T7" fmla="*/ 477 h 477"/>
              <a:gd name="T8" fmla="*/ 1 w 428"/>
              <a:gd name="T9" fmla="*/ 194 h 477"/>
              <a:gd name="T10" fmla="*/ 215 w 428"/>
              <a:gd name="T11" fmla="*/ 0 h 477"/>
              <a:gd name="T12" fmla="*/ 428 w 428"/>
              <a:gd name="T13" fmla="*/ 194 h 477"/>
            </a:gdLst>
            <a:ahLst/>
            <a:cxnLst>
              <a:cxn ang="0">
                <a:pos x="T0" y="T1"/>
              </a:cxn>
              <a:cxn ang="0">
                <a:pos x="T2" y="T3"/>
              </a:cxn>
              <a:cxn ang="0">
                <a:pos x="T4" y="T5"/>
              </a:cxn>
              <a:cxn ang="0">
                <a:pos x="T6" y="T7"/>
              </a:cxn>
              <a:cxn ang="0">
                <a:pos x="T8" y="T9"/>
              </a:cxn>
              <a:cxn ang="0">
                <a:pos x="T10" y="T11"/>
              </a:cxn>
              <a:cxn ang="0">
                <a:pos x="T12" y="T13"/>
              </a:cxn>
            </a:cxnLst>
            <a:rect l="0" t="0" r="r" b="b"/>
            <a:pathLst>
              <a:path w="428" h="477">
                <a:moveTo>
                  <a:pt x="428" y="194"/>
                </a:moveTo>
                <a:cubicBezTo>
                  <a:pt x="428" y="301"/>
                  <a:pt x="319" y="388"/>
                  <a:pt x="202" y="388"/>
                </a:cubicBezTo>
                <a:cubicBezTo>
                  <a:pt x="187" y="388"/>
                  <a:pt x="191" y="388"/>
                  <a:pt x="178" y="386"/>
                </a:cubicBezTo>
                <a:cubicBezTo>
                  <a:pt x="138" y="382"/>
                  <a:pt x="191" y="477"/>
                  <a:pt x="191" y="477"/>
                </a:cubicBezTo>
                <a:cubicBezTo>
                  <a:pt x="191" y="477"/>
                  <a:pt x="4" y="366"/>
                  <a:pt x="1" y="194"/>
                </a:cubicBezTo>
                <a:cubicBezTo>
                  <a:pt x="0" y="87"/>
                  <a:pt x="97" y="0"/>
                  <a:pt x="215" y="0"/>
                </a:cubicBezTo>
                <a:cubicBezTo>
                  <a:pt x="332" y="0"/>
                  <a:pt x="428" y="87"/>
                  <a:pt x="428" y="194"/>
                </a:cubicBezTo>
                <a:close/>
              </a:path>
            </a:pathLst>
          </a:custGeom>
          <a:solidFill>
            <a:schemeClr val="accent4">
              <a:alpha val="61000"/>
            </a:schemeClr>
          </a:solidFill>
          <a:ln>
            <a:noFill/>
          </a:ln>
        </p:spPr>
        <p:txBody>
          <a:bodyPr vert="horz" wrap="square" lIns="96435" tIns="48218" rIns="96435" bIns="48218" numCol="1" anchor="t" anchorCtr="0" compatLnSpc="1"/>
          <a:lstStyle/>
          <a:p>
            <a:endParaRPr lang="en-US"/>
          </a:p>
        </p:txBody>
      </p:sp>
      <p:sp>
        <p:nvSpPr>
          <p:cNvPr id="12" name="Freeform 14"/>
          <p:cNvSpPr/>
          <p:nvPr/>
        </p:nvSpPr>
        <p:spPr bwMode="auto">
          <a:xfrm rot="11700000">
            <a:off x="7483035" y="1563309"/>
            <a:ext cx="1168205" cy="1302481"/>
          </a:xfrm>
          <a:custGeom>
            <a:avLst/>
            <a:gdLst>
              <a:gd name="T0" fmla="*/ 428 w 428"/>
              <a:gd name="T1" fmla="*/ 194 h 477"/>
              <a:gd name="T2" fmla="*/ 202 w 428"/>
              <a:gd name="T3" fmla="*/ 388 h 477"/>
              <a:gd name="T4" fmla="*/ 178 w 428"/>
              <a:gd name="T5" fmla="*/ 386 h 477"/>
              <a:gd name="T6" fmla="*/ 191 w 428"/>
              <a:gd name="T7" fmla="*/ 477 h 477"/>
              <a:gd name="T8" fmla="*/ 1 w 428"/>
              <a:gd name="T9" fmla="*/ 194 h 477"/>
              <a:gd name="T10" fmla="*/ 215 w 428"/>
              <a:gd name="T11" fmla="*/ 0 h 477"/>
              <a:gd name="T12" fmla="*/ 428 w 428"/>
              <a:gd name="T13" fmla="*/ 194 h 477"/>
            </a:gdLst>
            <a:ahLst/>
            <a:cxnLst>
              <a:cxn ang="0">
                <a:pos x="T0" y="T1"/>
              </a:cxn>
              <a:cxn ang="0">
                <a:pos x="T2" y="T3"/>
              </a:cxn>
              <a:cxn ang="0">
                <a:pos x="T4" y="T5"/>
              </a:cxn>
              <a:cxn ang="0">
                <a:pos x="T6" y="T7"/>
              </a:cxn>
              <a:cxn ang="0">
                <a:pos x="T8" y="T9"/>
              </a:cxn>
              <a:cxn ang="0">
                <a:pos x="T10" y="T11"/>
              </a:cxn>
              <a:cxn ang="0">
                <a:pos x="T12" y="T13"/>
              </a:cxn>
            </a:cxnLst>
            <a:rect l="0" t="0" r="r" b="b"/>
            <a:pathLst>
              <a:path w="428" h="477">
                <a:moveTo>
                  <a:pt x="428" y="194"/>
                </a:moveTo>
                <a:cubicBezTo>
                  <a:pt x="428" y="301"/>
                  <a:pt x="319" y="388"/>
                  <a:pt x="202" y="388"/>
                </a:cubicBezTo>
                <a:cubicBezTo>
                  <a:pt x="187" y="388"/>
                  <a:pt x="191" y="388"/>
                  <a:pt x="178" y="386"/>
                </a:cubicBezTo>
                <a:cubicBezTo>
                  <a:pt x="138" y="382"/>
                  <a:pt x="191" y="477"/>
                  <a:pt x="191" y="477"/>
                </a:cubicBezTo>
                <a:cubicBezTo>
                  <a:pt x="191" y="477"/>
                  <a:pt x="4" y="366"/>
                  <a:pt x="1" y="194"/>
                </a:cubicBezTo>
                <a:cubicBezTo>
                  <a:pt x="0" y="87"/>
                  <a:pt x="97" y="0"/>
                  <a:pt x="215" y="0"/>
                </a:cubicBezTo>
                <a:cubicBezTo>
                  <a:pt x="332" y="0"/>
                  <a:pt x="428" y="87"/>
                  <a:pt x="428" y="194"/>
                </a:cubicBezTo>
                <a:close/>
              </a:path>
            </a:pathLst>
          </a:custGeom>
          <a:solidFill>
            <a:schemeClr val="accent3">
              <a:alpha val="61000"/>
            </a:schemeClr>
          </a:solidFill>
          <a:ln>
            <a:noFill/>
          </a:ln>
        </p:spPr>
        <p:txBody>
          <a:bodyPr vert="horz" wrap="square" lIns="96435" tIns="48218" rIns="96435" bIns="48218" numCol="1" anchor="t" anchorCtr="0" compatLnSpc="1"/>
          <a:lstStyle/>
          <a:p>
            <a:endParaRPr lang="en-US"/>
          </a:p>
        </p:txBody>
      </p:sp>
      <p:sp>
        <p:nvSpPr>
          <p:cNvPr id="13" name="Freeform 14"/>
          <p:cNvSpPr/>
          <p:nvPr/>
        </p:nvSpPr>
        <p:spPr bwMode="auto">
          <a:xfrm rot="11700000">
            <a:off x="4872636" y="1563309"/>
            <a:ext cx="1168205" cy="1302481"/>
          </a:xfrm>
          <a:custGeom>
            <a:avLst/>
            <a:gdLst>
              <a:gd name="T0" fmla="*/ 428 w 428"/>
              <a:gd name="T1" fmla="*/ 194 h 477"/>
              <a:gd name="T2" fmla="*/ 202 w 428"/>
              <a:gd name="T3" fmla="*/ 388 h 477"/>
              <a:gd name="T4" fmla="*/ 178 w 428"/>
              <a:gd name="T5" fmla="*/ 386 h 477"/>
              <a:gd name="T6" fmla="*/ 191 w 428"/>
              <a:gd name="T7" fmla="*/ 477 h 477"/>
              <a:gd name="T8" fmla="*/ 1 w 428"/>
              <a:gd name="T9" fmla="*/ 194 h 477"/>
              <a:gd name="T10" fmla="*/ 215 w 428"/>
              <a:gd name="T11" fmla="*/ 0 h 477"/>
              <a:gd name="T12" fmla="*/ 428 w 428"/>
              <a:gd name="T13" fmla="*/ 194 h 477"/>
            </a:gdLst>
            <a:ahLst/>
            <a:cxnLst>
              <a:cxn ang="0">
                <a:pos x="T0" y="T1"/>
              </a:cxn>
              <a:cxn ang="0">
                <a:pos x="T2" y="T3"/>
              </a:cxn>
              <a:cxn ang="0">
                <a:pos x="T4" y="T5"/>
              </a:cxn>
              <a:cxn ang="0">
                <a:pos x="T6" y="T7"/>
              </a:cxn>
              <a:cxn ang="0">
                <a:pos x="T8" y="T9"/>
              </a:cxn>
              <a:cxn ang="0">
                <a:pos x="T10" y="T11"/>
              </a:cxn>
              <a:cxn ang="0">
                <a:pos x="T12" y="T13"/>
              </a:cxn>
            </a:cxnLst>
            <a:rect l="0" t="0" r="r" b="b"/>
            <a:pathLst>
              <a:path w="428" h="477">
                <a:moveTo>
                  <a:pt x="428" y="194"/>
                </a:moveTo>
                <a:cubicBezTo>
                  <a:pt x="428" y="301"/>
                  <a:pt x="319" y="388"/>
                  <a:pt x="202" y="388"/>
                </a:cubicBezTo>
                <a:cubicBezTo>
                  <a:pt x="187" y="388"/>
                  <a:pt x="191" y="388"/>
                  <a:pt x="178" y="386"/>
                </a:cubicBezTo>
                <a:cubicBezTo>
                  <a:pt x="138" y="382"/>
                  <a:pt x="191" y="477"/>
                  <a:pt x="191" y="477"/>
                </a:cubicBezTo>
                <a:cubicBezTo>
                  <a:pt x="191" y="477"/>
                  <a:pt x="4" y="366"/>
                  <a:pt x="1" y="194"/>
                </a:cubicBezTo>
                <a:cubicBezTo>
                  <a:pt x="0" y="87"/>
                  <a:pt x="97" y="0"/>
                  <a:pt x="215" y="0"/>
                </a:cubicBezTo>
                <a:cubicBezTo>
                  <a:pt x="332" y="0"/>
                  <a:pt x="428" y="87"/>
                  <a:pt x="428" y="194"/>
                </a:cubicBezTo>
                <a:close/>
              </a:path>
            </a:pathLst>
          </a:custGeom>
          <a:solidFill>
            <a:schemeClr val="accent2">
              <a:alpha val="61000"/>
            </a:schemeClr>
          </a:solidFill>
          <a:ln>
            <a:noFill/>
          </a:ln>
        </p:spPr>
        <p:txBody>
          <a:bodyPr vert="horz" wrap="square" lIns="96435" tIns="48218" rIns="96435" bIns="48218" numCol="1" anchor="t" anchorCtr="0" compatLnSpc="1"/>
          <a:lstStyle/>
          <a:p>
            <a:endParaRPr lang="en-US"/>
          </a:p>
        </p:txBody>
      </p:sp>
      <p:sp>
        <p:nvSpPr>
          <p:cNvPr id="16" name="TextBox 15"/>
          <p:cNvSpPr txBox="1"/>
          <p:nvPr/>
        </p:nvSpPr>
        <p:spPr>
          <a:xfrm>
            <a:off x="820059" y="5525778"/>
            <a:ext cx="2404590" cy="765973"/>
          </a:xfrm>
          <a:prstGeom prst="rect">
            <a:avLst/>
          </a:prstGeom>
          <a:noFill/>
        </p:spPr>
        <p:txBody>
          <a:bodyPr wrap="square" rIns="151867" bIns="37967" numCol="1" spcCol="360000" rtlCol="0">
            <a:spAutoFit/>
          </a:bodyPr>
          <a:lstStyle/>
          <a:p>
            <a:pPr algn="ctr"/>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7" b="1" dirty="0">
              <a:solidFill>
                <a:schemeClr val="bg1">
                  <a:lumMod val="65000"/>
                </a:schemeClr>
              </a:solidFill>
              <a:latin typeface="Lato" panose="020F0502020204030203" pitchFamily="34" charset="0"/>
            </a:endParaRPr>
          </a:p>
        </p:txBody>
      </p:sp>
      <p:sp>
        <p:nvSpPr>
          <p:cNvPr id="17" name="Rectangle 16"/>
          <p:cNvSpPr/>
          <p:nvPr/>
        </p:nvSpPr>
        <p:spPr>
          <a:xfrm>
            <a:off x="1261303" y="5080755"/>
            <a:ext cx="1471878" cy="369332"/>
          </a:xfrm>
          <a:prstGeom prst="rect">
            <a:avLst/>
          </a:prstGeom>
        </p:spPr>
        <p:txBody>
          <a:bodyPr wrap="none">
            <a:spAutoFit/>
          </a:bodyPr>
          <a:lstStyle/>
          <a:p>
            <a:pPr algn="ctr"/>
            <a:r>
              <a:rPr lang="en-US" b="1" dirty="0" smtClean="0">
                <a:solidFill>
                  <a:schemeClr val="accent1"/>
                </a:solidFill>
                <a:latin typeface="Roboto" pitchFamily="2" charset="0"/>
                <a:ea typeface="Roboto" pitchFamily="2" charset="0"/>
              </a:rPr>
              <a:t>Anna </a:t>
            </a:r>
            <a:r>
              <a:rPr lang="en-US" b="1" dirty="0" err="1" smtClean="0">
                <a:solidFill>
                  <a:schemeClr val="accent1"/>
                </a:solidFill>
                <a:latin typeface="Roboto" pitchFamily="2" charset="0"/>
                <a:ea typeface="Roboto" pitchFamily="2" charset="0"/>
              </a:rPr>
              <a:t>greene</a:t>
            </a:r>
            <a:endParaRPr lang="en-US" dirty="0">
              <a:solidFill>
                <a:schemeClr val="accent1"/>
              </a:solidFill>
            </a:endParaRPr>
          </a:p>
        </p:txBody>
      </p:sp>
      <p:sp>
        <p:nvSpPr>
          <p:cNvPr id="18" name="Rectangle 17"/>
          <p:cNvSpPr/>
          <p:nvPr/>
        </p:nvSpPr>
        <p:spPr>
          <a:xfrm>
            <a:off x="4272430" y="5080755"/>
            <a:ext cx="1237839" cy="369332"/>
          </a:xfrm>
          <a:prstGeom prst="rect">
            <a:avLst/>
          </a:prstGeom>
        </p:spPr>
        <p:txBody>
          <a:bodyPr wrap="none">
            <a:spAutoFit/>
          </a:bodyPr>
          <a:lstStyle/>
          <a:p>
            <a:pPr algn="ctr"/>
            <a:r>
              <a:rPr lang="en-US" b="1" dirty="0" smtClean="0">
                <a:solidFill>
                  <a:schemeClr val="accent2"/>
                </a:solidFill>
                <a:latin typeface="Roboto" pitchFamily="2" charset="0"/>
                <a:ea typeface="Roboto" pitchFamily="2" charset="0"/>
              </a:rPr>
              <a:t>Jenny doe</a:t>
            </a:r>
            <a:endParaRPr lang="en-US" dirty="0">
              <a:solidFill>
                <a:schemeClr val="accent2"/>
              </a:solidFill>
            </a:endParaRPr>
          </a:p>
        </p:txBody>
      </p:sp>
      <p:sp>
        <p:nvSpPr>
          <p:cNvPr id="19" name="Rectangle 18"/>
          <p:cNvSpPr/>
          <p:nvPr/>
        </p:nvSpPr>
        <p:spPr>
          <a:xfrm>
            <a:off x="7034863" y="5080755"/>
            <a:ext cx="1588897" cy="369332"/>
          </a:xfrm>
          <a:prstGeom prst="rect">
            <a:avLst/>
          </a:prstGeom>
        </p:spPr>
        <p:txBody>
          <a:bodyPr wrap="none">
            <a:spAutoFit/>
          </a:bodyPr>
          <a:lstStyle/>
          <a:p>
            <a:pPr algn="ctr"/>
            <a:r>
              <a:rPr lang="en-US" b="1" dirty="0" smtClean="0">
                <a:solidFill>
                  <a:schemeClr val="accent3"/>
                </a:solidFill>
                <a:latin typeface="Roboto" pitchFamily="2" charset="0"/>
                <a:ea typeface="Roboto" pitchFamily="2" charset="0"/>
              </a:rPr>
              <a:t>Jason martin</a:t>
            </a:r>
            <a:endParaRPr lang="en-US" dirty="0">
              <a:solidFill>
                <a:schemeClr val="accent3"/>
              </a:solidFill>
            </a:endParaRPr>
          </a:p>
        </p:txBody>
      </p:sp>
      <p:sp>
        <p:nvSpPr>
          <p:cNvPr id="20" name="Rectangle 19"/>
          <p:cNvSpPr/>
          <p:nvPr/>
        </p:nvSpPr>
        <p:spPr>
          <a:xfrm>
            <a:off x="10150046" y="5080755"/>
            <a:ext cx="1237839" cy="369332"/>
          </a:xfrm>
          <a:prstGeom prst="rect">
            <a:avLst/>
          </a:prstGeom>
        </p:spPr>
        <p:txBody>
          <a:bodyPr wrap="none">
            <a:spAutoFit/>
          </a:bodyPr>
          <a:lstStyle/>
          <a:p>
            <a:pPr algn="ctr"/>
            <a:r>
              <a:rPr lang="en-US" b="1" dirty="0" smtClean="0">
                <a:solidFill>
                  <a:schemeClr val="accent4"/>
                </a:solidFill>
                <a:latin typeface="Roboto" pitchFamily="2" charset="0"/>
                <a:ea typeface="Roboto" pitchFamily="2" charset="0"/>
              </a:rPr>
              <a:t>Jason doe</a:t>
            </a:r>
            <a:endParaRPr lang="en-US" dirty="0">
              <a:solidFill>
                <a:schemeClr val="accent4"/>
              </a:solidFill>
            </a:endParaRPr>
          </a:p>
        </p:txBody>
      </p:sp>
      <p:sp>
        <p:nvSpPr>
          <p:cNvPr id="21" name="TextBox 20"/>
          <p:cNvSpPr txBox="1"/>
          <p:nvPr/>
        </p:nvSpPr>
        <p:spPr>
          <a:xfrm>
            <a:off x="3760974" y="5525778"/>
            <a:ext cx="2404590" cy="765973"/>
          </a:xfrm>
          <a:prstGeom prst="rect">
            <a:avLst/>
          </a:prstGeom>
          <a:noFill/>
        </p:spPr>
        <p:txBody>
          <a:bodyPr wrap="square" rIns="151867" bIns="37967" numCol="1" spcCol="360000" rtlCol="0">
            <a:spAutoFit/>
          </a:bodyPr>
          <a:lstStyle/>
          <a:p>
            <a:pPr algn="ctr"/>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7" b="1" dirty="0">
              <a:solidFill>
                <a:schemeClr val="bg1">
                  <a:lumMod val="65000"/>
                </a:schemeClr>
              </a:solidFill>
              <a:latin typeface="Lato" panose="020F0502020204030203" pitchFamily="34" charset="0"/>
            </a:endParaRPr>
          </a:p>
        </p:txBody>
      </p:sp>
      <p:sp>
        <p:nvSpPr>
          <p:cNvPr id="22" name="TextBox 21"/>
          <p:cNvSpPr txBox="1"/>
          <p:nvPr/>
        </p:nvSpPr>
        <p:spPr>
          <a:xfrm>
            <a:off x="6743747" y="5525778"/>
            <a:ext cx="2404590" cy="765973"/>
          </a:xfrm>
          <a:prstGeom prst="rect">
            <a:avLst/>
          </a:prstGeom>
          <a:noFill/>
        </p:spPr>
        <p:txBody>
          <a:bodyPr wrap="square" rIns="151867" bIns="37967" numCol="1" spcCol="360000" rtlCol="0">
            <a:spAutoFit/>
          </a:bodyPr>
          <a:lstStyle/>
          <a:p>
            <a:pPr algn="ctr"/>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7" b="1" dirty="0">
              <a:solidFill>
                <a:schemeClr val="bg1">
                  <a:lumMod val="65000"/>
                </a:schemeClr>
              </a:solidFill>
              <a:latin typeface="Lato" panose="020F0502020204030203" pitchFamily="34" charset="0"/>
            </a:endParaRPr>
          </a:p>
        </p:txBody>
      </p:sp>
      <p:sp>
        <p:nvSpPr>
          <p:cNvPr id="23" name="TextBox 22"/>
          <p:cNvSpPr txBox="1"/>
          <p:nvPr/>
        </p:nvSpPr>
        <p:spPr>
          <a:xfrm>
            <a:off x="9646844" y="5525778"/>
            <a:ext cx="2404590" cy="765973"/>
          </a:xfrm>
          <a:prstGeom prst="rect">
            <a:avLst/>
          </a:prstGeom>
          <a:noFill/>
        </p:spPr>
        <p:txBody>
          <a:bodyPr wrap="square" rIns="151867" bIns="37967" numCol="1" spcCol="360000" rtlCol="0">
            <a:spAutoFit/>
          </a:bodyPr>
          <a:lstStyle/>
          <a:p>
            <a:pPr algn="ctr"/>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7" b="1" dirty="0">
              <a:solidFill>
                <a:schemeClr val="bg1">
                  <a:lumMod val="65000"/>
                </a:schemeClr>
              </a:solidFill>
              <a:latin typeface="Lato" panose="020F0502020204030203" pitchFamily="34" charset="0"/>
            </a:endParaRPr>
          </a:p>
        </p:txBody>
      </p:sp>
      <p:sp>
        <p:nvSpPr>
          <p:cNvPr id="24" name="Rectangle 23"/>
          <p:cNvSpPr>
            <a:spLocks noChangeArrowheads="1"/>
          </p:cNvSpPr>
          <p:nvPr/>
        </p:nvSpPr>
        <p:spPr bwMode="auto">
          <a:xfrm>
            <a:off x="2540625" y="4654313"/>
            <a:ext cx="21339" cy="32721"/>
          </a:xfrm>
          <a:prstGeom prst="rect">
            <a:avLst/>
          </a:prstGeom>
          <a:solidFill>
            <a:srgbClr val="AAA3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p>
        </p:txBody>
      </p:sp>
      <p:sp>
        <p:nvSpPr>
          <p:cNvPr id="25" name="Freeform 24"/>
          <p:cNvSpPr>
            <a:spLocks noEditPoints="1"/>
          </p:cNvSpPr>
          <p:nvPr/>
        </p:nvSpPr>
        <p:spPr bwMode="auto">
          <a:xfrm>
            <a:off x="2606065" y="4654313"/>
            <a:ext cx="7576911" cy="32721"/>
          </a:xfrm>
          <a:custGeom>
            <a:avLst/>
            <a:gdLst>
              <a:gd name="T0" fmla="*/ 5234 w 5326"/>
              <a:gd name="T1" fmla="*/ 23 h 23"/>
              <a:gd name="T2" fmla="*/ 5204 w 5326"/>
              <a:gd name="T3" fmla="*/ 0 h 23"/>
              <a:gd name="T4" fmla="*/ 5082 w 5326"/>
              <a:gd name="T5" fmla="*/ 23 h 23"/>
              <a:gd name="T6" fmla="*/ 4991 w 5326"/>
              <a:gd name="T7" fmla="*/ 0 h 23"/>
              <a:gd name="T8" fmla="*/ 4960 w 5326"/>
              <a:gd name="T9" fmla="*/ 23 h 23"/>
              <a:gd name="T10" fmla="*/ 4808 w 5326"/>
              <a:gd name="T11" fmla="*/ 23 h 23"/>
              <a:gd name="T12" fmla="*/ 4777 w 5326"/>
              <a:gd name="T13" fmla="*/ 0 h 23"/>
              <a:gd name="T14" fmla="*/ 4655 w 5326"/>
              <a:gd name="T15" fmla="*/ 23 h 23"/>
              <a:gd name="T16" fmla="*/ 4564 w 5326"/>
              <a:gd name="T17" fmla="*/ 0 h 23"/>
              <a:gd name="T18" fmla="*/ 4534 w 5326"/>
              <a:gd name="T19" fmla="*/ 23 h 23"/>
              <a:gd name="T20" fmla="*/ 4383 w 5326"/>
              <a:gd name="T21" fmla="*/ 23 h 23"/>
              <a:gd name="T22" fmla="*/ 4353 w 5326"/>
              <a:gd name="T23" fmla="*/ 0 h 23"/>
              <a:gd name="T24" fmla="*/ 4231 w 5326"/>
              <a:gd name="T25" fmla="*/ 23 h 23"/>
              <a:gd name="T26" fmla="*/ 4139 w 5326"/>
              <a:gd name="T27" fmla="*/ 0 h 23"/>
              <a:gd name="T28" fmla="*/ 4109 w 5326"/>
              <a:gd name="T29" fmla="*/ 23 h 23"/>
              <a:gd name="T30" fmla="*/ 3957 w 5326"/>
              <a:gd name="T31" fmla="*/ 23 h 23"/>
              <a:gd name="T32" fmla="*/ 3926 w 5326"/>
              <a:gd name="T33" fmla="*/ 0 h 23"/>
              <a:gd name="T34" fmla="*/ 3804 w 5326"/>
              <a:gd name="T35" fmla="*/ 23 h 23"/>
              <a:gd name="T36" fmla="*/ 3713 w 5326"/>
              <a:gd name="T37" fmla="*/ 0 h 23"/>
              <a:gd name="T38" fmla="*/ 3682 w 5326"/>
              <a:gd name="T39" fmla="*/ 23 h 23"/>
              <a:gd name="T40" fmla="*/ 3530 w 5326"/>
              <a:gd name="T41" fmla="*/ 23 h 23"/>
              <a:gd name="T42" fmla="*/ 3500 w 5326"/>
              <a:gd name="T43" fmla="*/ 0 h 23"/>
              <a:gd name="T44" fmla="*/ 3378 w 5326"/>
              <a:gd name="T45" fmla="*/ 23 h 23"/>
              <a:gd name="T46" fmla="*/ 3286 w 5326"/>
              <a:gd name="T47" fmla="*/ 0 h 23"/>
              <a:gd name="T48" fmla="*/ 3256 w 5326"/>
              <a:gd name="T49" fmla="*/ 23 h 23"/>
              <a:gd name="T50" fmla="*/ 3104 w 5326"/>
              <a:gd name="T51" fmla="*/ 23 h 23"/>
              <a:gd name="T52" fmla="*/ 3073 w 5326"/>
              <a:gd name="T53" fmla="*/ 0 h 23"/>
              <a:gd name="T54" fmla="*/ 2951 w 5326"/>
              <a:gd name="T55" fmla="*/ 23 h 23"/>
              <a:gd name="T56" fmla="*/ 2860 w 5326"/>
              <a:gd name="T57" fmla="*/ 0 h 23"/>
              <a:gd name="T58" fmla="*/ 2829 w 5326"/>
              <a:gd name="T59" fmla="*/ 23 h 23"/>
              <a:gd name="T60" fmla="*/ 2677 w 5326"/>
              <a:gd name="T61" fmla="*/ 23 h 23"/>
              <a:gd name="T62" fmla="*/ 2647 w 5326"/>
              <a:gd name="T63" fmla="*/ 0 h 23"/>
              <a:gd name="T64" fmla="*/ 2525 w 5326"/>
              <a:gd name="T65" fmla="*/ 23 h 23"/>
              <a:gd name="T66" fmla="*/ 2435 w 5326"/>
              <a:gd name="T67" fmla="*/ 0 h 23"/>
              <a:gd name="T68" fmla="*/ 2405 w 5326"/>
              <a:gd name="T69" fmla="*/ 23 h 23"/>
              <a:gd name="T70" fmla="*/ 2252 w 5326"/>
              <a:gd name="T71" fmla="*/ 23 h 23"/>
              <a:gd name="T72" fmla="*/ 2222 w 5326"/>
              <a:gd name="T73" fmla="*/ 0 h 23"/>
              <a:gd name="T74" fmla="*/ 2100 w 5326"/>
              <a:gd name="T75" fmla="*/ 23 h 23"/>
              <a:gd name="T76" fmla="*/ 2009 w 5326"/>
              <a:gd name="T77" fmla="*/ 0 h 23"/>
              <a:gd name="T78" fmla="*/ 1978 w 5326"/>
              <a:gd name="T79" fmla="*/ 23 h 23"/>
              <a:gd name="T80" fmla="*/ 1826 w 5326"/>
              <a:gd name="T81" fmla="*/ 23 h 23"/>
              <a:gd name="T82" fmla="*/ 1795 w 5326"/>
              <a:gd name="T83" fmla="*/ 0 h 23"/>
              <a:gd name="T84" fmla="*/ 1674 w 5326"/>
              <a:gd name="T85" fmla="*/ 23 h 23"/>
              <a:gd name="T86" fmla="*/ 1582 w 5326"/>
              <a:gd name="T87" fmla="*/ 0 h 23"/>
              <a:gd name="T88" fmla="*/ 1552 w 5326"/>
              <a:gd name="T89" fmla="*/ 23 h 23"/>
              <a:gd name="T90" fmla="*/ 1399 w 5326"/>
              <a:gd name="T91" fmla="*/ 23 h 23"/>
              <a:gd name="T92" fmla="*/ 1369 w 5326"/>
              <a:gd name="T93" fmla="*/ 0 h 23"/>
              <a:gd name="T94" fmla="*/ 1247 w 5326"/>
              <a:gd name="T95" fmla="*/ 23 h 23"/>
              <a:gd name="T96" fmla="*/ 1156 w 5326"/>
              <a:gd name="T97" fmla="*/ 0 h 23"/>
              <a:gd name="T98" fmla="*/ 1125 w 5326"/>
              <a:gd name="T99" fmla="*/ 23 h 23"/>
              <a:gd name="T100" fmla="*/ 973 w 5326"/>
              <a:gd name="T101" fmla="*/ 23 h 23"/>
              <a:gd name="T102" fmla="*/ 942 w 5326"/>
              <a:gd name="T103" fmla="*/ 0 h 23"/>
              <a:gd name="T104" fmla="*/ 820 w 5326"/>
              <a:gd name="T105" fmla="*/ 23 h 23"/>
              <a:gd name="T106" fmla="*/ 729 w 5326"/>
              <a:gd name="T107" fmla="*/ 0 h 23"/>
              <a:gd name="T108" fmla="*/ 699 w 5326"/>
              <a:gd name="T109" fmla="*/ 23 h 23"/>
              <a:gd name="T110" fmla="*/ 546 w 5326"/>
              <a:gd name="T111" fmla="*/ 23 h 23"/>
              <a:gd name="T112" fmla="*/ 516 w 5326"/>
              <a:gd name="T113" fmla="*/ 0 h 23"/>
              <a:gd name="T114" fmla="*/ 396 w 5326"/>
              <a:gd name="T115" fmla="*/ 23 h 23"/>
              <a:gd name="T116" fmla="*/ 304 w 5326"/>
              <a:gd name="T117" fmla="*/ 0 h 23"/>
              <a:gd name="T118" fmla="*/ 274 w 5326"/>
              <a:gd name="T119" fmla="*/ 23 h 23"/>
              <a:gd name="T120" fmla="*/ 122 w 5326"/>
              <a:gd name="T121" fmla="*/ 23 h 23"/>
              <a:gd name="T122" fmla="*/ 91 w 5326"/>
              <a:gd name="T1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26" h="23">
                <a:moveTo>
                  <a:pt x="5326" y="23"/>
                </a:moveTo>
                <a:lnTo>
                  <a:pt x="5295" y="23"/>
                </a:lnTo>
                <a:lnTo>
                  <a:pt x="5295" y="0"/>
                </a:lnTo>
                <a:lnTo>
                  <a:pt x="5326" y="0"/>
                </a:lnTo>
                <a:lnTo>
                  <a:pt x="5326" y="23"/>
                </a:lnTo>
                <a:close/>
                <a:moveTo>
                  <a:pt x="5265" y="23"/>
                </a:moveTo>
                <a:lnTo>
                  <a:pt x="5234" y="23"/>
                </a:lnTo>
                <a:lnTo>
                  <a:pt x="5234" y="0"/>
                </a:lnTo>
                <a:lnTo>
                  <a:pt x="5265" y="0"/>
                </a:lnTo>
                <a:lnTo>
                  <a:pt x="5265" y="23"/>
                </a:lnTo>
                <a:close/>
                <a:moveTo>
                  <a:pt x="5204" y="23"/>
                </a:moveTo>
                <a:lnTo>
                  <a:pt x="5173" y="23"/>
                </a:lnTo>
                <a:lnTo>
                  <a:pt x="5173" y="0"/>
                </a:lnTo>
                <a:lnTo>
                  <a:pt x="5204" y="0"/>
                </a:lnTo>
                <a:lnTo>
                  <a:pt x="5204" y="23"/>
                </a:lnTo>
                <a:close/>
                <a:moveTo>
                  <a:pt x="5143" y="23"/>
                </a:moveTo>
                <a:lnTo>
                  <a:pt x="5112" y="23"/>
                </a:lnTo>
                <a:lnTo>
                  <a:pt x="5112" y="0"/>
                </a:lnTo>
                <a:lnTo>
                  <a:pt x="5143" y="0"/>
                </a:lnTo>
                <a:lnTo>
                  <a:pt x="5143" y="23"/>
                </a:lnTo>
                <a:close/>
                <a:moveTo>
                  <a:pt x="5082" y="23"/>
                </a:moveTo>
                <a:lnTo>
                  <a:pt x="5052" y="23"/>
                </a:lnTo>
                <a:lnTo>
                  <a:pt x="5052" y="0"/>
                </a:lnTo>
                <a:lnTo>
                  <a:pt x="5082" y="0"/>
                </a:lnTo>
                <a:lnTo>
                  <a:pt x="5082" y="23"/>
                </a:lnTo>
                <a:close/>
                <a:moveTo>
                  <a:pt x="5021" y="23"/>
                </a:moveTo>
                <a:lnTo>
                  <a:pt x="4991" y="23"/>
                </a:lnTo>
                <a:lnTo>
                  <a:pt x="4991" y="0"/>
                </a:lnTo>
                <a:lnTo>
                  <a:pt x="5021" y="0"/>
                </a:lnTo>
                <a:lnTo>
                  <a:pt x="5021" y="23"/>
                </a:lnTo>
                <a:close/>
                <a:moveTo>
                  <a:pt x="4960" y="23"/>
                </a:moveTo>
                <a:lnTo>
                  <a:pt x="4930" y="23"/>
                </a:lnTo>
                <a:lnTo>
                  <a:pt x="4930" y="0"/>
                </a:lnTo>
                <a:lnTo>
                  <a:pt x="4960" y="0"/>
                </a:lnTo>
                <a:lnTo>
                  <a:pt x="4960" y="23"/>
                </a:lnTo>
                <a:close/>
                <a:moveTo>
                  <a:pt x="4899" y="23"/>
                </a:moveTo>
                <a:lnTo>
                  <a:pt x="4869" y="23"/>
                </a:lnTo>
                <a:lnTo>
                  <a:pt x="4869" y="0"/>
                </a:lnTo>
                <a:lnTo>
                  <a:pt x="4899" y="0"/>
                </a:lnTo>
                <a:lnTo>
                  <a:pt x="4899" y="23"/>
                </a:lnTo>
                <a:close/>
                <a:moveTo>
                  <a:pt x="4838" y="23"/>
                </a:moveTo>
                <a:lnTo>
                  <a:pt x="4808" y="23"/>
                </a:lnTo>
                <a:lnTo>
                  <a:pt x="4808" y="0"/>
                </a:lnTo>
                <a:lnTo>
                  <a:pt x="4838" y="0"/>
                </a:lnTo>
                <a:lnTo>
                  <a:pt x="4838" y="23"/>
                </a:lnTo>
                <a:close/>
                <a:moveTo>
                  <a:pt x="4777" y="23"/>
                </a:moveTo>
                <a:lnTo>
                  <a:pt x="4747" y="23"/>
                </a:lnTo>
                <a:lnTo>
                  <a:pt x="4747" y="0"/>
                </a:lnTo>
                <a:lnTo>
                  <a:pt x="4777" y="0"/>
                </a:lnTo>
                <a:lnTo>
                  <a:pt x="4777" y="23"/>
                </a:lnTo>
                <a:close/>
                <a:moveTo>
                  <a:pt x="4716" y="23"/>
                </a:moveTo>
                <a:lnTo>
                  <a:pt x="4686" y="23"/>
                </a:lnTo>
                <a:lnTo>
                  <a:pt x="4686" y="0"/>
                </a:lnTo>
                <a:lnTo>
                  <a:pt x="4716" y="0"/>
                </a:lnTo>
                <a:lnTo>
                  <a:pt x="4716" y="23"/>
                </a:lnTo>
                <a:close/>
                <a:moveTo>
                  <a:pt x="4655" y="23"/>
                </a:moveTo>
                <a:lnTo>
                  <a:pt x="4625" y="23"/>
                </a:lnTo>
                <a:lnTo>
                  <a:pt x="4625" y="0"/>
                </a:lnTo>
                <a:lnTo>
                  <a:pt x="4655" y="0"/>
                </a:lnTo>
                <a:lnTo>
                  <a:pt x="4655" y="23"/>
                </a:lnTo>
                <a:close/>
                <a:moveTo>
                  <a:pt x="4595" y="23"/>
                </a:moveTo>
                <a:lnTo>
                  <a:pt x="4564" y="23"/>
                </a:lnTo>
                <a:lnTo>
                  <a:pt x="4564" y="0"/>
                </a:lnTo>
                <a:lnTo>
                  <a:pt x="4595" y="0"/>
                </a:lnTo>
                <a:lnTo>
                  <a:pt x="4595" y="23"/>
                </a:lnTo>
                <a:close/>
                <a:moveTo>
                  <a:pt x="4534" y="23"/>
                </a:moveTo>
                <a:lnTo>
                  <a:pt x="4503" y="23"/>
                </a:lnTo>
                <a:lnTo>
                  <a:pt x="4503" y="0"/>
                </a:lnTo>
                <a:lnTo>
                  <a:pt x="4534" y="0"/>
                </a:lnTo>
                <a:lnTo>
                  <a:pt x="4534" y="23"/>
                </a:lnTo>
                <a:close/>
                <a:moveTo>
                  <a:pt x="4473" y="23"/>
                </a:moveTo>
                <a:lnTo>
                  <a:pt x="4442" y="23"/>
                </a:lnTo>
                <a:lnTo>
                  <a:pt x="4442" y="0"/>
                </a:lnTo>
                <a:lnTo>
                  <a:pt x="4473" y="0"/>
                </a:lnTo>
                <a:lnTo>
                  <a:pt x="4473" y="23"/>
                </a:lnTo>
                <a:close/>
                <a:moveTo>
                  <a:pt x="4412" y="23"/>
                </a:moveTo>
                <a:lnTo>
                  <a:pt x="4383" y="23"/>
                </a:lnTo>
                <a:lnTo>
                  <a:pt x="4383" y="0"/>
                </a:lnTo>
                <a:lnTo>
                  <a:pt x="4412" y="0"/>
                </a:lnTo>
                <a:lnTo>
                  <a:pt x="4412" y="23"/>
                </a:lnTo>
                <a:close/>
                <a:moveTo>
                  <a:pt x="4353" y="23"/>
                </a:moveTo>
                <a:lnTo>
                  <a:pt x="4322" y="23"/>
                </a:lnTo>
                <a:lnTo>
                  <a:pt x="4322" y="0"/>
                </a:lnTo>
                <a:lnTo>
                  <a:pt x="4353" y="0"/>
                </a:lnTo>
                <a:lnTo>
                  <a:pt x="4353" y="23"/>
                </a:lnTo>
                <a:close/>
                <a:moveTo>
                  <a:pt x="4292" y="23"/>
                </a:moveTo>
                <a:lnTo>
                  <a:pt x="4261" y="23"/>
                </a:lnTo>
                <a:lnTo>
                  <a:pt x="4261" y="0"/>
                </a:lnTo>
                <a:lnTo>
                  <a:pt x="4292" y="0"/>
                </a:lnTo>
                <a:lnTo>
                  <a:pt x="4292" y="23"/>
                </a:lnTo>
                <a:close/>
                <a:moveTo>
                  <a:pt x="4231" y="23"/>
                </a:moveTo>
                <a:lnTo>
                  <a:pt x="4200" y="23"/>
                </a:lnTo>
                <a:lnTo>
                  <a:pt x="4200" y="0"/>
                </a:lnTo>
                <a:lnTo>
                  <a:pt x="4231" y="0"/>
                </a:lnTo>
                <a:lnTo>
                  <a:pt x="4231" y="23"/>
                </a:lnTo>
                <a:close/>
                <a:moveTo>
                  <a:pt x="4170" y="23"/>
                </a:moveTo>
                <a:lnTo>
                  <a:pt x="4139" y="23"/>
                </a:lnTo>
                <a:lnTo>
                  <a:pt x="4139" y="0"/>
                </a:lnTo>
                <a:lnTo>
                  <a:pt x="4170" y="0"/>
                </a:lnTo>
                <a:lnTo>
                  <a:pt x="4170" y="23"/>
                </a:lnTo>
                <a:close/>
                <a:moveTo>
                  <a:pt x="4109" y="23"/>
                </a:moveTo>
                <a:lnTo>
                  <a:pt x="4078" y="23"/>
                </a:lnTo>
                <a:lnTo>
                  <a:pt x="4078" y="0"/>
                </a:lnTo>
                <a:lnTo>
                  <a:pt x="4109" y="0"/>
                </a:lnTo>
                <a:lnTo>
                  <a:pt x="4109" y="23"/>
                </a:lnTo>
                <a:close/>
                <a:moveTo>
                  <a:pt x="4048" y="23"/>
                </a:moveTo>
                <a:lnTo>
                  <a:pt x="4018" y="23"/>
                </a:lnTo>
                <a:lnTo>
                  <a:pt x="4018" y="0"/>
                </a:lnTo>
                <a:lnTo>
                  <a:pt x="4048" y="0"/>
                </a:lnTo>
                <a:lnTo>
                  <a:pt x="4048" y="23"/>
                </a:lnTo>
                <a:close/>
                <a:moveTo>
                  <a:pt x="3987" y="23"/>
                </a:moveTo>
                <a:lnTo>
                  <a:pt x="3957" y="23"/>
                </a:lnTo>
                <a:lnTo>
                  <a:pt x="3957" y="0"/>
                </a:lnTo>
                <a:lnTo>
                  <a:pt x="3987" y="0"/>
                </a:lnTo>
                <a:lnTo>
                  <a:pt x="3987" y="23"/>
                </a:lnTo>
                <a:close/>
                <a:moveTo>
                  <a:pt x="3926" y="23"/>
                </a:moveTo>
                <a:lnTo>
                  <a:pt x="3896" y="23"/>
                </a:lnTo>
                <a:lnTo>
                  <a:pt x="3896" y="0"/>
                </a:lnTo>
                <a:lnTo>
                  <a:pt x="3926" y="0"/>
                </a:lnTo>
                <a:lnTo>
                  <a:pt x="3926" y="23"/>
                </a:lnTo>
                <a:close/>
                <a:moveTo>
                  <a:pt x="3865" y="23"/>
                </a:moveTo>
                <a:lnTo>
                  <a:pt x="3835" y="23"/>
                </a:lnTo>
                <a:lnTo>
                  <a:pt x="3835" y="0"/>
                </a:lnTo>
                <a:lnTo>
                  <a:pt x="3865" y="0"/>
                </a:lnTo>
                <a:lnTo>
                  <a:pt x="3865" y="23"/>
                </a:lnTo>
                <a:close/>
                <a:moveTo>
                  <a:pt x="3804" y="23"/>
                </a:moveTo>
                <a:lnTo>
                  <a:pt x="3774" y="23"/>
                </a:lnTo>
                <a:lnTo>
                  <a:pt x="3774" y="0"/>
                </a:lnTo>
                <a:lnTo>
                  <a:pt x="3804" y="0"/>
                </a:lnTo>
                <a:lnTo>
                  <a:pt x="3804" y="23"/>
                </a:lnTo>
                <a:close/>
                <a:moveTo>
                  <a:pt x="3743" y="23"/>
                </a:moveTo>
                <a:lnTo>
                  <a:pt x="3713" y="23"/>
                </a:lnTo>
                <a:lnTo>
                  <a:pt x="3713" y="0"/>
                </a:lnTo>
                <a:lnTo>
                  <a:pt x="3743" y="0"/>
                </a:lnTo>
                <a:lnTo>
                  <a:pt x="3743" y="23"/>
                </a:lnTo>
                <a:close/>
                <a:moveTo>
                  <a:pt x="3682" y="23"/>
                </a:moveTo>
                <a:lnTo>
                  <a:pt x="3652" y="23"/>
                </a:lnTo>
                <a:lnTo>
                  <a:pt x="3652" y="0"/>
                </a:lnTo>
                <a:lnTo>
                  <a:pt x="3682" y="0"/>
                </a:lnTo>
                <a:lnTo>
                  <a:pt x="3682" y="23"/>
                </a:lnTo>
                <a:close/>
                <a:moveTo>
                  <a:pt x="3621" y="23"/>
                </a:moveTo>
                <a:lnTo>
                  <a:pt x="3591" y="23"/>
                </a:lnTo>
                <a:lnTo>
                  <a:pt x="3591" y="0"/>
                </a:lnTo>
                <a:lnTo>
                  <a:pt x="3621" y="0"/>
                </a:lnTo>
                <a:lnTo>
                  <a:pt x="3621" y="23"/>
                </a:lnTo>
                <a:close/>
                <a:moveTo>
                  <a:pt x="3561" y="23"/>
                </a:moveTo>
                <a:lnTo>
                  <a:pt x="3530" y="23"/>
                </a:lnTo>
                <a:lnTo>
                  <a:pt x="3530" y="0"/>
                </a:lnTo>
                <a:lnTo>
                  <a:pt x="3561" y="0"/>
                </a:lnTo>
                <a:lnTo>
                  <a:pt x="3561" y="23"/>
                </a:lnTo>
                <a:close/>
                <a:moveTo>
                  <a:pt x="3500" y="23"/>
                </a:moveTo>
                <a:lnTo>
                  <a:pt x="3469" y="23"/>
                </a:lnTo>
                <a:lnTo>
                  <a:pt x="3469" y="0"/>
                </a:lnTo>
                <a:lnTo>
                  <a:pt x="3500" y="0"/>
                </a:lnTo>
                <a:lnTo>
                  <a:pt x="3500" y="23"/>
                </a:lnTo>
                <a:close/>
                <a:moveTo>
                  <a:pt x="3439" y="23"/>
                </a:moveTo>
                <a:lnTo>
                  <a:pt x="3408" y="23"/>
                </a:lnTo>
                <a:lnTo>
                  <a:pt x="3408" y="0"/>
                </a:lnTo>
                <a:lnTo>
                  <a:pt x="3439" y="0"/>
                </a:lnTo>
                <a:lnTo>
                  <a:pt x="3439" y="23"/>
                </a:lnTo>
                <a:close/>
                <a:moveTo>
                  <a:pt x="3378" y="23"/>
                </a:moveTo>
                <a:lnTo>
                  <a:pt x="3347" y="23"/>
                </a:lnTo>
                <a:lnTo>
                  <a:pt x="3347" y="0"/>
                </a:lnTo>
                <a:lnTo>
                  <a:pt x="3378" y="0"/>
                </a:lnTo>
                <a:lnTo>
                  <a:pt x="3378" y="23"/>
                </a:lnTo>
                <a:close/>
                <a:moveTo>
                  <a:pt x="3317" y="23"/>
                </a:moveTo>
                <a:lnTo>
                  <a:pt x="3286" y="23"/>
                </a:lnTo>
                <a:lnTo>
                  <a:pt x="3286" y="0"/>
                </a:lnTo>
                <a:lnTo>
                  <a:pt x="3317" y="0"/>
                </a:lnTo>
                <a:lnTo>
                  <a:pt x="3317" y="23"/>
                </a:lnTo>
                <a:close/>
                <a:moveTo>
                  <a:pt x="3256" y="23"/>
                </a:moveTo>
                <a:lnTo>
                  <a:pt x="3225" y="23"/>
                </a:lnTo>
                <a:lnTo>
                  <a:pt x="3225" y="0"/>
                </a:lnTo>
                <a:lnTo>
                  <a:pt x="3256" y="0"/>
                </a:lnTo>
                <a:lnTo>
                  <a:pt x="3256" y="23"/>
                </a:lnTo>
                <a:close/>
                <a:moveTo>
                  <a:pt x="3195" y="23"/>
                </a:moveTo>
                <a:lnTo>
                  <a:pt x="3164" y="23"/>
                </a:lnTo>
                <a:lnTo>
                  <a:pt x="3164" y="0"/>
                </a:lnTo>
                <a:lnTo>
                  <a:pt x="3195" y="0"/>
                </a:lnTo>
                <a:lnTo>
                  <a:pt x="3195" y="23"/>
                </a:lnTo>
                <a:close/>
                <a:moveTo>
                  <a:pt x="3134" y="23"/>
                </a:moveTo>
                <a:lnTo>
                  <a:pt x="3104" y="23"/>
                </a:lnTo>
                <a:lnTo>
                  <a:pt x="3104" y="0"/>
                </a:lnTo>
                <a:lnTo>
                  <a:pt x="3134" y="0"/>
                </a:lnTo>
                <a:lnTo>
                  <a:pt x="3134" y="23"/>
                </a:lnTo>
                <a:close/>
                <a:moveTo>
                  <a:pt x="3073" y="23"/>
                </a:moveTo>
                <a:lnTo>
                  <a:pt x="3043" y="23"/>
                </a:lnTo>
                <a:lnTo>
                  <a:pt x="3043" y="0"/>
                </a:lnTo>
                <a:lnTo>
                  <a:pt x="3073" y="0"/>
                </a:lnTo>
                <a:lnTo>
                  <a:pt x="3073" y="23"/>
                </a:lnTo>
                <a:close/>
                <a:moveTo>
                  <a:pt x="3012" y="23"/>
                </a:moveTo>
                <a:lnTo>
                  <a:pt x="2982" y="23"/>
                </a:lnTo>
                <a:lnTo>
                  <a:pt x="2982" y="0"/>
                </a:lnTo>
                <a:lnTo>
                  <a:pt x="3012" y="0"/>
                </a:lnTo>
                <a:lnTo>
                  <a:pt x="3012" y="23"/>
                </a:lnTo>
                <a:close/>
                <a:moveTo>
                  <a:pt x="2951" y="23"/>
                </a:moveTo>
                <a:lnTo>
                  <a:pt x="2921" y="23"/>
                </a:lnTo>
                <a:lnTo>
                  <a:pt x="2921" y="0"/>
                </a:lnTo>
                <a:lnTo>
                  <a:pt x="2951" y="0"/>
                </a:lnTo>
                <a:lnTo>
                  <a:pt x="2951" y="23"/>
                </a:lnTo>
                <a:close/>
                <a:moveTo>
                  <a:pt x="2890" y="23"/>
                </a:moveTo>
                <a:lnTo>
                  <a:pt x="2860" y="23"/>
                </a:lnTo>
                <a:lnTo>
                  <a:pt x="2860" y="0"/>
                </a:lnTo>
                <a:lnTo>
                  <a:pt x="2890" y="0"/>
                </a:lnTo>
                <a:lnTo>
                  <a:pt x="2890" y="23"/>
                </a:lnTo>
                <a:close/>
                <a:moveTo>
                  <a:pt x="2829" y="23"/>
                </a:moveTo>
                <a:lnTo>
                  <a:pt x="2799" y="23"/>
                </a:lnTo>
                <a:lnTo>
                  <a:pt x="2799" y="0"/>
                </a:lnTo>
                <a:lnTo>
                  <a:pt x="2829" y="0"/>
                </a:lnTo>
                <a:lnTo>
                  <a:pt x="2829" y="23"/>
                </a:lnTo>
                <a:close/>
                <a:moveTo>
                  <a:pt x="2768" y="23"/>
                </a:moveTo>
                <a:lnTo>
                  <a:pt x="2738" y="23"/>
                </a:lnTo>
                <a:lnTo>
                  <a:pt x="2738" y="0"/>
                </a:lnTo>
                <a:lnTo>
                  <a:pt x="2768" y="0"/>
                </a:lnTo>
                <a:lnTo>
                  <a:pt x="2768" y="23"/>
                </a:lnTo>
                <a:close/>
                <a:moveTo>
                  <a:pt x="2707" y="23"/>
                </a:moveTo>
                <a:lnTo>
                  <a:pt x="2677" y="23"/>
                </a:lnTo>
                <a:lnTo>
                  <a:pt x="2677" y="0"/>
                </a:lnTo>
                <a:lnTo>
                  <a:pt x="2707" y="0"/>
                </a:lnTo>
                <a:lnTo>
                  <a:pt x="2707" y="23"/>
                </a:lnTo>
                <a:close/>
                <a:moveTo>
                  <a:pt x="2647" y="23"/>
                </a:moveTo>
                <a:lnTo>
                  <a:pt x="2616" y="23"/>
                </a:lnTo>
                <a:lnTo>
                  <a:pt x="2616" y="0"/>
                </a:lnTo>
                <a:lnTo>
                  <a:pt x="2647" y="0"/>
                </a:lnTo>
                <a:lnTo>
                  <a:pt x="2647" y="23"/>
                </a:lnTo>
                <a:close/>
                <a:moveTo>
                  <a:pt x="2586" y="23"/>
                </a:moveTo>
                <a:lnTo>
                  <a:pt x="2555" y="23"/>
                </a:lnTo>
                <a:lnTo>
                  <a:pt x="2555" y="0"/>
                </a:lnTo>
                <a:lnTo>
                  <a:pt x="2586" y="0"/>
                </a:lnTo>
                <a:lnTo>
                  <a:pt x="2586" y="23"/>
                </a:lnTo>
                <a:close/>
                <a:moveTo>
                  <a:pt x="2525" y="23"/>
                </a:moveTo>
                <a:lnTo>
                  <a:pt x="2494" y="23"/>
                </a:lnTo>
                <a:lnTo>
                  <a:pt x="2494" y="0"/>
                </a:lnTo>
                <a:lnTo>
                  <a:pt x="2525" y="0"/>
                </a:lnTo>
                <a:lnTo>
                  <a:pt x="2525" y="23"/>
                </a:lnTo>
                <a:close/>
                <a:moveTo>
                  <a:pt x="2464" y="23"/>
                </a:moveTo>
                <a:lnTo>
                  <a:pt x="2435" y="23"/>
                </a:lnTo>
                <a:lnTo>
                  <a:pt x="2435" y="0"/>
                </a:lnTo>
                <a:lnTo>
                  <a:pt x="2464" y="0"/>
                </a:lnTo>
                <a:lnTo>
                  <a:pt x="2464" y="23"/>
                </a:lnTo>
                <a:close/>
                <a:moveTo>
                  <a:pt x="2405" y="23"/>
                </a:moveTo>
                <a:lnTo>
                  <a:pt x="2374" y="23"/>
                </a:lnTo>
                <a:lnTo>
                  <a:pt x="2374" y="0"/>
                </a:lnTo>
                <a:lnTo>
                  <a:pt x="2405" y="0"/>
                </a:lnTo>
                <a:lnTo>
                  <a:pt x="2405" y="23"/>
                </a:lnTo>
                <a:close/>
                <a:moveTo>
                  <a:pt x="2344" y="23"/>
                </a:moveTo>
                <a:lnTo>
                  <a:pt x="2313" y="23"/>
                </a:lnTo>
                <a:lnTo>
                  <a:pt x="2313" y="0"/>
                </a:lnTo>
                <a:lnTo>
                  <a:pt x="2344" y="0"/>
                </a:lnTo>
                <a:lnTo>
                  <a:pt x="2344" y="23"/>
                </a:lnTo>
                <a:close/>
                <a:moveTo>
                  <a:pt x="2283" y="23"/>
                </a:moveTo>
                <a:lnTo>
                  <a:pt x="2252" y="23"/>
                </a:lnTo>
                <a:lnTo>
                  <a:pt x="2252" y="0"/>
                </a:lnTo>
                <a:lnTo>
                  <a:pt x="2283" y="0"/>
                </a:lnTo>
                <a:lnTo>
                  <a:pt x="2283" y="23"/>
                </a:lnTo>
                <a:close/>
                <a:moveTo>
                  <a:pt x="2222" y="23"/>
                </a:moveTo>
                <a:lnTo>
                  <a:pt x="2191" y="23"/>
                </a:lnTo>
                <a:lnTo>
                  <a:pt x="2191" y="0"/>
                </a:lnTo>
                <a:lnTo>
                  <a:pt x="2222" y="0"/>
                </a:lnTo>
                <a:lnTo>
                  <a:pt x="2222" y="23"/>
                </a:lnTo>
                <a:close/>
                <a:moveTo>
                  <a:pt x="2161" y="23"/>
                </a:moveTo>
                <a:lnTo>
                  <a:pt x="2131" y="23"/>
                </a:lnTo>
                <a:lnTo>
                  <a:pt x="2131" y="0"/>
                </a:lnTo>
                <a:lnTo>
                  <a:pt x="2161" y="0"/>
                </a:lnTo>
                <a:lnTo>
                  <a:pt x="2161" y="23"/>
                </a:lnTo>
                <a:close/>
                <a:moveTo>
                  <a:pt x="2100" y="23"/>
                </a:moveTo>
                <a:lnTo>
                  <a:pt x="2070" y="23"/>
                </a:lnTo>
                <a:lnTo>
                  <a:pt x="2070" y="0"/>
                </a:lnTo>
                <a:lnTo>
                  <a:pt x="2100" y="0"/>
                </a:lnTo>
                <a:lnTo>
                  <a:pt x="2100" y="23"/>
                </a:lnTo>
                <a:close/>
                <a:moveTo>
                  <a:pt x="2039" y="23"/>
                </a:moveTo>
                <a:lnTo>
                  <a:pt x="2009" y="23"/>
                </a:lnTo>
                <a:lnTo>
                  <a:pt x="2009" y="0"/>
                </a:lnTo>
                <a:lnTo>
                  <a:pt x="2039" y="0"/>
                </a:lnTo>
                <a:lnTo>
                  <a:pt x="2039" y="23"/>
                </a:lnTo>
                <a:close/>
                <a:moveTo>
                  <a:pt x="1978" y="23"/>
                </a:moveTo>
                <a:lnTo>
                  <a:pt x="1948" y="23"/>
                </a:lnTo>
                <a:lnTo>
                  <a:pt x="1948" y="0"/>
                </a:lnTo>
                <a:lnTo>
                  <a:pt x="1978" y="0"/>
                </a:lnTo>
                <a:lnTo>
                  <a:pt x="1978" y="23"/>
                </a:lnTo>
                <a:close/>
                <a:moveTo>
                  <a:pt x="1917" y="23"/>
                </a:moveTo>
                <a:lnTo>
                  <a:pt x="1887" y="23"/>
                </a:lnTo>
                <a:lnTo>
                  <a:pt x="1887" y="0"/>
                </a:lnTo>
                <a:lnTo>
                  <a:pt x="1917" y="0"/>
                </a:lnTo>
                <a:lnTo>
                  <a:pt x="1917" y="23"/>
                </a:lnTo>
                <a:close/>
                <a:moveTo>
                  <a:pt x="1856" y="23"/>
                </a:moveTo>
                <a:lnTo>
                  <a:pt x="1826" y="23"/>
                </a:lnTo>
                <a:lnTo>
                  <a:pt x="1826" y="0"/>
                </a:lnTo>
                <a:lnTo>
                  <a:pt x="1856" y="0"/>
                </a:lnTo>
                <a:lnTo>
                  <a:pt x="1856" y="23"/>
                </a:lnTo>
                <a:close/>
                <a:moveTo>
                  <a:pt x="1795" y="23"/>
                </a:moveTo>
                <a:lnTo>
                  <a:pt x="1765" y="23"/>
                </a:lnTo>
                <a:lnTo>
                  <a:pt x="1765" y="0"/>
                </a:lnTo>
                <a:lnTo>
                  <a:pt x="1795" y="0"/>
                </a:lnTo>
                <a:lnTo>
                  <a:pt x="1795" y="23"/>
                </a:lnTo>
                <a:close/>
                <a:moveTo>
                  <a:pt x="1734" y="23"/>
                </a:moveTo>
                <a:lnTo>
                  <a:pt x="1704" y="23"/>
                </a:lnTo>
                <a:lnTo>
                  <a:pt x="1704" y="0"/>
                </a:lnTo>
                <a:lnTo>
                  <a:pt x="1734" y="0"/>
                </a:lnTo>
                <a:lnTo>
                  <a:pt x="1734" y="23"/>
                </a:lnTo>
                <a:close/>
                <a:moveTo>
                  <a:pt x="1674" y="23"/>
                </a:moveTo>
                <a:lnTo>
                  <a:pt x="1643" y="23"/>
                </a:lnTo>
                <a:lnTo>
                  <a:pt x="1643" y="0"/>
                </a:lnTo>
                <a:lnTo>
                  <a:pt x="1674" y="0"/>
                </a:lnTo>
                <a:lnTo>
                  <a:pt x="1674" y="23"/>
                </a:lnTo>
                <a:close/>
                <a:moveTo>
                  <a:pt x="1613" y="23"/>
                </a:moveTo>
                <a:lnTo>
                  <a:pt x="1582" y="23"/>
                </a:lnTo>
                <a:lnTo>
                  <a:pt x="1582" y="0"/>
                </a:lnTo>
                <a:lnTo>
                  <a:pt x="1613" y="0"/>
                </a:lnTo>
                <a:lnTo>
                  <a:pt x="1613" y="23"/>
                </a:lnTo>
                <a:close/>
                <a:moveTo>
                  <a:pt x="1552" y="23"/>
                </a:moveTo>
                <a:lnTo>
                  <a:pt x="1521" y="23"/>
                </a:lnTo>
                <a:lnTo>
                  <a:pt x="1521" y="0"/>
                </a:lnTo>
                <a:lnTo>
                  <a:pt x="1552" y="0"/>
                </a:lnTo>
                <a:lnTo>
                  <a:pt x="1552" y="23"/>
                </a:lnTo>
                <a:close/>
                <a:moveTo>
                  <a:pt x="1491" y="23"/>
                </a:moveTo>
                <a:lnTo>
                  <a:pt x="1460" y="23"/>
                </a:lnTo>
                <a:lnTo>
                  <a:pt x="1460" y="0"/>
                </a:lnTo>
                <a:lnTo>
                  <a:pt x="1491" y="0"/>
                </a:lnTo>
                <a:lnTo>
                  <a:pt x="1491" y="23"/>
                </a:lnTo>
                <a:close/>
                <a:moveTo>
                  <a:pt x="1430" y="23"/>
                </a:moveTo>
                <a:lnTo>
                  <a:pt x="1399" y="23"/>
                </a:lnTo>
                <a:lnTo>
                  <a:pt x="1399" y="0"/>
                </a:lnTo>
                <a:lnTo>
                  <a:pt x="1430" y="0"/>
                </a:lnTo>
                <a:lnTo>
                  <a:pt x="1430" y="23"/>
                </a:lnTo>
                <a:close/>
                <a:moveTo>
                  <a:pt x="1369" y="23"/>
                </a:moveTo>
                <a:lnTo>
                  <a:pt x="1338" y="23"/>
                </a:lnTo>
                <a:lnTo>
                  <a:pt x="1338" y="0"/>
                </a:lnTo>
                <a:lnTo>
                  <a:pt x="1369" y="0"/>
                </a:lnTo>
                <a:lnTo>
                  <a:pt x="1369" y="23"/>
                </a:lnTo>
                <a:close/>
                <a:moveTo>
                  <a:pt x="1308" y="23"/>
                </a:moveTo>
                <a:lnTo>
                  <a:pt x="1277" y="23"/>
                </a:lnTo>
                <a:lnTo>
                  <a:pt x="1277" y="0"/>
                </a:lnTo>
                <a:lnTo>
                  <a:pt x="1308" y="0"/>
                </a:lnTo>
                <a:lnTo>
                  <a:pt x="1308" y="23"/>
                </a:lnTo>
                <a:close/>
                <a:moveTo>
                  <a:pt x="1247" y="23"/>
                </a:moveTo>
                <a:lnTo>
                  <a:pt x="1217" y="23"/>
                </a:lnTo>
                <a:lnTo>
                  <a:pt x="1217" y="0"/>
                </a:lnTo>
                <a:lnTo>
                  <a:pt x="1247" y="0"/>
                </a:lnTo>
                <a:lnTo>
                  <a:pt x="1247" y="23"/>
                </a:lnTo>
                <a:close/>
                <a:moveTo>
                  <a:pt x="1186" y="23"/>
                </a:moveTo>
                <a:lnTo>
                  <a:pt x="1156" y="23"/>
                </a:lnTo>
                <a:lnTo>
                  <a:pt x="1156" y="0"/>
                </a:lnTo>
                <a:lnTo>
                  <a:pt x="1186" y="0"/>
                </a:lnTo>
                <a:lnTo>
                  <a:pt x="1186" y="23"/>
                </a:lnTo>
                <a:close/>
                <a:moveTo>
                  <a:pt x="1125" y="23"/>
                </a:moveTo>
                <a:lnTo>
                  <a:pt x="1095" y="23"/>
                </a:lnTo>
                <a:lnTo>
                  <a:pt x="1095" y="0"/>
                </a:lnTo>
                <a:lnTo>
                  <a:pt x="1125" y="0"/>
                </a:lnTo>
                <a:lnTo>
                  <a:pt x="1125" y="23"/>
                </a:lnTo>
                <a:close/>
                <a:moveTo>
                  <a:pt x="1064" y="23"/>
                </a:moveTo>
                <a:lnTo>
                  <a:pt x="1034" y="23"/>
                </a:lnTo>
                <a:lnTo>
                  <a:pt x="1034" y="0"/>
                </a:lnTo>
                <a:lnTo>
                  <a:pt x="1064" y="0"/>
                </a:lnTo>
                <a:lnTo>
                  <a:pt x="1064" y="23"/>
                </a:lnTo>
                <a:close/>
                <a:moveTo>
                  <a:pt x="1003" y="23"/>
                </a:moveTo>
                <a:lnTo>
                  <a:pt x="973" y="23"/>
                </a:lnTo>
                <a:lnTo>
                  <a:pt x="973" y="0"/>
                </a:lnTo>
                <a:lnTo>
                  <a:pt x="1003" y="0"/>
                </a:lnTo>
                <a:lnTo>
                  <a:pt x="1003" y="23"/>
                </a:lnTo>
                <a:close/>
                <a:moveTo>
                  <a:pt x="942" y="23"/>
                </a:moveTo>
                <a:lnTo>
                  <a:pt x="912" y="23"/>
                </a:lnTo>
                <a:lnTo>
                  <a:pt x="912" y="0"/>
                </a:lnTo>
                <a:lnTo>
                  <a:pt x="942" y="0"/>
                </a:lnTo>
                <a:lnTo>
                  <a:pt x="942" y="23"/>
                </a:lnTo>
                <a:close/>
                <a:moveTo>
                  <a:pt x="881" y="23"/>
                </a:moveTo>
                <a:lnTo>
                  <a:pt x="851" y="23"/>
                </a:lnTo>
                <a:lnTo>
                  <a:pt x="851" y="0"/>
                </a:lnTo>
                <a:lnTo>
                  <a:pt x="881" y="0"/>
                </a:lnTo>
                <a:lnTo>
                  <a:pt x="881" y="23"/>
                </a:lnTo>
                <a:close/>
                <a:moveTo>
                  <a:pt x="820" y="23"/>
                </a:moveTo>
                <a:lnTo>
                  <a:pt x="790" y="23"/>
                </a:lnTo>
                <a:lnTo>
                  <a:pt x="790" y="0"/>
                </a:lnTo>
                <a:lnTo>
                  <a:pt x="820" y="0"/>
                </a:lnTo>
                <a:lnTo>
                  <a:pt x="820" y="23"/>
                </a:lnTo>
                <a:close/>
                <a:moveTo>
                  <a:pt x="760" y="23"/>
                </a:moveTo>
                <a:lnTo>
                  <a:pt x="729" y="23"/>
                </a:lnTo>
                <a:lnTo>
                  <a:pt x="729" y="0"/>
                </a:lnTo>
                <a:lnTo>
                  <a:pt x="760" y="0"/>
                </a:lnTo>
                <a:lnTo>
                  <a:pt x="760" y="23"/>
                </a:lnTo>
                <a:close/>
                <a:moveTo>
                  <a:pt x="699" y="23"/>
                </a:moveTo>
                <a:lnTo>
                  <a:pt x="668" y="23"/>
                </a:lnTo>
                <a:lnTo>
                  <a:pt x="668" y="0"/>
                </a:lnTo>
                <a:lnTo>
                  <a:pt x="699" y="0"/>
                </a:lnTo>
                <a:lnTo>
                  <a:pt x="699" y="23"/>
                </a:lnTo>
                <a:close/>
                <a:moveTo>
                  <a:pt x="638" y="23"/>
                </a:moveTo>
                <a:lnTo>
                  <a:pt x="607" y="23"/>
                </a:lnTo>
                <a:lnTo>
                  <a:pt x="607" y="0"/>
                </a:lnTo>
                <a:lnTo>
                  <a:pt x="638" y="0"/>
                </a:lnTo>
                <a:lnTo>
                  <a:pt x="638" y="23"/>
                </a:lnTo>
                <a:close/>
                <a:moveTo>
                  <a:pt x="577" y="23"/>
                </a:moveTo>
                <a:lnTo>
                  <a:pt x="546" y="23"/>
                </a:lnTo>
                <a:lnTo>
                  <a:pt x="546" y="0"/>
                </a:lnTo>
                <a:lnTo>
                  <a:pt x="577" y="0"/>
                </a:lnTo>
                <a:lnTo>
                  <a:pt x="577" y="23"/>
                </a:lnTo>
                <a:close/>
                <a:moveTo>
                  <a:pt x="516" y="23"/>
                </a:moveTo>
                <a:lnTo>
                  <a:pt x="487" y="23"/>
                </a:lnTo>
                <a:lnTo>
                  <a:pt x="487" y="0"/>
                </a:lnTo>
                <a:lnTo>
                  <a:pt x="516" y="0"/>
                </a:lnTo>
                <a:lnTo>
                  <a:pt x="516" y="23"/>
                </a:lnTo>
                <a:close/>
                <a:moveTo>
                  <a:pt x="457" y="23"/>
                </a:moveTo>
                <a:lnTo>
                  <a:pt x="426" y="23"/>
                </a:lnTo>
                <a:lnTo>
                  <a:pt x="426" y="0"/>
                </a:lnTo>
                <a:lnTo>
                  <a:pt x="457" y="0"/>
                </a:lnTo>
                <a:lnTo>
                  <a:pt x="457" y="23"/>
                </a:lnTo>
                <a:close/>
                <a:moveTo>
                  <a:pt x="396" y="23"/>
                </a:moveTo>
                <a:lnTo>
                  <a:pt x="365" y="23"/>
                </a:lnTo>
                <a:lnTo>
                  <a:pt x="365" y="0"/>
                </a:lnTo>
                <a:lnTo>
                  <a:pt x="396" y="0"/>
                </a:lnTo>
                <a:lnTo>
                  <a:pt x="396" y="23"/>
                </a:lnTo>
                <a:close/>
                <a:moveTo>
                  <a:pt x="335" y="23"/>
                </a:moveTo>
                <a:lnTo>
                  <a:pt x="304" y="23"/>
                </a:lnTo>
                <a:lnTo>
                  <a:pt x="304" y="0"/>
                </a:lnTo>
                <a:lnTo>
                  <a:pt x="335" y="0"/>
                </a:lnTo>
                <a:lnTo>
                  <a:pt x="335" y="23"/>
                </a:lnTo>
                <a:close/>
                <a:moveTo>
                  <a:pt x="274" y="23"/>
                </a:moveTo>
                <a:lnTo>
                  <a:pt x="243" y="23"/>
                </a:lnTo>
                <a:lnTo>
                  <a:pt x="243" y="0"/>
                </a:lnTo>
                <a:lnTo>
                  <a:pt x="274" y="0"/>
                </a:lnTo>
                <a:lnTo>
                  <a:pt x="274" y="23"/>
                </a:lnTo>
                <a:close/>
                <a:moveTo>
                  <a:pt x="213" y="23"/>
                </a:moveTo>
                <a:lnTo>
                  <a:pt x="183" y="23"/>
                </a:lnTo>
                <a:lnTo>
                  <a:pt x="183" y="0"/>
                </a:lnTo>
                <a:lnTo>
                  <a:pt x="213" y="0"/>
                </a:lnTo>
                <a:lnTo>
                  <a:pt x="213" y="23"/>
                </a:lnTo>
                <a:close/>
                <a:moveTo>
                  <a:pt x="152" y="23"/>
                </a:moveTo>
                <a:lnTo>
                  <a:pt x="122" y="23"/>
                </a:lnTo>
                <a:lnTo>
                  <a:pt x="122" y="0"/>
                </a:lnTo>
                <a:lnTo>
                  <a:pt x="152" y="0"/>
                </a:lnTo>
                <a:lnTo>
                  <a:pt x="152" y="23"/>
                </a:lnTo>
                <a:close/>
                <a:moveTo>
                  <a:pt x="91" y="23"/>
                </a:moveTo>
                <a:lnTo>
                  <a:pt x="61" y="23"/>
                </a:lnTo>
                <a:lnTo>
                  <a:pt x="61" y="0"/>
                </a:lnTo>
                <a:lnTo>
                  <a:pt x="91" y="0"/>
                </a:lnTo>
                <a:lnTo>
                  <a:pt x="91" y="23"/>
                </a:lnTo>
                <a:close/>
                <a:moveTo>
                  <a:pt x="30" y="23"/>
                </a:moveTo>
                <a:lnTo>
                  <a:pt x="0" y="23"/>
                </a:lnTo>
                <a:lnTo>
                  <a:pt x="0" y="0"/>
                </a:lnTo>
                <a:lnTo>
                  <a:pt x="30" y="0"/>
                </a:lnTo>
                <a:lnTo>
                  <a:pt x="30" y="23"/>
                </a:lnTo>
                <a:close/>
              </a:path>
            </a:pathLst>
          </a:custGeom>
          <a:solidFill>
            <a:srgbClr val="AAA38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 name="Rectangle 25"/>
          <p:cNvSpPr>
            <a:spLocks noChangeArrowheads="1"/>
          </p:cNvSpPr>
          <p:nvPr/>
        </p:nvSpPr>
        <p:spPr bwMode="auto">
          <a:xfrm>
            <a:off x="10225655" y="4654313"/>
            <a:ext cx="21339" cy="32721"/>
          </a:xfrm>
          <a:prstGeom prst="rect">
            <a:avLst/>
          </a:prstGeom>
          <a:solidFill>
            <a:srgbClr val="AAA3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p>
        </p:txBody>
      </p:sp>
      <p:sp>
        <p:nvSpPr>
          <p:cNvPr id="27" name="Oval 50"/>
          <p:cNvSpPr>
            <a:spLocks noChangeArrowheads="1"/>
          </p:cNvSpPr>
          <p:nvPr/>
        </p:nvSpPr>
        <p:spPr bwMode="auto">
          <a:xfrm>
            <a:off x="1820126" y="4492133"/>
            <a:ext cx="354234" cy="358502"/>
          </a:xfrm>
          <a:prstGeom prst="ellipse">
            <a:avLst/>
          </a:prstGeom>
          <a:solidFill>
            <a:schemeClr val="accent1"/>
          </a:solidFill>
          <a:ln>
            <a:noFill/>
          </a:ln>
        </p:spPr>
        <p:txBody>
          <a:bodyPr vert="horz" wrap="square" lIns="96435" tIns="48218" rIns="96435" bIns="48218" numCol="1" anchor="t" anchorCtr="0" compatLnSpc="1"/>
          <a:lstStyle/>
          <a:p>
            <a:endParaRPr lang="en-US"/>
          </a:p>
        </p:txBody>
      </p:sp>
      <p:sp>
        <p:nvSpPr>
          <p:cNvPr id="28" name="Oval 51"/>
          <p:cNvSpPr>
            <a:spLocks noChangeArrowheads="1"/>
          </p:cNvSpPr>
          <p:nvPr/>
        </p:nvSpPr>
        <p:spPr bwMode="auto">
          <a:xfrm>
            <a:off x="1885567" y="4557573"/>
            <a:ext cx="224775" cy="227621"/>
          </a:xfrm>
          <a:prstGeom prst="ellipse">
            <a:avLst/>
          </a:prstGeom>
          <a:solidFill>
            <a:schemeClr val="accent1">
              <a:lumMod val="60000"/>
              <a:lumOff val="40000"/>
            </a:schemeClr>
          </a:solidFill>
          <a:ln>
            <a:noFill/>
          </a:ln>
        </p:spPr>
        <p:txBody>
          <a:bodyPr vert="horz" wrap="square" lIns="96435" tIns="48218" rIns="96435" bIns="48218" numCol="1" anchor="t" anchorCtr="0" compatLnSpc="1"/>
          <a:lstStyle/>
          <a:p>
            <a:endParaRPr lang="en-US"/>
          </a:p>
        </p:txBody>
      </p:sp>
      <p:sp>
        <p:nvSpPr>
          <p:cNvPr id="29" name="Oval 86"/>
          <p:cNvSpPr>
            <a:spLocks noChangeArrowheads="1"/>
          </p:cNvSpPr>
          <p:nvPr/>
        </p:nvSpPr>
        <p:spPr bwMode="auto">
          <a:xfrm>
            <a:off x="4763974" y="4492133"/>
            <a:ext cx="354234" cy="358502"/>
          </a:xfrm>
          <a:prstGeom prst="ellipse">
            <a:avLst/>
          </a:prstGeom>
          <a:solidFill>
            <a:schemeClr val="accent2"/>
          </a:solidFill>
          <a:ln>
            <a:noFill/>
          </a:ln>
        </p:spPr>
        <p:txBody>
          <a:bodyPr vert="horz" wrap="square" lIns="96435" tIns="48218" rIns="96435" bIns="48218" numCol="1" anchor="t" anchorCtr="0" compatLnSpc="1"/>
          <a:lstStyle/>
          <a:p>
            <a:endParaRPr lang="en-US"/>
          </a:p>
        </p:txBody>
      </p:sp>
      <p:sp>
        <p:nvSpPr>
          <p:cNvPr id="30" name="Oval 87"/>
          <p:cNvSpPr>
            <a:spLocks noChangeArrowheads="1"/>
          </p:cNvSpPr>
          <p:nvPr/>
        </p:nvSpPr>
        <p:spPr bwMode="auto">
          <a:xfrm>
            <a:off x="4829414" y="4557573"/>
            <a:ext cx="224775" cy="227621"/>
          </a:xfrm>
          <a:prstGeom prst="ellipse">
            <a:avLst/>
          </a:prstGeom>
          <a:solidFill>
            <a:schemeClr val="accent2">
              <a:lumMod val="60000"/>
              <a:lumOff val="40000"/>
            </a:schemeClr>
          </a:solidFill>
          <a:ln>
            <a:noFill/>
          </a:ln>
        </p:spPr>
        <p:txBody>
          <a:bodyPr vert="horz" wrap="square" lIns="96435" tIns="48218" rIns="96435" bIns="48218" numCol="1" anchor="t" anchorCtr="0" compatLnSpc="1"/>
          <a:lstStyle/>
          <a:p>
            <a:endParaRPr lang="en-US"/>
          </a:p>
        </p:txBody>
      </p:sp>
      <p:sp>
        <p:nvSpPr>
          <p:cNvPr id="31" name="Oval 164"/>
          <p:cNvSpPr>
            <a:spLocks noChangeArrowheads="1"/>
          </p:cNvSpPr>
          <p:nvPr/>
        </p:nvSpPr>
        <p:spPr bwMode="auto">
          <a:xfrm>
            <a:off x="7730183" y="4492133"/>
            <a:ext cx="354234" cy="358502"/>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32" name="Oval 165"/>
          <p:cNvSpPr>
            <a:spLocks noChangeArrowheads="1"/>
          </p:cNvSpPr>
          <p:nvPr/>
        </p:nvSpPr>
        <p:spPr bwMode="auto">
          <a:xfrm>
            <a:off x="7794200" y="4557573"/>
            <a:ext cx="224775" cy="227621"/>
          </a:xfrm>
          <a:prstGeom prst="ellipse">
            <a:avLst/>
          </a:prstGeom>
          <a:solidFill>
            <a:schemeClr val="accent3">
              <a:lumMod val="60000"/>
              <a:lumOff val="40000"/>
            </a:schemeClr>
          </a:solidFill>
          <a:ln>
            <a:noFill/>
          </a:ln>
        </p:spPr>
        <p:txBody>
          <a:bodyPr vert="horz" wrap="square" lIns="96435" tIns="48218" rIns="96435" bIns="48218" numCol="1" anchor="t" anchorCtr="0" compatLnSpc="1"/>
          <a:lstStyle/>
          <a:p>
            <a:endParaRPr lang="en-US"/>
          </a:p>
        </p:txBody>
      </p:sp>
      <p:sp>
        <p:nvSpPr>
          <p:cNvPr id="33" name="Oval 231"/>
          <p:cNvSpPr>
            <a:spLocks noChangeArrowheads="1"/>
          </p:cNvSpPr>
          <p:nvPr/>
        </p:nvSpPr>
        <p:spPr bwMode="auto">
          <a:xfrm>
            <a:off x="10660960" y="4492133"/>
            <a:ext cx="354234" cy="358502"/>
          </a:xfrm>
          <a:prstGeom prst="ellipse">
            <a:avLst/>
          </a:prstGeom>
          <a:solidFill>
            <a:schemeClr val="accent4"/>
          </a:solidFill>
          <a:ln>
            <a:noFill/>
          </a:ln>
        </p:spPr>
        <p:txBody>
          <a:bodyPr vert="horz" wrap="square" lIns="96435" tIns="48218" rIns="96435" bIns="48218" numCol="1" anchor="t" anchorCtr="0" compatLnSpc="1"/>
          <a:lstStyle/>
          <a:p>
            <a:endParaRPr lang="en-US"/>
          </a:p>
        </p:txBody>
      </p:sp>
      <p:sp>
        <p:nvSpPr>
          <p:cNvPr id="34" name="Oval 232"/>
          <p:cNvSpPr>
            <a:spLocks noChangeArrowheads="1"/>
          </p:cNvSpPr>
          <p:nvPr/>
        </p:nvSpPr>
        <p:spPr bwMode="auto">
          <a:xfrm>
            <a:off x="10726400" y="4557573"/>
            <a:ext cx="224775" cy="227621"/>
          </a:xfrm>
          <a:prstGeom prst="ellipse">
            <a:avLst/>
          </a:prstGeom>
          <a:solidFill>
            <a:schemeClr val="accent4">
              <a:lumMod val="60000"/>
              <a:lumOff val="40000"/>
            </a:schemeClr>
          </a:solidFill>
          <a:ln>
            <a:noFill/>
          </a:ln>
        </p:spPr>
        <p:txBody>
          <a:bodyPr vert="horz" wrap="square" lIns="96435" tIns="48218" rIns="96435" bIns="48218" numCol="1" anchor="t" anchorCtr="0" compatLnSpc="1"/>
          <a:lstStyle/>
          <a:p>
            <a:endParaRPr lang="en-US"/>
          </a:p>
        </p:txBody>
      </p:sp>
      <p:sp>
        <p:nvSpPr>
          <p:cNvPr id="2" name="Picture Placeholder 1"/>
          <p:cNvSpPr>
            <a:spLocks noGrp="1"/>
          </p:cNvSpPr>
          <p:nvPr>
            <p:ph type="pic" sz="quarter" idx="10"/>
          </p:nvPr>
        </p:nvSpPr>
        <p:spPr/>
      </p:sp>
      <p:sp>
        <p:nvSpPr>
          <p:cNvPr id="3" name="Picture Placeholder 2"/>
          <p:cNvSpPr>
            <a:spLocks noGrp="1"/>
          </p:cNvSpPr>
          <p:nvPr>
            <p:ph type="pic" sz="quarter" idx="11"/>
          </p:nvPr>
        </p:nvSpPr>
        <p:spPr/>
      </p:sp>
      <p:sp>
        <p:nvSpPr>
          <p:cNvPr id="4" name="Picture Placeholder 3"/>
          <p:cNvSpPr>
            <a:spLocks noGrp="1"/>
          </p:cNvSpPr>
          <p:nvPr>
            <p:ph type="pic" sz="quarter" idx="12"/>
          </p:nvPr>
        </p:nvSpPr>
        <p:spPr/>
      </p:sp>
      <p:sp>
        <p:nvSpPr>
          <p:cNvPr id="5" name="Picture Placeholder 4"/>
          <p:cNvSpPr>
            <a:spLocks noGrp="1"/>
          </p:cNvSpPr>
          <p:nvPr>
            <p:ph type="pic" sz="quarter" idx="13"/>
          </p:nvPr>
        </p:nvSpPr>
        <p:spPr/>
      </p:sp>
      <p:sp>
        <p:nvSpPr>
          <p:cNvPr id="35" name="文本框 3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文本框 3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椭圆 36"/>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9075041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AutoShape 3"/>
          <p:cNvSpPr>
            <a:spLocks noChangeAspect="1" noChangeArrowheads="1" noTextEdit="1"/>
          </p:cNvSpPr>
          <p:nvPr/>
        </p:nvSpPr>
        <p:spPr bwMode="auto">
          <a:xfrm>
            <a:off x="4750526" y="1938918"/>
            <a:ext cx="3357699" cy="3773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p>
        </p:txBody>
      </p:sp>
      <p:sp>
        <p:nvSpPr>
          <p:cNvPr id="42" name="Freeform 5"/>
          <p:cNvSpPr>
            <a:spLocks noEditPoints="1"/>
          </p:cNvSpPr>
          <p:nvPr/>
        </p:nvSpPr>
        <p:spPr bwMode="auto">
          <a:xfrm>
            <a:off x="4759797" y="2955654"/>
            <a:ext cx="659796" cy="2209623"/>
          </a:xfrm>
          <a:custGeom>
            <a:avLst/>
            <a:gdLst>
              <a:gd name="T0" fmla="*/ 0 w 353"/>
              <a:gd name="T1" fmla="*/ 0 h 1182"/>
              <a:gd name="T2" fmla="*/ 0 w 353"/>
              <a:gd name="T3" fmla="*/ 87 h 1182"/>
              <a:gd name="T4" fmla="*/ 42 w 353"/>
              <a:gd name="T5" fmla="*/ 87 h 1182"/>
              <a:gd name="T6" fmla="*/ 42 w 353"/>
              <a:gd name="T7" fmla="*/ 1047 h 1182"/>
              <a:gd name="T8" fmla="*/ 177 w 353"/>
              <a:gd name="T9" fmla="*/ 1182 h 1182"/>
              <a:gd name="T10" fmla="*/ 311 w 353"/>
              <a:gd name="T11" fmla="*/ 1047 h 1182"/>
              <a:gd name="T12" fmla="*/ 311 w 353"/>
              <a:gd name="T13" fmla="*/ 87 h 1182"/>
              <a:gd name="T14" fmla="*/ 353 w 353"/>
              <a:gd name="T15" fmla="*/ 87 h 1182"/>
              <a:gd name="T16" fmla="*/ 353 w 353"/>
              <a:gd name="T17" fmla="*/ 0 h 1182"/>
              <a:gd name="T18" fmla="*/ 0 w 353"/>
              <a:gd name="T19" fmla="*/ 0 h 1182"/>
              <a:gd name="T20" fmla="*/ 327 w 353"/>
              <a:gd name="T21" fmla="*/ 62 h 1182"/>
              <a:gd name="T22" fmla="*/ 285 w 353"/>
              <a:gd name="T23" fmla="*/ 62 h 1182"/>
              <a:gd name="T24" fmla="*/ 285 w 353"/>
              <a:gd name="T25" fmla="*/ 545 h 1182"/>
              <a:gd name="T26" fmla="*/ 67 w 353"/>
              <a:gd name="T27" fmla="*/ 545 h 1182"/>
              <a:gd name="T28" fmla="*/ 67 w 353"/>
              <a:gd name="T29" fmla="*/ 62 h 1182"/>
              <a:gd name="T30" fmla="*/ 25 w 353"/>
              <a:gd name="T31" fmla="*/ 62 h 1182"/>
              <a:gd name="T32" fmla="*/ 25 w 353"/>
              <a:gd name="T33" fmla="*/ 26 h 1182"/>
              <a:gd name="T34" fmla="*/ 327 w 353"/>
              <a:gd name="T35" fmla="*/ 26 h 1182"/>
              <a:gd name="T36" fmla="*/ 327 w 353"/>
              <a:gd name="T37" fmla="*/ 62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3" h="1182">
                <a:moveTo>
                  <a:pt x="0" y="0"/>
                </a:moveTo>
                <a:cubicBezTo>
                  <a:pt x="0" y="87"/>
                  <a:pt x="0" y="87"/>
                  <a:pt x="0" y="87"/>
                </a:cubicBezTo>
                <a:cubicBezTo>
                  <a:pt x="42" y="87"/>
                  <a:pt x="42" y="87"/>
                  <a:pt x="42" y="87"/>
                </a:cubicBezTo>
                <a:cubicBezTo>
                  <a:pt x="42" y="1047"/>
                  <a:pt x="42" y="1047"/>
                  <a:pt x="42" y="1047"/>
                </a:cubicBezTo>
                <a:cubicBezTo>
                  <a:pt x="42" y="1121"/>
                  <a:pt x="102" y="1182"/>
                  <a:pt x="177" y="1182"/>
                </a:cubicBezTo>
                <a:cubicBezTo>
                  <a:pt x="251" y="1182"/>
                  <a:pt x="311" y="1121"/>
                  <a:pt x="311" y="1047"/>
                </a:cubicBezTo>
                <a:cubicBezTo>
                  <a:pt x="311" y="87"/>
                  <a:pt x="311" y="87"/>
                  <a:pt x="311" y="87"/>
                </a:cubicBezTo>
                <a:cubicBezTo>
                  <a:pt x="353" y="87"/>
                  <a:pt x="353" y="87"/>
                  <a:pt x="353" y="87"/>
                </a:cubicBezTo>
                <a:cubicBezTo>
                  <a:pt x="353" y="0"/>
                  <a:pt x="353" y="0"/>
                  <a:pt x="353" y="0"/>
                </a:cubicBezTo>
                <a:lnTo>
                  <a:pt x="0" y="0"/>
                </a:lnTo>
                <a:close/>
                <a:moveTo>
                  <a:pt x="327" y="62"/>
                </a:moveTo>
                <a:cubicBezTo>
                  <a:pt x="285" y="62"/>
                  <a:pt x="285" y="62"/>
                  <a:pt x="285" y="62"/>
                </a:cubicBezTo>
                <a:cubicBezTo>
                  <a:pt x="285" y="545"/>
                  <a:pt x="285" y="545"/>
                  <a:pt x="285" y="545"/>
                </a:cubicBezTo>
                <a:cubicBezTo>
                  <a:pt x="67" y="545"/>
                  <a:pt x="67" y="545"/>
                  <a:pt x="67" y="545"/>
                </a:cubicBezTo>
                <a:cubicBezTo>
                  <a:pt x="67" y="62"/>
                  <a:pt x="67" y="62"/>
                  <a:pt x="67" y="62"/>
                </a:cubicBezTo>
                <a:cubicBezTo>
                  <a:pt x="25" y="62"/>
                  <a:pt x="25" y="62"/>
                  <a:pt x="25" y="62"/>
                </a:cubicBezTo>
                <a:cubicBezTo>
                  <a:pt x="25" y="26"/>
                  <a:pt x="25" y="26"/>
                  <a:pt x="25" y="26"/>
                </a:cubicBezTo>
                <a:cubicBezTo>
                  <a:pt x="327" y="26"/>
                  <a:pt x="327" y="26"/>
                  <a:pt x="327" y="26"/>
                </a:cubicBezTo>
                <a:cubicBezTo>
                  <a:pt x="327" y="62"/>
                  <a:pt x="327" y="62"/>
                  <a:pt x="327" y="62"/>
                </a:cubicBezTo>
                <a:close/>
              </a:path>
            </a:pathLst>
          </a:custGeom>
          <a:solidFill>
            <a:srgbClr val="F6BD5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3" name="Freeform 6"/>
          <p:cNvSpPr>
            <a:spLocks noEditPoints="1"/>
          </p:cNvSpPr>
          <p:nvPr/>
        </p:nvSpPr>
        <p:spPr bwMode="auto">
          <a:xfrm>
            <a:off x="4759797" y="2955654"/>
            <a:ext cx="659796" cy="2209623"/>
          </a:xfrm>
          <a:custGeom>
            <a:avLst/>
            <a:gdLst>
              <a:gd name="T0" fmla="*/ 0 w 353"/>
              <a:gd name="T1" fmla="*/ 0 h 1182"/>
              <a:gd name="T2" fmla="*/ 0 w 353"/>
              <a:gd name="T3" fmla="*/ 87 h 1182"/>
              <a:gd name="T4" fmla="*/ 42 w 353"/>
              <a:gd name="T5" fmla="*/ 87 h 1182"/>
              <a:gd name="T6" fmla="*/ 42 w 353"/>
              <a:gd name="T7" fmla="*/ 1047 h 1182"/>
              <a:gd name="T8" fmla="*/ 177 w 353"/>
              <a:gd name="T9" fmla="*/ 1182 h 1182"/>
              <a:gd name="T10" fmla="*/ 311 w 353"/>
              <a:gd name="T11" fmla="*/ 1047 h 1182"/>
              <a:gd name="T12" fmla="*/ 311 w 353"/>
              <a:gd name="T13" fmla="*/ 87 h 1182"/>
              <a:gd name="T14" fmla="*/ 353 w 353"/>
              <a:gd name="T15" fmla="*/ 87 h 1182"/>
              <a:gd name="T16" fmla="*/ 353 w 353"/>
              <a:gd name="T17" fmla="*/ 0 h 1182"/>
              <a:gd name="T18" fmla="*/ 0 w 353"/>
              <a:gd name="T19" fmla="*/ 0 h 1182"/>
              <a:gd name="T20" fmla="*/ 327 w 353"/>
              <a:gd name="T21" fmla="*/ 62 h 1182"/>
              <a:gd name="T22" fmla="*/ 285 w 353"/>
              <a:gd name="T23" fmla="*/ 62 h 1182"/>
              <a:gd name="T24" fmla="*/ 285 w 353"/>
              <a:gd name="T25" fmla="*/ 545 h 1182"/>
              <a:gd name="T26" fmla="*/ 67 w 353"/>
              <a:gd name="T27" fmla="*/ 545 h 1182"/>
              <a:gd name="T28" fmla="*/ 67 w 353"/>
              <a:gd name="T29" fmla="*/ 62 h 1182"/>
              <a:gd name="T30" fmla="*/ 26 w 353"/>
              <a:gd name="T31" fmla="*/ 62 h 1182"/>
              <a:gd name="T32" fmla="*/ 26 w 353"/>
              <a:gd name="T33" fmla="*/ 26 h 1182"/>
              <a:gd name="T34" fmla="*/ 327 w 353"/>
              <a:gd name="T35" fmla="*/ 26 h 1182"/>
              <a:gd name="T36" fmla="*/ 327 w 353"/>
              <a:gd name="T37" fmla="*/ 62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3" h="1182">
                <a:moveTo>
                  <a:pt x="0" y="0"/>
                </a:moveTo>
                <a:cubicBezTo>
                  <a:pt x="0" y="87"/>
                  <a:pt x="0" y="87"/>
                  <a:pt x="0" y="87"/>
                </a:cubicBezTo>
                <a:cubicBezTo>
                  <a:pt x="42" y="87"/>
                  <a:pt x="42" y="87"/>
                  <a:pt x="42" y="87"/>
                </a:cubicBezTo>
                <a:cubicBezTo>
                  <a:pt x="42" y="1047"/>
                  <a:pt x="42" y="1047"/>
                  <a:pt x="42" y="1047"/>
                </a:cubicBezTo>
                <a:cubicBezTo>
                  <a:pt x="42" y="1121"/>
                  <a:pt x="102" y="1182"/>
                  <a:pt x="177" y="1182"/>
                </a:cubicBezTo>
                <a:cubicBezTo>
                  <a:pt x="251" y="1182"/>
                  <a:pt x="311" y="1121"/>
                  <a:pt x="311" y="1047"/>
                </a:cubicBezTo>
                <a:cubicBezTo>
                  <a:pt x="311" y="87"/>
                  <a:pt x="311" y="87"/>
                  <a:pt x="311" y="87"/>
                </a:cubicBezTo>
                <a:cubicBezTo>
                  <a:pt x="353" y="87"/>
                  <a:pt x="353" y="87"/>
                  <a:pt x="353" y="87"/>
                </a:cubicBezTo>
                <a:cubicBezTo>
                  <a:pt x="353" y="0"/>
                  <a:pt x="353" y="0"/>
                  <a:pt x="353" y="0"/>
                </a:cubicBezTo>
                <a:lnTo>
                  <a:pt x="0" y="0"/>
                </a:lnTo>
                <a:close/>
                <a:moveTo>
                  <a:pt x="327" y="62"/>
                </a:moveTo>
                <a:cubicBezTo>
                  <a:pt x="285" y="62"/>
                  <a:pt x="285" y="62"/>
                  <a:pt x="285" y="62"/>
                </a:cubicBezTo>
                <a:cubicBezTo>
                  <a:pt x="285" y="545"/>
                  <a:pt x="285" y="545"/>
                  <a:pt x="285" y="545"/>
                </a:cubicBezTo>
                <a:cubicBezTo>
                  <a:pt x="67" y="545"/>
                  <a:pt x="67" y="545"/>
                  <a:pt x="67" y="545"/>
                </a:cubicBezTo>
                <a:cubicBezTo>
                  <a:pt x="67" y="62"/>
                  <a:pt x="67" y="62"/>
                  <a:pt x="67" y="62"/>
                </a:cubicBezTo>
                <a:cubicBezTo>
                  <a:pt x="26" y="62"/>
                  <a:pt x="26" y="62"/>
                  <a:pt x="26" y="62"/>
                </a:cubicBezTo>
                <a:cubicBezTo>
                  <a:pt x="26" y="26"/>
                  <a:pt x="26" y="26"/>
                  <a:pt x="26" y="26"/>
                </a:cubicBezTo>
                <a:cubicBezTo>
                  <a:pt x="327" y="26"/>
                  <a:pt x="327" y="26"/>
                  <a:pt x="327" y="26"/>
                </a:cubicBezTo>
                <a:cubicBezTo>
                  <a:pt x="327" y="62"/>
                  <a:pt x="327" y="62"/>
                  <a:pt x="327" y="62"/>
                </a:cubicBezTo>
                <a:close/>
              </a:path>
            </a:pathLst>
          </a:custGeom>
          <a:solidFill>
            <a:schemeClr val="bg1">
              <a:lumMod val="85000"/>
            </a:schemeClr>
          </a:solidFill>
          <a:ln>
            <a:noFill/>
          </a:ln>
        </p:spPr>
        <p:txBody>
          <a:bodyPr vert="horz" wrap="square" lIns="96435" tIns="48218" rIns="96435" bIns="48218" numCol="1" anchor="t" anchorCtr="0" compatLnSpc="1"/>
          <a:lstStyle/>
          <a:p>
            <a:endParaRPr lang="en-US"/>
          </a:p>
        </p:txBody>
      </p:sp>
      <p:sp>
        <p:nvSpPr>
          <p:cNvPr id="44" name="Rectangle 7"/>
          <p:cNvSpPr>
            <a:spLocks noChangeArrowheads="1"/>
          </p:cNvSpPr>
          <p:nvPr/>
        </p:nvSpPr>
        <p:spPr bwMode="auto">
          <a:xfrm>
            <a:off x="4884956" y="4191806"/>
            <a:ext cx="407931" cy="432653"/>
          </a:xfrm>
          <a:prstGeom prst="rect">
            <a:avLst/>
          </a:prstGeom>
          <a:solidFill>
            <a:schemeClr val="accent1">
              <a:lumMod val="60000"/>
              <a:lumOff val="40000"/>
            </a:schemeClr>
          </a:solidFill>
          <a:ln>
            <a:noFill/>
          </a:ln>
        </p:spPr>
        <p:txBody>
          <a:bodyPr vert="horz" wrap="square" lIns="96435" tIns="48218" rIns="96435" bIns="48218" numCol="1" anchor="t" anchorCtr="0" compatLnSpc="1"/>
          <a:lstStyle/>
          <a:p>
            <a:endParaRPr lang="en-US"/>
          </a:p>
        </p:txBody>
      </p:sp>
      <p:sp>
        <p:nvSpPr>
          <p:cNvPr id="45" name="Rectangle 8"/>
          <p:cNvSpPr>
            <a:spLocks noChangeArrowheads="1"/>
          </p:cNvSpPr>
          <p:nvPr/>
        </p:nvSpPr>
        <p:spPr bwMode="auto">
          <a:xfrm>
            <a:off x="4884956" y="3955393"/>
            <a:ext cx="407931" cy="236414"/>
          </a:xfrm>
          <a:prstGeom prst="rect">
            <a:avLst/>
          </a:prstGeom>
          <a:solidFill>
            <a:schemeClr val="accent1">
              <a:lumMod val="40000"/>
              <a:lumOff val="60000"/>
            </a:schemeClr>
          </a:solidFill>
          <a:ln>
            <a:noFill/>
          </a:ln>
        </p:spPr>
        <p:txBody>
          <a:bodyPr vert="horz" wrap="square" lIns="96435" tIns="48218" rIns="96435" bIns="48218" numCol="1" anchor="t" anchorCtr="0" compatLnSpc="1"/>
          <a:lstStyle/>
          <a:p>
            <a:endParaRPr lang="en-US"/>
          </a:p>
        </p:txBody>
      </p:sp>
      <p:sp>
        <p:nvSpPr>
          <p:cNvPr id="46" name="Rectangle 9"/>
          <p:cNvSpPr>
            <a:spLocks noChangeArrowheads="1"/>
          </p:cNvSpPr>
          <p:nvPr/>
        </p:nvSpPr>
        <p:spPr bwMode="auto">
          <a:xfrm>
            <a:off x="4884956" y="4624460"/>
            <a:ext cx="407931" cy="219417"/>
          </a:xfrm>
          <a:prstGeom prst="rect">
            <a:avLst/>
          </a:prstGeom>
          <a:solidFill>
            <a:schemeClr val="accent1"/>
          </a:solidFill>
          <a:ln>
            <a:noFill/>
          </a:ln>
        </p:spPr>
        <p:txBody>
          <a:bodyPr vert="horz" wrap="square" lIns="96435" tIns="48218" rIns="96435" bIns="48218" numCol="1" anchor="t" anchorCtr="0" compatLnSpc="1"/>
          <a:lstStyle/>
          <a:p>
            <a:endParaRPr lang="en-US"/>
          </a:p>
        </p:txBody>
      </p:sp>
      <p:sp>
        <p:nvSpPr>
          <p:cNvPr id="47" name="Freeform 10"/>
          <p:cNvSpPr/>
          <p:nvPr/>
        </p:nvSpPr>
        <p:spPr bwMode="auto">
          <a:xfrm>
            <a:off x="4884956" y="4843877"/>
            <a:ext cx="407931" cy="261138"/>
          </a:xfrm>
          <a:custGeom>
            <a:avLst/>
            <a:gdLst>
              <a:gd name="T0" fmla="*/ 0 w 218"/>
              <a:gd name="T1" fmla="*/ 36 h 140"/>
              <a:gd name="T2" fmla="*/ 105 w 218"/>
              <a:gd name="T3" fmla="*/ 140 h 140"/>
              <a:gd name="T4" fmla="*/ 113 w 218"/>
              <a:gd name="T5" fmla="*/ 140 h 140"/>
              <a:gd name="T6" fmla="*/ 218 w 218"/>
              <a:gd name="T7" fmla="*/ 36 h 140"/>
              <a:gd name="T8" fmla="*/ 218 w 218"/>
              <a:gd name="T9" fmla="*/ 0 h 140"/>
              <a:gd name="T10" fmla="*/ 0 w 218"/>
              <a:gd name="T11" fmla="*/ 0 h 140"/>
              <a:gd name="T12" fmla="*/ 0 w 218"/>
              <a:gd name="T13" fmla="*/ 36 h 140"/>
            </a:gdLst>
            <a:ahLst/>
            <a:cxnLst>
              <a:cxn ang="0">
                <a:pos x="T0" y="T1"/>
              </a:cxn>
              <a:cxn ang="0">
                <a:pos x="T2" y="T3"/>
              </a:cxn>
              <a:cxn ang="0">
                <a:pos x="T4" y="T5"/>
              </a:cxn>
              <a:cxn ang="0">
                <a:pos x="T6" y="T7"/>
              </a:cxn>
              <a:cxn ang="0">
                <a:pos x="T8" y="T9"/>
              </a:cxn>
              <a:cxn ang="0">
                <a:pos x="T10" y="T11"/>
              </a:cxn>
              <a:cxn ang="0">
                <a:pos x="T12" y="T13"/>
              </a:cxn>
            </a:cxnLst>
            <a:rect l="0" t="0" r="r" b="b"/>
            <a:pathLst>
              <a:path w="218" h="140">
                <a:moveTo>
                  <a:pt x="0" y="36"/>
                </a:moveTo>
                <a:cubicBezTo>
                  <a:pt x="0" y="93"/>
                  <a:pt x="47" y="140"/>
                  <a:pt x="105" y="140"/>
                </a:cubicBezTo>
                <a:cubicBezTo>
                  <a:pt x="113" y="140"/>
                  <a:pt x="113" y="140"/>
                  <a:pt x="113" y="140"/>
                </a:cubicBezTo>
                <a:cubicBezTo>
                  <a:pt x="171" y="140"/>
                  <a:pt x="218" y="93"/>
                  <a:pt x="218" y="36"/>
                </a:cubicBezTo>
                <a:cubicBezTo>
                  <a:pt x="218" y="0"/>
                  <a:pt x="218" y="0"/>
                  <a:pt x="218" y="0"/>
                </a:cubicBezTo>
                <a:cubicBezTo>
                  <a:pt x="0" y="0"/>
                  <a:pt x="0" y="0"/>
                  <a:pt x="0" y="0"/>
                </a:cubicBezTo>
                <a:lnTo>
                  <a:pt x="0" y="36"/>
                </a:lnTo>
                <a:close/>
              </a:path>
            </a:pathLst>
          </a:custGeom>
          <a:solidFill>
            <a:schemeClr val="accent1">
              <a:lumMod val="75000"/>
            </a:schemeClr>
          </a:solidFill>
          <a:ln>
            <a:noFill/>
          </a:ln>
        </p:spPr>
        <p:txBody>
          <a:bodyPr vert="horz" wrap="square" lIns="96435" tIns="48218" rIns="96435" bIns="48218" numCol="1" anchor="t" anchorCtr="0" compatLnSpc="1"/>
          <a:lstStyle/>
          <a:p>
            <a:endParaRPr lang="en-US"/>
          </a:p>
        </p:txBody>
      </p:sp>
      <p:sp>
        <p:nvSpPr>
          <p:cNvPr id="48" name="Freeform 11"/>
          <p:cNvSpPr>
            <a:spLocks noEditPoints="1"/>
          </p:cNvSpPr>
          <p:nvPr/>
        </p:nvSpPr>
        <p:spPr bwMode="auto">
          <a:xfrm>
            <a:off x="5872333" y="2070259"/>
            <a:ext cx="1024461" cy="3434960"/>
          </a:xfrm>
          <a:custGeom>
            <a:avLst/>
            <a:gdLst>
              <a:gd name="T0" fmla="*/ 0 w 549"/>
              <a:gd name="T1" fmla="*/ 0 h 1838"/>
              <a:gd name="T2" fmla="*/ 0 w 549"/>
              <a:gd name="T3" fmla="*/ 135 h 1838"/>
              <a:gd name="T4" fmla="*/ 65 w 549"/>
              <a:gd name="T5" fmla="*/ 135 h 1838"/>
              <a:gd name="T6" fmla="*/ 65 w 549"/>
              <a:gd name="T7" fmla="*/ 1629 h 1838"/>
              <a:gd name="T8" fmla="*/ 274 w 549"/>
              <a:gd name="T9" fmla="*/ 1838 h 1838"/>
              <a:gd name="T10" fmla="*/ 484 w 549"/>
              <a:gd name="T11" fmla="*/ 1629 h 1838"/>
              <a:gd name="T12" fmla="*/ 484 w 549"/>
              <a:gd name="T13" fmla="*/ 135 h 1838"/>
              <a:gd name="T14" fmla="*/ 549 w 549"/>
              <a:gd name="T15" fmla="*/ 135 h 1838"/>
              <a:gd name="T16" fmla="*/ 549 w 549"/>
              <a:gd name="T17" fmla="*/ 0 h 1838"/>
              <a:gd name="T18" fmla="*/ 0 w 549"/>
              <a:gd name="T19" fmla="*/ 0 h 1838"/>
              <a:gd name="T20" fmla="*/ 509 w 549"/>
              <a:gd name="T21" fmla="*/ 96 h 1838"/>
              <a:gd name="T22" fmla="*/ 444 w 549"/>
              <a:gd name="T23" fmla="*/ 96 h 1838"/>
              <a:gd name="T24" fmla="*/ 444 w 549"/>
              <a:gd name="T25" fmla="*/ 847 h 1838"/>
              <a:gd name="T26" fmla="*/ 105 w 549"/>
              <a:gd name="T27" fmla="*/ 847 h 1838"/>
              <a:gd name="T28" fmla="*/ 105 w 549"/>
              <a:gd name="T29" fmla="*/ 96 h 1838"/>
              <a:gd name="T30" fmla="*/ 39 w 549"/>
              <a:gd name="T31" fmla="*/ 96 h 1838"/>
              <a:gd name="T32" fmla="*/ 39 w 549"/>
              <a:gd name="T33" fmla="*/ 39 h 1838"/>
              <a:gd name="T34" fmla="*/ 509 w 549"/>
              <a:gd name="T35" fmla="*/ 39 h 1838"/>
              <a:gd name="T36" fmla="*/ 509 w 549"/>
              <a:gd name="T37" fmla="*/ 96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9" h="1838">
                <a:moveTo>
                  <a:pt x="0" y="0"/>
                </a:moveTo>
                <a:cubicBezTo>
                  <a:pt x="0" y="135"/>
                  <a:pt x="0" y="135"/>
                  <a:pt x="0" y="135"/>
                </a:cubicBezTo>
                <a:cubicBezTo>
                  <a:pt x="65" y="135"/>
                  <a:pt x="65" y="135"/>
                  <a:pt x="65" y="135"/>
                </a:cubicBezTo>
                <a:cubicBezTo>
                  <a:pt x="65" y="1629"/>
                  <a:pt x="65" y="1629"/>
                  <a:pt x="65" y="1629"/>
                </a:cubicBezTo>
                <a:cubicBezTo>
                  <a:pt x="65" y="1744"/>
                  <a:pt x="159" y="1838"/>
                  <a:pt x="274" y="1838"/>
                </a:cubicBezTo>
                <a:cubicBezTo>
                  <a:pt x="390" y="1838"/>
                  <a:pt x="484" y="1744"/>
                  <a:pt x="484" y="1629"/>
                </a:cubicBezTo>
                <a:cubicBezTo>
                  <a:pt x="484" y="135"/>
                  <a:pt x="484" y="135"/>
                  <a:pt x="484" y="135"/>
                </a:cubicBezTo>
                <a:cubicBezTo>
                  <a:pt x="549" y="135"/>
                  <a:pt x="549" y="135"/>
                  <a:pt x="549" y="135"/>
                </a:cubicBezTo>
                <a:cubicBezTo>
                  <a:pt x="549" y="0"/>
                  <a:pt x="549" y="0"/>
                  <a:pt x="549" y="0"/>
                </a:cubicBezTo>
                <a:lnTo>
                  <a:pt x="0" y="0"/>
                </a:lnTo>
                <a:close/>
                <a:moveTo>
                  <a:pt x="509" y="96"/>
                </a:moveTo>
                <a:cubicBezTo>
                  <a:pt x="444" y="96"/>
                  <a:pt x="444" y="96"/>
                  <a:pt x="444" y="96"/>
                </a:cubicBezTo>
                <a:cubicBezTo>
                  <a:pt x="444" y="847"/>
                  <a:pt x="444" y="847"/>
                  <a:pt x="444" y="847"/>
                </a:cubicBezTo>
                <a:cubicBezTo>
                  <a:pt x="105" y="847"/>
                  <a:pt x="105" y="847"/>
                  <a:pt x="105" y="847"/>
                </a:cubicBezTo>
                <a:cubicBezTo>
                  <a:pt x="105" y="96"/>
                  <a:pt x="105" y="96"/>
                  <a:pt x="105" y="96"/>
                </a:cubicBezTo>
                <a:cubicBezTo>
                  <a:pt x="39" y="96"/>
                  <a:pt x="39" y="96"/>
                  <a:pt x="39" y="96"/>
                </a:cubicBezTo>
                <a:cubicBezTo>
                  <a:pt x="39" y="39"/>
                  <a:pt x="39" y="39"/>
                  <a:pt x="39" y="39"/>
                </a:cubicBezTo>
                <a:cubicBezTo>
                  <a:pt x="509" y="39"/>
                  <a:pt x="509" y="39"/>
                  <a:pt x="509" y="39"/>
                </a:cubicBezTo>
                <a:cubicBezTo>
                  <a:pt x="509" y="96"/>
                  <a:pt x="509" y="96"/>
                  <a:pt x="509" y="96"/>
                </a:cubicBezTo>
                <a:close/>
              </a:path>
            </a:pathLst>
          </a:custGeom>
          <a:solidFill>
            <a:srgbClr val="2FB8A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9" name="Freeform 12"/>
          <p:cNvSpPr>
            <a:spLocks noEditPoints="1"/>
          </p:cNvSpPr>
          <p:nvPr/>
        </p:nvSpPr>
        <p:spPr bwMode="auto">
          <a:xfrm>
            <a:off x="5872333" y="2070259"/>
            <a:ext cx="1024461" cy="3434960"/>
          </a:xfrm>
          <a:custGeom>
            <a:avLst/>
            <a:gdLst>
              <a:gd name="T0" fmla="*/ 0 w 549"/>
              <a:gd name="T1" fmla="*/ 0 h 1838"/>
              <a:gd name="T2" fmla="*/ 0 w 549"/>
              <a:gd name="T3" fmla="*/ 135 h 1838"/>
              <a:gd name="T4" fmla="*/ 65 w 549"/>
              <a:gd name="T5" fmla="*/ 135 h 1838"/>
              <a:gd name="T6" fmla="*/ 65 w 549"/>
              <a:gd name="T7" fmla="*/ 1629 h 1838"/>
              <a:gd name="T8" fmla="*/ 274 w 549"/>
              <a:gd name="T9" fmla="*/ 1838 h 1838"/>
              <a:gd name="T10" fmla="*/ 484 w 549"/>
              <a:gd name="T11" fmla="*/ 1629 h 1838"/>
              <a:gd name="T12" fmla="*/ 484 w 549"/>
              <a:gd name="T13" fmla="*/ 135 h 1838"/>
              <a:gd name="T14" fmla="*/ 549 w 549"/>
              <a:gd name="T15" fmla="*/ 135 h 1838"/>
              <a:gd name="T16" fmla="*/ 549 w 549"/>
              <a:gd name="T17" fmla="*/ 0 h 1838"/>
              <a:gd name="T18" fmla="*/ 0 w 549"/>
              <a:gd name="T19" fmla="*/ 0 h 1838"/>
              <a:gd name="T20" fmla="*/ 509 w 549"/>
              <a:gd name="T21" fmla="*/ 96 h 1838"/>
              <a:gd name="T22" fmla="*/ 444 w 549"/>
              <a:gd name="T23" fmla="*/ 96 h 1838"/>
              <a:gd name="T24" fmla="*/ 444 w 549"/>
              <a:gd name="T25" fmla="*/ 847 h 1838"/>
              <a:gd name="T26" fmla="*/ 105 w 549"/>
              <a:gd name="T27" fmla="*/ 847 h 1838"/>
              <a:gd name="T28" fmla="*/ 105 w 549"/>
              <a:gd name="T29" fmla="*/ 96 h 1838"/>
              <a:gd name="T30" fmla="*/ 39 w 549"/>
              <a:gd name="T31" fmla="*/ 96 h 1838"/>
              <a:gd name="T32" fmla="*/ 39 w 549"/>
              <a:gd name="T33" fmla="*/ 39 h 1838"/>
              <a:gd name="T34" fmla="*/ 509 w 549"/>
              <a:gd name="T35" fmla="*/ 39 h 1838"/>
              <a:gd name="T36" fmla="*/ 509 w 549"/>
              <a:gd name="T37" fmla="*/ 96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9" h="1838">
                <a:moveTo>
                  <a:pt x="0" y="0"/>
                </a:moveTo>
                <a:cubicBezTo>
                  <a:pt x="0" y="135"/>
                  <a:pt x="0" y="135"/>
                  <a:pt x="0" y="135"/>
                </a:cubicBezTo>
                <a:cubicBezTo>
                  <a:pt x="65" y="135"/>
                  <a:pt x="65" y="135"/>
                  <a:pt x="65" y="135"/>
                </a:cubicBezTo>
                <a:cubicBezTo>
                  <a:pt x="65" y="1629"/>
                  <a:pt x="65" y="1629"/>
                  <a:pt x="65" y="1629"/>
                </a:cubicBezTo>
                <a:cubicBezTo>
                  <a:pt x="65" y="1744"/>
                  <a:pt x="159" y="1838"/>
                  <a:pt x="274" y="1838"/>
                </a:cubicBezTo>
                <a:cubicBezTo>
                  <a:pt x="390" y="1838"/>
                  <a:pt x="484" y="1744"/>
                  <a:pt x="484" y="1629"/>
                </a:cubicBezTo>
                <a:cubicBezTo>
                  <a:pt x="484" y="135"/>
                  <a:pt x="484" y="135"/>
                  <a:pt x="484" y="135"/>
                </a:cubicBezTo>
                <a:cubicBezTo>
                  <a:pt x="549" y="135"/>
                  <a:pt x="549" y="135"/>
                  <a:pt x="549" y="135"/>
                </a:cubicBezTo>
                <a:cubicBezTo>
                  <a:pt x="549" y="0"/>
                  <a:pt x="549" y="0"/>
                  <a:pt x="549" y="0"/>
                </a:cubicBezTo>
                <a:lnTo>
                  <a:pt x="0" y="0"/>
                </a:lnTo>
                <a:close/>
                <a:moveTo>
                  <a:pt x="509" y="96"/>
                </a:moveTo>
                <a:cubicBezTo>
                  <a:pt x="444" y="96"/>
                  <a:pt x="444" y="96"/>
                  <a:pt x="444" y="96"/>
                </a:cubicBezTo>
                <a:cubicBezTo>
                  <a:pt x="444" y="847"/>
                  <a:pt x="444" y="847"/>
                  <a:pt x="444" y="847"/>
                </a:cubicBezTo>
                <a:cubicBezTo>
                  <a:pt x="105" y="847"/>
                  <a:pt x="105" y="847"/>
                  <a:pt x="105" y="847"/>
                </a:cubicBezTo>
                <a:cubicBezTo>
                  <a:pt x="105" y="96"/>
                  <a:pt x="105" y="96"/>
                  <a:pt x="105" y="96"/>
                </a:cubicBezTo>
                <a:cubicBezTo>
                  <a:pt x="39" y="96"/>
                  <a:pt x="39" y="96"/>
                  <a:pt x="39" y="96"/>
                </a:cubicBezTo>
                <a:cubicBezTo>
                  <a:pt x="39" y="39"/>
                  <a:pt x="39" y="39"/>
                  <a:pt x="39" y="39"/>
                </a:cubicBezTo>
                <a:cubicBezTo>
                  <a:pt x="509" y="39"/>
                  <a:pt x="509" y="39"/>
                  <a:pt x="509" y="39"/>
                </a:cubicBezTo>
                <a:cubicBezTo>
                  <a:pt x="509" y="96"/>
                  <a:pt x="509" y="96"/>
                  <a:pt x="509" y="96"/>
                </a:cubicBezTo>
                <a:close/>
              </a:path>
            </a:pathLst>
          </a:custGeom>
          <a:solidFill>
            <a:schemeClr val="bg1">
              <a:lumMod val="85000"/>
            </a:schemeClr>
          </a:solidFill>
          <a:ln>
            <a:noFill/>
          </a:ln>
        </p:spPr>
        <p:txBody>
          <a:bodyPr vert="horz" wrap="square" lIns="96435" tIns="48218" rIns="96435" bIns="48218" numCol="1" anchor="t" anchorCtr="0" compatLnSpc="1"/>
          <a:lstStyle/>
          <a:p>
            <a:endParaRPr lang="en-US"/>
          </a:p>
        </p:txBody>
      </p:sp>
      <p:sp>
        <p:nvSpPr>
          <p:cNvPr id="50" name="Rectangle 13"/>
          <p:cNvSpPr>
            <a:spLocks noChangeArrowheads="1"/>
          </p:cNvSpPr>
          <p:nvPr/>
        </p:nvSpPr>
        <p:spPr bwMode="auto">
          <a:xfrm>
            <a:off x="6068573" y="3990931"/>
            <a:ext cx="630438" cy="676794"/>
          </a:xfrm>
          <a:prstGeom prst="rect">
            <a:avLst/>
          </a:prstGeom>
          <a:solidFill>
            <a:schemeClr val="accent2">
              <a:lumMod val="60000"/>
              <a:lumOff val="40000"/>
            </a:schemeClr>
          </a:solidFill>
          <a:ln>
            <a:noFill/>
          </a:ln>
        </p:spPr>
        <p:txBody>
          <a:bodyPr vert="horz" wrap="square" lIns="96435" tIns="48218" rIns="96435" bIns="48218" numCol="1" anchor="t" anchorCtr="0" compatLnSpc="1"/>
          <a:lstStyle/>
          <a:p>
            <a:endParaRPr lang="en-US"/>
          </a:p>
        </p:txBody>
      </p:sp>
      <p:sp>
        <p:nvSpPr>
          <p:cNvPr id="51" name="Rectangle 14"/>
          <p:cNvSpPr>
            <a:spLocks noChangeArrowheads="1"/>
          </p:cNvSpPr>
          <p:nvPr/>
        </p:nvSpPr>
        <p:spPr bwMode="auto">
          <a:xfrm>
            <a:off x="6068573" y="3623176"/>
            <a:ext cx="630438" cy="367756"/>
          </a:xfrm>
          <a:prstGeom prst="rect">
            <a:avLst/>
          </a:prstGeom>
          <a:solidFill>
            <a:schemeClr val="accent2">
              <a:lumMod val="40000"/>
              <a:lumOff val="60000"/>
            </a:schemeClr>
          </a:solidFill>
          <a:ln>
            <a:noFill/>
          </a:ln>
        </p:spPr>
        <p:txBody>
          <a:bodyPr vert="horz" wrap="square" lIns="96435" tIns="48218" rIns="96435" bIns="48218" numCol="1" anchor="t" anchorCtr="0" compatLnSpc="1"/>
          <a:lstStyle/>
          <a:p>
            <a:endParaRPr lang="en-US"/>
          </a:p>
        </p:txBody>
      </p:sp>
      <p:sp>
        <p:nvSpPr>
          <p:cNvPr id="52" name="Rectangle 15"/>
          <p:cNvSpPr>
            <a:spLocks noChangeArrowheads="1"/>
          </p:cNvSpPr>
          <p:nvPr/>
        </p:nvSpPr>
        <p:spPr bwMode="auto">
          <a:xfrm>
            <a:off x="6068573" y="4667725"/>
            <a:ext cx="630438" cy="336852"/>
          </a:xfrm>
          <a:prstGeom prst="rect">
            <a:avLst/>
          </a:prstGeom>
          <a:solidFill>
            <a:schemeClr val="accent2"/>
          </a:solidFill>
          <a:ln>
            <a:noFill/>
          </a:ln>
        </p:spPr>
        <p:txBody>
          <a:bodyPr vert="horz" wrap="square" lIns="96435" tIns="48218" rIns="96435" bIns="48218" numCol="1" anchor="t" anchorCtr="0" compatLnSpc="1"/>
          <a:lstStyle/>
          <a:p>
            <a:endParaRPr lang="en-US"/>
          </a:p>
        </p:txBody>
      </p:sp>
      <p:sp>
        <p:nvSpPr>
          <p:cNvPr id="53" name="Freeform 16"/>
          <p:cNvSpPr/>
          <p:nvPr/>
        </p:nvSpPr>
        <p:spPr bwMode="auto">
          <a:xfrm>
            <a:off x="6068573" y="5004576"/>
            <a:ext cx="630438" cy="411021"/>
          </a:xfrm>
          <a:custGeom>
            <a:avLst/>
            <a:gdLst>
              <a:gd name="T0" fmla="*/ 0 w 338"/>
              <a:gd name="T1" fmla="*/ 56 h 220"/>
              <a:gd name="T2" fmla="*/ 163 w 338"/>
              <a:gd name="T3" fmla="*/ 220 h 220"/>
              <a:gd name="T4" fmla="*/ 175 w 338"/>
              <a:gd name="T5" fmla="*/ 220 h 220"/>
              <a:gd name="T6" fmla="*/ 338 w 338"/>
              <a:gd name="T7" fmla="*/ 56 h 220"/>
              <a:gd name="T8" fmla="*/ 338 w 338"/>
              <a:gd name="T9" fmla="*/ 0 h 220"/>
              <a:gd name="T10" fmla="*/ 0 w 338"/>
              <a:gd name="T11" fmla="*/ 0 h 220"/>
              <a:gd name="T12" fmla="*/ 0 w 338"/>
              <a:gd name="T13" fmla="*/ 56 h 220"/>
            </a:gdLst>
            <a:ahLst/>
            <a:cxnLst>
              <a:cxn ang="0">
                <a:pos x="T0" y="T1"/>
              </a:cxn>
              <a:cxn ang="0">
                <a:pos x="T2" y="T3"/>
              </a:cxn>
              <a:cxn ang="0">
                <a:pos x="T4" y="T5"/>
              </a:cxn>
              <a:cxn ang="0">
                <a:pos x="T6" y="T7"/>
              </a:cxn>
              <a:cxn ang="0">
                <a:pos x="T8" y="T9"/>
              </a:cxn>
              <a:cxn ang="0">
                <a:pos x="T10" y="T11"/>
              </a:cxn>
              <a:cxn ang="0">
                <a:pos x="T12" y="T13"/>
              </a:cxn>
            </a:cxnLst>
            <a:rect l="0" t="0" r="r" b="b"/>
            <a:pathLst>
              <a:path w="338" h="220">
                <a:moveTo>
                  <a:pt x="0" y="56"/>
                </a:moveTo>
                <a:cubicBezTo>
                  <a:pt x="0" y="146"/>
                  <a:pt x="73" y="220"/>
                  <a:pt x="163" y="220"/>
                </a:cubicBezTo>
                <a:cubicBezTo>
                  <a:pt x="175" y="220"/>
                  <a:pt x="175" y="220"/>
                  <a:pt x="175" y="220"/>
                </a:cubicBezTo>
                <a:cubicBezTo>
                  <a:pt x="265" y="220"/>
                  <a:pt x="338" y="146"/>
                  <a:pt x="338" y="56"/>
                </a:cubicBezTo>
                <a:cubicBezTo>
                  <a:pt x="338" y="0"/>
                  <a:pt x="338" y="0"/>
                  <a:pt x="338" y="0"/>
                </a:cubicBezTo>
                <a:cubicBezTo>
                  <a:pt x="0" y="0"/>
                  <a:pt x="0" y="0"/>
                  <a:pt x="0" y="0"/>
                </a:cubicBezTo>
                <a:lnTo>
                  <a:pt x="0" y="56"/>
                </a:lnTo>
                <a:close/>
              </a:path>
            </a:pathLst>
          </a:custGeom>
          <a:solidFill>
            <a:schemeClr val="accent2">
              <a:lumMod val="75000"/>
            </a:schemeClr>
          </a:solidFill>
          <a:ln>
            <a:noFill/>
          </a:ln>
        </p:spPr>
        <p:txBody>
          <a:bodyPr vert="horz" wrap="square" lIns="96435" tIns="48218" rIns="96435" bIns="48218" numCol="1" anchor="t" anchorCtr="0" compatLnSpc="1"/>
          <a:lstStyle/>
          <a:p>
            <a:endParaRPr lang="en-US"/>
          </a:p>
        </p:txBody>
      </p:sp>
      <p:sp>
        <p:nvSpPr>
          <p:cNvPr id="54" name="Freeform 17"/>
          <p:cNvSpPr>
            <a:spLocks noEditPoints="1"/>
          </p:cNvSpPr>
          <p:nvPr/>
        </p:nvSpPr>
        <p:spPr bwMode="auto">
          <a:xfrm>
            <a:off x="7250644" y="2373118"/>
            <a:ext cx="856035" cy="2864784"/>
          </a:xfrm>
          <a:custGeom>
            <a:avLst/>
            <a:gdLst>
              <a:gd name="T0" fmla="*/ 0 w 458"/>
              <a:gd name="T1" fmla="*/ 0 h 1533"/>
              <a:gd name="T2" fmla="*/ 0 w 458"/>
              <a:gd name="T3" fmla="*/ 112 h 1533"/>
              <a:gd name="T4" fmla="*/ 55 w 458"/>
              <a:gd name="T5" fmla="*/ 112 h 1533"/>
              <a:gd name="T6" fmla="*/ 55 w 458"/>
              <a:gd name="T7" fmla="*/ 1358 h 1533"/>
              <a:gd name="T8" fmla="*/ 229 w 458"/>
              <a:gd name="T9" fmla="*/ 1533 h 1533"/>
              <a:gd name="T10" fmla="*/ 404 w 458"/>
              <a:gd name="T11" fmla="*/ 1358 h 1533"/>
              <a:gd name="T12" fmla="*/ 404 w 458"/>
              <a:gd name="T13" fmla="*/ 112 h 1533"/>
              <a:gd name="T14" fmla="*/ 458 w 458"/>
              <a:gd name="T15" fmla="*/ 112 h 1533"/>
              <a:gd name="T16" fmla="*/ 458 w 458"/>
              <a:gd name="T17" fmla="*/ 0 h 1533"/>
              <a:gd name="T18" fmla="*/ 0 w 458"/>
              <a:gd name="T19" fmla="*/ 0 h 1533"/>
              <a:gd name="T20" fmla="*/ 425 w 458"/>
              <a:gd name="T21" fmla="*/ 79 h 1533"/>
              <a:gd name="T22" fmla="*/ 371 w 458"/>
              <a:gd name="T23" fmla="*/ 79 h 1533"/>
              <a:gd name="T24" fmla="*/ 371 w 458"/>
              <a:gd name="T25" fmla="*/ 706 h 1533"/>
              <a:gd name="T26" fmla="*/ 88 w 458"/>
              <a:gd name="T27" fmla="*/ 706 h 1533"/>
              <a:gd name="T28" fmla="*/ 88 w 458"/>
              <a:gd name="T29" fmla="*/ 79 h 1533"/>
              <a:gd name="T30" fmla="*/ 33 w 458"/>
              <a:gd name="T31" fmla="*/ 79 h 1533"/>
              <a:gd name="T32" fmla="*/ 33 w 458"/>
              <a:gd name="T33" fmla="*/ 33 h 1533"/>
              <a:gd name="T34" fmla="*/ 425 w 458"/>
              <a:gd name="T35" fmla="*/ 33 h 1533"/>
              <a:gd name="T36" fmla="*/ 425 w 458"/>
              <a:gd name="T37" fmla="*/ 79 h 1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8" h="1533">
                <a:moveTo>
                  <a:pt x="0" y="0"/>
                </a:moveTo>
                <a:cubicBezTo>
                  <a:pt x="0" y="112"/>
                  <a:pt x="0" y="112"/>
                  <a:pt x="0" y="112"/>
                </a:cubicBezTo>
                <a:cubicBezTo>
                  <a:pt x="55" y="112"/>
                  <a:pt x="55" y="112"/>
                  <a:pt x="55" y="112"/>
                </a:cubicBezTo>
                <a:cubicBezTo>
                  <a:pt x="55" y="1358"/>
                  <a:pt x="55" y="1358"/>
                  <a:pt x="55" y="1358"/>
                </a:cubicBezTo>
                <a:cubicBezTo>
                  <a:pt x="55" y="1454"/>
                  <a:pt x="133" y="1533"/>
                  <a:pt x="229" y="1533"/>
                </a:cubicBezTo>
                <a:cubicBezTo>
                  <a:pt x="326" y="1533"/>
                  <a:pt x="404" y="1454"/>
                  <a:pt x="404" y="1358"/>
                </a:cubicBezTo>
                <a:cubicBezTo>
                  <a:pt x="404" y="112"/>
                  <a:pt x="404" y="112"/>
                  <a:pt x="404" y="112"/>
                </a:cubicBezTo>
                <a:cubicBezTo>
                  <a:pt x="458" y="112"/>
                  <a:pt x="458" y="112"/>
                  <a:pt x="458" y="112"/>
                </a:cubicBezTo>
                <a:cubicBezTo>
                  <a:pt x="458" y="0"/>
                  <a:pt x="458" y="0"/>
                  <a:pt x="458" y="0"/>
                </a:cubicBezTo>
                <a:lnTo>
                  <a:pt x="0" y="0"/>
                </a:lnTo>
                <a:close/>
                <a:moveTo>
                  <a:pt x="425" y="79"/>
                </a:moveTo>
                <a:cubicBezTo>
                  <a:pt x="371" y="79"/>
                  <a:pt x="371" y="79"/>
                  <a:pt x="371" y="79"/>
                </a:cubicBezTo>
                <a:cubicBezTo>
                  <a:pt x="371" y="706"/>
                  <a:pt x="371" y="706"/>
                  <a:pt x="371" y="706"/>
                </a:cubicBezTo>
                <a:cubicBezTo>
                  <a:pt x="88" y="706"/>
                  <a:pt x="88" y="706"/>
                  <a:pt x="88" y="706"/>
                </a:cubicBezTo>
                <a:cubicBezTo>
                  <a:pt x="88" y="79"/>
                  <a:pt x="88" y="79"/>
                  <a:pt x="88" y="79"/>
                </a:cubicBezTo>
                <a:cubicBezTo>
                  <a:pt x="33" y="79"/>
                  <a:pt x="33" y="79"/>
                  <a:pt x="33" y="79"/>
                </a:cubicBezTo>
                <a:cubicBezTo>
                  <a:pt x="33" y="33"/>
                  <a:pt x="33" y="33"/>
                  <a:pt x="33" y="33"/>
                </a:cubicBezTo>
                <a:cubicBezTo>
                  <a:pt x="425" y="33"/>
                  <a:pt x="425" y="33"/>
                  <a:pt x="425" y="33"/>
                </a:cubicBezTo>
                <a:cubicBezTo>
                  <a:pt x="425" y="79"/>
                  <a:pt x="425" y="79"/>
                  <a:pt x="425" y="79"/>
                </a:cubicBezTo>
                <a:close/>
              </a:path>
            </a:pathLst>
          </a:custGeom>
          <a:solidFill>
            <a:srgbClr val="F1829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5" name="Freeform 18"/>
          <p:cNvSpPr>
            <a:spLocks noEditPoints="1"/>
          </p:cNvSpPr>
          <p:nvPr/>
        </p:nvSpPr>
        <p:spPr bwMode="auto">
          <a:xfrm>
            <a:off x="7250644" y="2373118"/>
            <a:ext cx="856035" cy="2864784"/>
          </a:xfrm>
          <a:custGeom>
            <a:avLst/>
            <a:gdLst>
              <a:gd name="T0" fmla="*/ 0 w 458"/>
              <a:gd name="T1" fmla="*/ 0 h 1533"/>
              <a:gd name="T2" fmla="*/ 0 w 458"/>
              <a:gd name="T3" fmla="*/ 112 h 1533"/>
              <a:gd name="T4" fmla="*/ 55 w 458"/>
              <a:gd name="T5" fmla="*/ 112 h 1533"/>
              <a:gd name="T6" fmla="*/ 55 w 458"/>
              <a:gd name="T7" fmla="*/ 1358 h 1533"/>
              <a:gd name="T8" fmla="*/ 229 w 458"/>
              <a:gd name="T9" fmla="*/ 1533 h 1533"/>
              <a:gd name="T10" fmla="*/ 404 w 458"/>
              <a:gd name="T11" fmla="*/ 1358 h 1533"/>
              <a:gd name="T12" fmla="*/ 404 w 458"/>
              <a:gd name="T13" fmla="*/ 112 h 1533"/>
              <a:gd name="T14" fmla="*/ 458 w 458"/>
              <a:gd name="T15" fmla="*/ 112 h 1533"/>
              <a:gd name="T16" fmla="*/ 458 w 458"/>
              <a:gd name="T17" fmla="*/ 0 h 1533"/>
              <a:gd name="T18" fmla="*/ 0 w 458"/>
              <a:gd name="T19" fmla="*/ 0 h 1533"/>
              <a:gd name="T20" fmla="*/ 425 w 458"/>
              <a:gd name="T21" fmla="*/ 79 h 1533"/>
              <a:gd name="T22" fmla="*/ 371 w 458"/>
              <a:gd name="T23" fmla="*/ 79 h 1533"/>
              <a:gd name="T24" fmla="*/ 371 w 458"/>
              <a:gd name="T25" fmla="*/ 706 h 1533"/>
              <a:gd name="T26" fmla="*/ 88 w 458"/>
              <a:gd name="T27" fmla="*/ 706 h 1533"/>
              <a:gd name="T28" fmla="*/ 88 w 458"/>
              <a:gd name="T29" fmla="*/ 79 h 1533"/>
              <a:gd name="T30" fmla="*/ 33 w 458"/>
              <a:gd name="T31" fmla="*/ 79 h 1533"/>
              <a:gd name="T32" fmla="*/ 33 w 458"/>
              <a:gd name="T33" fmla="*/ 33 h 1533"/>
              <a:gd name="T34" fmla="*/ 425 w 458"/>
              <a:gd name="T35" fmla="*/ 33 h 1533"/>
              <a:gd name="T36" fmla="*/ 425 w 458"/>
              <a:gd name="T37" fmla="*/ 79 h 1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8" h="1533">
                <a:moveTo>
                  <a:pt x="0" y="0"/>
                </a:moveTo>
                <a:cubicBezTo>
                  <a:pt x="0" y="112"/>
                  <a:pt x="0" y="112"/>
                  <a:pt x="0" y="112"/>
                </a:cubicBezTo>
                <a:cubicBezTo>
                  <a:pt x="55" y="112"/>
                  <a:pt x="55" y="112"/>
                  <a:pt x="55" y="112"/>
                </a:cubicBezTo>
                <a:cubicBezTo>
                  <a:pt x="55" y="1358"/>
                  <a:pt x="55" y="1358"/>
                  <a:pt x="55" y="1358"/>
                </a:cubicBezTo>
                <a:cubicBezTo>
                  <a:pt x="55" y="1454"/>
                  <a:pt x="133" y="1533"/>
                  <a:pt x="229" y="1533"/>
                </a:cubicBezTo>
                <a:cubicBezTo>
                  <a:pt x="326" y="1533"/>
                  <a:pt x="404" y="1454"/>
                  <a:pt x="404" y="1358"/>
                </a:cubicBezTo>
                <a:cubicBezTo>
                  <a:pt x="404" y="112"/>
                  <a:pt x="404" y="112"/>
                  <a:pt x="404" y="112"/>
                </a:cubicBezTo>
                <a:cubicBezTo>
                  <a:pt x="458" y="112"/>
                  <a:pt x="458" y="112"/>
                  <a:pt x="458" y="112"/>
                </a:cubicBezTo>
                <a:cubicBezTo>
                  <a:pt x="458" y="0"/>
                  <a:pt x="458" y="0"/>
                  <a:pt x="458" y="0"/>
                </a:cubicBezTo>
                <a:lnTo>
                  <a:pt x="0" y="0"/>
                </a:lnTo>
                <a:close/>
                <a:moveTo>
                  <a:pt x="425" y="79"/>
                </a:moveTo>
                <a:cubicBezTo>
                  <a:pt x="371" y="79"/>
                  <a:pt x="371" y="79"/>
                  <a:pt x="371" y="79"/>
                </a:cubicBezTo>
                <a:cubicBezTo>
                  <a:pt x="371" y="706"/>
                  <a:pt x="371" y="706"/>
                  <a:pt x="371" y="706"/>
                </a:cubicBezTo>
                <a:cubicBezTo>
                  <a:pt x="88" y="706"/>
                  <a:pt x="88" y="706"/>
                  <a:pt x="88" y="706"/>
                </a:cubicBezTo>
                <a:cubicBezTo>
                  <a:pt x="88" y="79"/>
                  <a:pt x="88" y="79"/>
                  <a:pt x="88" y="79"/>
                </a:cubicBezTo>
                <a:cubicBezTo>
                  <a:pt x="33" y="79"/>
                  <a:pt x="33" y="79"/>
                  <a:pt x="33" y="79"/>
                </a:cubicBezTo>
                <a:cubicBezTo>
                  <a:pt x="33" y="33"/>
                  <a:pt x="33" y="33"/>
                  <a:pt x="33" y="33"/>
                </a:cubicBezTo>
                <a:cubicBezTo>
                  <a:pt x="425" y="33"/>
                  <a:pt x="425" y="33"/>
                  <a:pt x="425" y="33"/>
                </a:cubicBezTo>
                <a:cubicBezTo>
                  <a:pt x="425" y="79"/>
                  <a:pt x="425" y="79"/>
                  <a:pt x="425" y="79"/>
                </a:cubicBezTo>
                <a:close/>
              </a:path>
            </a:pathLst>
          </a:custGeom>
          <a:solidFill>
            <a:schemeClr val="bg1">
              <a:lumMod val="85000"/>
            </a:schemeClr>
          </a:solidFill>
          <a:ln>
            <a:noFill/>
          </a:ln>
        </p:spPr>
        <p:txBody>
          <a:bodyPr vert="horz" wrap="square" lIns="96435" tIns="48218" rIns="96435" bIns="48218" numCol="1" anchor="t" anchorCtr="0" compatLnSpc="1"/>
          <a:lstStyle/>
          <a:p>
            <a:endParaRPr lang="en-US"/>
          </a:p>
        </p:txBody>
      </p:sp>
      <p:sp>
        <p:nvSpPr>
          <p:cNvPr id="56" name="Rectangle 19"/>
          <p:cNvSpPr>
            <a:spLocks noChangeArrowheads="1"/>
          </p:cNvSpPr>
          <p:nvPr/>
        </p:nvSpPr>
        <p:spPr bwMode="auto">
          <a:xfrm>
            <a:off x="7414434" y="3973934"/>
            <a:ext cx="526910" cy="563995"/>
          </a:xfrm>
          <a:prstGeom prst="rect">
            <a:avLst/>
          </a:prstGeom>
          <a:solidFill>
            <a:schemeClr val="accent4">
              <a:lumMod val="60000"/>
              <a:lumOff val="40000"/>
            </a:schemeClr>
          </a:solidFill>
          <a:ln>
            <a:noFill/>
          </a:ln>
        </p:spPr>
        <p:txBody>
          <a:bodyPr vert="horz" wrap="square" lIns="96435" tIns="48218" rIns="96435" bIns="48218" numCol="1" anchor="t" anchorCtr="0" compatLnSpc="1"/>
          <a:lstStyle/>
          <a:p>
            <a:endParaRPr lang="en-US"/>
          </a:p>
        </p:txBody>
      </p:sp>
      <p:sp>
        <p:nvSpPr>
          <p:cNvPr id="57" name="Rectangle 20"/>
          <p:cNvSpPr>
            <a:spLocks noChangeArrowheads="1"/>
          </p:cNvSpPr>
          <p:nvPr/>
        </p:nvSpPr>
        <p:spPr bwMode="auto">
          <a:xfrm>
            <a:off x="7414434" y="3667987"/>
            <a:ext cx="526910" cy="305948"/>
          </a:xfrm>
          <a:prstGeom prst="rect">
            <a:avLst/>
          </a:prstGeom>
          <a:solidFill>
            <a:schemeClr val="accent4">
              <a:lumMod val="40000"/>
              <a:lumOff val="60000"/>
            </a:schemeClr>
          </a:solidFill>
          <a:ln>
            <a:noFill/>
          </a:ln>
        </p:spPr>
        <p:txBody>
          <a:bodyPr vert="horz" wrap="square" lIns="96435" tIns="48218" rIns="96435" bIns="48218" numCol="1" anchor="t" anchorCtr="0" compatLnSpc="1"/>
          <a:lstStyle/>
          <a:p>
            <a:endParaRPr lang="en-US"/>
          </a:p>
        </p:txBody>
      </p:sp>
      <p:sp>
        <p:nvSpPr>
          <p:cNvPr id="58" name="Rectangle 21"/>
          <p:cNvSpPr>
            <a:spLocks noChangeArrowheads="1"/>
          </p:cNvSpPr>
          <p:nvPr/>
        </p:nvSpPr>
        <p:spPr bwMode="auto">
          <a:xfrm>
            <a:off x="7414434" y="4537930"/>
            <a:ext cx="526910" cy="281224"/>
          </a:xfrm>
          <a:prstGeom prst="rect">
            <a:avLst/>
          </a:prstGeom>
          <a:solidFill>
            <a:schemeClr val="accent4"/>
          </a:solidFill>
          <a:ln>
            <a:noFill/>
          </a:ln>
        </p:spPr>
        <p:txBody>
          <a:bodyPr vert="horz" wrap="square" lIns="96435" tIns="48218" rIns="96435" bIns="48218" numCol="1" anchor="t" anchorCtr="0" compatLnSpc="1"/>
          <a:lstStyle/>
          <a:p>
            <a:endParaRPr lang="en-US"/>
          </a:p>
        </p:txBody>
      </p:sp>
      <p:sp>
        <p:nvSpPr>
          <p:cNvPr id="59" name="Freeform 22"/>
          <p:cNvSpPr/>
          <p:nvPr/>
        </p:nvSpPr>
        <p:spPr bwMode="auto">
          <a:xfrm>
            <a:off x="7414434" y="4819154"/>
            <a:ext cx="526910" cy="341488"/>
          </a:xfrm>
          <a:custGeom>
            <a:avLst/>
            <a:gdLst>
              <a:gd name="T0" fmla="*/ 0 w 282"/>
              <a:gd name="T1" fmla="*/ 47 h 183"/>
              <a:gd name="T2" fmla="*/ 136 w 282"/>
              <a:gd name="T3" fmla="*/ 183 h 183"/>
              <a:gd name="T4" fmla="*/ 146 w 282"/>
              <a:gd name="T5" fmla="*/ 183 h 183"/>
              <a:gd name="T6" fmla="*/ 282 w 282"/>
              <a:gd name="T7" fmla="*/ 47 h 183"/>
              <a:gd name="T8" fmla="*/ 282 w 282"/>
              <a:gd name="T9" fmla="*/ 0 h 183"/>
              <a:gd name="T10" fmla="*/ 0 w 282"/>
              <a:gd name="T11" fmla="*/ 0 h 183"/>
              <a:gd name="T12" fmla="*/ 0 w 282"/>
              <a:gd name="T13" fmla="*/ 47 h 183"/>
            </a:gdLst>
            <a:ahLst/>
            <a:cxnLst>
              <a:cxn ang="0">
                <a:pos x="T0" y="T1"/>
              </a:cxn>
              <a:cxn ang="0">
                <a:pos x="T2" y="T3"/>
              </a:cxn>
              <a:cxn ang="0">
                <a:pos x="T4" y="T5"/>
              </a:cxn>
              <a:cxn ang="0">
                <a:pos x="T6" y="T7"/>
              </a:cxn>
              <a:cxn ang="0">
                <a:pos x="T8" y="T9"/>
              </a:cxn>
              <a:cxn ang="0">
                <a:pos x="T10" y="T11"/>
              </a:cxn>
              <a:cxn ang="0">
                <a:pos x="T12" y="T13"/>
              </a:cxn>
            </a:cxnLst>
            <a:rect l="0" t="0" r="r" b="b"/>
            <a:pathLst>
              <a:path w="282" h="183">
                <a:moveTo>
                  <a:pt x="0" y="47"/>
                </a:moveTo>
                <a:cubicBezTo>
                  <a:pt x="0" y="122"/>
                  <a:pt x="61" y="183"/>
                  <a:pt x="136" y="183"/>
                </a:cubicBezTo>
                <a:cubicBezTo>
                  <a:pt x="146" y="183"/>
                  <a:pt x="146" y="183"/>
                  <a:pt x="146" y="183"/>
                </a:cubicBezTo>
                <a:cubicBezTo>
                  <a:pt x="221" y="183"/>
                  <a:pt x="282" y="122"/>
                  <a:pt x="282" y="47"/>
                </a:cubicBezTo>
                <a:cubicBezTo>
                  <a:pt x="282" y="0"/>
                  <a:pt x="282" y="0"/>
                  <a:pt x="282" y="0"/>
                </a:cubicBezTo>
                <a:cubicBezTo>
                  <a:pt x="0" y="0"/>
                  <a:pt x="0" y="0"/>
                  <a:pt x="0" y="0"/>
                </a:cubicBezTo>
                <a:lnTo>
                  <a:pt x="0" y="47"/>
                </a:lnTo>
                <a:close/>
              </a:path>
            </a:pathLst>
          </a:custGeom>
          <a:solidFill>
            <a:schemeClr val="accent4">
              <a:lumMod val="75000"/>
            </a:schemeClr>
          </a:solidFill>
          <a:ln>
            <a:noFill/>
          </a:ln>
        </p:spPr>
        <p:txBody>
          <a:bodyPr vert="horz" wrap="square" lIns="96435" tIns="48218" rIns="96435" bIns="48218" numCol="1" anchor="t" anchorCtr="0" compatLnSpc="1"/>
          <a:lstStyle/>
          <a:p>
            <a:endParaRPr lang="en-US"/>
          </a:p>
        </p:txBody>
      </p:sp>
      <p:sp>
        <p:nvSpPr>
          <p:cNvPr id="60" name="Oval 23"/>
          <p:cNvSpPr>
            <a:spLocks noChangeArrowheads="1"/>
          </p:cNvSpPr>
          <p:nvPr/>
        </p:nvSpPr>
        <p:spPr bwMode="auto">
          <a:xfrm>
            <a:off x="4759796" y="2553904"/>
            <a:ext cx="251866" cy="250321"/>
          </a:xfrm>
          <a:prstGeom prst="ellipse">
            <a:avLst/>
          </a:prstGeom>
          <a:noFill/>
          <a:ln w="22225"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6435" tIns="48218" rIns="96435" bIns="48218" numCol="1" anchor="t" anchorCtr="0" compatLnSpc="1"/>
          <a:lstStyle/>
          <a:p>
            <a:endParaRPr lang="en-US"/>
          </a:p>
        </p:txBody>
      </p:sp>
      <p:sp>
        <p:nvSpPr>
          <p:cNvPr id="61" name="Oval 24"/>
          <p:cNvSpPr>
            <a:spLocks noChangeArrowheads="1"/>
          </p:cNvSpPr>
          <p:nvPr/>
        </p:nvSpPr>
        <p:spPr bwMode="auto">
          <a:xfrm>
            <a:off x="6434783" y="2680609"/>
            <a:ext cx="250321" cy="250321"/>
          </a:xfrm>
          <a:prstGeom prst="ellipse">
            <a:avLst/>
          </a:prstGeom>
          <a:noFill/>
          <a:ln w="30163"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6435" tIns="48218" rIns="96435" bIns="48218" numCol="1" anchor="t" anchorCtr="0" compatLnSpc="1"/>
          <a:lstStyle/>
          <a:p>
            <a:endParaRPr lang="en-US"/>
          </a:p>
        </p:txBody>
      </p:sp>
      <p:sp>
        <p:nvSpPr>
          <p:cNvPr id="62" name="Oval 25"/>
          <p:cNvSpPr>
            <a:spLocks noChangeArrowheads="1"/>
          </p:cNvSpPr>
          <p:nvPr/>
        </p:nvSpPr>
        <p:spPr bwMode="auto">
          <a:xfrm>
            <a:off x="5167727" y="2195420"/>
            <a:ext cx="299767" cy="302857"/>
          </a:xfrm>
          <a:prstGeom prst="ellipse">
            <a:avLst/>
          </a:prstGeom>
          <a:noFill/>
          <a:ln w="46038"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6435" tIns="48218" rIns="96435" bIns="48218" numCol="1" anchor="t" anchorCtr="0" compatLnSpc="1"/>
          <a:lstStyle/>
          <a:p>
            <a:endParaRPr lang="en-US"/>
          </a:p>
        </p:txBody>
      </p:sp>
      <p:sp>
        <p:nvSpPr>
          <p:cNvPr id="64" name="Oval 26"/>
          <p:cNvSpPr>
            <a:spLocks noChangeArrowheads="1"/>
          </p:cNvSpPr>
          <p:nvPr/>
        </p:nvSpPr>
        <p:spPr bwMode="auto">
          <a:xfrm>
            <a:off x="7485513" y="2598715"/>
            <a:ext cx="301312" cy="301313"/>
          </a:xfrm>
          <a:prstGeom prst="ellipse">
            <a:avLst/>
          </a:prstGeom>
          <a:noFill/>
          <a:ln w="14288" cap="flat">
            <a:solidFill>
              <a:schemeClr val="accent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6435" tIns="48218" rIns="96435" bIns="48218" numCol="1" anchor="t" anchorCtr="0" compatLnSpc="1"/>
          <a:lstStyle/>
          <a:p>
            <a:endParaRPr lang="en-US"/>
          </a:p>
        </p:txBody>
      </p:sp>
      <p:sp>
        <p:nvSpPr>
          <p:cNvPr id="65" name="Oval 27"/>
          <p:cNvSpPr>
            <a:spLocks noChangeArrowheads="1"/>
          </p:cNvSpPr>
          <p:nvPr/>
        </p:nvSpPr>
        <p:spPr bwMode="auto">
          <a:xfrm>
            <a:off x="7765193" y="1965187"/>
            <a:ext cx="299767" cy="301313"/>
          </a:xfrm>
          <a:prstGeom prst="ellipse">
            <a:avLst/>
          </a:prstGeom>
          <a:noFill/>
          <a:ln w="52388" cap="flat">
            <a:solidFill>
              <a:schemeClr val="accent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6435" tIns="48218" rIns="96435" bIns="48218" numCol="1" anchor="t" anchorCtr="0" compatLnSpc="1"/>
          <a:lstStyle/>
          <a:p>
            <a:endParaRPr lang="en-US"/>
          </a:p>
        </p:txBody>
      </p:sp>
      <p:sp>
        <p:nvSpPr>
          <p:cNvPr id="66" name="Oval 28"/>
          <p:cNvSpPr>
            <a:spLocks noChangeArrowheads="1"/>
          </p:cNvSpPr>
          <p:nvPr/>
        </p:nvSpPr>
        <p:spPr bwMode="auto">
          <a:xfrm>
            <a:off x="7712656" y="3042184"/>
            <a:ext cx="203965" cy="200875"/>
          </a:xfrm>
          <a:prstGeom prst="ellipse">
            <a:avLst/>
          </a:prstGeom>
          <a:noFill/>
          <a:ln w="30163" cap="flat">
            <a:solidFill>
              <a:schemeClr val="accent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6435" tIns="48218" rIns="96435" bIns="48218" numCol="1" anchor="t" anchorCtr="0" compatLnSpc="1"/>
          <a:lstStyle/>
          <a:p>
            <a:endParaRPr lang="en-US"/>
          </a:p>
        </p:txBody>
      </p:sp>
      <p:sp>
        <p:nvSpPr>
          <p:cNvPr id="67" name="Oval 29"/>
          <p:cNvSpPr>
            <a:spLocks noChangeArrowheads="1"/>
          </p:cNvSpPr>
          <p:nvPr/>
        </p:nvSpPr>
        <p:spPr bwMode="auto">
          <a:xfrm>
            <a:off x="6161284" y="2221689"/>
            <a:ext cx="301312" cy="299767"/>
          </a:xfrm>
          <a:prstGeom prst="ellipse">
            <a:avLst/>
          </a:prstGeom>
          <a:noFill/>
          <a:ln w="46038"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6435" tIns="48218" rIns="96435" bIns="48218" numCol="1" anchor="t" anchorCtr="0" compatLnSpc="1"/>
          <a:lstStyle/>
          <a:p>
            <a:endParaRPr lang="en-US"/>
          </a:p>
        </p:txBody>
      </p:sp>
      <p:sp>
        <p:nvSpPr>
          <p:cNvPr id="68" name="Oval 30"/>
          <p:cNvSpPr>
            <a:spLocks noChangeArrowheads="1"/>
          </p:cNvSpPr>
          <p:nvPr/>
        </p:nvSpPr>
        <p:spPr bwMode="auto">
          <a:xfrm>
            <a:off x="5180088" y="2689881"/>
            <a:ext cx="115889" cy="115890"/>
          </a:xfrm>
          <a:prstGeom prst="ellipse">
            <a:avLst/>
          </a:prstGeom>
          <a:noFill/>
          <a:ln w="11113"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6435" tIns="48218" rIns="96435" bIns="48218" numCol="1" anchor="t" anchorCtr="0" compatLnSpc="1"/>
          <a:lstStyle/>
          <a:p>
            <a:endParaRPr lang="en-US"/>
          </a:p>
        </p:txBody>
      </p:sp>
      <p:sp>
        <p:nvSpPr>
          <p:cNvPr id="69" name="Oval 31"/>
          <p:cNvSpPr>
            <a:spLocks noChangeArrowheads="1"/>
          </p:cNvSpPr>
          <p:nvPr/>
        </p:nvSpPr>
        <p:spPr bwMode="auto">
          <a:xfrm>
            <a:off x="6383791" y="3127170"/>
            <a:ext cx="115889" cy="115890"/>
          </a:xfrm>
          <a:prstGeom prst="ellipse">
            <a:avLst/>
          </a:prstGeom>
          <a:noFill/>
          <a:ln w="6350"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6435" tIns="48218" rIns="96435" bIns="48218" numCol="1" anchor="t" anchorCtr="0" compatLnSpc="1"/>
          <a:lstStyle/>
          <a:p>
            <a:endParaRPr lang="en-US"/>
          </a:p>
        </p:txBody>
      </p:sp>
      <p:sp>
        <p:nvSpPr>
          <p:cNvPr id="78" name="Freeform 32"/>
          <p:cNvSpPr>
            <a:spLocks noEditPoints="1"/>
          </p:cNvSpPr>
          <p:nvPr/>
        </p:nvSpPr>
        <p:spPr bwMode="auto">
          <a:xfrm>
            <a:off x="4923586" y="4329328"/>
            <a:ext cx="324491" cy="188513"/>
          </a:xfrm>
          <a:custGeom>
            <a:avLst/>
            <a:gdLst>
              <a:gd name="T0" fmla="*/ 165 w 173"/>
              <a:gd name="T1" fmla="*/ 34 h 101"/>
              <a:gd name="T2" fmla="*/ 157 w 173"/>
              <a:gd name="T3" fmla="*/ 29 h 101"/>
              <a:gd name="T4" fmla="*/ 160 w 173"/>
              <a:gd name="T5" fmla="*/ 20 h 101"/>
              <a:gd name="T6" fmla="*/ 148 w 173"/>
              <a:gd name="T7" fmla="*/ 18 h 101"/>
              <a:gd name="T8" fmla="*/ 139 w 173"/>
              <a:gd name="T9" fmla="*/ 20 h 101"/>
              <a:gd name="T10" fmla="*/ 130 w 173"/>
              <a:gd name="T11" fmla="*/ 11 h 101"/>
              <a:gd name="T12" fmla="*/ 126 w 173"/>
              <a:gd name="T13" fmla="*/ 23 h 101"/>
              <a:gd name="T14" fmla="*/ 120 w 173"/>
              <a:gd name="T15" fmla="*/ 27 h 101"/>
              <a:gd name="T16" fmla="*/ 107 w 173"/>
              <a:gd name="T17" fmla="*/ 27 h 101"/>
              <a:gd name="T18" fmla="*/ 112 w 173"/>
              <a:gd name="T19" fmla="*/ 38 h 101"/>
              <a:gd name="T20" fmla="*/ 111 w 173"/>
              <a:gd name="T21" fmla="*/ 45 h 101"/>
              <a:gd name="T22" fmla="*/ 102 w 173"/>
              <a:gd name="T23" fmla="*/ 54 h 101"/>
              <a:gd name="T24" fmla="*/ 114 w 173"/>
              <a:gd name="T25" fmla="*/ 58 h 101"/>
              <a:gd name="T26" fmla="*/ 119 w 173"/>
              <a:gd name="T27" fmla="*/ 62 h 101"/>
              <a:gd name="T28" fmla="*/ 115 w 173"/>
              <a:gd name="T29" fmla="*/ 72 h 101"/>
              <a:gd name="T30" fmla="*/ 127 w 173"/>
              <a:gd name="T31" fmla="*/ 75 h 101"/>
              <a:gd name="T32" fmla="*/ 136 w 173"/>
              <a:gd name="T33" fmla="*/ 71 h 101"/>
              <a:gd name="T34" fmla="*/ 140 w 173"/>
              <a:gd name="T35" fmla="*/ 81 h 101"/>
              <a:gd name="T36" fmla="*/ 150 w 173"/>
              <a:gd name="T37" fmla="*/ 74 h 101"/>
              <a:gd name="T38" fmla="*/ 154 w 173"/>
              <a:gd name="T39" fmla="*/ 65 h 101"/>
              <a:gd name="T40" fmla="*/ 163 w 173"/>
              <a:gd name="T41" fmla="*/ 69 h 101"/>
              <a:gd name="T42" fmla="*/ 166 w 173"/>
              <a:gd name="T43" fmla="*/ 57 h 101"/>
              <a:gd name="T44" fmla="*/ 163 w 173"/>
              <a:gd name="T45" fmla="*/ 47 h 101"/>
              <a:gd name="T46" fmla="*/ 172 w 173"/>
              <a:gd name="T47" fmla="*/ 44 h 101"/>
              <a:gd name="T48" fmla="*/ 140 w 173"/>
              <a:gd name="T49" fmla="*/ 54 h 101"/>
              <a:gd name="T50" fmla="*/ 132 w 173"/>
              <a:gd name="T51" fmla="*/ 51 h 101"/>
              <a:gd name="T52" fmla="*/ 130 w 173"/>
              <a:gd name="T53" fmla="*/ 41 h 101"/>
              <a:gd name="T54" fmla="*/ 146 w 173"/>
              <a:gd name="T55" fmla="*/ 44 h 101"/>
              <a:gd name="T56" fmla="*/ 91 w 173"/>
              <a:gd name="T57" fmla="*/ 31 h 101"/>
              <a:gd name="T58" fmla="*/ 80 w 173"/>
              <a:gd name="T59" fmla="*/ 17 h 101"/>
              <a:gd name="T60" fmla="*/ 70 w 173"/>
              <a:gd name="T61" fmla="*/ 5 h 101"/>
              <a:gd name="T62" fmla="*/ 48 w 173"/>
              <a:gd name="T63" fmla="*/ 8 h 101"/>
              <a:gd name="T64" fmla="*/ 37 w 173"/>
              <a:gd name="T65" fmla="*/ 0 h 101"/>
              <a:gd name="T66" fmla="*/ 32 w 173"/>
              <a:gd name="T67" fmla="*/ 13 h 101"/>
              <a:gd name="T68" fmla="*/ 10 w 173"/>
              <a:gd name="T69" fmla="*/ 21 h 101"/>
              <a:gd name="T70" fmla="*/ 9 w 173"/>
              <a:gd name="T71" fmla="*/ 36 h 101"/>
              <a:gd name="T72" fmla="*/ 6 w 173"/>
              <a:gd name="T73" fmla="*/ 54 h 101"/>
              <a:gd name="T74" fmla="*/ 4 w 173"/>
              <a:gd name="T75" fmla="*/ 69 h 101"/>
              <a:gd name="T76" fmla="*/ 23 w 173"/>
              <a:gd name="T77" fmla="*/ 82 h 101"/>
              <a:gd name="T78" fmla="*/ 25 w 173"/>
              <a:gd name="T79" fmla="*/ 95 h 101"/>
              <a:gd name="T80" fmla="*/ 37 w 173"/>
              <a:gd name="T81" fmla="*/ 90 h 101"/>
              <a:gd name="T82" fmla="*/ 58 w 173"/>
              <a:gd name="T83" fmla="*/ 100 h 101"/>
              <a:gd name="T84" fmla="*/ 70 w 173"/>
              <a:gd name="T85" fmla="*/ 91 h 101"/>
              <a:gd name="T86" fmla="*/ 84 w 173"/>
              <a:gd name="T87" fmla="*/ 79 h 101"/>
              <a:gd name="T88" fmla="*/ 96 w 173"/>
              <a:gd name="T89" fmla="*/ 71 h 101"/>
              <a:gd name="T90" fmla="*/ 93 w 173"/>
              <a:gd name="T91" fmla="*/ 48 h 101"/>
              <a:gd name="T92" fmla="*/ 101 w 173"/>
              <a:gd name="T93" fmla="*/ 37 h 101"/>
              <a:gd name="T94" fmla="*/ 73 w 173"/>
              <a:gd name="T95" fmla="*/ 63 h 101"/>
              <a:gd name="T96" fmla="*/ 38 w 173"/>
              <a:gd name="T97" fmla="*/ 72 h 101"/>
              <a:gd name="T98" fmla="*/ 28 w 173"/>
              <a:gd name="T99" fmla="*/ 38 h 101"/>
              <a:gd name="T100" fmla="*/ 44 w 173"/>
              <a:gd name="T101" fmla="*/ 25 h 101"/>
              <a:gd name="T102" fmla="*/ 76 w 173"/>
              <a:gd name="T103" fmla="*/ 44 h 101"/>
              <a:gd name="T104" fmla="*/ 59 w 173"/>
              <a:gd name="T105" fmla="*/ 35 h 101"/>
              <a:gd name="T106" fmla="*/ 36 w 173"/>
              <a:gd name="T107" fmla="*/ 42 h 101"/>
              <a:gd name="T108" fmla="*/ 42 w 173"/>
              <a:gd name="T109" fmla="*/ 65 h 101"/>
              <a:gd name="T110" fmla="*/ 65 w 173"/>
              <a:gd name="T111" fmla="*/ 59 h 101"/>
              <a:gd name="T112" fmla="*/ 59 w 173"/>
              <a:gd name="T113" fmla="*/ 35 h 101"/>
              <a:gd name="T114" fmla="*/ 51 w 173"/>
              <a:gd name="T115" fmla="*/ 5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3" h="101">
                <a:moveTo>
                  <a:pt x="173" y="39"/>
                </a:moveTo>
                <a:cubicBezTo>
                  <a:pt x="172" y="37"/>
                  <a:pt x="171" y="35"/>
                  <a:pt x="170" y="35"/>
                </a:cubicBezTo>
                <a:cubicBezTo>
                  <a:pt x="168" y="34"/>
                  <a:pt x="167" y="33"/>
                  <a:pt x="165" y="34"/>
                </a:cubicBezTo>
                <a:cubicBezTo>
                  <a:pt x="161" y="35"/>
                  <a:pt x="161" y="35"/>
                  <a:pt x="161" y="35"/>
                </a:cubicBezTo>
                <a:cubicBezTo>
                  <a:pt x="161" y="35"/>
                  <a:pt x="161" y="35"/>
                  <a:pt x="161" y="35"/>
                </a:cubicBezTo>
                <a:cubicBezTo>
                  <a:pt x="160" y="32"/>
                  <a:pt x="158" y="30"/>
                  <a:pt x="157" y="29"/>
                </a:cubicBezTo>
                <a:cubicBezTo>
                  <a:pt x="157" y="28"/>
                  <a:pt x="157" y="28"/>
                  <a:pt x="157" y="28"/>
                </a:cubicBezTo>
                <a:cubicBezTo>
                  <a:pt x="159" y="25"/>
                  <a:pt x="159" y="25"/>
                  <a:pt x="159" y="25"/>
                </a:cubicBezTo>
                <a:cubicBezTo>
                  <a:pt x="160" y="23"/>
                  <a:pt x="160" y="21"/>
                  <a:pt x="160" y="20"/>
                </a:cubicBezTo>
                <a:cubicBezTo>
                  <a:pt x="159" y="18"/>
                  <a:pt x="158" y="17"/>
                  <a:pt x="157" y="16"/>
                </a:cubicBezTo>
                <a:cubicBezTo>
                  <a:pt x="155" y="15"/>
                  <a:pt x="154" y="15"/>
                  <a:pt x="152" y="15"/>
                </a:cubicBezTo>
                <a:cubicBezTo>
                  <a:pt x="150" y="16"/>
                  <a:pt x="149" y="16"/>
                  <a:pt x="148" y="18"/>
                </a:cubicBezTo>
                <a:cubicBezTo>
                  <a:pt x="146" y="21"/>
                  <a:pt x="146" y="21"/>
                  <a:pt x="146" y="21"/>
                </a:cubicBezTo>
                <a:cubicBezTo>
                  <a:pt x="143" y="21"/>
                  <a:pt x="141" y="20"/>
                  <a:pt x="139" y="20"/>
                </a:cubicBezTo>
                <a:cubicBezTo>
                  <a:pt x="139" y="20"/>
                  <a:pt x="139" y="20"/>
                  <a:pt x="139" y="20"/>
                </a:cubicBezTo>
                <a:cubicBezTo>
                  <a:pt x="137" y="16"/>
                  <a:pt x="137" y="16"/>
                  <a:pt x="137" y="16"/>
                </a:cubicBezTo>
                <a:cubicBezTo>
                  <a:pt x="137" y="14"/>
                  <a:pt x="136" y="13"/>
                  <a:pt x="135" y="12"/>
                </a:cubicBezTo>
                <a:cubicBezTo>
                  <a:pt x="133" y="11"/>
                  <a:pt x="132" y="10"/>
                  <a:pt x="130" y="11"/>
                </a:cubicBezTo>
                <a:cubicBezTo>
                  <a:pt x="128" y="11"/>
                  <a:pt x="127" y="12"/>
                  <a:pt x="126" y="14"/>
                </a:cubicBezTo>
                <a:cubicBezTo>
                  <a:pt x="124" y="15"/>
                  <a:pt x="124" y="17"/>
                  <a:pt x="125" y="19"/>
                </a:cubicBezTo>
                <a:cubicBezTo>
                  <a:pt x="126" y="23"/>
                  <a:pt x="126" y="23"/>
                  <a:pt x="126" y="23"/>
                </a:cubicBezTo>
                <a:cubicBezTo>
                  <a:pt x="126" y="23"/>
                  <a:pt x="126" y="23"/>
                  <a:pt x="126" y="23"/>
                </a:cubicBezTo>
                <a:cubicBezTo>
                  <a:pt x="124" y="24"/>
                  <a:pt x="122" y="26"/>
                  <a:pt x="120" y="27"/>
                </a:cubicBezTo>
                <a:cubicBezTo>
                  <a:pt x="120" y="27"/>
                  <a:pt x="120" y="27"/>
                  <a:pt x="120" y="27"/>
                </a:cubicBezTo>
                <a:cubicBezTo>
                  <a:pt x="116" y="25"/>
                  <a:pt x="116" y="25"/>
                  <a:pt x="116" y="25"/>
                </a:cubicBezTo>
                <a:cubicBezTo>
                  <a:pt x="114" y="24"/>
                  <a:pt x="113" y="23"/>
                  <a:pt x="111" y="24"/>
                </a:cubicBezTo>
                <a:cubicBezTo>
                  <a:pt x="109" y="24"/>
                  <a:pt x="108" y="25"/>
                  <a:pt x="107" y="27"/>
                </a:cubicBezTo>
                <a:cubicBezTo>
                  <a:pt x="106" y="28"/>
                  <a:pt x="105" y="30"/>
                  <a:pt x="106" y="31"/>
                </a:cubicBezTo>
                <a:cubicBezTo>
                  <a:pt x="106" y="33"/>
                  <a:pt x="107" y="35"/>
                  <a:pt x="109" y="36"/>
                </a:cubicBezTo>
                <a:cubicBezTo>
                  <a:pt x="112" y="38"/>
                  <a:pt x="112" y="38"/>
                  <a:pt x="112" y="38"/>
                </a:cubicBezTo>
                <a:cubicBezTo>
                  <a:pt x="113" y="38"/>
                  <a:pt x="113" y="38"/>
                  <a:pt x="114" y="39"/>
                </a:cubicBezTo>
                <a:cubicBezTo>
                  <a:pt x="113" y="41"/>
                  <a:pt x="113" y="43"/>
                  <a:pt x="113" y="45"/>
                </a:cubicBezTo>
                <a:cubicBezTo>
                  <a:pt x="112" y="45"/>
                  <a:pt x="112" y="45"/>
                  <a:pt x="111" y="45"/>
                </a:cubicBezTo>
                <a:cubicBezTo>
                  <a:pt x="107" y="46"/>
                  <a:pt x="107" y="46"/>
                  <a:pt x="107" y="46"/>
                </a:cubicBezTo>
                <a:cubicBezTo>
                  <a:pt x="105" y="46"/>
                  <a:pt x="104" y="47"/>
                  <a:pt x="103" y="49"/>
                </a:cubicBezTo>
                <a:cubicBezTo>
                  <a:pt x="102" y="50"/>
                  <a:pt x="101" y="52"/>
                  <a:pt x="102" y="54"/>
                </a:cubicBezTo>
                <a:cubicBezTo>
                  <a:pt x="102" y="56"/>
                  <a:pt x="103" y="57"/>
                  <a:pt x="105" y="58"/>
                </a:cubicBezTo>
                <a:cubicBezTo>
                  <a:pt x="106" y="59"/>
                  <a:pt x="108" y="59"/>
                  <a:pt x="110" y="59"/>
                </a:cubicBezTo>
                <a:cubicBezTo>
                  <a:pt x="114" y="58"/>
                  <a:pt x="114" y="58"/>
                  <a:pt x="114" y="58"/>
                </a:cubicBezTo>
                <a:cubicBezTo>
                  <a:pt x="114" y="58"/>
                  <a:pt x="115" y="57"/>
                  <a:pt x="115" y="57"/>
                </a:cubicBezTo>
                <a:cubicBezTo>
                  <a:pt x="117" y="59"/>
                  <a:pt x="117" y="60"/>
                  <a:pt x="119" y="62"/>
                </a:cubicBezTo>
                <a:cubicBezTo>
                  <a:pt x="119" y="62"/>
                  <a:pt x="119" y="62"/>
                  <a:pt x="119" y="62"/>
                </a:cubicBezTo>
                <a:cubicBezTo>
                  <a:pt x="119" y="63"/>
                  <a:pt x="118" y="63"/>
                  <a:pt x="118" y="64"/>
                </a:cubicBezTo>
                <a:cubicBezTo>
                  <a:pt x="115" y="68"/>
                  <a:pt x="115" y="68"/>
                  <a:pt x="115" y="68"/>
                </a:cubicBezTo>
                <a:cubicBezTo>
                  <a:pt x="115" y="69"/>
                  <a:pt x="114" y="71"/>
                  <a:pt x="115" y="72"/>
                </a:cubicBezTo>
                <a:cubicBezTo>
                  <a:pt x="115" y="74"/>
                  <a:pt x="116" y="76"/>
                  <a:pt x="117" y="77"/>
                </a:cubicBezTo>
                <a:cubicBezTo>
                  <a:pt x="119" y="78"/>
                  <a:pt x="121" y="78"/>
                  <a:pt x="123" y="78"/>
                </a:cubicBezTo>
                <a:cubicBezTo>
                  <a:pt x="124" y="77"/>
                  <a:pt x="126" y="76"/>
                  <a:pt x="127" y="75"/>
                </a:cubicBezTo>
                <a:cubicBezTo>
                  <a:pt x="129" y="71"/>
                  <a:pt x="129" y="71"/>
                  <a:pt x="129" y="71"/>
                </a:cubicBezTo>
                <a:cubicBezTo>
                  <a:pt x="129" y="71"/>
                  <a:pt x="130" y="70"/>
                  <a:pt x="130" y="69"/>
                </a:cubicBezTo>
                <a:cubicBezTo>
                  <a:pt x="132" y="70"/>
                  <a:pt x="134" y="71"/>
                  <a:pt x="136" y="71"/>
                </a:cubicBezTo>
                <a:cubicBezTo>
                  <a:pt x="136" y="73"/>
                  <a:pt x="136" y="73"/>
                  <a:pt x="136" y="73"/>
                </a:cubicBezTo>
                <a:cubicBezTo>
                  <a:pt x="137" y="76"/>
                  <a:pt x="137" y="76"/>
                  <a:pt x="137" y="76"/>
                </a:cubicBezTo>
                <a:cubicBezTo>
                  <a:pt x="137" y="78"/>
                  <a:pt x="138" y="80"/>
                  <a:pt x="140" y="81"/>
                </a:cubicBezTo>
                <a:cubicBezTo>
                  <a:pt x="141" y="82"/>
                  <a:pt x="143" y="82"/>
                  <a:pt x="145" y="82"/>
                </a:cubicBezTo>
                <a:cubicBezTo>
                  <a:pt x="146" y="81"/>
                  <a:pt x="148" y="80"/>
                  <a:pt x="149" y="79"/>
                </a:cubicBezTo>
                <a:cubicBezTo>
                  <a:pt x="150" y="77"/>
                  <a:pt x="150" y="75"/>
                  <a:pt x="150" y="74"/>
                </a:cubicBezTo>
                <a:cubicBezTo>
                  <a:pt x="149" y="70"/>
                  <a:pt x="149" y="70"/>
                  <a:pt x="149" y="70"/>
                </a:cubicBezTo>
                <a:cubicBezTo>
                  <a:pt x="149" y="69"/>
                  <a:pt x="149" y="69"/>
                  <a:pt x="148" y="68"/>
                </a:cubicBezTo>
                <a:cubicBezTo>
                  <a:pt x="151" y="67"/>
                  <a:pt x="152" y="66"/>
                  <a:pt x="154" y="65"/>
                </a:cubicBezTo>
                <a:cubicBezTo>
                  <a:pt x="154" y="65"/>
                  <a:pt x="155" y="65"/>
                  <a:pt x="155" y="66"/>
                </a:cubicBezTo>
                <a:cubicBezTo>
                  <a:pt x="158" y="68"/>
                  <a:pt x="158" y="68"/>
                  <a:pt x="158" y="68"/>
                </a:cubicBezTo>
                <a:cubicBezTo>
                  <a:pt x="159" y="69"/>
                  <a:pt x="161" y="69"/>
                  <a:pt x="163" y="69"/>
                </a:cubicBezTo>
                <a:cubicBezTo>
                  <a:pt x="165" y="69"/>
                  <a:pt x="166" y="68"/>
                  <a:pt x="167" y="66"/>
                </a:cubicBezTo>
                <a:cubicBezTo>
                  <a:pt x="168" y="65"/>
                  <a:pt x="169" y="63"/>
                  <a:pt x="168" y="62"/>
                </a:cubicBezTo>
                <a:cubicBezTo>
                  <a:pt x="168" y="60"/>
                  <a:pt x="167" y="58"/>
                  <a:pt x="166" y="57"/>
                </a:cubicBezTo>
                <a:cubicBezTo>
                  <a:pt x="163" y="55"/>
                  <a:pt x="163" y="55"/>
                  <a:pt x="163" y="55"/>
                </a:cubicBezTo>
                <a:cubicBezTo>
                  <a:pt x="162" y="54"/>
                  <a:pt x="162" y="54"/>
                  <a:pt x="161" y="54"/>
                </a:cubicBezTo>
                <a:cubicBezTo>
                  <a:pt x="162" y="52"/>
                  <a:pt x="163" y="50"/>
                  <a:pt x="163" y="47"/>
                </a:cubicBezTo>
                <a:cubicBezTo>
                  <a:pt x="164" y="47"/>
                  <a:pt x="164" y="47"/>
                  <a:pt x="164" y="47"/>
                </a:cubicBezTo>
                <a:cubicBezTo>
                  <a:pt x="168" y="47"/>
                  <a:pt x="168" y="47"/>
                  <a:pt x="168" y="47"/>
                </a:cubicBezTo>
                <a:cubicBezTo>
                  <a:pt x="169" y="46"/>
                  <a:pt x="171" y="45"/>
                  <a:pt x="172" y="44"/>
                </a:cubicBezTo>
                <a:cubicBezTo>
                  <a:pt x="173" y="42"/>
                  <a:pt x="173" y="41"/>
                  <a:pt x="173" y="39"/>
                </a:cubicBezTo>
                <a:close/>
                <a:moveTo>
                  <a:pt x="145" y="50"/>
                </a:moveTo>
                <a:cubicBezTo>
                  <a:pt x="144" y="52"/>
                  <a:pt x="142" y="53"/>
                  <a:pt x="140" y="54"/>
                </a:cubicBezTo>
                <a:cubicBezTo>
                  <a:pt x="137" y="54"/>
                  <a:pt x="135" y="54"/>
                  <a:pt x="133" y="53"/>
                </a:cubicBezTo>
                <a:cubicBezTo>
                  <a:pt x="133" y="53"/>
                  <a:pt x="133" y="53"/>
                  <a:pt x="133" y="53"/>
                </a:cubicBezTo>
                <a:cubicBezTo>
                  <a:pt x="133" y="52"/>
                  <a:pt x="132" y="52"/>
                  <a:pt x="132" y="51"/>
                </a:cubicBezTo>
                <a:cubicBezTo>
                  <a:pt x="132" y="51"/>
                  <a:pt x="131" y="51"/>
                  <a:pt x="131" y="51"/>
                </a:cubicBezTo>
                <a:cubicBezTo>
                  <a:pt x="130" y="50"/>
                  <a:pt x="130" y="49"/>
                  <a:pt x="129" y="47"/>
                </a:cubicBezTo>
                <a:cubicBezTo>
                  <a:pt x="129" y="45"/>
                  <a:pt x="129" y="43"/>
                  <a:pt x="130" y="41"/>
                </a:cubicBezTo>
                <a:cubicBezTo>
                  <a:pt x="132" y="38"/>
                  <a:pt x="134" y="37"/>
                  <a:pt x="136" y="37"/>
                </a:cubicBezTo>
                <a:cubicBezTo>
                  <a:pt x="138" y="37"/>
                  <a:pt x="140" y="37"/>
                  <a:pt x="143" y="38"/>
                </a:cubicBezTo>
                <a:cubicBezTo>
                  <a:pt x="145" y="40"/>
                  <a:pt x="146" y="41"/>
                  <a:pt x="146" y="44"/>
                </a:cubicBezTo>
                <a:cubicBezTo>
                  <a:pt x="147" y="46"/>
                  <a:pt x="146" y="48"/>
                  <a:pt x="145" y="50"/>
                </a:cubicBezTo>
                <a:close/>
                <a:moveTo>
                  <a:pt x="97" y="32"/>
                </a:moveTo>
                <a:cubicBezTo>
                  <a:pt x="95" y="31"/>
                  <a:pt x="93" y="31"/>
                  <a:pt x="91" y="31"/>
                </a:cubicBezTo>
                <a:cubicBezTo>
                  <a:pt x="89" y="32"/>
                  <a:pt x="89" y="32"/>
                  <a:pt x="89" y="32"/>
                </a:cubicBezTo>
                <a:cubicBezTo>
                  <a:pt x="86" y="27"/>
                  <a:pt x="83" y="22"/>
                  <a:pt x="79" y="19"/>
                </a:cubicBezTo>
                <a:cubicBezTo>
                  <a:pt x="80" y="17"/>
                  <a:pt x="80" y="17"/>
                  <a:pt x="80" y="17"/>
                </a:cubicBezTo>
                <a:cubicBezTo>
                  <a:pt x="81" y="15"/>
                  <a:pt x="81" y="13"/>
                  <a:pt x="80" y="10"/>
                </a:cubicBezTo>
                <a:cubicBezTo>
                  <a:pt x="80" y="8"/>
                  <a:pt x="79" y="6"/>
                  <a:pt x="77" y="5"/>
                </a:cubicBezTo>
                <a:cubicBezTo>
                  <a:pt x="74" y="4"/>
                  <a:pt x="73" y="4"/>
                  <a:pt x="70" y="5"/>
                </a:cubicBezTo>
                <a:cubicBezTo>
                  <a:pt x="68" y="5"/>
                  <a:pt x="67" y="6"/>
                  <a:pt x="66" y="9"/>
                </a:cubicBezTo>
                <a:cubicBezTo>
                  <a:pt x="64" y="10"/>
                  <a:pt x="64" y="10"/>
                  <a:pt x="64" y="10"/>
                </a:cubicBezTo>
                <a:cubicBezTo>
                  <a:pt x="59" y="8"/>
                  <a:pt x="53" y="8"/>
                  <a:pt x="48" y="8"/>
                </a:cubicBezTo>
                <a:cubicBezTo>
                  <a:pt x="47" y="6"/>
                  <a:pt x="47" y="6"/>
                  <a:pt x="47" y="6"/>
                </a:cubicBezTo>
                <a:cubicBezTo>
                  <a:pt x="47" y="4"/>
                  <a:pt x="45" y="2"/>
                  <a:pt x="43" y="1"/>
                </a:cubicBezTo>
                <a:cubicBezTo>
                  <a:pt x="41" y="0"/>
                  <a:pt x="39" y="0"/>
                  <a:pt x="37" y="0"/>
                </a:cubicBezTo>
                <a:cubicBezTo>
                  <a:pt x="35" y="1"/>
                  <a:pt x="33" y="2"/>
                  <a:pt x="32" y="4"/>
                </a:cubicBezTo>
                <a:cubicBezTo>
                  <a:pt x="31" y="6"/>
                  <a:pt x="31" y="8"/>
                  <a:pt x="31" y="10"/>
                </a:cubicBezTo>
                <a:cubicBezTo>
                  <a:pt x="32" y="13"/>
                  <a:pt x="32" y="13"/>
                  <a:pt x="32" y="13"/>
                </a:cubicBezTo>
                <a:cubicBezTo>
                  <a:pt x="27" y="15"/>
                  <a:pt x="22" y="18"/>
                  <a:pt x="19" y="23"/>
                </a:cubicBezTo>
                <a:cubicBezTo>
                  <a:pt x="17" y="22"/>
                  <a:pt x="17" y="22"/>
                  <a:pt x="17" y="22"/>
                </a:cubicBezTo>
                <a:cubicBezTo>
                  <a:pt x="15" y="20"/>
                  <a:pt x="13" y="20"/>
                  <a:pt x="10" y="21"/>
                </a:cubicBezTo>
                <a:cubicBezTo>
                  <a:pt x="8" y="21"/>
                  <a:pt x="7" y="22"/>
                  <a:pt x="5" y="25"/>
                </a:cubicBezTo>
                <a:cubicBezTo>
                  <a:pt x="4" y="27"/>
                  <a:pt x="4" y="28"/>
                  <a:pt x="5" y="31"/>
                </a:cubicBezTo>
                <a:cubicBezTo>
                  <a:pt x="5" y="33"/>
                  <a:pt x="6" y="35"/>
                  <a:pt x="9" y="36"/>
                </a:cubicBezTo>
                <a:cubicBezTo>
                  <a:pt x="11" y="37"/>
                  <a:pt x="11" y="37"/>
                  <a:pt x="11" y="37"/>
                </a:cubicBezTo>
                <a:cubicBezTo>
                  <a:pt x="9" y="42"/>
                  <a:pt x="8" y="48"/>
                  <a:pt x="9" y="53"/>
                </a:cubicBezTo>
                <a:cubicBezTo>
                  <a:pt x="6" y="54"/>
                  <a:pt x="6" y="54"/>
                  <a:pt x="6" y="54"/>
                </a:cubicBezTo>
                <a:cubicBezTo>
                  <a:pt x="4" y="54"/>
                  <a:pt x="2" y="56"/>
                  <a:pt x="1" y="58"/>
                </a:cubicBezTo>
                <a:cubicBezTo>
                  <a:pt x="0" y="60"/>
                  <a:pt x="0" y="62"/>
                  <a:pt x="0" y="64"/>
                </a:cubicBezTo>
                <a:cubicBezTo>
                  <a:pt x="1" y="66"/>
                  <a:pt x="2" y="68"/>
                  <a:pt x="4" y="69"/>
                </a:cubicBezTo>
                <a:cubicBezTo>
                  <a:pt x="6" y="71"/>
                  <a:pt x="8" y="71"/>
                  <a:pt x="10" y="70"/>
                </a:cubicBezTo>
                <a:cubicBezTo>
                  <a:pt x="13" y="69"/>
                  <a:pt x="13" y="69"/>
                  <a:pt x="13" y="69"/>
                </a:cubicBezTo>
                <a:cubicBezTo>
                  <a:pt x="16" y="74"/>
                  <a:pt x="19" y="78"/>
                  <a:pt x="23" y="82"/>
                </a:cubicBezTo>
                <a:cubicBezTo>
                  <a:pt x="22" y="84"/>
                  <a:pt x="22" y="84"/>
                  <a:pt x="22" y="84"/>
                </a:cubicBezTo>
                <a:cubicBezTo>
                  <a:pt x="20" y="87"/>
                  <a:pt x="20" y="88"/>
                  <a:pt x="21" y="91"/>
                </a:cubicBezTo>
                <a:cubicBezTo>
                  <a:pt x="21" y="93"/>
                  <a:pt x="22" y="94"/>
                  <a:pt x="25" y="95"/>
                </a:cubicBezTo>
                <a:cubicBezTo>
                  <a:pt x="26" y="97"/>
                  <a:pt x="29" y="97"/>
                  <a:pt x="31" y="96"/>
                </a:cubicBezTo>
                <a:cubicBezTo>
                  <a:pt x="33" y="96"/>
                  <a:pt x="35" y="94"/>
                  <a:pt x="36" y="93"/>
                </a:cubicBezTo>
                <a:cubicBezTo>
                  <a:pt x="37" y="90"/>
                  <a:pt x="37" y="90"/>
                  <a:pt x="37" y="90"/>
                </a:cubicBezTo>
                <a:cubicBezTo>
                  <a:pt x="42" y="92"/>
                  <a:pt x="48" y="93"/>
                  <a:pt x="53" y="92"/>
                </a:cubicBezTo>
                <a:cubicBezTo>
                  <a:pt x="54" y="95"/>
                  <a:pt x="54" y="95"/>
                  <a:pt x="54" y="95"/>
                </a:cubicBezTo>
                <a:cubicBezTo>
                  <a:pt x="54" y="97"/>
                  <a:pt x="55" y="99"/>
                  <a:pt x="58" y="100"/>
                </a:cubicBezTo>
                <a:cubicBezTo>
                  <a:pt x="60" y="101"/>
                  <a:pt x="62" y="101"/>
                  <a:pt x="64" y="101"/>
                </a:cubicBezTo>
                <a:cubicBezTo>
                  <a:pt x="66" y="100"/>
                  <a:pt x="68" y="99"/>
                  <a:pt x="69" y="97"/>
                </a:cubicBezTo>
                <a:cubicBezTo>
                  <a:pt x="70" y="95"/>
                  <a:pt x="70" y="93"/>
                  <a:pt x="70" y="91"/>
                </a:cubicBezTo>
                <a:cubicBezTo>
                  <a:pt x="69" y="88"/>
                  <a:pt x="69" y="88"/>
                  <a:pt x="69" y="88"/>
                </a:cubicBezTo>
                <a:cubicBezTo>
                  <a:pt x="74" y="86"/>
                  <a:pt x="79" y="82"/>
                  <a:pt x="82" y="78"/>
                </a:cubicBezTo>
                <a:cubicBezTo>
                  <a:pt x="84" y="79"/>
                  <a:pt x="84" y="79"/>
                  <a:pt x="84" y="79"/>
                </a:cubicBezTo>
                <a:cubicBezTo>
                  <a:pt x="86" y="81"/>
                  <a:pt x="88" y="81"/>
                  <a:pt x="91" y="81"/>
                </a:cubicBezTo>
                <a:cubicBezTo>
                  <a:pt x="93" y="80"/>
                  <a:pt x="94" y="79"/>
                  <a:pt x="96" y="76"/>
                </a:cubicBezTo>
                <a:cubicBezTo>
                  <a:pt x="96" y="75"/>
                  <a:pt x="97" y="72"/>
                  <a:pt x="96" y="71"/>
                </a:cubicBezTo>
                <a:cubicBezTo>
                  <a:pt x="96" y="68"/>
                  <a:pt x="95" y="66"/>
                  <a:pt x="92" y="65"/>
                </a:cubicBezTo>
                <a:cubicBezTo>
                  <a:pt x="91" y="64"/>
                  <a:pt x="91" y="64"/>
                  <a:pt x="91" y="64"/>
                </a:cubicBezTo>
                <a:cubicBezTo>
                  <a:pt x="92" y="59"/>
                  <a:pt x="93" y="53"/>
                  <a:pt x="93" y="48"/>
                </a:cubicBezTo>
                <a:cubicBezTo>
                  <a:pt x="95" y="47"/>
                  <a:pt x="95" y="47"/>
                  <a:pt x="95" y="47"/>
                </a:cubicBezTo>
                <a:cubicBezTo>
                  <a:pt x="97" y="47"/>
                  <a:pt x="99" y="46"/>
                  <a:pt x="100" y="43"/>
                </a:cubicBezTo>
                <a:cubicBezTo>
                  <a:pt x="101" y="41"/>
                  <a:pt x="102" y="39"/>
                  <a:pt x="101" y="37"/>
                </a:cubicBezTo>
                <a:cubicBezTo>
                  <a:pt x="101" y="35"/>
                  <a:pt x="99" y="33"/>
                  <a:pt x="97" y="32"/>
                </a:cubicBezTo>
                <a:close/>
                <a:moveTo>
                  <a:pt x="73" y="63"/>
                </a:moveTo>
                <a:cubicBezTo>
                  <a:pt x="73" y="63"/>
                  <a:pt x="73" y="63"/>
                  <a:pt x="73" y="63"/>
                </a:cubicBezTo>
                <a:cubicBezTo>
                  <a:pt x="69" y="69"/>
                  <a:pt x="64" y="73"/>
                  <a:pt x="57" y="75"/>
                </a:cubicBezTo>
                <a:cubicBezTo>
                  <a:pt x="57" y="75"/>
                  <a:pt x="57" y="75"/>
                  <a:pt x="57" y="75"/>
                </a:cubicBezTo>
                <a:cubicBezTo>
                  <a:pt x="50" y="77"/>
                  <a:pt x="44" y="76"/>
                  <a:pt x="38" y="72"/>
                </a:cubicBezTo>
                <a:cubicBezTo>
                  <a:pt x="32" y="69"/>
                  <a:pt x="28" y="64"/>
                  <a:pt x="26" y="57"/>
                </a:cubicBezTo>
                <a:cubicBezTo>
                  <a:pt x="26" y="57"/>
                  <a:pt x="26" y="57"/>
                  <a:pt x="26" y="57"/>
                </a:cubicBezTo>
                <a:cubicBezTo>
                  <a:pt x="24" y="50"/>
                  <a:pt x="25" y="44"/>
                  <a:pt x="28" y="38"/>
                </a:cubicBezTo>
                <a:cubicBezTo>
                  <a:pt x="28" y="38"/>
                  <a:pt x="28" y="38"/>
                  <a:pt x="29" y="37"/>
                </a:cubicBezTo>
                <a:cubicBezTo>
                  <a:pt x="32" y="31"/>
                  <a:pt x="37" y="28"/>
                  <a:pt x="44" y="26"/>
                </a:cubicBezTo>
                <a:cubicBezTo>
                  <a:pt x="44" y="25"/>
                  <a:pt x="44" y="25"/>
                  <a:pt x="44" y="25"/>
                </a:cubicBezTo>
                <a:cubicBezTo>
                  <a:pt x="51" y="24"/>
                  <a:pt x="57" y="25"/>
                  <a:pt x="63" y="28"/>
                </a:cubicBezTo>
                <a:cubicBezTo>
                  <a:pt x="70" y="32"/>
                  <a:pt x="73" y="37"/>
                  <a:pt x="75" y="44"/>
                </a:cubicBezTo>
                <a:cubicBezTo>
                  <a:pt x="76" y="44"/>
                  <a:pt x="76" y="44"/>
                  <a:pt x="76" y="44"/>
                </a:cubicBezTo>
                <a:cubicBezTo>
                  <a:pt x="77" y="50"/>
                  <a:pt x="76" y="57"/>
                  <a:pt x="73" y="63"/>
                </a:cubicBezTo>
                <a:close/>
                <a:moveTo>
                  <a:pt x="59" y="35"/>
                </a:moveTo>
                <a:cubicBezTo>
                  <a:pt x="59" y="35"/>
                  <a:pt x="59" y="35"/>
                  <a:pt x="59" y="35"/>
                </a:cubicBezTo>
                <a:cubicBezTo>
                  <a:pt x="55" y="33"/>
                  <a:pt x="51" y="33"/>
                  <a:pt x="46" y="34"/>
                </a:cubicBezTo>
                <a:cubicBezTo>
                  <a:pt x="42" y="35"/>
                  <a:pt x="38" y="38"/>
                  <a:pt x="36" y="42"/>
                </a:cubicBezTo>
                <a:cubicBezTo>
                  <a:pt x="36" y="42"/>
                  <a:pt x="36" y="42"/>
                  <a:pt x="36" y="42"/>
                </a:cubicBezTo>
                <a:cubicBezTo>
                  <a:pt x="34" y="46"/>
                  <a:pt x="33" y="50"/>
                  <a:pt x="35" y="54"/>
                </a:cubicBezTo>
                <a:cubicBezTo>
                  <a:pt x="35" y="55"/>
                  <a:pt x="35" y="55"/>
                  <a:pt x="35" y="55"/>
                </a:cubicBezTo>
                <a:cubicBezTo>
                  <a:pt x="36" y="59"/>
                  <a:pt x="38" y="62"/>
                  <a:pt x="42" y="65"/>
                </a:cubicBezTo>
                <a:cubicBezTo>
                  <a:pt x="46" y="67"/>
                  <a:pt x="50" y="68"/>
                  <a:pt x="55" y="67"/>
                </a:cubicBezTo>
                <a:cubicBezTo>
                  <a:pt x="55" y="66"/>
                  <a:pt x="55" y="66"/>
                  <a:pt x="55" y="66"/>
                </a:cubicBezTo>
                <a:cubicBezTo>
                  <a:pt x="59" y="65"/>
                  <a:pt x="63" y="63"/>
                  <a:pt x="65" y="59"/>
                </a:cubicBezTo>
                <a:cubicBezTo>
                  <a:pt x="65" y="59"/>
                  <a:pt x="65" y="59"/>
                  <a:pt x="65" y="59"/>
                </a:cubicBezTo>
                <a:cubicBezTo>
                  <a:pt x="67" y="54"/>
                  <a:pt x="68" y="50"/>
                  <a:pt x="67" y="46"/>
                </a:cubicBezTo>
                <a:cubicBezTo>
                  <a:pt x="66" y="41"/>
                  <a:pt x="63" y="38"/>
                  <a:pt x="59" y="35"/>
                </a:cubicBezTo>
                <a:close/>
                <a:moveTo>
                  <a:pt x="51" y="50"/>
                </a:moveTo>
                <a:cubicBezTo>
                  <a:pt x="51" y="50"/>
                  <a:pt x="51" y="50"/>
                  <a:pt x="51" y="50"/>
                </a:cubicBezTo>
                <a:cubicBezTo>
                  <a:pt x="50" y="50"/>
                  <a:pt x="50" y="50"/>
                  <a:pt x="51" y="50"/>
                </a:cubicBezTo>
                <a:cubicBezTo>
                  <a:pt x="51" y="50"/>
                  <a:pt x="51" y="50"/>
                  <a:pt x="51" y="5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79" name="Freeform 33"/>
          <p:cNvSpPr/>
          <p:nvPr/>
        </p:nvSpPr>
        <p:spPr bwMode="auto">
          <a:xfrm>
            <a:off x="7517962" y="4100641"/>
            <a:ext cx="307492" cy="310584"/>
          </a:xfrm>
          <a:custGeom>
            <a:avLst/>
            <a:gdLst>
              <a:gd name="T0" fmla="*/ 158 w 165"/>
              <a:gd name="T1" fmla="*/ 9 h 166"/>
              <a:gd name="T2" fmla="*/ 142 w 165"/>
              <a:gd name="T3" fmla="*/ 24 h 166"/>
              <a:gd name="T4" fmla="*/ 141 w 165"/>
              <a:gd name="T5" fmla="*/ 23 h 166"/>
              <a:gd name="T6" fmla="*/ 83 w 165"/>
              <a:gd name="T7" fmla="*/ 0 h 166"/>
              <a:gd name="T8" fmla="*/ 24 w 165"/>
              <a:gd name="T9" fmla="*/ 24 h 166"/>
              <a:gd name="T10" fmla="*/ 0 w 165"/>
              <a:gd name="T11" fmla="*/ 83 h 166"/>
              <a:gd name="T12" fmla="*/ 24 w 165"/>
              <a:gd name="T13" fmla="*/ 142 h 166"/>
              <a:gd name="T14" fmla="*/ 83 w 165"/>
              <a:gd name="T15" fmla="*/ 166 h 166"/>
              <a:gd name="T16" fmla="*/ 142 w 165"/>
              <a:gd name="T17" fmla="*/ 142 h 166"/>
              <a:gd name="T18" fmla="*/ 161 w 165"/>
              <a:gd name="T19" fmla="*/ 113 h 166"/>
              <a:gd name="T20" fmla="*/ 122 w 165"/>
              <a:gd name="T21" fmla="*/ 99 h 166"/>
              <a:gd name="T22" fmla="*/ 113 w 165"/>
              <a:gd name="T23" fmla="*/ 112 h 166"/>
              <a:gd name="T24" fmla="*/ 83 w 165"/>
              <a:gd name="T25" fmla="*/ 125 h 166"/>
              <a:gd name="T26" fmla="*/ 54 w 165"/>
              <a:gd name="T27" fmla="*/ 112 h 166"/>
              <a:gd name="T28" fmla="*/ 42 w 165"/>
              <a:gd name="T29" fmla="*/ 83 h 166"/>
              <a:gd name="T30" fmla="*/ 54 w 165"/>
              <a:gd name="T31" fmla="*/ 53 h 166"/>
              <a:gd name="T32" fmla="*/ 83 w 165"/>
              <a:gd name="T33" fmla="*/ 41 h 166"/>
              <a:gd name="T34" fmla="*/ 112 w 165"/>
              <a:gd name="T35" fmla="*/ 52 h 166"/>
              <a:gd name="T36" fmla="*/ 115 w 165"/>
              <a:gd name="T37" fmla="*/ 50 h 166"/>
              <a:gd name="T38" fmla="*/ 112 w 165"/>
              <a:gd name="T39" fmla="*/ 52 h 166"/>
              <a:gd name="T40" fmla="*/ 113 w 165"/>
              <a:gd name="T41" fmla="*/ 53 h 166"/>
              <a:gd name="T42" fmla="*/ 97 w 165"/>
              <a:gd name="T43" fmla="*/ 69 h 166"/>
              <a:gd name="T44" fmla="*/ 95 w 165"/>
              <a:gd name="T45" fmla="*/ 72 h 166"/>
              <a:gd name="T46" fmla="*/ 95 w 165"/>
              <a:gd name="T47" fmla="*/ 72 h 166"/>
              <a:gd name="T48" fmla="*/ 95 w 165"/>
              <a:gd name="T49" fmla="*/ 74 h 166"/>
              <a:gd name="T50" fmla="*/ 97 w 165"/>
              <a:gd name="T51" fmla="*/ 76 h 166"/>
              <a:gd name="T52" fmla="*/ 159 w 165"/>
              <a:gd name="T53" fmla="*/ 76 h 166"/>
              <a:gd name="T54" fmla="*/ 161 w 165"/>
              <a:gd name="T55" fmla="*/ 76 h 166"/>
              <a:gd name="T56" fmla="*/ 164 w 165"/>
              <a:gd name="T57" fmla="*/ 73 h 166"/>
              <a:gd name="T58" fmla="*/ 165 w 165"/>
              <a:gd name="T59" fmla="*/ 71 h 166"/>
              <a:gd name="T60" fmla="*/ 164 w 165"/>
              <a:gd name="T61" fmla="*/ 9 h 166"/>
              <a:gd name="T62" fmla="*/ 164 w 165"/>
              <a:gd name="T63" fmla="*/ 8 h 166"/>
              <a:gd name="T64" fmla="*/ 163 w 165"/>
              <a:gd name="T65" fmla="*/ 7 h 166"/>
              <a:gd name="T66" fmla="*/ 163 w 165"/>
              <a:gd name="T67" fmla="*/ 7 h 166"/>
              <a:gd name="T68" fmla="*/ 162 w 165"/>
              <a:gd name="T69" fmla="*/ 6 h 166"/>
              <a:gd name="T70" fmla="*/ 160 w 165"/>
              <a:gd name="T71" fmla="*/ 7 h 166"/>
              <a:gd name="T72" fmla="*/ 158 w 165"/>
              <a:gd name="T73" fmla="*/ 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5" h="166">
                <a:moveTo>
                  <a:pt x="158" y="9"/>
                </a:moveTo>
                <a:cubicBezTo>
                  <a:pt x="142" y="24"/>
                  <a:pt x="142" y="24"/>
                  <a:pt x="142" y="24"/>
                </a:cubicBezTo>
                <a:cubicBezTo>
                  <a:pt x="141" y="23"/>
                  <a:pt x="141" y="23"/>
                  <a:pt x="141" y="23"/>
                </a:cubicBezTo>
                <a:cubicBezTo>
                  <a:pt x="125" y="8"/>
                  <a:pt x="106" y="0"/>
                  <a:pt x="83" y="0"/>
                </a:cubicBezTo>
                <a:cubicBezTo>
                  <a:pt x="60" y="0"/>
                  <a:pt x="40" y="8"/>
                  <a:pt x="24" y="24"/>
                </a:cubicBezTo>
                <a:cubicBezTo>
                  <a:pt x="8" y="40"/>
                  <a:pt x="0" y="60"/>
                  <a:pt x="0" y="83"/>
                </a:cubicBezTo>
                <a:cubicBezTo>
                  <a:pt x="0" y="106"/>
                  <a:pt x="8" y="125"/>
                  <a:pt x="24" y="142"/>
                </a:cubicBezTo>
                <a:cubicBezTo>
                  <a:pt x="40" y="158"/>
                  <a:pt x="60" y="166"/>
                  <a:pt x="83" y="166"/>
                </a:cubicBezTo>
                <a:cubicBezTo>
                  <a:pt x="106" y="166"/>
                  <a:pt x="126" y="158"/>
                  <a:pt x="142" y="142"/>
                </a:cubicBezTo>
                <a:cubicBezTo>
                  <a:pt x="151" y="133"/>
                  <a:pt x="157" y="124"/>
                  <a:pt x="161" y="113"/>
                </a:cubicBezTo>
                <a:cubicBezTo>
                  <a:pt x="122" y="99"/>
                  <a:pt x="122" y="99"/>
                  <a:pt x="122" y="99"/>
                </a:cubicBezTo>
                <a:cubicBezTo>
                  <a:pt x="120" y="103"/>
                  <a:pt x="116" y="108"/>
                  <a:pt x="113" y="112"/>
                </a:cubicBezTo>
                <a:cubicBezTo>
                  <a:pt x="104" y="120"/>
                  <a:pt x="95" y="125"/>
                  <a:pt x="83" y="125"/>
                </a:cubicBezTo>
                <a:cubicBezTo>
                  <a:pt x="72" y="125"/>
                  <a:pt x="62" y="120"/>
                  <a:pt x="54" y="112"/>
                </a:cubicBezTo>
                <a:cubicBezTo>
                  <a:pt x="46" y="104"/>
                  <a:pt x="42" y="95"/>
                  <a:pt x="42" y="83"/>
                </a:cubicBezTo>
                <a:cubicBezTo>
                  <a:pt x="42" y="71"/>
                  <a:pt x="46" y="62"/>
                  <a:pt x="54" y="53"/>
                </a:cubicBezTo>
                <a:cubicBezTo>
                  <a:pt x="62" y="46"/>
                  <a:pt x="72" y="41"/>
                  <a:pt x="83" y="41"/>
                </a:cubicBezTo>
                <a:cubicBezTo>
                  <a:pt x="94" y="41"/>
                  <a:pt x="104" y="45"/>
                  <a:pt x="112" y="52"/>
                </a:cubicBezTo>
                <a:cubicBezTo>
                  <a:pt x="115" y="50"/>
                  <a:pt x="115" y="50"/>
                  <a:pt x="115" y="50"/>
                </a:cubicBezTo>
                <a:cubicBezTo>
                  <a:pt x="112" y="52"/>
                  <a:pt x="112" y="52"/>
                  <a:pt x="112" y="52"/>
                </a:cubicBezTo>
                <a:cubicBezTo>
                  <a:pt x="113" y="53"/>
                  <a:pt x="113" y="53"/>
                  <a:pt x="113" y="53"/>
                </a:cubicBezTo>
                <a:cubicBezTo>
                  <a:pt x="97" y="69"/>
                  <a:pt x="97" y="69"/>
                  <a:pt x="97" y="69"/>
                </a:cubicBezTo>
                <a:cubicBezTo>
                  <a:pt x="96" y="70"/>
                  <a:pt x="96" y="71"/>
                  <a:pt x="95" y="72"/>
                </a:cubicBezTo>
                <a:cubicBezTo>
                  <a:pt x="95" y="72"/>
                  <a:pt x="95" y="72"/>
                  <a:pt x="95" y="72"/>
                </a:cubicBezTo>
                <a:cubicBezTo>
                  <a:pt x="95" y="73"/>
                  <a:pt x="95" y="74"/>
                  <a:pt x="95" y="74"/>
                </a:cubicBezTo>
                <a:cubicBezTo>
                  <a:pt x="96" y="75"/>
                  <a:pt x="96" y="76"/>
                  <a:pt x="97" y="76"/>
                </a:cubicBezTo>
                <a:cubicBezTo>
                  <a:pt x="159" y="76"/>
                  <a:pt x="159" y="76"/>
                  <a:pt x="159" y="76"/>
                </a:cubicBezTo>
                <a:cubicBezTo>
                  <a:pt x="159" y="76"/>
                  <a:pt x="160" y="76"/>
                  <a:pt x="161" y="76"/>
                </a:cubicBezTo>
                <a:cubicBezTo>
                  <a:pt x="162" y="75"/>
                  <a:pt x="163" y="74"/>
                  <a:pt x="164" y="73"/>
                </a:cubicBezTo>
                <a:cubicBezTo>
                  <a:pt x="164" y="72"/>
                  <a:pt x="165" y="71"/>
                  <a:pt x="165" y="71"/>
                </a:cubicBezTo>
                <a:cubicBezTo>
                  <a:pt x="164" y="9"/>
                  <a:pt x="164" y="9"/>
                  <a:pt x="164" y="9"/>
                </a:cubicBezTo>
                <a:cubicBezTo>
                  <a:pt x="164" y="8"/>
                  <a:pt x="164" y="8"/>
                  <a:pt x="164" y="8"/>
                </a:cubicBezTo>
                <a:cubicBezTo>
                  <a:pt x="164" y="7"/>
                  <a:pt x="163" y="7"/>
                  <a:pt x="163" y="7"/>
                </a:cubicBezTo>
                <a:cubicBezTo>
                  <a:pt x="163" y="7"/>
                  <a:pt x="163" y="7"/>
                  <a:pt x="163" y="7"/>
                </a:cubicBezTo>
                <a:cubicBezTo>
                  <a:pt x="163" y="7"/>
                  <a:pt x="162" y="7"/>
                  <a:pt x="162" y="6"/>
                </a:cubicBezTo>
                <a:cubicBezTo>
                  <a:pt x="162" y="6"/>
                  <a:pt x="161" y="7"/>
                  <a:pt x="160" y="7"/>
                </a:cubicBezTo>
                <a:cubicBezTo>
                  <a:pt x="159" y="7"/>
                  <a:pt x="158" y="8"/>
                  <a:pt x="158"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1" name="Freeform 34"/>
          <p:cNvSpPr>
            <a:spLocks noEditPoints="1"/>
          </p:cNvSpPr>
          <p:nvPr/>
        </p:nvSpPr>
        <p:spPr bwMode="auto">
          <a:xfrm>
            <a:off x="6243179" y="4108366"/>
            <a:ext cx="290496" cy="465103"/>
          </a:xfrm>
          <a:custGeom>
            <a:avLst/>
            <a:gdLst>
              <a:gd name="T0" fmla="*/ 145 w 155"/>
              <a:gd name="T1" fmla="*/ 33 h 249"/>
              <a:gd name="T2" fmla="*/ 118 w 155"/>
              <a:gd name="T3" fmla="*/ 8 h 249"/>
              <a:gd name="T4" fmla="*/ 79 w 155"/>
              <a:gd name="T5" fmla="*/ 0 h 249"/>
              <a:gd name="T6" fmla="*/ 22 w 155"/>
              <a:gd name="T7" fmla="*/ 21 h 249"/>
              <a:gd name="T8" fmla="*/ 22 w 155"/>
              <a:gd name="T9" fmla="*/ 21 h 249"/>
              <a:gd name="T10" fmla="*/ 0 w 155"/>
              <a:gd name="T11" fmla="*/ 73 h 249"/>
              <a:gd name="T12" fmla="*/ 1 w 155"/>
              <a:gd name="T13" fmla="*/ 77 h 249"/>
              <a:gd name="T14" fmla="*/ 5 w 155"/>
              <a:gd name="T15" fmla="*/ 78 h 249"/>
              <a:gd name="T16" fmla="*/ 45 w 155"/>
              <a:gd name="T17" fmla="*/ 78 h 249"/>
              <a:gd name="T18" fmla="*/ 49 w 155"/>
              <a:gd name="T19" fmla="*/ 77 h 249"/>
              <a:gd name="T20" fmla="*/ 51 w 155"/>
              <a:gd name="T21" fmla="*/ 73 h 249"/>
              <a:gd name="T22" fmla="*/ 58 w 155"/>
              <a:gd name="T23" fmla="*/ 55 h 249"/>
              <a:gd name="T24" fmla="*/ 77 w 155"/>
              <a:gd name="T25" fmla="*/ 49 h 249"/>
              <a:gd name="T26" fmla="*/ 96 w 155"/>
              <a:gd name="T27" fmla="*/ 54 h 249"/>
              <a:gd name="T28" fmla="*/ 102 w 155"/>
              <a:gd name="T29" fmla="*/ 67 h 249"/>
              <a:gd name="T30" fmla="*/ 100 w 155"/>
              <a:gd name="T31" fmla="*/ 76 h 249"/>
              <a:gd name="T32" fmla="*/ 81 w 155"/>
              <a:gd name="T33" fmla="*/ 95 h 249"/>
              <a:gd name="T34" fmla="*/ 81 w 155"/>
              <a:gd name="T35" fmla="*/ 95 h 249"/>
              <a:gd name="T36" fmla="*/ 56 w 155"/>
              <a:gd name="T37" fmla="*/ 128 h 249"/>
              <a:gd name="T38" fmla="*/ 48 w 155"/>
              <a:gd name="T39" fmla="*/ 167 h 249"/>
              <a:gd name="T40" fmla="*/ 48 w 155"/>
              <a:gd name="T41" fmla="*/ 174 h 249"/>
              <a:gd name="T42" fmla="*/ 49 w 155"/>
              <a:gd name="T43" fmla="*/ 178 h 249"/>
              <a:gd name="T44" fmla="*/ 53 w 155"/>
              <a:gd name="T45" fmla="*/ 179 h 249"/>
              <a:gd name="T46" fmla="*/ 94 w 155"/>
              <a:gd name="T47" fmla="*/ 179 h 249"/>
              <a:gd name="T48" fmla="*/ 98 w 155"/>
              <a:gd name="T49" fmla="*/ 178 h 249"/>
              <a:gd name="T50" fmla="*/ 100 w 155"/>
              <a:gd name="T51" fmla="*/ 174 h 249"/>
              <a:gd name="T52" fmla="*/ 103 w 155"/>
              <a:gd name="T53" fmla="*/ 153 h 249"/>
              <a:gd name="T54" fmla="*/ 103 w 155"/>
              <a:gd name="T55" fmla="*/ 153 h 249"/>
              <a:gd name="T56" fmla="*/ 107 w 155"/>
              <a:gd name="T57" fmla="*/ 142 h 249"/>
              <a:gd name="T58" fmla="*/ 108 w 155"/>
              <a:gd name="T59" fmla="*/ 141 h 249"/>
              <a:gd name="T60" fmla="*/ 123 w 155"/>
              <a:gd name="T61" fmla="*/ 125 h 249"/>
              <a:gd name="T62" fmla="*/ 142 w 155"/>
              <a:gd name="T63" fmla="*/ 106 h 249"/>
              <a:gd name="T64" fmla="*/ 152 w 155"/>
              <a:gd name="T65" fmla="*/ 87 h 249"/>
              <a:gd name="T66" fmla="*/ 155 w 155"/>
              <a:gd name="T67" fmla="*/ 68 h 249"/>
              <a:gd name="T68" fmla="*/ 145 w 155"/>
              <a:gd name="T69" fmla="*/ 33 h 249"/>
              <a:gd name="T70" fmla="*/ 97 w 155"/>
              <a:gd name="T71" fmla="*/ 195 h 249"/>
              <a:gd name="T72" fmla="*/ 74 w 155"/>
              <a:gd name="T73" fmla="*/ 186 h 249"/>
              <a:gd name="T74" fmla="*/ 52 w 155"/>
              <a:gd name="T75" fmla="*/ 195 h 249"/>
              <a:gd name="T76" fmla="*/ 52 w 155"/>
              <a:gd name="T77" fmla="*/ 195 h 249"/>
              <a:gd name="T78" fmla="*/ 42 w 155"/>
              <a:gd name="T79" fmla="*/ 217 h 249"/>
              <a:gd name="T80" fmla="*/ 52 w 155"/>
              <a:gd name="T81" fmla="*/ 240 h 249"/>
              <a:gd name="T82" fmla="*/ 74 w 155"/>
              <a:gd name="T83" fmla="*/ 249 h 249"/>
              <a:gd name="T84" fmla="*/ 98 w 155"/>
              <a:gd name="T85" fmla="*/ 240 h 249"/>
              <a:gd name="T86" fmla="*/ 98 w 155"/>
              <a:gd name="T87" fmla="*/ 240 h 249"/>
              <a:gd name="T88" fmla="*/ 107 w 155"/>
              <a:gd name="T89" fmla="*/ 217 h 249"/>
              <a:gd name="T90" fmla="*/ 98 w 155"/>
              <a:gd name="T91" fmla="*/ 195 h 249"/>
              <a:gd name="T92" fmla="*/ 97 w 155"/>
              <a:gd name="T93" fmla="*/ 19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5" h="249">
                <a:moveTo>
                  <a:pt x="145" y="33"/>
                </a:moveTo>
                <a:cubicBezTo>
                  <a:pt x="138" y="22"/>
                  <a:pt x="130" y="14"/>
                  <a:pt x="118" y="8"/>
                </a:cubicBezTo>
                <a:cubicBezTo>
                  <a:pt x="107" y="3"/>
                  <a:pt x="94" y="0"/>
                  <a:pt x="79" y="0"/>
                </a:cubicBezTo>
                <a:cubicBezTo>
                  <a:pt x="56" y="0"/>
                  <a:pt x="36" y="7"/>
                  <a:pt x="22" y="21"/>
                </a:cubicBezTo>
                <a:cubicBezTo>
                  <a:pt x="22" y="21"/>
                  <a:pt x="22" y="21"/>
                  <a:pt x="22" y="21"/>
                </a:cubicBezTo>
                <a:cubicBezTo>
                  <a:pt x="7" y="34"/>
                  <a:pt x="0" y="52"/>
                  <a:pt x="0" y="73"/>
                </a:cubicBezTo>
                <a:cubicBezTo>
                  <a:pt x="0" y="74"/>
                  <a:pt x="0" y="75"/>
                  <a:pt x="1" y="77"/>
                </a:cubicBezTo>
                <a:cubicBezTo>
                  <a:pt x="2" y="78"/>
                  <a:pt x="3" y="78"/>
                  <a:pt x="5" y="78"/>
                </a:cubicBezTo>
                <a:cubicBezTo>
                  <a:pt x="45" y="78"/>
                  <a:pt x="45" y="78"/>
                  <a:pt x="45" y="78"/>
                </a:cubicBezTo>
                <a:cubicBezTo>
                  <a:pt x="47" y="78"/>
                  <a:pt x="48" y="78"/>
                  <a:pt x="49" y="77"/>
                </a:cubicBezTo>
                <a:cubicBezTo>
                  <a:pt x="50" y="75"/>
                  <a:pt x="51" y="74"/>
                  <a:pt x="51" y="73"/>
                </a:cubicBezTo>
                <a:cubicBezTo>
                  <a:pt x="51" y="65"/>
                  <a:pt x="53" y="60"/>
                  <a:pt x="58" y="55"/>
                </a:cubicBezTo>
                <a:cubicBezTo>
                  <a:pt x="63" y="51"/>
                  <a:pt x="69" y="49"/>
                  <a:pt x="77" y="49"/>
                </a:cubicBezTo>
                <a:cubicBezTo>
                  <a:pt x="85" y="49"/>
                  <a:pt x="91" y="50"/>
                  <a:pt x="96" y="54"/>
                </a:cubicBezTo>
                <a:cubicBezTo>
                  <a:pt x="100" y="58"/>
                  <a:pt x="102" y="62"/>
                  <a:pt x="102" y="67"/>
                </a:cubicBezTo>
                <a:cubicBezTo>
                  <a:pt x="102" y="70"/>
                  <a:pt x="101" y="73"/>
                  <a:pt x="100" y="76"/>
                </a:cubicBezTo>
                <a:cubicBezTo>
                  <a:pt x="97" y="79"/>
                  <a:pt x="91" y="86"/>
                  <a:pt x="81" y="95"/>
                </a:cubicBezTo>
                <a:cubicBezTo>
                  <a:pt x="81" y="95"/>
                  <a:pt x="81" y="95"/>
                  <a:pt x="81" y="95"/>
                </a:cubicBezTo>
                <a:cubicBezTo>
                  <a:pt x="69" y="105"/>
                  <a:pt x="61" y="116"/>
                  <a:pt x="56" y="128"/>
                </a:cubicBezTo>
                <a:cubicBezTo>
                  <a:pt x="50" y="140"/>
                  <a:pt x="48" y="153"/>
                  <a:pt x="48" y="167"/>
                </a:cubicBezTo>
                <a:cubicBezTo>
                  <a:pt x="48" y="174"/>
                  <a:pt x="48" y="174"/>
                  <a:pt x="48" y="174"/>
                </a:cubicBezTo>
                <a:cubicBezTo>
                  <a:pt x="48" y="175"/>
                  <a:pt x="48" y="176"/>
                  <a:pt x="49" y="178"/>
                </a:cubicBezTo>
                <a:cubicBezTo>
                  <a:pt x="51" y="179"/>
                  <a:pt x="52" y="179"/>
                  <a:pt x="53" y="179"/>
                </a:cubicBezTo>
                <a:cubicBezTo>
                  <a:pt x="94" y="179"/>
                  <a:pt x="94" y="179"/>
                  <a:pt x="94" y="179"/>
                </a:cubicBezTo>
                <a:cubicBezTo>
                  <a:pt x="96" y="179"/>
                  <a:pt x="97" y="179"/>
                  <a:pt x="98" y="178"/>
                </a:cubicBezTo>
                <a:cubicBezTo>
                  <a:pt x="99" y="176"/>
                  <a:pt x="100" y="175"/>
                  <a:pt x="100" y="174"/>
                </a:cubicBezTo>
                <a:cubicBezTo>
                  <a:pt x="100" y="165"/>
                  <a:pt x="101" y="158"/>
                  <a:pt x="103" y="153"/>
                </a:cubicBezTo>
                <a:cubicBezTo>
                  <a:pt x="103" y="153"/>
                  <a:pt x="103" y="153"/>
                  <a:pt x="103" y="153"/>
                </a:cubicBezTo>
                <a:cubicBezTo>
                  <a:pt x="104" y="148"/>
                  <a:pt x="105" y="144"/>
                  <a:pt x="107" y="142"/>
                </a:cubicBezTo>
                <a:cubicBezTo>
                  <a:pt x="108" y="141"/>
                  <a:pt x="108" y="141"/>
                  <a:pt x="108" y="141"/>
                </a:cubicBezTo>
                <a:cubicBezTo>
                  <a:pt x="110" y="138"/>
                  <a:pt x="115" y="133"/>
                  <a:pt x="123" y="125"/>
                </a:cubicBezTo>
                <a:cubicBezTo>
                  <a:pt x="133" y="116"/>
                  <a:pt x="139" y="110"/>
                  <a:pt x="142" y="106"/>
                </a:cubicBezTo>
                <a:cubicBezTo>
                  <a:pt x="146" y="100"/>
                  <a:pt x="149" y="93"/>
                  <a:pt x="152" y="87"/>
                </a:cubicBezTo>
                <a:cubicBezTo>
                  <a:pt x="154" y="80"/>
                  <a:pt x="155" y="74"/>
                  <a:pt x="155" y="68"/>
                </a:cubicBezTo>
                <a:cubicBezTo>
                  <a:pt x="155" y="55"/>
                  <a:pt x="152" y="44"/>
                  <a:pt x="145" y="33"/>
                </a:cubicBezTo>
                <a:close/>
                <a:moveTo>
                  <a:pt x="97" y="195"/>
                </a:moveTo>
                <a:cubicBezTo>
                  <a:pt x="91" y="189"/>
                  <a:pt x="83" y="186"/>
                  <a:pt x="74" y="186"/>
                </a:cubicBezTo>
                <a:cubicBezTo>
                  <a:pt x="66" y="186"/>
                  <a:pt x="58" y="189"/>
                  <a:pt x="52" y="195"/>
                </a:cubicBezTo>
                <a:cubicBezTo>
                  <a:pt x="52" y="195"/>
                  <a:pt x="52" y="195"/>
                  <a:pt x="52" y="195"/>
                </a:cubicBezTo>
                <a:cubicBezTo>
                  <a:pt x="46" y="201"/>
                  <a:pt x="42" y="209"/>
                  <a:pt x="42" y="217"/>
                </a:cubicBezTo>
                <a:cubicBezTo>
                  <a:pt x="42" y="226"/>
                  <a:pt x="46" y="234"/>
                  <a:pt x="52" y="240"/>
                </a:cubicBezTo>
                <a:cubicBezTo>
                  <a:pt x="58" y="246"/>
                  <a:pt x="66" y="249"/>
                  <a:pt x="74" y="249"/>
                </a:cubicBezTo>
                <a:cubicBezTo>
                  <a:pt x="83" y="249"/>
                  <a:pt x="91" y="246"/>
                  <a:pt x="98" y="240"/>
                </a:cubicBezTo>
                <a:cubicBezTo>
                  <a:pt x="98" y="240"/>
                  <a:pt x="98" y="240"/>
                  <a:pt x="98" y="240"/>
                </a:cubicBezTo>
                <a:cubicBezTo>
                  <a:pt x="104" y="234"/>
                  <a:pt x="107" y="226"/>
                  <a:pt x="107" y="217"/>
                </a:cubicBezTo>
                <a:cubicBezTo>
                  <a:pt x="107" y="209"/>
                  <a:pt x="104" y="201"/>
                  <a:pt x="98" y="195"/>
                </a:cubicBezTo>
                <a:cubicBezTo>
                  <a:pt x="97" y="195"/>
                  <a:pt x="97" y="195"/>
                  <a:pt x="97" y="19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nvGrpSpPr>
          <p:cNvPr id="82" name="Group 81"/>
          <p:cNvGrpSpPr/>
          <p:nvPr/>
        </p:nvGrpSpPr>
        <p:grpSpPr>
          <a:xfrm>
            <a:off x="1041219" y="2113479"/>
            <a:ext cx="3011768" cy="1342768"/>
            <a:chOff x="8309546" y="1756270"/>
            <a:chExt cx="2855759" cy="1273213"/>
          </a:xfrm>
        </p:grpSpPr>
        <p:sp>
          <p:nvSpPr>
            <p:cNvPr id="83" name="TextBox 82"/>
            <p:cNvSpPr txBox="1"/>
            <p:nvPr/>
          </p:nvSpPr>
          <p:spPr>
            <a:xfrm>
              <a:off x="8309546" y="2141644"/>
              <a:ext cx="2855759" cy="887839"/>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 slightly believable.</a:t>
              </a:r>
              <a:endParaRPr lang="en-US" sz="1107" b="1" dirty="0">
                <a:solidFill>
                  <a:schemeClr val="bg1">
                    <a:lumMod val="65000"/>
                  </a:schemeClr>
                </a:solidFill>
                <a:latin typeface="Lato" panose="020F0502020204030203" pitchFamily="34" charset="0"/>
              </a:endParaRPr>
            </a:p>
          </p:txBody>
        </p:sp>
        <p:sp>
          <p:nvSpPr>
            <p:cNvPr id="84" name="Rectangle 83"/>
            <p:cNvSpPr/>
            <p:nvPr/>
          </p:nvSpPr>
          <p:spPr>
            <a:xfrm>
              <a:off x="8309546" y="1756270"/>
              <a:ext cx="840846" cy="350201"/>
            </a:xfrm>
            <a:prstGeom prst="rect">
              <a:avLst/>
            </a:prstGeom>
          </p:spPr>
          <p:txBody>
            <a:bodyPr wrap="none">
              <a:spAutoFit/>
            </a:bodyPr>
            <a:lstStyle/>
            <a:p>
              <a:r>
                <a:rPr lang="en-US" b="1" dirty="0">
                  <a:solidFill>
                    <a:schemeClr val="accent1"/>
                  </a:solidFill>
                  <a:latin typeface="Roboto" pitchFamily="2" charset="0"/>
                  <a:ea typeface="Roboto" pitchFamily="2" charset="0"/>
                </a:rPr>
                <a:t>T</a:t>
              </a:r>
              <a:r>
                <a:rPr lang="en-US" b="1" dirty="0" smtClean="0">
                  <a:solidFill>
                    <a:schemeClr val="accent1"/>
                  </a:solidFill>
                  <a:latin typeface="Roboto" pitchFamily="2" charset="0"/>
                  <a:ea typeface="Roboto" pitchFamily="2" charset="0"/>
                </a:rPr>
                <a:t>arget</a:t>
              </a:r>
              <a:endParaRPr lang="en-US" dirty="0">
                <a:solidFill>
                  <a:schemeClr val="accent1"/>
                </a:solidFill>
              </a:endParaRPr>
            </a:p>
          </p:txBody>
        </p:sp>
      </p:grpSp>
      <p:grpSp>
        <p:nvGrpSpPr>
          <p:cNvPr id="85" name="Group 84"/>
          <p:cNvGrpSpPr/>
          <p:nvPr/>
        </p:nvGrpSpPr>
        <p:grpSpPr>
          <a:xfrm>
            <a:off x="1041219" y="4291911"/>
            <a:ext cx="3011768" cy="1172400"/>
            <a:chOff x="8309546" y="1756270"/>
            <a:chExt cx="2855759" cy="1111670"/>
          </a:xfrm>
        </p:grpSpPr>
        <p:sp>
          <p:nvSpPr>
            <p:cNvPr id="86" name="TextBox 85"/>
            <p:cNvSpPr txBox="1"/>
            <p:nvPr/>
          </p:nvSpPr>
          <p:spPr>
            <a:xfrm>
              <a:off x="8309546" y="2141644"/>
              <a:ext cx="2855759" cy="726296"/>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a:t>
              </a:r>
              <a:endParaRPr lang="en-US" sz="1107" b="1" dirty="0">
                <a:solidFill>
                  <a:schemeClr val="bg1">
                    <a:lumMod val="65000"/>
                  </a:schemeClr>
                </a:solidFill>
                <a:latin typeface="Lato" panose="020F0502020204030203" pitchFamily="34" charset="0"/>
              </a:endParaRPr>
            </a:p>
          </p:txBody>
        </p:sp>
        <p:sp>
          <p:nvSpPr>
            <p:cNvPr id="87" name="Rectangle 86"/>
            <p:cNvSpPr/>
            <p:nvPr/>
          </p:nvSpPr>
          <p:spPr>
            <a:xfrm>
              <a:off x="8309546" y="1756270"/>
              <a:ext cx="1617550" cy="350201"/>
            </a:xfrm>
            <a:prstGeom prst="rect">
              <a:avLst/>
            </a:prstGeom>
          </p:spPr>
          <p:txBody>
            <a:bodyPr wrap="none">
              <a:spAutoFit/>
            </a:bodyPr>
            <a:lstStyle/>
            <a:p>
              <a:r>
                <a:rPr lang="en-US" b="1" dirty="0" smtClean="0">
                  <a:solidFill>
                    <a:schemeClr val="accent3"/>
                  </a:solidFill>
                  <a:latin typeface="Roboto" pitchFamily="2" charset="0"/>
                  <a:ea typeface="Roboto" pitchFamily="2" charset="0"/>
                </a:rPr>
                <a:t>Opportunities</a:t>
              </a:r>
              <a:endParaRPr lang="en-US" dirty="0">
                <a:solidFill>
                  <a:schemeClr val="accent3"/>
                </a:solidFill>
              </a:endParaRPr>
            </a:p>
          </p:txBody>
        </p:sp>
      </p:grpSp>
      <p:grpSp>
        <p:nvGrpSpPr>
          <p:cNvPr id="88" name="Group 87"/>
          <p:cNvGrpSpPr/>
          <p:nvPr/>
        </p:nvGrpSpPr>
        <p:grpSpPr>
          <a:xfrm>
            <a:off x="8874472" y="2113479"/>
            <a:ext cx="3011768" cy="1342768"/>
            <a:chOff x="8309546" y="1756270"/>
            <a:chExt cx="2855759" cy="1273213"/>
          </a:xfrm>
        </p:grpSpPr>
        <p:sp>
          <p:nvSpPr>
            <p:cNvPr id="89" name="TextBox 88"/>
            <p:cNvSpPr txBox="1"/>
            <p:nvPr/>
          </p:nvSpPr>
          <p:spPr>
            <a:xfrm>
              <a:off x="8309546" y="2141644"/>
              <a:ext cx="2855759" cy="887839"/>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 slightly believable.</a:t>
              </a:r>
              <a:endParaRPr lang="en-US" sz="1107" b="1" dirty="0">
                <a:solidFill>
                  <a:schemeClr val="bg1">
                    <a:lumMod val="65000"/>
                  </a:schemeClr>
                </a:solidFill>
                <a:latin typeface="Lato" panose="020F0502020204030203" pitchFamily="34" charset="0"/>
              </a:endParaRPr>
            </a:p>
          </p:txBody>
        </p:sp>
        <p:sp>
          <p:nvSpPr>
            <p:cNvPr id="90" name="Rectangle 89"/>
            <p:cNvSpPr/>
            <p:nvPr/>
          </p:nvSpPr>
          <p:spPr>
            <a:xfrm>
              <a:off x="8309546" y="1756270"/>
              <a:ext cx="1173719" cy="350201"/>
            </a:xfrm>
            <a:prstGeom prst="rect">
              <a:avLst/>
            </a:prstGeom>
          </p:spPr>
          <p:txBody>
            <a:bodyPr wrap="none">
              <a:spAutoFit/>
            </a:bodyPr>
            <a:lstStyle/>
            <a:p>
              <a:r>
                <a:rPr lang="en-US" b="1" dirty="0" smtClean="0">
                  <a:solidFill>
                    <a:schemeClr val="accent2"/>
                  </a:solidFill>
                  <a:latin typeface="Roboto" pitchFamily="2" charset="0"/>
                  <a:ea typeface="Roboto" pitchFamily="2" charset="0"/>
                </a:rPr>
                <a:t>Team work</a:t>
              </a:r>
              <a:endParaRPr lang="en-US" dirty="0">
                <a:solidFill>
                  <a:schemeClr val="accent2"/>
                </a:solidFill>
              </a:endParaRPr>
            </a:p>
          </p:txBody>
        </p:sp>
      </p:grpSp>
      <p:grpSp>
        <p:nvGrpSpPr>
          <p:cNvPr id="91" name="Group 90"/>
          <p:cNvGrpSpPr/>
          <p:nvPr/>
        </p:nvGrpSpPr>
        <p:grpSpPr>
          <a:xfrm>
            <a:off x="8874472" y="4291911"/>
            <a:ext cx="3011768" cy="1172400"/>
            <a:chOff x="8309546" y="1756270"/>
            <a:chExt cx="2855759" cy="1111670"/>
          </a:xfrm>
        </p:grpSpPr>
        <p:sp>
          <p:nvSpPr>
            <p:cNvPr id="92" name="TextBox 91"/>
            <p:cNvSpPr txBox="1"/>
            <p:nvPr/>
          </p:nvSpPr>
          <p:spPr>
            <a:xfrm>
              <a:off x="8309546" y="2141644"/>
              <a:ext cx="2855759" cy="726296"/>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a:t>
              </a:r>
              <a:endParaRPr lang="en-US" sz="1107" b="1" dirty="0">
                <a:solidFill>
                  <a:schemeClr val="bg1">
                    <a:lumMod val="65000"/>
                  </a:schemeClr>
                </a:solidFill>
                <a:latin typeface="Lato" panose="020F0502020204030203" pitchFamily="34" charset="0"/>
              </a:endParaRPr>
            </a:p>
          </p:txBody>
        </p:sp>
        <p:sp>
          <p:nvSpPr>
            <p:cNvPr id="93" name="Rectangle 92"/>
            <p:cNvSpPr/>
            <p:nvPr/>
          </p:nvSpPr>
          <p:spPr>
            <a:xfrm>
              <a:off x="8309546" y="1756270"/>
              <a:ext cx="1506592" cy="350201"/>
            </a:xfrm>
            <a:prstGeom prst="rect">
              <a:avLst/>
            </a:prstGeom>
          </p:spPr>
          <p:txBody>
            <a:bodyPr wrap="none">
              <a:spAutoFit/>
            </a:bodyPr>
            <a:lstStyle/>
            <a:p>
              <a:r>
                <a:rPr lang="en-US" b="1" dirty="0" smtClean="0">
                  <a:solidFill>
                    <a:schemeClr val="accent4"/>
                  </a:solidFill>
                  <a:latin typeface="Roboto" pitchFamily="2" charset="0"/>
                  <a:ea typeface="Roboto" pitchFamily="2" charset="0"/>
                </a:rPr>
                <a:t>Social media</a:t>
              </a:r>
              <a:endParaRPr lang="en-US" dirty="0">
                <a:solidFill>
                  <a:schemeClr val="accent4"/>
                </a:solidFill>
              </a:endParaRPr>
            </a:p>
          </p:txBody>
        </p:sp>
      </p:grpSp>
      <p:sp>
        <p:nvSpPr>
          <p:cNvPr id="63" name="文本框 62"/>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文本框 69"/>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椭圆 7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椭圆 7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9533161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707" y="3132039"/>
            <a:ext cx="1285733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707" y="4583850"/>
            <a:ext cx="12857339"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418" y="2886745"/>
            <a:ext cx="3427668" cy="490586"/>
          </a:xfrm>
          <a:prstGeom prst="roundRect">
            <a:avLst>
              <a:gd name="adj" fmla="val 50000"/>
            </a:avLst>
          </a:prstGeom>
          <a:solidFill>
            <a:schemeClr val="accent2"/>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609" y="3629963"/>
            <a:ext cx="4125285" cy="7998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3861965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rot="420092">
            <a:off x="881578" y="1756249"/>
            <a:ext cx="1524656" cy="2047967"/>
          </a:xfrm>
          <a:custGeom>
            <a:avLst/>
            <a:gdLst>
              <a:gd name="connsiteX0" fmla="*/ 0 w 1409700"/>
              <a:gd name="connsiteY0" fmla="*/ 0 h 1409700"/>
              <a:gd name="connsiteX1" fmla="*/ 1409700 w 1409700"/>
              <a:gd name="connsiteY1" fmla="*/ 0 h 1409700"/>
              <a:gd name="connsiteX2" fmla="*/ 1409700 w 1409700"/>
              <a:gd name="connsiteY2" fmla="*/ 1409700 h 1409700"/>
              <a:gd name="connsiteX3" fmla="*/ 0 w 1409700"/>
              <a:gd name="connsiteY3" fmla="*/ 1409700 h 1409700"/>
              <a:gd name="connsiteX4" fmla="*/ 0 w 1409700"/>
              <a:gd name="connsiteY4" fmla="*/ 0 h 1409700"/>
              <a:gd name="connsiteX0" fmla="*/ 0 w 1445759"/>
              <a:gd name="connsiteY0" fmla="*/ 0 h 1597959"/>
              <a:gd name="connsiteX1" fmla="*/ 1409700 w 1445759"/>
              <a:gd name="connsiteY1" fmla="*/ 0 h 1597959"/>
              <a:gd name="connsiteX2" fmla="*/ 1445759 w 1445759"/>
              <a:gd name="connsiteY2" fmla="*/ 1597959 h 1597959"/>
              <a:gd name="connsiteX3" fmla="*/ 0 w 1445759"/>
              <a:gd name="connsiteY3" fmla="*/ 1409700 h 1597959"/>
              <a:gd name="connsiteX4" fmla="*/ 0 w 1445759"/>
              <a:gd name="connsiteY4" fmla="*/ 0 h 1597959"/>
              <a:gd name="connsiteX0" fmla="*/ 0 w 1445759"/>
              <a:gd name="connsiteY0" fmla="*/ 0 h 1597959"/>
              <a:gd name="connsiteX1" fmla="*/ 1409700 w 1445759"/>
              <a:gd name="connsiteY1" fmla="*/ 0 h 1597959"/>
              <a:gd name="connsiteX2" fmla="*/ 1445759 w 1445759"/>
              <a:gd name="connsiteY2" fmla="*/ 1597959 h 1597959"/>
              <a:gd name="connsiteX3" fmla="*/ 0 w 1445759"/>
              <a:gd name="connsiteY3" fmla="*/ 1409700 h 1597959"/>
              <a:gd name="connsiteX4" fmla="*/ 0 w 1445759"/>
              <a:gd name="connsiteY4" fmla="*/ 0 h 1597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5759" h="1597959">
                <a:moveTo>
                  <a:pt x="0" y="0"/>
                </a:moveTo>
                <a:lnTo>
                  <a:pt x="1409700" y="0"/>
                </a:lnTo>
                <a:lnTo>
                  <a:pt x="1445759" y="1597959"/>
                </a:lnTo>
                <a:cubicBezTo>
                  <a:pt x="999513" y="1401665"/>
                  <a:pt x="481920" y="1472453"/>
                  <a:pt x="0" y="1409700"/>
                </a:cubicBezTo>
                <a:lnTo>
                  <a:pt x="0" y="0"/>
                </a:lnTo>
                <a:close/>
              </a:path>
            </a:pathLst>
          </a:custGeom>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Rectangle 10"/>
          <p:cNvSpPr/>
          <p:nvPr/>
        </p:nvSpPr>
        <p:spPr>
          <a:xfrm rot="420092">
            <a:off x="2798966" y="1756249"/>
            <a:ext cx="1524656" cy="2047967"/>
          </a:xfrm>
          <a:custGeom>
            <a:avLst/>
            <a:gdLst>
              <a:gd name="connsiteX0" fmla="*/ 0 w 1409700"/>
              <a:gd name="connsiteY0" fmla="*/ 0 h 1409700"/>
              <a:gd name="connsiteX1" fmla="*/ 1409700 w 1409700"/>
              <a:gd name="connsiteY1" fmla="*/ 0 h 1409700"/>
              <a:gd name="connsiteX2" fmla="*/ 1409700 w 1409700"/>
              <a:gd name="connsiteY2" fmla="*/ 1409700 h 1409700"/>
              <a:gd name="connsiteX3" fmla="*/ 0 w 1409700"/>
              <a:gd name="connsiteY3" fmla="*/ 1409700 h 1409700"/>
              <a:gd name="connsiteX4" fmla="*/ 0 w 1409700"/>
              <a:gd name="connsiteY4" fmla="*/ 0 h 1409700"/>
              <a:gd name="connsiteX0" fmla="*/ 0 w 1445759"/>
              <a:gd name="connsiteY0" fmla="*/ 0 h 1597959"/>
              <a:gd name="connsiteX1" fmla="*/ 1409700 w 1445759"/>
              <a:gd name="connsiteY1" fmla="*/ 0 h 1597959"/>
              <a:gd name="connsiteX2" fmla="*/ 1445759 w 1445759"/>
              <a:gd name="connsiteY2" fmla="*/ 1597959 h 1597959"/>
              <a:gd name="connsiteX3" fmla="*/ 0 w 1445759"/>
              <a:gd name="connsiteY3" fmla="*/ 1409700 h 1597959"/>
              <a:gd name="connsiteX4" fmla="*/ 0 w 1445759"/>
              <a:gd name="connsiteY4" fmla="*/ 0 h 1597959"/>
              <a:gd name="connsiteX0" fmla="*/ 0 w 1445759"/>
              <a:gd name="connsiteY0" fmla="*/ 0 h 1597959"/>
              <a:gd name="connsiteX1" fmla="*/ 1409700 w 1445759"/>
              <a:gd name="connsiteY1" fmla="*/ 0 h 1597959"/>
              <a:gd name="connsiteX2" fmla="*/ 1445759 w 1445759"/>
              <a:gd name="connsiteY2" fmla="*/ 1597959 h 1597959"/>
              <a:gd name="connsiteX3" fmla="*/ 0 w 1445759"/>
              <a:gd name="connsiteY3" fmla="*/ 1409700 h 1597959"/>
              <a:gd name="connsiteX4" fmla="*/ 0 w 1445759"/>
              <a:gd name="connsiteY4" fmla="*/ 0 h 1597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5759" h="1597959">
                <a:moveTo>
                  <a:pt x="0" y="0"/>
                </a:moveTo>
                <a:lnTo>
                  <a:pt x="1409700" y="0"/>
                </a:lnTo>
                <a:lnTo>
                  <a:pt x="1445759" y="1597959"/>
                </a:lnTo>
                <a:cubicBezTo>
                  <a:pt x="999513" y="1401665"/>
                  <a:pt x="481920" y="1472453"/>
                  <a:pt x="0" y="1409700"/>
                </a:cubicBezTo>
                <a:lnTo>
                  <a:pt x="0" y="0"/>
                </a:lnTo>
                <a:close/>
              </a:path>
            </a:pathLst>
          </a:custGeom>
          <a:solidFill>
            <a:schemeClr val="accent2"/>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4" name="Rectangle 10"/>
          <p:cNvSpPr/>
          <p:nvPr/>
        </p:nvSpPr>
        <p:spPr>
          <a:xfrm rot="420092">
            <a:off x="4716354" y="1756249"/>
            <a:ext cx="1524656" cy="2047967"/>
          </a:xfrm>
          <a:custGeom>
            <a:avLst/>
            <a:gdLst>
              <a:gd name="connsiteX0" fmla="*/ 0 w 1409700"/>
              <a:gd name="connsiteY0" fmla="*/ 0 h 1409700"/>
              <a:gd name="connsiteX1" fmla="*/ 1409700 w 1409700"/>
              <a:gd name="connsiteY1" fmla="*/ 0 h 1409700"/>
              <a:gd name="connsiteX2" fmla="*/ 1409700 w 1409700"/>
              <a:gd name="connsiteY2" fmla="*/ 1409700 h 1409700"/>
              <a:gd name="connsiteX3" fmla="*/ 0 w 1409700"/>
              <a:gd name="connsiteY3" fmla="*/ 1409700 h 1409700"/>
              <a:gd name="connsiteX4" fmla="*/ 0 w 1409700"/>
              <a:gd name="connsiteY4" fmla="*/ 0 h 1409700"/>
              <a:gd name="connsiteX0" fmla="*/ 0 w 1445759"/>
              <a:gd name="connsiteY0" fmla="*/ 0 h 1597959"/>
              <a:gd name="connsiteX1" fmla="*/ 1409700 w 1445759"/>
              <a:gd name="connsiteY1" fmla="*/ 0 h 1597959"/>
              <a:gd name="connsiteX2" fmla="*/ 1445759 w 1445759"/>
              <a:gd name="connsiteY2" fmla="*/ 1597959 h 1597959"/>
              <a:gd name="connsiteX3" fmla="*/ 0 w 1445759"/>
              <a:gd name="connsiteY3" fmla="*/ 1409700 h 1597959"/>
              <a:gd name="connsiteX4" fmla="*/ 0 w 1445759"/>
              <a:gd name="connsiteY4" fmla="*/ 0 h 1597959"/>
              <a:gd name="connsiteX0" fmla="*/ 0 w 1445759"/>
              <a:gd name="connsiteY0" fmla="*/ 0 h 1597959"/>
              <a:gd name="connsiteX1" fmla="*/ 1409700 w 1445759"/>
              <a:gd name="connsiteY1" fmla="*/ 0 h 1597959"/>
              <a:gd name="connsiteX2" fmla="*/ 1445759 w 1445759"/>
              <a:gd name="connsiteY2" fmla="*/ 1597959 h 1597959"/>
              <a:gd name="connsiteX3" fmla="*/ 0 w 1445759"/>
              <a:gd name="connsiteY3" fmla="*/ 1409700 h 1597959"/>
              <a:gd name="connsiteX4" fmla="*/ 0 w 1445759"/>
              <a:gd name="connsiteY4" fmla="*/ 0 h 1597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5759" h="1597959">
                <a:moveTo>
                  <a:pt x="0" y="0"/>
                </a:moveTo>
                <a:lnTo>
                  <a:pt x="1409700" y="0"/>
                </a:lnTo>
                <a:lnTo>
                  <a:pt x="1445759" y="1597959"/>
                </a:lnTo>
                <a:cubicBezTo>
                  <a:pt x="999513" y="1401665"/>
                  <a:pt x="481920" y="1472453"/>
                  <a:pt x="0" y="1409700"/>
                </a:cubicBezTo>
                <a:lnTo>
                  <a:pt x="0" y="0"/>
                </a:lnTo>
                <a:close/>
              </a:path>
            </a:pathLst>
          </a:cu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Rectangle 10"/>
          <p:cNvSpPr/>
          <p:nvPr/>
        </p:nvSpPr>
        <p:spPr>
          <a:xfrm rot="420092">
            <a:off x="6633744" y="1756249"/>
            <a:ext cx="1524656" cy="2047967"/>
          </a:xfrm>
          <a:custGeom>
            <a:avLst/>
            <a:gdLst>
              <a:gd name="connsiteX0" fmla="*/ 0 w 1409700"/>
              <a:gd name="connsiteY0" fmla="*/ 0 h 1409700"/>
              <a:gd name="connsiteX1" fmla="*/ 1409700 w 1409700"/>
              <a:gd name="connsiteY1" fmla="*/ 0 h 1409700"/>
              <a:gd name="connsiteX2" fmla="*/ 1409700 w 1409700"/>
              <a:gd name="connsiteY2" fmla="*/ 1409700 h 1409700"/>
              <a:gd name="connsiteX3" fmla="*/ 0 w 1409700"/>
              <a:gd name="connsiteY3" fmla="*/ 1409700 h 1409700"/>
              <a:gd name="connsiteX4" fmla="*/ 0 w 1409700"/>
              <a:gd name="connsiteY4" fmla="*/ 0 h 1409700"/>
              <a:gd name="connsiteX0" fmla="*/ 0 w 1445759"/>
              <a:gd name="connsiteY0" fmla="*/ 0 h 1597959"/>
              <a:gd name="connsiteX1" fmla="*/ 1409700 w 1445759"/>
              <a:gd name="connsiteY1" fmla="*/ 0 h 1597959"/>
              <a:gd name="connsiteX2" fmla="*/ 1445759 w 1445759"/>
              <a:gd name="connsiteY2" fmla="*/ 1597959 h 1597959"/>
              <a:gd name="connsiteX3" fmla="*/ 0 w 1445759"/>
              <a:gd name="connsiteY3" fmla="*/ 1409700 h 1597959"/>
              <a:gd name="connsiteX4" fmla="*/ 0 w 1445759"/>
              <a:gd name="connsiteY4" fmla="*/ 0 h 1597959"/>
              <a:gd name="connsiteX0" fmla="*/ 0 w 1445759"/>
              <a:gd name="connsiteY0" fmla="*/ 0 h 1597959"/>
              <a:gd name="connsiteX1" fmla="*/ 1409700 w 1445759"/>
              <a:gd name="connsiteY1" fmla="*/ 0 h 1597959"/>
              <a:gd name="connsiteX2" fmla="*/ 1445759 w 1445759"/>
              <a:gd name="connsiteY2" fmla="*/ 1597959 h 1597959"/>
              <a:gd name="connsiteX3" fmla="*/ 0 w 1445759"/>
              <a:gd name="connsiteY3" fmla="*/ 1409700 h 1597959"/>
              <a:gd name="connsiteX4" fmla="*/ 0 w 1445759"/>
              <a:gd name="connsiteY4" fmla="*/ 0 h 1597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5759" h="1597959">
                <a:moveTo>
                  <a:pt x="0" y="0"/>
                </a:moveTo>
                <a:lnTo>
                  <a:pt x="1409700" y="0"/>
                </a:lnTo>
                <a:lnTo>
                  <a:pt x="1445759" y="1597959"/>
                </a:lnTo>
                <a:cubicBezTo>
                  <a:pt x="999513" y="1401665"/>
                  <a:pt x="481920" y="1472453"/>
                  <a:pt x="0" y="1409700"/>
                </a:cubicBezTo>
                <a:lnTo>
                  <a:pt x="0" y="0"/>
                </a:lnTo>
                <a:close/>
              </a:path>
            </a:pathLst>
          </a:custGeom>
          <a:solidFill>
            <a:schemeClr val="accent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0"/>
          <p:cNvSpPr/>
          <p:nvPr/>
        </p:nvSpPr>
        <p:spPr>
          <a:xfrm rot="420092">
            <a:off x="8551132" y="1756249"/>
            <a:ext cx="1524656" cy="2047967"/>
          </a:xfrm>
          <a:custGeom>
            <a:avLst/>
            <a:gdLst>
              <a:gd name="connsiteX0" fmla="*/ 0 w 1409700"/>
              <a:gd name="connsiteY0" fmla="*/ 0 h 1409700"/>
              <a:gd name="connsiteX1" fmla="*/ 1409700 w 1409700"/>
              <a:gd name="connsiteY1" fmla="*/ 0 h 1409700"/>
              <a:gd name="connsiteX2" fmla="*/ 1409700 w 1409700"/>
              <a:gd name="connsiteY2" fmla="*/ 1409700 h 1409700"/>
              <a:gd name="connsiteX3" fmla="*/ 0 w 1409700"/>
              <a:gd name="connsiteY3" fmla="*/ 1409700 h 1409700"/>
              <a:gd name="connsiteX4" fmla="*/ 0 w 1409700"/>
              <a:gd name="connsiteY4" fmla="*/ 0 h 1409700"/>
              <a:gd name="connsiteX0" fmla="*/ 0 w 1445759"/>
              <a:gd name="connsiteY0" fmla="*/ 0 h 1597959"/>
              <a:gd name="connsiteX1" fmla="*/ 1409700 w 1445759"/>
              <a:gd name="connsiteY1" fmla="*/ 0 h 1597959"/>
              <a:gd name="connsiteX2" fmla="*/ 1445759 w 1445759"/>
              <a:gd name="connsiteY2" fmla="*/ 1597959 h 1597959"/>
              <a:gd name="connsiteX3" fmla="*/ 0 w 1445759"/>
              <a:gd name="connsiteY3" fmla="*/ 1409700 h 1597959"/>
              <a:gd name="connsiteX4" fmla="*/ 0 w 1445759"/>
              <a:gd name="connsiteY4" fmla="*/ 0 h 1597959"/>
              <a:gd name="connsiteX0" fmla="*/ 0 w 1445759"/>
              <a:gd name="connsiteY0" fmla="*/ 0 h 1597959"/>
              <a:gd name="connsiteX1" fmla="*/ 1409700 w 1445759"/>
              <a:gd name="connsiteY1" fmla="*/ 0 h 1597959"/>
              <a:gd name="connsiteX2" fmla="*/ 1445759 w 1445759"/>
              <a:gd name="connsiteY2" fmla="*/ 1597959 h 1597959"/>
              <a:gd name="connsiteX3" fmla="*/ 0 w 1445759"/>
              <a:gd name="connsiteY3" fmla="*/ 1409700 h 1597959"/>
              <a:gd name="connsiteX4" fmla="*/ 0 w 1445759"/>
              <a:gd name="connsiteY4" fmla="*/ 0 h 1597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5759" h="1597959">
                <a:moveTo>
                  <a:pt x="0" y="0"/>
                </a:moveTo>
                <a:lnTo>
                  <a:pt x="1409700" y="0"/>
                </a:lnTo>
                <a:lnTo>
                  <a:pt x="1445759" y="1597959"/>
                </a:lnTo>
                <a:cubicBezTo>
                  <a:pt x="999513" y="1401665"/>
                  <a:pt x="481920" y="1472453"/>
                  <a:pt x="0" y="1409700"/>
                </a:cubicBezTo>
                <a:lnTo>
                  <a:pt x="0" y="0"/>
                </a:lnTo>
                <a:close/>
              </a:path>
            </a:pathLst>
          </a:custGeom>
          <a:solidFill>
            <a:schemeClr val="accent5"/>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Rectangle 10"/>
          <p:cNvSpPr/>
          <p:nvPr/>
        </p:nvSpPr>
        <p:spPr>
          <a:xfrm rot="420092">
            <a:off x="10385869" y="1756249"/>
            <a:ext cx="1524656" cy="2047967"/>
          </a:xfrm>
          <a:custGeom>
            <a:avLst/>
            <a:gdLst>
              <a:gd name="connsiteX0" fmla="*/ 0 w 1409700"/>
              <a:gd name="connsiteY0" fmla="*/ 0 h 1409700"/>
              <a:gd name="connsiteX1" fmla="*/ 1409700 w 1409700"/>
              <a:gd name="connsiteY1" fmla="*/ 0 h 1409700"/>
              <a:gd name="connsiteX2" fmla="*/ 1409700 w 1409700"/>
              <a:gd name="connsiteY2" fmla="*/ 1409700 h 1409700"/>
              <a:gd name="connsiteX3" fmla="*/ 0 w 1409700"/>
              <a:gd name="connsiteY3" fmla="*/ 1409700 h 1409700"/>
              <a:gd name="connsiteX4" fmla="*/ 0 w 1409700"/>
              <a:gd name="connsiteY4" fmla="*/ 0 h 1409700"/>
              <a:gd name="connsiteX0" fmla="*/ 0 w 1445759"/>
              <a:gd name="connsiteY0" fmla="*/ 0 h 1597959"/>
              <a:gd name="connsiteX1" fmla="*/ 1409700 w 1445759"/>
              <a:gd name="connsiteY1" fmla="*/ 0 h 1597959"/>
              <a:gd name="connsiteX2" fmla="*/ 1445759 w 1445759"/>
              <a:gd name="connsiteY2" fmla="*/ 1597959 h 1597959"/>
              <a:gd name="connsiteX3" fmla="*/ 0 w 1445759"/>
              <a:gd name="connsiteY3" fmla="*/ 1409700 h 1597959"/>
              <a:gd name="connsiteX4" fmla="*/ 0 w 1445759"/>
              <a:gd name="connsiteY4" fmla="*/ 0 h 1597959"/>
              <a:gd name="connsiteX0" fmla="*/ 0 w 1445759"/>
              <a:gd name="connsiteY0" fmla="*/ 0 h 1597959"/>
              <a:gd name="connsiteX1" fmla="*/ 1409700 w 1445759"/>
              <a:gd name="connsiteY1" fmla="*/ 0 h 1597959"/>
              <a:gd name="connsiteX2" fmla="*/ 1445759 w 1445759"/>
              <a:gd name="connsiteY2" fmla="*/ 1597959 h 1597959"/>
              <a:gd name="connsiteX3" fmla="*/ 0 w 1445759"/>
              <a:gd name="connsiteY3" fmla="*/ 1409700 h 1597959"/>
              <a:gd name="connsiteX4" fmla="*/ 0 w 1445759"/>
              <a:gd name="connsiteY4" fmla="*/ 0 h 1597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5759" h="1597959">
                <a:moveTo>
                  <a:pt x="0" y="0"/>
                </a:moveTo>
                <a:lnTo>
                  <a:pt x="1409700" y="0"/>
                </a:lnTo>
                <a:lnTo>
                  <a:pt x="1445759" y="1597959"/>
                </a:lnTo>
                <a:cubicBezTo>
                  <a:pt x="999513" y="1401665"/>
                  <a:pt x="481920" y="1472453"/>
                  <a:pt x="0" y="1409700"/>
                </a:cubicBezTo>
                <a:lnTo>
                  <a:pt x="0" y="0"/>
                </a:lnTo>
                <a:close/>
              </a:path>
            </a:pathLst>
          </a:custGeom>
          <a:solidFill>
            <a:schemeClr val="accent6"/>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grpSp>
        <p:nvGrpSpPr>
          <p:cNvPr id="6" name="Group 5"/>
          <p:cNvGrpSpPr/>
          <p:nvPr/>
        </p:nvGrpSpPr>
        <p:grpSpPr>
          <a:xfrm>
            <a:off x="922701" y="4114852"/>
            <a:ext cx="1366093" cy="2061043"/>
            <a:chOff x="874284" y="4132452"/>
            <a:chExt cx="1295401" cy="1954388"/>
          </a:xfrm>
        </p:grpSpPr>
        <p:sp>
          <p:nvSpPr>
            <p:cNvPr id="28" name="Rectangle 27"/>
            <p:cNvSpPr/>
            <p:nvPr/>
          </p:nvSpPr>
          <p:spPr>
            <a:xfrm>
              <a:off x="874284" y="4132452"/>
              <a:ext cx="1295401" cy="1139247"/>
            </a:xfrm>
            <a:prstGeom prst="rect">
              <a:avLst/>
            </a:prstGeom>
          </p:spPr>
          <p:txBody>
            <a:bodyPr wrap="square" lIns="0" tIns="0" rIns="0" bIns="0">
              <a:spAutoFit/>
            </a:bodyPr>
            <a:lstStyle/>
            <a:p>
              <a:pPr algn="ctr"/>
              <a:r>
                <a:rPr lang="zh-CN" altLang="en-US" sz="147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altLang="zh-CN" sz="147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ct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9" name="Rectangle 28"/>
            <p:cNvSpPr/>
            <p:nvPr/>
          </p:nvSpPr>
          <p:spPr>
            <a:xfrm>
              <a:off x="874284" y="5471280"/>
              <a:ext cx="1295400" cy="615560"/>
            </a:xfrm>
            <a:prstGeom prst="rect">
              <a:avLst/>
            </a:prstGeom>
          </p:spPr>
          <p:txBody>
            <a:bodyPr wrap="square" lIns="0" tIns="0" rIns="0" bIns="0">
              <a:spAutoFit/>
            </a:bodyPr>
            <a:lstStyle/>
            <a:p>
              <a:pPr algn="ctr"/>
              <a:r>
                <a:rPr lang="zh-CN" altLang="en-US" sz="2109"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0" name="Group 29"/>
          <p:cNvGrpSpPr/>
          <p:nvPr/>
        </p:nvGrpSpPr>
        <p:grpSpPr>
          <a:xfrm>
            <a:off x="2900358" y="4114848"/>
            <a:ext cx="1366093" cy="2061042"/>
            <a:chOff x="874284" y="4132452"/>
            <a:chExt cx="1295401" cy="1954388"/>
          </a:xfrm>
        </p:grpSpPr>
        <p:sp>
          <p:nvSpPr>
            <p:cNvPr id="31" name="Rectangle 30"/>
            <p:cNvSpPr/>
            <p:nvPr/>
          </p:nvSpPr>
          <p:spPr>
            <a:xfrm>
              <a:off x="874284" y="4132452"/>
              <a:ext cx="1295401" cy="1139248"/>
            </a:xfrm>
            <a:prstGeom prst="rect">
              <a:avLst/>
            </a:prstGeom>
          </p:spPr>
          <p:txBody>
            <a:bodyPr wrap="square" lIns="0" tIns="0" rIns="0" bIns="0">
              <a:spAutoFit/>
            </a:bodyPr>
            <a:lstStyle/>
            <a:p>
              <a:pPr algn="ctr"/>
              <a:r>
                <a:rPr lang="zh-CN" altLang="en-US" sz="147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altLang="zh-CN" sz="147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ct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2" name="Rectangle 31"/>
            <p:cNvSpPr/>
            <p:nvPr/>
          </p:nvSpPr>
          <p:spPr>
            <a:xfrm>
              <a:off x="874284" y="5471280"/>
              <a:ext cx="1295400" cy="615560"/>
            </a:xfrm>
            <a:prstGeom prst="rect">
              <a:avLst/>
            </a:prstGeom>
          </p:spPr>
          <p:txBody>
            <a:bodyPr wrap="square" lIns="0" tIns="0" rIns="0" bIns="0">
              <a:spAutoFit/>
            </a:bodyPr>
            <a:lstStyle/>
            <a:p>
              <a:pPr algn="ctr"/>
              <a:r>
                <a:rPr lang="zh-CN" altLang="en-US" sz="2109"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US" altLang="zh-CN"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3" name="Group 32"/>
          <p:cNvGrpSpPr/>
          <p:nvPr/>
        </p:nvGrpSpPr>
        <p:grpSpPr>
          <a:xfrm>
            <a:off x="4817746" y="4114845"/>
            <a:ext cx="1366093" cy="2061041"/>
            <a:chOff x="874284" y="4132452"/>
            <a:chExt cx="1295401" cy="1954388"/>
          </a:xfrm>
        </p:grpSpPr>
        <p:sp>
          <p:nvSpPr>
            <p:cNvPr id="34" name="Rectangle 33"/>
            <p:cNvSpPr/>
            <p:nvPr/>
          </p:nvSpPr>
          <p:spPr>
            <a:xfrm>
              <a:off x="874284" y="4132452"/>
              <a:ext cx="1295401" cy="1139249"/>
            </a:xfrm>
            <a:prstGeom prst="rect">
              <a:avLst/>
            </a:prstGeom>
          </p:spPr>
          <p:txBody>
            <a:bodyPr wrap="square" lIns="0" tIns="0" rIns="0" bIns="0">
              <a:spAutoFit/>
            </a:bodyPr>
            <a:lstStyle/>
            <a:p>
              <a:pPr algn="ctr"/>
              <a:r>
                <a:rPr lang="zh-CN" altLang="en-US" sz="147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altLang="zh-CN" sz="147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ct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5" name="Rectangle 34"/>
            <p:cNvSpPr/>
            <p:nvPr/>
          </p:nvSpPr>
          <p:spPr>
            <a:xfrm>
              <a:off x="874284" y="5471280"/>
              <a:ext cx="1295400" cy="615560"/>
            </a:xfrm>
            <a:prstGeom prst="rect">
              <a:avLst/>
            </a:prstGeom>
          </p:spPr>
          <p:txBody>
            <a:bodyPr wrap="square" lIns="0" tIns="0" rIns="0" bIns="0">
              <a:spAutoFit/>
            </a:bodyPr>
            <a:lstStyle/>
            <a:p>
              <a:pPr algn="ctr"/>
              <a:r>
                <a:rPr lang="zh-CN" altLang="en-US" sz="2109"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US" altLang="zh-CN"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6" name="Group 35"/>
          <p:cNvGrpSpPr/>
          <p:nvPr/>
        </p:nvGrpSpPr>
        <p:grpSpPr>
          <a:xfrm>
            <a:off x="6735136" y="4114844"/>
            <a:ext cx="1366093" cy="2061041"/>
            <a:chOff x="874284" y="4132452"/>
            <a:chExt cx="1295401" cy="1954388"/>
          </a:xfrm>
        </p:grpSpPr>
        <p:sp>
          <p:nvSpPr>
            <p:cNvPr id="37" name="Rectangle 36"/>
            <p:cNvSpPr/>
            <p:nvPr/>
          </p:nvSpPr>
          <p:spPr>
            <a:xfrm>
              <a:off x="874284" y="4132452"/>
              <a:ext cx="1295401" cy="1139249"/>
            </a:xfrm>
            <a:prstGeom prst="rect">
              <a:avLst/>
            </a:prstGeom>
          </p:spPr>
          <p:txBody>
            <a:bodyPr wrap="square" lIns="0" tIns="0" rIns="0" bIns="0">
              <a:spAutoFit/>
            </a:bodyPr>
            <a:lstStyle/>
            <a:p>
              <a:pPr algn="ctr"/>
              <a:r>
                <a:rPr lang="zh-CN" altLang="en-US" sz="147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altLang="zh-CN" sz="147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ct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8" name="Rectangle 37"/>
            <p:cNvSpPr/>
            <p:nvPr/>
          </p:nvSpPr>
          <p:spPr>
            <a:xfrm>
              <a:off x="874284" y="5471280"/>
              <a:ext cx="1295400" cy="615560"/>
            </a:xfrm>
            <a:prstGeom prst="rect">
              <a:avLst/>
            </a:prstGeom>
          </p:spPr>
          <p:txBody>
            <a:bodyPr wrap="square" lIns="0" tIns="0" rIns="0" bIns="0">
              <a:spAutoFit/>
            </a:bodyPr>
            <a:lstStyle/>
            <a:p>
              <a:pPr algn="ctr"/>
              <a:r>
                <a:rPr lang="zh-CN" altLang="en-US" sz="2109"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US" altLang="zh-CN"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39" name="Group 38"/>
          <p:cNvGrpSpPr/>
          <p:nvPr/>
        </p:nvGrpSpPr>
        <p:grpSpPr>
          <a:xfrm>
            <a:off x="8652524" y="4114849"/>
            <a:ext cx="1366093" cy="2061042"/>
            <a:chOff x="874284" y="4132452"/>
            <a:chExt cx="1295401" cy="1954388"/>
          </a:xfrm>
        </p:grpSpPr>
        <p:sp>
          <p:nvSpPr>
            <p:cNvPr id="40" name="Rectangle 39"/>
            <p:cNvSpPr/>
            <p:nvPr/>
          </p:nvSpPr>
          <p:spPr>
            <a:xfrm>
              <a:off x="874284" y="4132452"/>
              <a:ext cx="1295401" cy="1139248"/>
            </a:xfrm>
            <a:prstGeom prst="rect">
              <a:avLst/>
            </a:prstGeom>
          </p:spPr>
          <p:txBody>
            <a:bodyPr wrap="square" lIns="0" tIns="0" rIns="0" bIns="0">
              <a:spAutoFit/>
            </a:bodyPr>
            <a:lstStyle/>
            <a:p>
              <a:pPr algn="ctr"/>
              <a:r>
                <a:rPr lang="zh-CN" altLang="en-US" sz="147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altLang="zh-CN" sz="147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ct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41" name="Rectangle 40"/>
            <p:cNvSpPr/>
            <p:nvPr/>
          </p:nvSpPr>
          <p:spPr>
            <a:xfrm>
              <a:off x="874284" y="5471280"/>
              <a:ext cx="1295400" cy="615560"/>
            </a:xfrm>
            <a:prstGeom prst="rect">
              <a:avLst/>
            </a:prstGeom>
          </p:spPr>
          <p:txBody>
            <a:bodyPr wrap="square" lIns="0" tIns="0" rIns="0" bIns="0">
              <a:spAutoFit/>
            </a:bodyPr>
            <a:lstStyle/>
            <a:p>
              <a:pPr algn="ctr"/>
              <a:r>
                <a:rPr lang="zh-CN" altLang="en-US" sz="2109"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US" altLang="zh-CN"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grpSp>
        <p:nvGrpSpPr>
          <p:cNvPr id="42" name="Group 41"/>
          <p:cNvGrpSpPr/>
          <p:nvPr/>
        </p:nvGrpSpPr>
        <p:grpSpPr>
          <a:xfrm>
            <a:off x="10487472" y="4114849"/>
            <a:ext cx="1366093" cy="2061042"/>
            <a:chOff x="874284" y="4132452"/>
            <a:chExt cx="1295401" cy="1954388"/>
          </a:xfrm>
        </p:grpSpPr>
        <p:sp>
          <p:nvSpPr>
            <p:cNvPr id="43" name="Rectangle 42"/>
            <p:cNvSpPr/>
            <p:nvPr/>
          </p:nvSpPr>
          <p:spPr>
            <a:xfrm>
              <a:off x="874284" y="4132452"/>
              <a:ext cx="1295401" cy="1139248"/>
            </a:xfrm>
            <a:prstGeom prst="rect">
              <a:avLst/>
            </a:prstGeom>
          </p:spPr>
          <p:txBody>
            <a:bodyPr wrap="square" lIns="0" tIns="0" rIns="0" bIns="0">
              <a:spAutoFit/>
            </a:bodyPr>
            <a:lstStyle/>
            <a:p>
              <a:pPr algn="ctr"/>
              <a:r>
                <a:rPr lang="zh-CN" altLang="en-US" sz="147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altLang="zh-CN" sz="147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gn="ct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44" name="Rectangle 43"/>
            <p:cNvSpPr/>
            <p:nvPr/>
          </p:nvSpPr>
          <p:spPr>
            <a:xfrm>
              <a:off x="874284" y="5471280"/>
              <a:ext cx="1295400" cy="615560"/>
            </a:xfrm>
            <a:prstGeom prst="rect">
              <a:avLst/>
            </a:prstGeom>
          </p:spPr>
          <p:txBody>
            <a:bodyPr wrap="square" lIns="0" tIns="0" rIns="0" bIns="0">
              <a:spAutoFit/>
            </a:bodyPr>
            <a:lstStyle/>
            <a:p>
              <a:pPr algn="ctr"/>
              <a:r>
                <a:rPr lang="zh-CN" altLang="en-US" sz="2109"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直接复制你的内容到此</a:t>
              </a:r>
              <a:endParaRPr lang="en-US" altLang="zh-CN"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grpSp>
      <p:pic>
        <p:nvPicPr>
          <p:cNvPr id="9" name="图片占位符 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7091" r="27091"/>
          <a:stretch>
            <a:fillRect/>
          </a:stretch>
        </p:blipFill>
        <p:spPr/>
      </p:pic>
      <p:pic>
        <p:nvPicPr>
          <p:cNvPr id="13" name="图片占位符 12"/>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28076" r="28076"/>
          <a:stretch>
            <a:fillRect/>
          </a:stretch>
        </p:blipFill>
        <p:spPr/>
      </p:pic>
      <p:pic>
        <p:nvPicPr>
          <p:cNvPr id="15" name="图片占位符 14"/>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5306" r="5306"/>
          <a:stretch>
            <a:fillRect/>
          </a:stretch>
        </p:blipFill>
        <p:spPr/>
      </p:pic>
      <p:pic>
        <p:nvPicPr>
          <p:cNvPr id="18" name="图片占位符 17"/>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22218" r="22218"/>
          <a:stretch>
            <a:fillRect/>
          </a:stretch>
        </p:blipFill>
        <p:spPr/>
      </p:pic>
      <p:pic>
        <p:nvPicPr>
          <p:cNvPr id="19" name="图片占位符 18"/>
          <p:cNvPicPr>
            <a:picLocks noGrp="1" noChangeAspect="1"/>
          </p:cNvPicPr>
          <p:nvPr>
            <p:ph type="pic" sz="quarter" idx="15"/>
          </p:nvPr>
        </p:nvPicPr>
        <p:blipFill>
          <a:blip r:embed="rId7" cstate="print">
            <a:extLst>
              <a:ext uri="{28A0092B-C50C-407E-A947-70E740481C1C}">
                <a14:useLocalDpi xmlns:a14="http://schemas.microsoft.com/office/drawing/2010/main" val="0"/>
              </a:ext>
            </a:extLst>
          </a:blip>
          <a:srcRect l="14214" r="14214"/>
          <a:stretch>
            <a:fillRect/>
          </a:stretch>
        </p:blipFill>
        <p:spPr/>
      </p:pic>
      <p:pic>
        <p:nvPicPr>
          <p:cNvPr id="16" name="图片占位符 15"/>
          <p:cNvPicPr>
            <a:picLocks noGrp="1" noChangeAspect="1"/>
          </p:cNvPicPr>
          <p:nvPr>
            <p:ph type="pic" sz="quarter" idx="13"/>
          </p:nvPr>
        </p:nvPicPr>
        <p:blipFill>
          <a:blip r:embed="rId8" cstate="print">
            <a:extLst>
              <a:ext uri="{28A0092B-C50C-407E-A947-70E740481C1C}">
                <a14:useLocalDpi xmlns:a14="http://schemas.microsoft.com/office/drawing/2010/main" val="0"/>
              </a:ext>
            </a:extLst>
          </a:blip>
          <a:srcRect l="4160" r="4160"/>
          <a:stretch>
            <a:fillRect/>
          </a:stretch>
        </p:blipFill>
        <p:spPr/>
      </p:pic>
      <p:sp>
        <p:nvSpPr>
          <p:cNvPr id="45" name="文本框 4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文本框 45"/>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椭圆 46"/>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椭圆 47"/>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437458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400"/>
                                        <p:tgtEl>
                                          <p:spTgt spid="11"/>
                                        </p:tgtEl>
                                      </p:cBhvr>
                                    </p:animEffect>
                                    <p:anim calcmode="lin" valueType="num">
                                      <p:cBhvr>
                                        <p:cTn id="8" dur="400" fill="hold"/>
                                        <p:tgtEl>
                                          <p:spTgt spid="11"/>
                                        </p:tgtEl>
                                        <p:attrNameLst>
                                          <p:attrName>ppt_x</p:attrName>
                                        </p:attrNameLst>
                                      </p:cBhvr>
                                      <p:tavLst>
                                        <p:tav tm="0">
                                          <p:val>
                                            <p:strVal val="#ppt_x"/>
                                          </p:val>
                                        </p:tav>
                                        <p:tav tm="100000">
                                          <p:val>
                                            <p:strVal val="#ppt_x"/>
                                          </p:val>
                                        </p:tav>
                                      </p:tavLst>
                                    </p:anim>
                                    <p:anim calcmode="lin" valueType="num">
                                      <p:cBhvr>
                                        <p:cTn id="9" dur="360" decel="100000" fill="hold"/>
                                        <p:tgtEl>
                                          <p:spTgt spid="11"/>
                                        </p:tgtEl>
                                        <p:attrNameLst>
                                          <p:attrName>ppt_y</p:attrName>
                                        </p:attrNameLst>
                                      </p:cBhvr>
                                      <p:tavLst>
                                        <p:tav tm="0">
                                          <p:val>
                                            <p:strVal val="#ppt_y+1"/>
                                          </p:val>
                                        </p:tav>
                                        <p:tav tm="100000">
                                          <p:val>
                                            <p:strVal val="#ppt_y-.03"/>
                                          </p:val>
                                        </p:tav>
                                      </p:tavLst>
                                    </p:anim>
                                    <p:anim calcmode="lin" valueType="num">
                                      <p:cBhvr>
                                        <p:cTn id="10" dur="40" accel="100000" fill="hold">
                                          <p:stCondLst>
                                            <p:cond delay="360"/>
                                          </p:stCondLst>
                                        </p:cTn>
                                        <p:tgtEl>
                                          <p:spTgt spid="11"/>
                                        </p:tgtEl>
                                        <p:attrNameLst>
                                          <p:attrName>ppt_y</p:attrName>
                                        </p:attrNameLst>
                                      </p:cBhvr>
                                      <p:tavLst>
                                        <p:tav tm="0">
                                          <p:val>
                                            <p:strVal val="#ppt_y-.03"/>
                                          </p:val>
                                        </p:tav>
                                        <p:tav tm="100000">
                                          <p:val>
                                            <p:strVal val="#ppt_y"/>
                                          </p:val>
                                        </p:tav>
                                      </p:tavLst>
                                    </p:anim>
                                  </p:childTnLst>
                                </p:cTn>
                              </p:par>
                            </p:childTnLst>
                          </p:cTn>
                        </p:par>
                        <p:par>
                          <p:cTn id="11" fill="hold">
                            <p:stCondLst>
                              <p:cond delay="400"/>
                            </p:stCondLst>
                            <p:childTnLst>
                              <p:par>
                                <p:cTn id="12" presetID="37" presetClass="entr" presetSubtype="0"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400"/>
                                        <p:tgtEl>
                                          <p:spTgt spid="12"/>
                                        </p:tgtEl>
                                      </p:cBhvr>
                                    </p:animEffect>
                                    <p:anim calcmode="lin" valueType="num">
                                      <p:cBhvr>
                                        <p:cTn id="15" dur="400" fill="hold"/>
                                        <p:tgtEl>
                                          <p:spTgt spid="12"/>
                                        </p:tgtEl>
                                        <p:attrNameLst>
                                          <p:attrName>ppt_x</p:attrName>
                                        </p:attrNameLst>
                                      </p:cBhvr>
                                      <p:tavLst>
                                        <p:tav tm="0">
                                          <p:val>
                                            <p:strVal val="#ppt_x"/>
                                          </p:val>
                                        </p:tav>
                                        <p:tav tm="100000">
                                          <p:val>
                                            <p:strVal val="#ppt_x"/>
                                          </p:val>
                                        </p:tav>
                                      </p:tavLst>
                                    </p:anim>
                                    <p:anim calcmode="lin" valueType="num">
                                      <p:cBhvr>
                                        <p:cTn id="16" dur="360" decel="100000" fill="hold"/>
                                        <p:tgtEl>
                                          <p:spTgt spid="12"/>
                                        </p:tgtEl>
                                        <p:attrNameLst>
                                          <p:attrName>ppt_y</p:attrName>
                                        </p:attrNameLst>
                                      </p:cBhvr>
                                      <p:tavLst>
                                        <p:tav tm="0">
                                          <p:val>
                                            <p:strVal val="#ppt_y+1"/>
                                          </p:val>
                                        </p:tav>
                                        <p:tav tm="100000">
                                          <p:val>
                                            <p:strVal val="#ppt_y-.03"/>
                                          </p:val>
                                        </p:tav>
                                      </p:tavLst>
                                    </p:anim>
                                    <p:anim calcmode="lin" valueType="num">
                                      <p:cBhvr>
                                        <p:cTn id="17" dur="40" accel="100000" fill="hold">
                                          <p:stCondLst>
                                            <p:cond delay="360"/>
                                          </p:stCondLst>
                                        </p:cTn>
                                        <p:tgtEl>
                                          <p:spTgt spid="12"/>
                                        </p:tgtEl>
                                        <p:attrNameLst>
                                          <p:attrName>ppt_y</p:attrName>
                                        </p:attrNameLst>
                                      </p:cBhvr>
                                      <p:tavLst>
                                        <p:tav tm="0">
                                          <p:val>
                                            <p:strVal val="#ppt_y-.03"/>
                                          </p:val>
                                        </p:tav>
                                        <p:tav tm="100000">
                                          <p:val>
                                            <p:strVal val="#ppt_y"/>
                                          </p:val>
                                        </p:tav>
                                      </p:tavLst>
                                    </p:anim>
                                  </p:childTnLst>
                                </p:cTn>
                              </p:par>
                            </p:childTnLst>
                          </p:cTn>
                        </p:par>
                        <p:par>
                          <p:cTn id="18" fill="hold">
                            <p:stCondLst>
                              <p:cond delay="800"/>
                            </p:stCondLst>
                            <p:childTnLst>
                              <p:par>
                                <p:cTn id="19" presetID="37"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400"/>
                                        <p:tgtEl>
                                          <p:spTgt spid="14"/>
                                        </p:tgtEl>
                                      </p:cBhvr>
                                    </p:animEffect>
                                    <p:anim calcmode="lin" valueType="num">
                                      <p:cBhvr>
                                        <p:cTn id="22" dur="400" fill="hold"/>
                                        <p:tgtEl>
                                          <p:spTgt spid="14"/>
                                        </p:tgtEl>
                                        <p:attrNameLst>
                                          <p:attrName>ppt_x</p:attrName>
                                        </p:attrNameLst>
                                      </p:cBhvr>
                                      <p:tavLst>
                                        <p:tav tm="0">
                                          <p:val>
                                            <p:strVal val="#ppt_x"/>
                                          </p:val>
                                        </p:tav>
                                        <p:tav tm="100000">
                                          <p:val>
                                            <p:strVal val="#ppt_x"/>
                                          </p:val>
                                        </p:tav>
                                      </p:tavLst>
                                    </p:anim>
                                    <p:anim calcmode="lin" valueType="num">
                                      <p:cBhvr>
                                        <p:cTn id="23" dur="360" decel="100000" fill="hold"/>
                                        <p:tgtEl>
                                          <p:spTgt spid="14"/>
                                        </p:tgtEl>
                                        <p:attrNameLst>
                                          <p:attrName>ppt_y</p:attrName>
                                        </p:attrNameLst>
                                      </p:cBhvr>
                                      <p:tavLst>
                                        <p:tav tm="0">
                                          <p:val>
                                            <p:strVal val="#ppt_y+1"/>
                                          </p:val>
                                        </p:tav>
                                        <p:tav tm="100000">
                                          <p:val>
                                            <p:strVal val="#ppt_y-.03"/>
                                          </p:val>
                                        </p:tav>
                                      </p:tavLst>
                                    </p:anim>
                                    <p:anim calcmode="lin" valueType="num">
                                      <p:cBhvr>
                                        <p:cTn id="24" dur="40" accel="100000" fill="hold">
                                          <p:stCondLst>
                                            <p:cond delay="360"/>
                                          </p:stCondLst>
                                        </p:cTn>
                                        <p:tgtEl>
                                          <p:spTgt spid="14"/>
                                        </p:tgtEl>
                                        <p:attrNameLst>
                                          <p:attrName>ppt_y</p:attrName>
                                        </p:attrNameLst>
                                      </p:cBhvr>
                                      <p:tavLst>
                                        <p:tav tm="0">
                                          <p:val>
                                            <p:strVal val="#ppt_y-.03"/>
                                          </p:val>
                                        </p:tav>
                                        <p:tav tm="100000">
                                          <p:val>
                                            <p:strVal val="#ppt_y"/>
                                          </p:val>
                                        </p:tav>
                                      </p:tavLst>
                                    </p:anim>
                                  </p:childTnLst>
                                </p:cTn>
                              </p:par>
                            </p:childTnLst>
                          </p:cTn>
                        </p:par>
                        <p:par>
                          <p:cTn id="25" fill="hold">
                            <p:stCondLst>
                              <p:cond delay="1200"/>
                            </p:stCondLst>
                            <p:childTnLst>
                              <p:par>
                                <p:cTn id="26" presetID="37"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400"/>
                                        <p:tgtEl>
                                          <p:spTgt spid="17"/>
                                        </p:tgtEl>
                                      </p:cBhvr>
                                    </p:animEffect>
                                    <p:anim calcmode="lin" valueType="num">
                                      <p:cBhvr>
                                        <p:cTn id="29" dur="400" fill="hold"/>
                                        <p:tgtEl>
                                          <p:spTgt spid="17"/>
                                        </p:tgtEl>
                                        <p:attrNameLst>
                                          <p:attrName>ppt_x</p:attrName>
                                        </p:attrNameLst>
                                      </p:cBhvr>
                                      <p:tavLst>
                                        <p:tav tm="0">
                                          <p:val>
                                            <p:strVal val="#ppt_x"/>
                                          </p:val>
                                        </p:tav>
                                        <p:tav tm="100000">
                                          <p:val>
                                            <p:strVal val="#ppt_x"/>
                                          </p:val>
                                        </p:tav>
                                      </p:tavLst>
                                    </p:anim>
                                    <p:anim calcmode="lin" valueType="num">
                                      <p:cBhvr>
                                        <p:cTn id="30" dur="360" decel="100000" fill="hold"/>
                                        <p:tgtEl>
                                          <p:spTgt spid="17"/>
                                        </p:tgtEl>
                                        <p:attrNameLst>
                                          <p:attrName>ppt_y</p:attrName>
                                        </p:attrNameLst>
                                      </p:cBhvr>
                                      <p:tavLst>
                                        <p:tav tm="0">
                                          <p:val>
                                            <p:strVal val="#ppt_y+1"/>
                                          </p:val>
                                        </p:tav>
                                        <p:tav tm="100000">
                                          <p:val>
                                            <p:strVal val="#ppt_y-.03"/>
                                          </p:val>
                                        </p:tav>
                                      </p:tavLst>
                                    </p:anim>
                                    <p:anim calcmode="lin" valueType="num">
                                      <p:cBhvr>
                                        <p:cTn id="31" dur="40" accel="100000" fill="hold">
                                          <p:stCondLst>
                                            <p:cond delay="360"/>
                                          </p:stCondLst>
                                        </p:cTn>
                                        <p:tgtEl>
                                          <p:spTgt spid="17"/>
                                        </p:tgtEl>
                                        <p:attrNameLst>
                                          <p:attrName>ppt_y</p:attrName>
                                        </p:attrNameLst>
                                      </p:cBhvr>
                                      <p:tavLst>
                                        <p:tav tm="0">
                                          <p:val>
                                            <p:strVal val="#ppt_y-.03"/>
                                          </p:val>
                                        </p:tav>
                                        <p:tav tm="100000">
                                          <p:val>
                                            <p:strVal val="#ppt_y"/>
                                          </p:val>
                                        </p:tav>
                                      </p:tavLst>
                                    </p:anim>
                                  </p:childTnLst>
                                </p:cTn>
                              </p:par>
                            </p:childTnLst>
                          </p:cTn>
                        </p:par>
                        <p:par>
                          <p:cTn id="32" fill="hold">
                            <p:stCondLst>
                              <p:cond delay="1600"/>
                            </p:stCondLst>
                            <p:childTnLst>
                              <p:par>
                                <p:cTn id="33" presetID="37"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400"/>
                                        <p:tgtEl>
                                          <p:spTgt spid="20"/>
                                        </p:tgtEl>
                                      </p:cBhvr>
                                    </p:animEffect>
                                    <p:anim calcmode="lin" valueType="num">
                                      <p:cBhvr>
                                        <p:cTn id="36" dur="400" fill="hold"/>
                                        <p:tgtEl>
                                          <p:spTgt spid="20"/>
                                        </p:tgtEl>
                                        <p:attrNameLst>
                                          <p:attrName>ppt_x</p:attrName>
                                        </p:attrNameLst>
                                      </p:cBhvr>
                                      <p:tavLst>
                                        <p:tav tm="0">
                                          <p:val>
                                            <p:strVal val="#ppt_x"/>
                                          </p:val>
                                        </p:tav>
                                        <p:tav tm="100000">
                                          <p:val>
                                            <p:strVal val="#ppt_x"/>
                                          </p:val>
                                        </p:tav>
                                      </p:tavLst>
                                    </p:anim>
                                    <p:anim calcmode="lin" valueType="num">
                                      <p:cBhvr>
                                        <p:cTn id="37" dur="360" decel="100000" fill="hold"/>
                                        <p:tgtEl>
                                          <p:spTgt spid="20"/>
                                        </p:tgtEl>
                                        <p:attrNameLst>
                                          <p:attrName>ppt_y</p:attrName>
                                        </p:attrNameLst>
                                      </p:cBhvr>
                                      <p:tavLst>
                                        <p:tav tm="0">
                                          <p:val>
                                            <p:strVal val="#ppt_y+1"/>
                                          </p:val>
                                        </p:tav>
                                        <p:tav tm="100000">
                                          <p:val>
                                            <p:strVal val="#ppt_y-.03"/>
                                          </p:val>
                                        </p:tav>
                                      </p:tavLst>
                                    </p:anim>
                                    <p:anim calcmode="lin" valueType="num">
                                      <p:cBhvr>
                                        <p:cTn id="38" dur="40" accel="100000" fill="hold">
                                          <p:stCondLst>
                                            <p:cond delay="360"/>
                                          </p:stCondLst>
                                        </p:cTn>
                                        <p:tgtEl>
                                          <p:spTgt spid="20"/>
                                        </p:tgtEl>
                                        <p:attrNameLst>
                                          <p:attrName>ppt_y</p:attrName>
                                        </p:attrNameLst>
                                      </p:cBhvr>
                                      <p:tavLst>
                                        <p:tav tm="0">
                                          <p:val>
                                            <p:strVal val="#ppt_y-.03"/>
                                          </p:val>
                                        </p:tav>
                                        <p:tav tm="100000">
                                          <p:val>
                                            <p:strVal val="#ppt_y"/>
                                          </p:val>
                                        </p:tav>
                                      </p:tavLst>
                                    </p:anim>
                                  </p:childTnLst>
                                </p:cTn>
                              </p:par>
                            </p:childTnLst>
                          </p:cTn>
                        </p:par>
                        <p:par>
                          <p:cTn id="39" fill="hold">
                            <p:stCondLst>
                              <p:cond delay="2000"/>
                            </p:stCondLst>
                            <p:childTnLst>
                              <p:par>
                                <p:cTn id="40" presetID="37"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400"/>
                                        <p:tgtEl>
                                          <p:spTgt spid="26"/>
                                        </p:tgtEl>
                                      </p:cBhvr>
                                    </p:animEffect>
                                    <p:anim calcmode="lin" valueType="num">
                                      <p:cBhvr>
                                        <p:cTn id="43" dur="400" fill="hold"/>
                                        <p:tgtEl>
                                          <p:spTgt spid="26"/>
                                        </p:tgtEl>
                                        <p:attrNameLst>
                                          <p:attrName>ppt_x</p:attrName>
                                        </p:attrNameLst>
                                      </p:cBhvr>
                                      <p:tavLst>
                                        <p:tav tm="0">
                                          <p:val>
                                            <p:strVal val="#ppt_x"/>
                                          </p:val>
                                        </p:tav>
                                        <p:tav tm="100000">
                                          <p:val>
                                            <p:strVal val="#ppt_x"/>
                                          </p:val>
                                        </p:tav>
                                      </p:tavLst>
                                    </p:anim>
                                    <p:anim calcmode="lin" valueType="num">
                                      <p:cBhvr>
                                        <p:cTn id="44" dur="360" decel="100000" fill="hold"/>
                                        <p:tgtEl>
                                          <p:spTgt spid="26"/>
                                        </p:tgtEl>
                                        <p:attrNameLst>
                                          <p:attrName>ppt_y</p:attrName>
                                        </p:attrNameLst>
                                      </p:cBhvr>
                                      <p:tavLst>
                                        <p:tav tm="0">
                                          <p:val>
                                            <p:strVal val="#ppt_y+1"/>
                                          </p:val>
                                        </p:tav>
                                        <p:tav tm="100000">
                                          <p:val>
                                            <p:strVal val="#ppt_y-.03"/>
                                          </p:val>
                                        </p:tav>
                                      </p:tavLst>
                                    </p:anim>
                                    <p:anim calcmode="lin" valueType="num">
                                      <p:cBhvr>
                                        <p:cTn id="45" dur="40" accel="100000" fill="hold">
                                          <p:stCondLst>
                                            <p:cond delay="360"/>
                                          </p:stCondLst>
                                        </p:cTn>
                                        <p:tgtEl>
                                          <p:spTgt spid="26"/>
                                        </p:tgtEl>
                                        <p:attrNameLst>
                                          <p:attrName>ppt_y</p:attrName>
                                        </p:attrNameLst>
                                      </p:cBhvr>
                                      <p:tavLst>
                                        <p:tav tm="0">
                                          <p:val>
                                            <p:strVal val="#ppt_y-.03"/>
                                          </p:val>
                                        </p:tav>
                                        <p:tav tm="100000">
                                          <p:val>
                                            <p:strVal val="#ppt_y"/>
                                          </p:val>
                                        </p:tav>
                                      </p:tavLst>
                                    </p:anim>
                                  </p:childTnLst>
                                </p:cTn>
                              </p:par>
                            </p:childTnLst>
                          </p:cTn>
                        </p:par>
                        <p:par>
                          <p:cTn id="46" fill="hold">
                            <p:stCondLst>
                              <p:cond delay="2400"/>
                            </p:stCondLst>
                            <p:childTnLst>
                              <p:par>
                                <p:cTn id="47" presetID="47"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anim calcmode="lin" valueType="num">
                                      <p:cBhvr>
                                        <p:cTn id="50" dur="500" fill="hold"/>
                                        <p:tgtEl>
                                          <p:spTgt spid="6"/>
                                        </p:tgtEl>
                                        <p:attrNameLst>
                                          <p:attrName>ppt_x</p:attrName>
                                        </p:attrNameLst>
                                      </p:cBhvr>
                                      <p:tavLst>
                                        <p:tav tm="0">
                                          <p:val>
                                            <p:strVal val="#ppt_x"/>
                                          </p:val>
                                        </p:tav>
                                        <p:tav tm="100000">
                                          <p:val>
                                            <p:strVal val="#ppt_x"/>
                                          </p:val>
                                        </p:tav>
                                      </p:tavLst>
                                    </p:anim>
                                    <p:anim calcmode="lin" valueType="num">
                                      <p:cBhvr>
                                        <p:cTn id="51" dur="500" fill="hold"/>
                                        <p:tgtEl>
                                          <p:spTgt spid="6"/>
                                        </p:tgtEl>
                                        <p:attrNameLst>
                                          <p:attrName>ppt_y</p:attrName>
                                        </p:attrNameLst>
                                      </p:cBhvr>
                                      <p:tavLst>
                                        <p:tav tm="0">
                                          <p:val>
                                            <p:strVal val="#ppt_y-.1"/>
                                          </p:val>
                                        </p:tav>
                                        <p:tav tm="100000">
                                          <p:val>
                                            <p:strVal val="#ppt_y"/>
                                          </p:val>
                                        </p:tav>
                                      </p:tavLst>
                                    </p:anim>
                                  </p:childTnLst>
                                </p:cTn>
                              </p:par>
                            </p:childTnLst>
                          </p:cTn>
                        </p:par>
                        <p:par>
                          <p:cTn id="52" fill="hold">
                            <p:stCondLst>
                              <p:cond delay="2900"/>
                            </p:stCondLst>
                            <p:childTnLst>
                              <p:par>
                                <p:cTn id="53" presetID="47"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500"/>
                                        <p:tgtEl>
                                          <p:spTgt spid="30"/>
                                        </p:tgtEl>
                                      </p:cBhvr>
                                    </p:animEffect>
                                    <p:anim calcmode="lin" valueType="num">
                                      <p:cBhvr>
                                        <p:cTn id="56" dur="500" fill="hold"/>
                                        <p:tgtEl>
                                          <p:spTgt spid="30"/>
                                        </p:tgtEl>
                                        <p:attrNameLst>
                                          <p:attrName>ppt_x</p:attrName>
                                        </p:attrNameLst>
                                      </p:cBhvr>
                                      <p:tavLst>
                                        <p:tav tm="0">
                                          <p:val>
                                            <p:strVal val="#ppt_x"/>
                                          </p:val>
                                        </p:tav>
                                        <p:tav tm="100000">
                                          <p:val>
                                            <p:strVal val="#ppt_x"/>
                                          </p:val>
                                        </p:tav>
                                      </p:tavLst>
                                    </p:anim>
                                    <p:anim calcmode="lin" valueType="num">
                                      <p:cBhvr>
                                        <p:cTn id="57" dur="500" fill="hold"/>
                                        <p:tgtEl>
                                          <p:spTgt spid="30"/>
                                        </p:tgtEl>
                                        <p:attrNameLst>
                                          <p:attrName>ppt_y</p:attrName>
                                        </p:attrNameLst>
                                      </p:cBhvr>
                                      <p:tavLst>
                                        <p:tav tm="0">
                                          <p:val>
                                            <p:strVal val="#ppt_y-.1"/>
                                          </p:val>
                                        </p:tav>
                                        <p:tav tm="100000">
                                          <p:val>
                                            <p:strVal val="#ppt_y"/>
                                          </p:val>
                                        </p:tav>
                                      </p:tavLst>
                                    </p:anim>
                                  </p:childTnLst>
                                </p:cTn>
                              </p:par>
                            </p:childTnLst>
                          </p:cTn>
                        </p:par>
                        <p:par>
                          <p:cTn id="58" fill="hold">
                            <p:stCondLst>
                              <p:cond delay="3400"/>
                            </p:stCondLst>
                            <p:childTnLst>
                              <p:par>
                                <p:cTn id="59" presetID="47" presetClass="entr" presetSubtype="0"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anim calcmode="lin" valueType="num">
                                      <p:cBhvr>
                                        <p:cTn id="62" dur="500" fill="hold"/>
                                        <p:tgtEl>
                                          <p:spTgt spid="33"/>
                                        </p:tgtEl>
                                        <p:attrNameLst>
                                          <p:attrName>ppt_x</p:attrName>
                                        </p:attrNameLst>
                                      </p:cBhvr>
                                      <p:tavLst>
                                        <p:tav tm="0">
                                          <p:val>
                                            <p:strVal val="#ppt_x"/>
                                          </p:val>
                                        </p:tav>
                                        <p:tav tm="100000">
                                          <p:val>
                                            <p:strVal val="#ppt_x"/>
                                          </p:val>
                                        </p:tav>
                                      </p:tavLst>
                                    </p:anim>
                                    <p:anim calcmode="lin" valueType="num">
                                      <p:cBhvr>
                                        <p:cTn id="63" dur="500" fill="hold"/>
                                        <p:tgtEl>
                                          <p:spTgt spid="33"/>
                                        </p:tgtEl>
                                        <p:attrNameLst>
                                          <p:attrName>ppt_y</p:attrName>
                                        </p:attrNameLst>
                                      </p:cBhvr>
                                      <p:tavLst>
                                        <p:tav tm="0">
                                          <p:val>
                                            <p:strVal val="#ppt_y-.1"/>
                                          </p:val>
                                        </p:tav>
                                        <p:tav tm="100000">
                                          <p:val>
                                            <p:strVal val="#ppt_y"/>
                                          </p:val>
                                        </p:tav>
                                      </p:tavLst>
                                    </p:anim>
                                  </p:childTnLst>
                                </p:cTn>
                              </p:par>
                            </p:childTnLst>
                          </p:cTn>
                        </p:par>
                        <p:par>
                          <p:cTn id="64" fill="hold">
                            <p:stCondLst>
                              <p:cond delay="3900"/>
                            </p:stCondLst>
                            <p:childTnLst>
                              <p:par>
                                <p:cTn id="65" presetID="47" presetClass="entr" presetSubtype="0"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anim calcmode="lin" valueType="num">
                                      <p:cBhvr>
                                        <p:cTn id="68" dur="500" fill="hold"/>
                                        <p:tgtEl>
                                          <p:spTgt spid="36"/>
                                        </p:tgtEl>
                                        <p:attrNameLst>
                                          <p:attrName>ppt_x</p:attrName>
                                        </p:attrNameLst>
                                      </p:cBhvr>
                                      <p:tavLst>
                                        <p:tav tm="0">
                                          <p:val>
                                            <p:strVal val="#ppt_x"/>
                                          </p:val>
                                        </p:tav>
                                        <p:tav tm="100000">
                                          <p:val>
                                            <p:strVal val="#ppt_x"/>
                                          </p:val>
                                        </p:tav>
                                      </p:tavLst>
                                    </p:anim>
                                    <p:anim calcmode="lin" valueType="num">
                                      <p:cBhvr>
                                        <p:cTn id="69" dur="500" fill="hold"/>
                                        <p:tgtEl>
                                          <p:spTgt spid="36"/>
                                        </p:tgtEl>
                                        <p:attrNameLst>
                                          <p:attrName>ppt_y</p:attrName>
                                        </p:attrNameLst>
                                      </p:cBhvr>
                                      <p:tavLst>
                                        <p:tav tm="0">
                                          <p:val>
                                            <p:strVal val="#ppt_y-.1"/>
                                          </p:val>
                                        </p:tav>
                                        <p:tav tm="100000">
                                          <p:val>
                                            <p:strVal val="#ppt_y"/>
                                          </p:val>
                                        </p:tav>
                                      </p:tavLst>
                                    </p:anim>
                                  </p:childTnLst>
                                </p:cTn>
                              </p:par>
                            </p:childTnLst>
                          </p:cTn>
                        </p:par>
                        <p:par>
                          <p:cTn id="70" fill="hold">
                            <p:stCondLst>
                              <p:cond delay="4400"/>
                            </p:stCondLst>
                            <p:childTnLst>
                              <p:par>
                                <p:cTn id="71" presetID="47" presetClass="entr" presetSubtype="0" fill="hold" nodeType="after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500"/>
                                        <p:tgtEl>
                                          <p:spTgt spid="39"/>
                                        </p:tgtEl>
                                      </p:cBhvr>
                                    </p:animEffect>
                                    <p:anim calcmode="lin" valueType="num">
                                      <p:cBhvr>
                                        <p:cTn id="74" dur="500" fill="hold"/>
                                        <p:tgtEl>
                                          <p:spTgt spid="39"/>
                                        </p:tgtEl>
                                        <p:attrNameLst>
                                          <p:attrName>ppt_x</p:attrName>
                                        </p:attrNameLst>
                                      </p:cBhvr>
                                      <p:tavLst>
                                        <p:tav tm="0">
                                          <p:val>
                                            <p:strVal val="#ppt_x"/>
                                          </p:val>
                                        </p:tav>
                                        <p:tav tm="100000">
                                          <p:val>
                                            <p:strVal val="#ppt_x"/>
                                          </p:val>
                                        </p:tav>
                                      </p:tavLst>
                                    </p:anim>
                                    <p:anim calcmode="lin" valueType="num">
                                      <p:cBhvr>
                                        <p:cTn id="75" dur="500" fill="hold"/>
                                        <p:tgtEl>
                                          <p:spTgt spid="39"/>
                                        </p:tgtEl>
                                        <p:attrNameLst>
                                          <p:attrName>ppt_y</p:attrName>
                                        </p:attrNameLst>
                                      </p:cBhvr>
                                      <p:tavLst>
                                        <p:tav tm="0">
                                          <p:val>
                                            <p:strVal val="#ppt_y-.1"/>
                                          </p:val>
                                        </p:tav>
                                        <p:tav tm="100000">
                                          <p:val>
                                            <p:strVal val="#ppt_y"/>
                                          </p:val>
                                        </p:tav>
                                      </p:tavLst>
                                    </p:anim>
                                  </p:childTnLst>
                                </p:cTn>
                              </p:par>
                            </p:childTnLst>
                          </p:cTn>
                        </p:par>
                        <p:par>
                          <p:cTn id="76" fill="hold">
                            <p:stCondLst>
                              <p:cond delay="4900"/>
                            </p:stCondLst>
                            <p:childTnLst>
                              <p:par>
                                <p:cTn id="77" presetID="47" presetClass="entr" presetSubtype="0" fill="hold" nodeType="after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anim calcmode="lin" valueType="num">
                                      <p:cBhvr>
                                        <p:cTn id="80" dur="500" fill="hold"/>
                                        <p:tgtEl>
                                          <p:spTgt spid="42"/>
                                        </p:tgtEl>
                                        <p:attrNameLst>
                                          <p:attrName>ppt_x</p:attrName>
                                        </p:attrNameLst>
                                      </p:cBhvr>
                                      <p:tavLst>
                                        <p:tav tm="0">
                                          <p:val>
                                            <p:strVal val="#ppt_x"/>
                                          </p:val>
                                        </p:tav>
                                        <p:tav tm="100000">
                                          <p:val>
                                            <p:strVal val="#ppt_x"/>
                                          </p:val>
                                        </p:tav>
                                      </p:tavLst>
                                    </p:anim>
                                    <p:anim calcmode="lin" valueType="num">
                                      <p:cBhvr>
                                        <p:cTn id="81" dur="5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7" grpId="0" animBg="1"/>
      <p:bldP spid="20"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5"/>
          <p:cNvSpPr/>
          <p:nvPr/>
        </p:nvSpPr>
        <p:spPr bwMode="auto">
          <a:xfrm>
            <a:off x="8493483" y="3825034"/>
            <a:ext cx="49017" cy="49017"/>
          </a:xfrm>
          <a:custGeom>
            <a:avLst/>
            <a:gdLst>
              <a:gd name="T0" fmla="*/ 19 w 38"/>
              <a:gd name="T1" fmla="*/ 0 h 38"/>
              <a:gd name="T2" fmla="*/ 24 w 38"/>
              <a:gd name="T3" fmla="*/ 14 h 38"/>
              <a:gd name="T4" fmla="*/ 38 w 38"/>
              <a:gd name="T5" fmla="*/ 14 h 38"/>
              <a:gd name="T6" fmla="*/ 26 w 38"/>
              <a:gd name="T7" fmla="*/ 24 h 38"/>
              <a:gd name="T8" fmla="*/ 31 w 38"/>
              <a:gd name="T9" fmla="*/ 38 h 38"/>
              <a:gd name="T10" fmla="*/ 19 w 38"/>
              <a:gd name="T11" fmla="*/ 28 h 38"/>
              <a:gd name="T12" fmla="*/ 7 w 38"/>
              <a:gd name="T13" fmla="*/ 38 h 38"/>
              <a:gd name="T14" fmla="*/ 12 w 38"/>
              <a:gd name="T15" fmla="*/ 24 h 38"/>
              <a:gd name="T16" fmla="*/ 0 w 38"/>
              <a:gd name="T17" fmla="*/ 14 h 38"/>
              <a:gd name="T18" fmla="*/ 14 w 38"/>
              <a:gd name="T19" fmla="*/ 14 h 38"/>
              <a:gd name="T20" fmla="*/ 19 w 38"/>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8">
                <a:moveTo>
                  <a:pt x="19" y="0"/>
                </a:moveTo>
                <a:lnTo>
                  <a:pt x="24" y="14"/>
                </a:lnTo>
                <a:lnTo>
                  <a:pt x="38" y="14"/>
                </a:lnTo>
                <a:lnTo>
                  <a:pt x="26" y="24"/>
                </a:lnTo>
                <a:lnTo>
                  <a:pt x="31" y="38"/>
                </a:lnTo>
                <a:lnTo>
                  <a:pt x="19" y="28"/>
                </a:lnTo>
                <a:lnTo>
                  <a:pt x="7" y="38"/>
                </a:lnTo>
                <a:lnTo>
                  <a:pt x="12" y="24"/>
                </a:lnTo>
                <a:lnTo>
                  <a:pt x="0" y="14"/>
                </a:lnTo>
                <a:lnTo>
                  <a:pt x="14" y="14"/>
                </a:lnTo>
                <a:lnTo>
                  <a:pt x="19"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3" name="Oval 7"/>
          <p:cNvSpPr>
            <a:spLocks noChangeArrowheads="1"/>
          </p:cNvSpPr>
          <p:nvPr/>
        </p:nvSpPr>
        <p:spPr bwMode="auto">
          <a:xfrm>
            <a:off x="7247420" y="3024955"/>
            <a:ext cx="259274" cy="259274"/>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4" name="Freeform 17"/>
          <p:cNvSpPr/>
          <p:nvPr/>
        </p:nvSpPr>
        <p:spPr bwMode="auto">
          <a:xfrm>
            <a:off x="7399631" y="4010783"/>
            <a:ext cx="374077" cy="478561"/>
          </a:xfrm>
          <a:custGeom>
            <a:avLst/>
            <a:gdLst>
              <a:gd name="T0" fmla="*/ 82 w 123"/>
              <a:gd name="T1" fmla="*/ 0 h 157"/>
              <a:gd name="T2" fmla="*/ 40 w 123"/>
              <a:gd name="T3" fmla="*/ 20 h 157"/>
              <a:gd name="T4" fmla="*/ 0 w 123"/>
              <a:gd name="T5" fmla="*/ 82 h 157"/>
              <a:gd name="T6" fmla="*/ 46 w 123"/>
              <a:gd name="T7" fmla="*/ 154 h 157"/>
              <a:gd name="T8" fmla="*/ 49 w 123"/>
              <a:gd name="T9" fmla="*/ 156 h 157"/>
              <a:gd name="T10" fmla="*/ 86 w 123"/>
              <a:gd name="T11" fmla="*/ 134 h 157"/>
              <a:gd name="T12" fmla="*/ 87 w 123"/>
              <a:gd name="T13" fmla="*/ 134 h 157"/>
              <a:gd name="T14" fmla="*/ 123 w 123"/>
              <a:gd name="T15" fmla="*/ 157 h 157"/>
              <a:gd name="T16" fmla="*/ 123 w 123"/>
              <a:gd name="T17" fmla="*/ 26 h 157"/>
              <a:gd name="T18" fmla="*/ 82 w 123"/>
              <a:gd name="T1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57">
                <a:moveTo>
                  <a:pt x="82" y="0"/>
                </a:moveTo>
                <a:cubicBezTo>
                  <a:pt x="40" y="20"/>
                  <a:pt x="40" y="20"/>
                  <a:pt x="40" y="20"/>
                </a:cubicBezTo>
                <a:cubicBezTo>
                  <a:pt x="0" y="82"/>
                  <a:pt x="0" y="82"/>
                  <a:pt x="0" y="82"/>
                </a:cubicBezTo>
                <a:cubicBezTo>
                  <a:pt x="46" y="154"/>
                  <a:pt x="46" y="154"/>
                  <a:pt x="46" y="154"/>
                </a:cubicBezTo>
                <a:cubicBezTo>
                  <a:pt x="47" y="154"/>
                  <a:pt x="48" y="155"/>
                  <a:pt x="49" y="156"/>
                </a:cubicBezTo>
                <a:cubicBezTo>
                  <a:pt x="56" y="143"/>
                  <a:pt x="70" y="134"/>
                  <a:pt x="86" y="134"/>
                </a:cubicBezTo>
                <a:cubicBezTo>
                  <a:pt x="86" y="134"/>
                  <a:pt x="87" y="134"/>
                  <a:pt x="87" y="134"/>
                </a:cubicBezTo>
                <a:cubicBezTo>
                  <a:pt x="103" y="134"/>
                  <a:pt x="117" y="144"/>
                  <a:pt x="123" y="157"/>
                </a:cubicBezTo>
                <a:cubicBezTo>
                  <a:pt x="123" y="26"/>
                  <a:pt x="123" y="26"/>
                  <a:pt x="123" y="26"/>
                </a:cubicBezTo>
                <a:cubicBezTo>
                  <a:pt x="82" y="0"/>
                  <a:pt x="82" y="0"/>
                  <a:pt x="82" y="0"/>
                </a:cubicBezTo>
              </a:path>
            </a:pathLst>
          </a:custGeom>
          <a:solidFill>
            <a:schemeClr val="accent2"/>
          </a:solidFill>
          <a:ln>
            <a:noFill/>
          </a:ln>
        </p:spPr>
        <p:txBody>
          <a:bodyPr vert="horz" wrap="square" lIns="96435" tIns="48218" rIns="96435" bIns="48218" numCol="1" anchor="t" anchorCtr="0" compatLnSpc="1"/>
          <a:lstStyle/>
          <a:p>
            <a:endParaRPr lang="en-US"/>
          </a:p>
        </p:txBody>
      </p:sp>
      <p:sp>
        <p:nvSpPr>
          <p:cNvPr id="45" name="Freeform 18"/>
          <p:cNvSpPr/>
          <p:nvPr/>
        </p:nvSpPr>
        <p:spPr bwMode="auto">
          <a:xfrm>
            <a:off x="7355774" y="3999173"/>
            <a:ext cx="165110" cy="261854"/>
          </a:xfrm>
          <a:custGeom>
            <a:avLst/>
            <a:gdLst>
              <a:gd name="T0" fmla="*/ 95 w 128"/>
              <a:gd name="T1" fmla="*/ 0 h 203"/>
              <a:gd name="T2" fmla="*/ 0 w 128"/>
              <a:gd name="T3" fmla="*/ 149 h 203"/>
              <a:gd name="T4" fmla="*/ 34 w 128"/>
              <a:gd name="T5" fmla="*/ 203 h 203"/>
              <a:gd name="T6" fmla="*/ 128 w 128"/>
              <a:gd name="T7" fmla="*/ 56 h 203"/>
              <a:gd name="T8" fmla="*/ 114 w 128"/>
              <a:gd name="T9" fmla="*/ 64 h 203"/>
              <a:gd name="T10" fmla="*/ 95 w 128"/>
              <a:gd name="T11" fmla="*/ 0 h 203"/>
            </a:gdLst>
            <a:ahLst/>
            <a:cxnLst>
              <a:cxn ang="0">
                <a:pos x="T0" y="T1"/>
              </a:cxn>
              <a:cxn ang="0">
                <a:pos x="T2" y="T3"/>
              </a:cxn>
              <a:cxn ang="0">
                <a:pos x="T4" y="T5"/>
              </a:cxn>
              <a:cxn ang="0">
                <a:pos x="T6" y="T7"/>
              </a:cxn>
              <a:cxn ang="0">
                <a:pos x="T8" y="T9"/>
              </a:cxn>
              <a:cxn ang="0">
                <a:pos x="T10" y="T11"/>
              </a:cxn>
            </a:cxnLst>
            <a:rect l="0" t="0" r="r" b="b"/>
            <a:pathLst>
              <a:path w="128" h="203">
                <a:moveTo>
                  <a:pt x="95" y="0"/>
                </a:moveTo>
                <a:lnTo>
                  <a:pt x="0" y="149"/>
                </a:lnTo>
                <a:lnTo>
                  <a:pt x="34" y="203"/>
                </a:lnTo>
                <a:lnTo>
                  <a:pt x="128" y="56"/>
                </a:lnTo>
                <a:lnTo>
                  <a:pt x="114" y="64"/>
                </a:lnTo>
                <a:lnTo>
                  <a:pt x="95" y="0"/>
                </a:lnTo>
                <a:close/>
              </a:path>
            </a:pathLst>
          </a:custGeom>
          <a:solidFill>
            <a:schemeClr val="accent2">
              <a:lumMod val="60000"/>
              <a:lumOff val="40000"/>
            </a:schemeClr>
          </a:solidFill>
          <a:ln>
            <a:noFill/>
          </a:ln>
        </p:spPr>
        <p:txBody>
          <a:bodyPr vert="horz" wrap="square" lIns="96435" tIns="48218" rIns="96435" bIns="48218" numCol="1" anchor="t" anchorCtr="0" compatLnSpc="1"/>
          <a:lstStyle/>
          <a:p>
            <a:endParaRPr lang="en-US"/>
          </a:p>
        </p:txBody>
      </p:sp>
      <p:sp>
        <p:nvSpPr>
          <p:cNvPr id="46" name="Freeform 19"/>
          <p:cNvSpPr/>
          <p:nvPr/>
        </p:nvSpPr>
        <p:spPr bwMode="auto">
          <a:xfrm>
            <a:off x="7355774" y="3999173"/>
            <a:ext cx="165110" cy="261854"/>
          </a:xfrm>
          <a:custGeom>
            <a:avLst/>
            <a:gdLst>
              <a:gd name="T0" fmla="*/ 95 w 128"/>
              <a:gd name="T1" fmla="*/ 0 h 203"/>
              <a:gd name="T2" fmla="*/ 0 w 128"/>
              <a:gd name="T3" fmla="*/ 149 h 203"/>
              <a:gd name="T4" fmla="*/ 34 w 128"/>
              <a:gd name="T5" fmla="*/ 203 h 203"/>
              <a:gd name="T6" fmla="*/ 128 w 128"/>
              <a:gd name="T7" fmla="*/ 56 h 203"/>
              <a:gd name="T8" fmla="*/ 114 w 128"/>
              <a:gd name="T9" fmla="*/ 64 h 203"/>
              <a:gd name="T10" fmla="*/ 95 w 128"/>
              <a:gd name="T11" fmla="*/ 0 h 203"/>
            </a:gdLst>
            <a:ahLst/>
            <a:cxnLst>
              <a:cxn ang="0">
                <a:pos x="T0" y="T1"/>
              </a:cxn>
              <a:cxn ang="0">
                <a:pos x="T2" y="T3"/>
              </a:cxn>
              <a:cxn ang="0">
                <a:pos x="T4" y="T5"/>
              </a:cxn>
              <a:cxn ang="0">
                <a:pos x="T6" y="T7"/>
              </a:cxn>
              <a:cxn ang="0">
                <a:pos x="T8" y="T9"/>
              </a:cxn>
              <a:cxn ang="0">
                <a:pos x="T10" y="T11"/>
              </a:cxn>
            </a:cxnLst>
            <a:rect l="0" t="0" r="r" b="b"/>
            <a:pathLst>
              <a:path w="128" h="203">
                <a:moveTo>
                  <a:pt x="95" y="0"/>
                </a:moveTo>
                <a:lnTo>
                  <a:pt x="0" y="149"/>
                </a:lnTo>
                <a:lnTo>
                  <a:pt x="34" y="203"/>
                </a:lnTo>
                <a:lnTo>
                  <a:pt x="128" y="56"/>
                </a:lnTo>
                <a:lnTo>
                  <a:pt x="114" y="64"/>
                </a:lnTo>
                <a:lnTo>
                  <a:pt x="9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7" name="Freeform 20"/>
          <p:cNvSpPr>
            <a:spLocks noEditPoints="1"/>
          </p:cNvSpPr>
          <p:nvPr/>
        </p:nvSpPr>
        <p:spPr bwMode="auto">
          <a:xfrm>
            <a:off x="7471867" y="3507714"/>
            <a:ext cx="589494" cy="583044"/>
          </a:xfrm>
          <a:custGeom>
            <a:avLst/>
            <a:gdLst>
              <a:gd name="T0" fmla="*/ 457 w 457"/>
              <a:gd name="T1" fmla="*/ 338 h 452"/>
              <a:gd name="T2" fmla="*/ 447 w 457"/>
              <a:gd name="T3" fmla="*/ 348 h 452"/>
              <a:gd name="T4" fmla="*/ 457 w 457"/>
              <a:gd name="T5" fmla="*/ 338 h 452"/>
              <a:gd name="T6" fmla="*/ 234 w 457"/>
              <a:gd name="T7" fmla="*/ 0 h 452"/>
              <a:gd name="T8" fmla="*/ 0 w 457"/>
              <a:gd name="T9" fmla="*/ 364 h 452"/>
              <a:gd name="T10" fmla="*/ 5 w 457"/>
              <a:gd name="T11" fmla="*/ 381 h 452"/>
              <a:gd name="T12" fmla="*/ 24 w 457"/>
              <a:gd name="T13" fmla="*/ 445 h 452"/>
              <a:gd name="T14" fmla="*/ 38 w 457"/>
              <a:gd name="T15" fmla="*/ 437 h 452"/>
              <a:gd name="T16" fmla="*/ 137 w 457"/>
              <a:gd name="T17" fmla="*/ 390 h 452"/>
              <a:gd name="T18" fmla="*/ 234 w 457"/>
              <a:gd name="T19" fmla="*/ 452 h 452"/>
              <a:gd name="T20" fmla="*/ 234 w 457"/>
              <a:gd name="T21"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7" h="452">
                <a:moveTo>
                  <a:pt x="457" y="338"/>
                </a:moveTo>
                <a:lnTo>
                  <a:pt x="447" y="348"/>
                </a:lnTo>
                <a:lnTo>
                  <a:pt x="457" y="338"/>
                </a:lnTo>
                <a:close/>
                <a:moveTo>
                  <a:pt x="234" y="0"/>
                </a:moveTo>
                <a:lnTo>
                  <a:pt x="0" y="364"/>
                </a:lnTo>
                <a:lnTo>
                  <a:pt x="5" y="381"/>
                </a:lnTo>
                <a:lnTo>
                  <a:pt x="24" y="445"/>
                </a:lnTo>
                <a:lnTo>
                  <a:pt x="38" y="437"/>
                </a:lnTo>
                <a:lnTo>
                  <a:pt x="137" y="390"/>
                </a:lnTo>
                <a:lnTo>
                  <a:pt x="234" y="452"/>
                </a:lnTo>
                <a:lnTo>
                  <a:pt x="234"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8" name="Freeform 21"/>
          <p:cNvSpPr>
            <a:spLocks noEditPoints="1"/>
          </p:cNvSpPr>
          <p:nvPr/>
        </p:nvSpPr>
        <p:spPr bwMode="auto">
          <a:xfrm>
            <a:off x="7471867" y="3507714"/>
            <a:ext cx="589494" cy="583044"/>
          </a:xfrm>
          <a:custGeom>
            <a:avLst/>
            <a:gdLst>
              <a:gd name="T0" fmla="*/ 457 w 457"/>
              <a:gd name="T1" fmla="*/ 338 h 452"/>
              <a:gd name="T2" fmla="*/ 447 w 457"/>
              <a:gd name="T3" fmla="*/ 348 h 452"/>
              <a:gd name="T4" fmla="*/ 457 w 457"/>
              <a:gd name="T5" fmla="*/ 338 h 452"/>
              <a:gd name="T6" fmla="*/ 234 w 457"/>
              <a:gd name="T7" fmla="*/ 0 h 452"/>
              <a:gd name="T8" fmla="*/ 0 w 457"/>
              <a:gd name="T9" fmla="*/ 364 h 452"/>
              <a:gd name="T10" fmla="*/ 5 w 457"/>
              <a:gd name="T11" fmla="*/ 381 h 452"/>
              <a:gd name="T12" fmla="*/ 24 w 457"/>
              <a:gd name="T13" fmla="*/ 445 h 452"/>
              <a:gd name="T14" fmla="*/ 38 w 457"/>
              <a:gd name="T15" fmla="*/ 437 h 452"/>
              <a:gd name="T16" fmla="*/ 137 w 457"/>
              <a:gd name="T17" fmla="*/ 390 h 452"/>
              <a:gd name="T18" fmla="*/ 234 w 457"/>
              <a:gd name="T19" fmla="*/ 452 h 452"/>
              <a:gd name="T20" fmla="*/ 234 w 457"/>
              <a:gd name="T21"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7" h="452">
                <a:moveTo>
                  <a:pt x="457" y="338"/>
                </a:moveTo>
                <a:lnTo>
                  <a:pt x="447" y="348"/>
                </a:lnTo>
                <a:lnTo>
                  <a:pt x="457" y="338"/>
                </a:lnTo>
                <a:moveTo>
                  <a:pt x="234" y="0"/>
                </a:moveTo>
                <a:lnTo>
                  <a:pt x="0" y="364"/>
                </a:lnTo>
                <a:lnTo>
                  <a:pt x="5" y="381"/>
                </a:lnTo>
                <a:lnTo>
                  <a:pt x="24" y="445"/>
                </a:lnTo>
                <a:lnTo>
                  <a:pt x="38" y="437"/>
                </a:lnTo>
                <a:lnTo>
                  <a:pt x="137" y="390"/>
                </a:lnTo>
                <a:lnTo>
                  <a:pt x="234" y="452"/>
                </a:lnTo>
                <a:lnTo>
                  <a:pt x="23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49" name="Freeform 22"/>
          <p:cNvSpPr>
            <a:spLocks noEditPoints="1"/>
          </p:cNvSpPr>
          <p:nvPr/>
        </p:nvSpPr>
        <p:spPr bwMode="auto">
          <a:xfrm>
            <a:off x="7773708" y="3501265"/>
            <a:ext cx="628192" cy="1003558"/>
          </a:xfrm>
          <a:custGeom>
            <a:avLst/>
            <a:gdLst>
              <a:gd name="T0" fmla="*/ 213 w 487"/>
              <a:gd name="T1" fmla="*/ 353 h 778"/>
              <a:gd name="T2" fmla="*/ 213 w 487"/>
              <a:gd name="T3" fmla="*/ 353 h 778"/>
              <a:gd name="T4" fmla="*/ 487 w 487"/>
              <a:gd name="T5" fmla="*/ 778 h 778"/>
              <a:gd name="T6" fmla="*/ 487 w 487"/>
              <a:gd name="T7" fmla="*/ 778 h 778"/>
              <a:gd name="T8" fmla="*/ 213 w 487"/>
              <a:gd name="T9" fmla="*/ 353 h 778"/>
              <a:gd name="T10" fmla="*/ 3 w 487"/>
              <a:gd name="T11" fmla="*/ 0 h 778"/>
              <a:gd name="T12" fmla="*/ 0 w 487"/>
              <a:gd name="T13" fmla="*/ 5 h 778"/>
              <a:gd name="T14" fmla="*/ 3 w 487"/>
              <a:gd name="T15" fmla="*/ 0 h 778"/>
              <a:gd name="T16" fmla="*/ 223 w 487"/>
              <a:gd name="T17" fmla="*/ 343 h 778"/>
              <a:gd name="T18" fmla="*/ 3 w 487"/>
              <a:gd name="T19"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7" h="778">
                <a:moveTo>
                  <a:pt x="213" y="353"/>
                </a:moveTo>
                <a:lnTo>
                  <a:pt x="213" y="353"/>
                </a:lnTo>
                <a:lnTo>
                  <a:pt x="487" y="778"/>
                </a:lnTo>
                <a:lnTo>
                  <a:pt x="487" y="778"/>
                </a:lnTo>
                <a:lnTo>
                  <a:pt x="213" y="353"/>
                </a:lnTo>
                <a:close/>
                <a:moveTo>
                  <a:pt x="3" y="0"/>
                </a:moveTo>
                <a:lnTo>
                  <a:pt x="0" y="5"/>
                </a:lnTo>
                <a:lnTo>
                  <a:pt x="3" y="0"/>
                </a:lnTo>
                <a:lnTo>
                  <a:pt x="223" y="343"/>
                </a:lnTo>
                <a:lnTo>
                  <a:pt x="3" y="0"/>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0" name="Freeform 23"/>
          <p:cNvSpPr>
            <a:spLocks noEditPoints="1"/>
          </p:cNvSpPr>
          <p:nvPr/>
        </p:nvSpPr>
        <p:spPr bwMode="auto">
          <a:xfrm>
            <a:off x="7773708" y="3501265"/>
            <a:ext cx="628192" cy="1003558"/>
          </a:xfrm>
          <a:custGeom>
            <a:avLst/>
            <a:gdLst>
              <a:gd name="T0" fmla="*/ 213 w 487"/>
              <a:gd name="T1" fmla="*/ 353 h 778"/>
              <a:gd name="T2" fmla="*/ 213 w 487"/>
              <a:gd name="T3" fmla="*/ 353 h 778"/>
              <a:gd name="T4" fmla="*/ 487 w 487"/>
              <a:gd name="T5" fmla="*/ 778 h 778"/>
              <a:gd name="T6" fmla="*/ 487 w 487"/>
              <a:gd name="T7" fmla="*/ 778 h 778"/>
              <a:gd name="T8" fmla="*/ 213 w 487"/>
              <a:gd name="T9" fmla="*/ 353 h 778"/>
              <a:gd name="T10" fmla="*/ 3 w 487"/>
              <a:gd name="T11" fmla="*/ 0 h 778"/>
              <a:gd name="T12" fmla="*/ 0 w 487"/>
              <a:gd name="T13" fmla="*/ 5 h 778"/>
              <a:gd name="T14" fmla="*/ 3 w 487"/>
              <a:gd name="T15" fmla="*/ 0 h 778"/>
              <a:gd name="T16" fmla="*/ 223 w 487"/>
              <a:gd name="T17" fmla="*/ 343 h 778"/>
              <a:gd name="T18" fmla="*/ 3 w 487"/>
              <a:gd name="T19" fmla="*/ 0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7" h="778">
                <a:moveTo>
                  <a:pt x="213" y="353"/>
                </a:moveTo>
                <a:lnTo>
                  <a:pt x="213" y="353"/>
                </a:lnTo>
                <a:lnTo>
                  <a:pt x="487" y="778"/>
                </a:lnTo>
                <a:lnTo>
                  <a:pt x="487" y="778"/>
                </a:lnTo>
                <a:lnTo>
                  <a:pt x="213" y="353"/>
                </a:lnTo>
                <a:moveTo>
                  <a:pt x="3" y="0"/>
                </a:moveTo>
                <a:lnTo>
                  <a:pt x="0" y="5"/>
                </a:lnTo>
                <a:lnTo>
                  <a:pt x="3" y="0"/>
                </a:lnTo>
                <a:lnTo>
                  <a:pt x="223" y="34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1" name="Freeform 24"/>
          <p:cNvSpPr/>
          <p:nvPr/>
        </p:nvSpPr>
        <p:spPr bwMode="auto">
          <a:xfrm>
            <a:off x="7773709" y="4035292"/>
            <a:ext cx="473401" cy="469531"/>
          </a:xfrm>
          <a:custGeom>
            <a:avLst/>
            <a:gdLst>
              <a:gd name="T0" fmla="*/ 66 w 155"/>
              <a:gd name="T1" fmla="*/ 0 h 154"/>
              <a:gd name="T2" fmla="*/ 32 w 155"/>
              <a:gd name="T3" fmla="*/ 37 h 154"/>
              <a:gd name="T4" fmla="*/ 0 w 155"/>
              <a:gd name="T5" fmla="*/ 18 h 154"/>
              <a:gd name="T6" fmla="*/ 0 w 155"/>
              <a:gd name="T7" fmla="*/ 149 h 154"/>
              <a:gd name="T8" fmla="*/ 2 w 155"/>
              <a:gd name="T9" fmla="*/ 154 h 154"/>
              <a:gd name="T10" fmla="*/ 33 w 155"/>
              <a:gd name="T11" fmla="*/ 139 h 154"/>
              <a:gd name="T12" fmla="*/ 59 w 155"/>
              <a:gd name="T13" fmla="*/ 148 h 154"/>
              <a:gd name="T14" fmla="*/ 96 w 155"/>
              <a:gd name="T15" fmla="*/ 125 h 154"/>
              <a:gd name="T16" fmla="*/ 135 w 155"/>
              <a:gd name="T17" fmla="*/ 152 h 154"/>
              <a:gd name="T18" fmla="*/ 155 w 155"/>
              <a:gd name="T19" fmla="*/ 139 h 154"/>
              <a:gd name="T20" fmla="*/ 66 w 155"/>
              <a:gd name="T21"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5" h="154">
                <a:moveTo>
                  <a:pt x="66" y="0"/>
                </a:moveTo>
                <a:cubicBezTo>
                  <a:pt x="32" y="37"/>
                  <a:pt x="32" y="37"/>
                  <a:pt x="32" y="37"/>
                </a:cubicBezTo>
                <a:cubicBezTo>
                  <a:pt x="0" y="18"/>
                  <a:pt x="0" y="18"/>
                  <a:pt x="0" y="18"/>
                </a:cubicBezTo>
                <a:cubicBezTo>
                  <a:pt x="0" y="149"/>
                  <a:pt x="0" y="149"/>
                  <a:pt x="0" y="149"/>
                </a:cubicBezTo>
                <a:cubicBezTo>
                  <a:pt x="1" y="151"/>
                  <a:pt x="1" y="152"/>
                  <a:pt x="2" y="154"/>
                </a:cubicBezTo>
                <a:cubicBezTo>
                  <a:pt x="10" y="145"/>
                  <a:pt x="21" y="139"/>
                  <a:pt x="33" y="139"/>
                </a:cubicBezTo>
                <a:cubicBezTo>
                  <a:pt x="43" y="139"/>
                  <a:pt x="52" y="143"/>
                  <a:pt x="59" y="148"/>
                </a:cubicBezTo>
                <a:cubicBezTo>
                  <a:pt x="66" y="134"/>
                  <a:pt x="80" y="125"/>
                  <a:pt x="96" y="125"/>
                </a:cubicBezTo>
                <a:cubicBezTo>
                  <a:pt x="114" y="125"/>
                  <a:pt x="129" y="136"/>
                  <a:pt x="135" y="152"/>
                </a:cubicBezTo>
                <a:cubicBezTo>
                  <a:pt x="140" y="146"/>
                  <a:pt x="147" y="141"/>
                  <a:pt x="155" y="139"/>
                </a:cubicBezTo>
                <a:cubicBezTo>
                  <a:pt x="66" y="0"/>
                  <a:pt x="66" y="0"/>
                  <a:pt x="66" y="0"/>
                </a:cubicBezTo>
              </a:path>
            </a:pathLst>
          </a:custGeom>
          <a:solidFill>
            <a:schemeClr val="accent1"/>
          </a:solidFill>
          <a:ln>
            <a:noFill/>
          </a:ln>
        </p:spPr>
        <p:txBody>
          <a:bodyPr vert="horz" wrap="square" lIns="96435" tIns="48218" rIns="96435" bIns="48218" numCol="1" anchor="t" anchorCtr="0" compatLnSpc="1"/>
          <a:lstStyle/>
          <a:p>
            <a:endParaRPr lang="en-US"/>
          </a:p>
        </p:txBody>
      </p:sp>
      <p:sp>
        <p:nvSpPr>
          <p:cNvPr id="52" name="Freeform 25"/>
          <p:cNvSpPr/>
          <p:nvPr/>
        </p:nvSpPr>
        <p:spPr bwMode="auto">
          <a:xfrm>
            <a:off x="7974936" y="3956606"/>
            <a:ext cx="426964" cy="550796"/>
          </a:xfrm>
          <a:custGeom>
            <a:avLst/>
            <a:gdLst>
              <a:gd name="T0" fmla="*/ 24 w 140"/>
              <a:gd name="T1" fmla="*/ 0 h 181"/>
              <a:gd name="T2" fmla="*/ 0 w 140"/>
              <a:gd name="T3" fmla="*/ 26 h 181"/>
              <a:gd name="T4" fmla="*/ 89 w 140"/>
              <a:gd name="T5" fmla="*/ 165 h 181"/>
              <a:gd name="T6" fmla="*/ 103 w 140"/>
              <a:gd name="T7" fmla="*/ 163 h 181"/>
              <a:gd name="T8" fmla="*/ 139 w 140"/>
              <a:gd name="T9" fmla="*/ 181 h 181"/>
              <a:gd name="T10" fmla="*/ 140 w 140"/>
              <a:gd name="T11" fmla="*/ 180 h 181"/>
              <a:gd name="T12" fmla="*/ 24 w 140"/>
              <a:gd name="T13" fmla="*/ 0 h 181"/>
            </a:gdLst>
            <a:ahLst/>
            <a:cxnLst>
              <a:cxn ang="0">
                <a:pos x="T0" y="T1"/>
              </a:cxn>
              <a:cxn ang="0">
                <a:pos x="T2" y="T3"/>
              </a:cxn>
              <a:cxn ang="0">
                <a:pos x="T4" y="T5"/>
              </a:cxn>
              <a:cxn ang="0">
                <a:pos x="T6" y="T7"/>
              </a:cxn>
              <a:cxn ang="0">
                <a:pos x="T8" y="T9"/>
              </a:cxn>
              <a:cxn ang="0">
                <a:pos x="T10" y="T11"/>
              </a:cxn>
              <a:cxn ang="0">
                <a:pos x="T12" y="T13"/>
              </a:cxn>
            </a:cxnLst>
            <a:rect l="0" t="0" r="r" b="b"/>
            <a:pathLst>
              <a:path w="140" h="181">
                <a:moveTo>
                  <a:pt x="24" y="0"/>
                </a:moveTo>
                <a:cubicBezTo>
                  <a:pt x="0" y="26"/>
                  <a:pt x="0" y="26"/>
                  <a:pt x="0" y="26"/>
                </a:cubicBezTo>
                <a:cubicBezTo>
                  <a:pt x="89" y="165"/>
                  <a:pt x="89" y="165"/>
                  <a:pt x="89" y="165"/>
                </a:cubicBezTo>
                <a:cubicBezTo>
                  <a:pt x="94" y="163"/>
                  <a:pt x="98" y="163"/>
                  <a:pt x="103" y="163"/>
                </a:cubicBezTo>
                <a:cubicBezTo>
                  <a:pt x="117" y="163"/>
                  <a:pt x="131" y="170"/>
                  <a:pt x="139" y="181"/>
                </a:cubicBezTo>
                <a:cubicBezTo>
                  <a:pt x="139" y="181"/>
                  <a:pt x="139" y="180"/>
                  <a:pt x="140" y="180"/>
                </a:cubicBezTo>
                <a:cubicBezTo>
                  <a:pt x="24" y="0"/>
                  <a:pt x="24" y="0"/>
                  <a:pt x="24" y="0"/>
                </a:cubicBezTo>
              </a:path>
            </a:pathLst>
          </a:custGeom>
          <a:solidFill>
            <a:schemeClr val="accent1">
              <a:lumMod val="60000"/>
              <a:lumOff val="40000"/>
            </a:schemeClr>
          </a:solidFill>
          <a:ln>
            <a:noFill/>
          </a:ln>
        </p:spPr>
        <p:txBody>
          <a:bodyPr vert="horz" wrap="square" lIns="96435" tIns="48218" rIns="96435" bIns="48218" numCol="1" anchor="t" anchorCtr="0" compatLnSpc="1"/>
          <a:lstStyle/>
          <a:p>
            <a:endParaRPr lang="en-US"/>
          </a:p>
        </p:txBody>
      </p:sp>
      <p:sp>
        <p:nvSpPr>
          <p:cNvPr id="53" name="Freeform 26"/>
          <p:cNvSpPr/>
          <p:nvPr/>
        </p:nvSpPr>
        <p:spPr bwMode="auto">
          <a:xfrm>
            <a:off x="7773708" y="3501265"/>
            <a:ext cx="287652" cy="647540"/>
          </a:xfrm>
          <a:custGeom>
            <a:avLst/>
            <a:gdLst>
              <a:gd name="T0" fmla="*/ 3 w 223"/>
              <a:gd name="T1" fmla="*/ 0 h 502"/>
              <a:gd name="T2" fmla="*/ 0 w 223"/>
              <a:gd name="T3" fmla="*/ 5 h 502"/>
              <a:gd name="T4" fmla="*/ 0 w 223"/>
              <a:gd name="T5" fmla="*/ 457 h 502"/>
              <a:gd name="T6" fmla="*/ 76 w 223"/>
              <a:gd name="T7" fmla="*/ 502 h 502"/>
              <a:gd name="T8" fmla="*/ 156 w 223"/>
              <a:gd name="T9" fmla="*/ 414 h 502"/>
              <a:gd name="T10" fmla="*/ 213 w 223"/>
              <a:gd name="T11" fmla="*/ 353 h 502"/>
              <a:gd name="T12" fmla="*/ 213 w 223"/>
              <a:gd name="T13" fmla="*/ 353 h 502"/>
              <a:gd name="T14" fmla="*/ 213 w 223"/>
              <a:gd name="T15" fmla="*/ 353 h 502"/>
              <a:gd name="T16" fmla="*/ 223 w 223"/>
              <a:gd name="T17" fmla="*/ 343 h 502"/>
              <a:gd name="T18" fmla="*/ 3 w 223"/>
              <a:gd name="T19" fmla="*/ 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502">
                <a:moveTo>
                  <a:pt x="3" y="0"/>
                </a:moveTo>
                <a:lnTo>
                  <a:pt x="0" y="5"/>
                </a:lnTo>
                <a:lnTo>
                  <a:pt x="0" y="457"/>
                </a:lnTo>
                <a:lnTo>
                  <a:pt x="76" y="502"/>
                </a:lnTo>
                <a:lnTo>
                  <a:pt x="156" y="414"/>
                </a:lnTo>
                <a:lnTo>
                  <a:pt x="213" y="353"/>
                </a:lnTo>
                <a:lnTo>
                  <a:pt x="213" y="353"/>
                </a:lnTo>
                <a:lnTo>
                  <a:pt x="213" y="353"/>
                </a:lnTo>
                <a:lnTo>
                  <a:pt x="223" y="343"/>
                </a:lnTo>
                <a:lnTo>
                  <a:pt x="3" y="0"/>
                </a:lnTo>
                <a:close/>
              </a:path>
            </a:pathLst>
          </a:custGeom>
          <a:solidFill>
            <a:srgbClr val="DBDBDB"/>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4" name="Freeform 27"/>
          <p:cNvSpPr/>
          <p:nvPr/>
        </p:nvSpPr>
        <p:spPr bwMode="auto">
          <a:xfrm>
            <a:off x="7773708" y="3501265"/>
            <a:ext cx="287652" cy="647540"/>
          </a:xfrm>
          <a:custGeom>
            <a:avLst/>
            <a:gdLst>
              <a:gd name="T0" fmla="*/ 3 w 223"/>
              <a:gd name="T1" fmla="*/ 0 h 502"/>
              <a:gd name="T2" fmla="*/ 0 w 223"/>
              <a:gd name="T3" fmla="*/ 5 h 502"/>
              <a:gd name="T4" fmla="*/ 0 w 223"/>
              <a:gd name="T5" fmla="*/ 457 h 502"/>
              <a:gd name="T6" fmla="*/ 76 w 223"/>
              <a:gd name="T7" fmla="*/ 502 h 502"/>
              <a:gd name="T8" fmla="*/ 156 w 223"/>
              <a:gd name="T9" fmla="*/ 414 h 502"/>
              <a:gd name="T10" fmla="*/ 213 w 223"/>
              <a:gd name="T11" fmla="*/ 353 h 502"/>
              <a:gd name="T12" fmla="*/ 213 w 223"/>
              <a:gd name="T13" fmla="*/ 353 h 502"/>
              <a:gd name="T14" fmla="*/ 213 w 223"/>
              <a:gd name="T15" fmla="*/ 353 h 502"/>
              <a:gd name="T16" fmla="*/ 223 w 223"/>
              <a:gd name="T17" fmla="*/ 343 h 502"/>
              <a:gd name="T18" fmla="*/ 3 w 223"/>
              <a:gd name="T19" fmla="*/ 0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502">
                <a:moveTo>
                  <a:pt x="3" y="0"/>
                </a:moveTo>
                <a:lnTo>
                  <a:pt x="0" y="5"/>
                </a:lnTo>
                <a:lnTo>
                  <a:pt x="0" y="457"/>
                </a:lnTo>
                <a:lnTo>
                  <a:pt x="76" y="502"/>
                </a:lnTo>
                <a:lnTo>
                  <a:pt x="156" y="414"/>
                </a:lnTo>
                <a:lnTo>
                  <a:pt x="213" y="353"/>
                </a:lnTo>
                <a:lnTo>
                  <a:pt x="213" y="353"/>
                </a:lnTo>
                <a:lnTo>
                  <a:pt x="213" y="353"/>
                </a:lnTo>
                <a:lnTo>
                  <a:pt x="223" y="343"/>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5" name="Freeform 28"/>
          <p:cNvSpPr/>
          <p:nvPr/>
        </p:nvSpPr>
        <p:spPr bwMode="auto">
          <a:xfrm>
            <a:off x="8185192" y="4453226"/>
            <a:ext cx="214127" cy="246375"/>
          </a:xfrm>
          <a:custGeom>
            <a:avLst/>
            <a:gdLst>
              <a:gd name="T0" fmla="*/ 34 w 70"/>
              <a:gd name="T1" fmla="*/ 0 h 81"/>
              <a:gd name="T2" fmla="*/ 20 w 70"/>
              <a:gd name="T3" fmla="*/ 2 h 81"/>
              <a:gd name="T4" fmla="*/ 0 w 70"/>
              <a:gd name="T5" fmla="*/ 15 h 81"/>
              <a:gd name="T6" fmla="*/ 2 w 70"/>
              <a:gd name="T7" fmla="*/ 24 h 81"/>
              <a:gd name="T8" fmla="*/ 15 w 70"/>
              <a:gd name="T9" fmla="*/ 34 h 81"/>
              <a:gd name="T10" fmla="*/ 32 w 70"/>
              <a:gd name="T11" fmla="*/ 71 h 81"/>
              <a:gd name="T12" fmla="*/ 32 w 70"/>
              <a:gd name="T13" fmla="*/ 72 h 81"/>
              <a:gd name="T14" fmla="*/ 34 w 70"/>
              <a:gd name="T15" fmla="*/ 72 h 81"/>
              <a:gd name="T16" fmla="*/ 52 w 70"/>
              <a:gd name="T17" fmla="*/ 81 h 81"/>
              <a:gd name="T18" fmla="*/ 59 w 70"/>
              <a:gd name="T19" fmla="*/ 77 h 81"/>
              <a:gd name="T20" fmla="*/ 59 w 70"/>
              <a:gd name="T21" fmla="*/ 72 h 81"/>
              <a:gd name="T22" fmla="*/ 61 w 70"/>
              <a:gd name="T23" fmla="*/ 59 h 81"/>
              <a:gd name="T24" fmla="*/ 58 w 70"/>
              <a:gd name="T25" fmla="*/ 44 h 81"/>
              <a:gd name="T26" fmla="*/ 70 w 70"/>
              <a:gd name="T27" fmla="*/ 18 h 81"/>
              <a:gd name="T28" fmla="*/ 34 w 70"/>
              <a:gd name="T2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 h="81">
                <a:moveTo>
                  <a:pt x="34" y="0"/>
                </a:moveTo>
                <a:cubicBezTo>
                  <a:pt x="29" y="0"/>
                  <a:pt x="25" y="0"/>
                  <a:pt x="20" y="2"/>
                </a:cubicBezTo>
                <a:cubicBezTo>
                  <a:pt x="12" y="4"/>
                  <a:pt x="5" y="9"/>
                  <a:pt x="0" y="15"/>
                </a:cubicBezTo>
                <a:cubicBezTo>
                  <a:pt x="1" y="18"/>
                  <a:pt x="2" y="21"/>
                  <a:pt x="2" y="24"/>
                </a:cubicBezTo>
                <a:cubicBezTo>
                  <a:pt x="7" y="26"/>
                  <a:pt x="12" y="30"/>
                  <a:pt x="15" y="34"/>
                </a:cubicBezTo>
                <a:cubicBezTo>
                  <a:pt x="25" y="43"/>
                  <a:pt x="32" y="56"/>
                  <a:pt x="32" y="71"/>
                </a:cubicBezTo>
                <a:cubicBezTo>
                  <a:pt x="32" y="71"/>
                  <a:pt x="32" y="72"/>
                  <a:pt x="32" y="72"/>
                </a:cubicBezTo>
                <a:cubicBezTo>
                  <a:pt x="32" y="72"/>
                  <a:pt x="33" y="72"/>
                  <a:pt x="34" y="72"/>
                </a:cubicBezTo>
                <a:cubicBezTo>
                  <a:pt x="41" y="72"/>
                  <a:pt x="48" y="75"/>
                  <a:pt x="52" y="81"/>
                </a:cubicBezTo>
                <a:cubicBezTo>
                  <a:pt x="54" y="79"/>
                  <a:pt x="57" y="77"/>
                  <a:pt x="59" y="77"/>
                </a:cubicBezTo>
                <a:cubicBezTo>
                  <a:pt x="59" y="75"/>
                  <a:pt x="59" y="73"/>
                  <a:pt x="59" y="72"/>
                </a:cubicBezTo>
                <a:cubicBezTo>
                  <a:pt x="59" y="67"/>
                  <a:pt x="60" y="63"/>
                  <a:pt x="61" y="59"/>
                </a:cubicBezTo>
                <a:cubicBezTo>
                  <a:pt x="59" y="54"/>
                  <a:pt x="58" y="49"/>
                  <a:pt x="58" y="44"/>
                </a:cubicBezTo>
                <a:cubicBezTo>
                  <a:pt x="58" y="34"/>
                  <a:pt x="62" y="24"/>
                  <a:pt x="70" y="18"/>
                </a:cubicBezTo>
                <a:cubicBezTo>
                  <a:pt x="62" y="7"/>
                  <a:pt x="48" y="0"/>
                  <a:pt x="34"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56" name="Freeform 29"/>
          <p:cNvSpPr>
            <a:spLocks noEditPoints="1"/>
          </p:cNvSpPr>
          <p:nvPr/>
        </p:nvSpPr>
        <p:spPr bwMode="auto">
          <a:xfrm>
            <a:off x="8365780" y="4632525"/>
            <a:ext cx="270884" cy="174139"/>
          </a:xfrm>
          <a:custGeom>
            <a:avLst/>
            <a:gdLst>
              <a:gd name="T0" fmla="*/ 44 w 89"/>
              <a:gd name="T1" fmla="*/ 57 h 57"/>
              <a:gd name="T2" fmla="*/ 44 w 89"/>
              <a:gd name="T3" fmla="*/ 57 h 57"/>
              <a:gd name="T4" fmla="*/ 44 w 89"/>
              <a:gd name="T5" fmla="*/ 57 h 57"/>
              <a:gd name="T6" fmla="*/ 44 w 89"/>
              <a:gd name="T7" fmla="*/ 57 h 57"/>
              <a:gd name="T8" fmla="*/ 44 w 89"/>
              <a:gd name="T9" fmla="*/ 57 h 57"/>
              <a:gd name="T10" fmla="*/ 44 w 89"/>
              <a:gd name="T11" fmla="*/ 57 h 57"/>
              <a:gd name="T12" fmla="*/ 44 w 89"/>
              <a:gd name="T13" fmla="*/ 57 h 57"/>
              <a:gd name="T14" fmla="*/ 44 w 89"/>
              <a:gd name="T15" fmla="*/ 57 h 57"/>
              <a:gd name="T16" fmla="*/ 44 w 89"/>
              <a:gd name="T17" fmla="*/ 57 h 57"/>
              <a:gd name="T18" fmla="*/ 44 w 89"/>
              <a:gd name="T19" fmla="*/ 57 h 57"/>
              <a:gd name="T20" fmla="*/ 44 w 89"/>
              <a:gd name="T21" fmla="*/ 57 h 57"/>
              <a:gd name="T22" fmla="*/ 44 w 89"/>
              <a:gd name="T23" fmla="*/ 57 h 57"/>
              <a:gd name="T24" fmla="*/ 18 w 89"/>
              <a:gd name="T25" fmla="*/ 48 h 57"/>
              <a:gd name="T26" fmla="*/ 18 w 89"/>
              <a:gd name="T27" fmla="*/ 48 h 57"/>
              <a:gd name="T28" fmla="*/ 44 w 89"/>
              <a:gd name="T29" fmla="*/ 57 h 57"/>
              <a:gd name="T30" fmla="*/ 18 w 89"/>
              <a:gd name="T31" fmla="*/ 48 h 57"/>
              <a:gd name="T32" fmla="*/ 89 w 89"/>
              <a:gd name="T33" fmla="*/ 13 h 57"/>
              <a:gd name="T34" fmla="*/ 44 w 89"/>
              <a:gd name="T35" fmla="*/ 57 h 57"/>
              <a:gd name="T36" fmla="*/ 44 w 89"/>
              <a:gd name="T37" fmla="*/ 57 h 57"/>
              <a:gd name="T38" fmla="*/ 44 w 89"/>
              <a:gd name="T39" fmla="*/ 57 h 57"/>
              <a:gd name="T40" fmla="*/ 89 w 89"/>
              <a:gd name="T41" fmla="*/ 13 h 57"/>
              <a:gd name="T42" fmla="*/ 89 w 89"/>
              <a:gd name="T43" fmla="*/ 13 h 57"/>
              <a:gd name="T44" fmla="*/ 2 w 89"/>
              <a:gd name="T45" fmla="*/ 0 h 57"/>
              <a:gd name="T46" fmla="*/ 0 w 89"/>
              <a:gd name="T47" fmla="*/ 13 h 57"/>
              <a:gd name="T48" fmla="*/ 0 w 89"/>
              <a:gd name="T49" fmla="*/ 18 h 57"/>
              <a:gd name="T50" fmla="*/ 5 w 89"/>
              <a:gd name="T51" fmla="*/ 17 h 57"/>
              <a:gd name="T52" fmla="*/ 23 w 89"/>
              <a:gd name="T53" fmla="*/ 31 h 57"/>
              <a:gd name="T54" fmla="*/ 44 w 89"/>
              <a:gd name="T55" fmla="*/ 37 h 57"/>
              <a:gd name="T56" fmla="*/ 88 w 89"/>
              <a:gd name="T57" fmla="*/ 3 h 57"/>
              <a:gd name="T58" fmla="*/ 89 w 89"/>
              <a:gd name="T59" fmla="*/ 13 h 57"/>
              <a:gd name="T60" fmla="*/ 87 w 89"/>
              <a:gd name="T61" fmla="*/ 0 h 57"/>
              <a:gd name="T62" fmla="*/ 69 w 89"/>
              <a:gd name="T63" fmla="*/ 9 h 57"/>
              <a:gd name="T64" fmla="*/ 59 w 89"/>
              <a:gd name="T65" fmla="*/ 7 h 57"/>
              <a:gd name="T66" fmla="*/ 33 w 89"/>
              <a:gd name="T67" fmla="*/ 19 h 57"/>
              <a:gd name="T68" fmla="*/ 2 w 89"/>
              <a:gd name="T6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 h="57">
                <a:moveTo>
                  <a:pt x="44" y="57"/>
                </a:moveTo>
                <a:cubicBezTo>
                  <a:pt x="44" y="57"/>
                  <a:pt x="44" y="57"/>
                  <a:pt x="44" y="57"/>
                </a:cubicBezTo>
                <a:cubicBezTo>
                  <a:pt x="44" y="57"/>
                  <a:pt x="44" y="57"/>
                  <a:pt x="44" y="57"/>
                </a:cubicBezTo>
                <a:moveTo>
                  <a:pt x="44" y="57"/>
                </a:moveTo>
                <a:cubicBezTo>
                  <a:pt x="44" y="57"/>
                  <a:pt x="44" y="57"/>
                  <a:pt x="44" y="57"/>
                </a:cubicBezTo>
                <a:cubicBezTo>
                  <a:pt x="44" y="57"/>
                  <a:pt x="44" y="57"/>
                  <a:pt x="44" y="57"/>
                </a:cubicBezTo>
                <a:moveTo>
                  <a:pt x="44" y="57"/>
                </a:moveTo>
                <a:cubicBezTo>
                  <a:pt x="44" y="57"/>
                  <a:pt x="44" y="57"/>
                  <a:pt x="44" y="57"/>
                </a:cubicBezTo>
                <a:cubicBezTo>
                  <a:pt x="44" y="57"/>
                  <a:pt x="44" y="57"/>
                  <a:pt x="44" y="57"/>
                </a:cubicBezTo>
                <a:moveTo>
                  <a:pt x="44" y="57"/>
                </a:moveTo>
                <a:cubicBezTo>
                  <a:pt x="44" y="57"/>
                  <a:pt x="44" y="57"/>
                  <a:pt x="44" y="57"/>
                </a:cubicBezTo>
                <a:cubicBezTo>
                  <a:pt x="44" y="57"/>
                  <a:pt x="44" y="57"/>
                  <a:pt x="44" y="57"/>
                </a:cubicBezTo>
                <a:moveTo>
                  <a:pt x="18" y="48"/>
                </a:moveTo>
                <a:cubicBezTo>
                  <a:pt x="18" y="48"/>
                  <a:pt x="18" y="48"/>
                  <a:pt x="18" y="48"/>
                </a:cubicBezTo>
                <a:cubicBezTo>
                  <a:pt x="25" y="54"/>
                  <a:pt x="34" y="57"/>
                  <a:pt x="44" y="57"/>
                </a:cubicBezTo>
                <a:cubicBezTo>
                  <a:pt x="34" y="57"/>
                  <a:pt x="25" y="54"/>
                  <a:pt x="18" y="48"/>
                </a:cubicBezTo>
                <a:moveTo>
                  <a:pt x="89" y="13"/>
                </a:moveTo>
                <a:cubicBezTo>
                  <a:pt x="89" y="37"/>
                  <a:pt x="69" y="57"/>
                  <a:pt x="44" y="57"/>
                </a:cubicBezTo>
                <a:cubicBezTo>
                  <a:pt x="44" y="57"/>
                  <a:pt x="44" y="57"/>
                  <a:pt x="44" y="57"/>
                </a:cubicBezTo>
                <a:cubicBezTo>
                  <a:pt x="44" y="57"/>
                  <a:pt x="44" y="57"/>
                  <a:pt x="44" y="57"/>
                </a:cubicBezTo>
                <a:cubicBezTo>
                  <a:pt x="69" y="57"/>
                  <a:pt x="89" y="37"/>
                  <a:pt x="89" y="13"/>
                </a:cubicBezTo>
                <a:cubicBezTo>
                  <a:pt x="89" y="13"/>
                  <a:pt x="89" y="13"/>
                  <a:pt x="89" y="13"/>
                </a:cubicBezTo>
                <a:moveTo>
                  <a:pt x="2" y="0"/>
                </a:moveTo>
                <a:cubicBezTo>
                  <a:pt x="1" y="4"/>
                  <a:pt x="0" y="8"/>
                  <a:pt x="0" y="13"/>
                </a:cubicBezTo>
                <a:cubicBezTo>
                  <a:pt x="0" y="14"/>
                  <a:pt x="0" y="16"/>
                  <a:pt x="0" y="18"/>
                </a:cubicBezTo>
                <a:cubicBezTo>
                  <a:pt x="2" y="17"/>
                  <a:pt x="4" y="17"/>
                  <a:pt x="5" y="17"/>
                </a:cubicBezTo>
                <a:cubicBezTo>
                  <a:pt x="14" y="17"/>
                  <a:pt x="21" y="23"/>
                  <a:pt x="23" y="31"/>
                </a:cubicBezTo>
                <a:cubicBezTo>
                  <a:pt x="29" y="35"/>
                  <a:pt x="37" y="37"/>
                  <a:pt x="44" y="37"/>
                </a:cubicBezTo>
                <a:cubicBezTo>
                  <a:pt x="65" y="37"/>
                  <a:pt x="83" y="22"/>
                  <a:pt x="88" y="3"/>
                </a:cubicBezTo>
                <a:cubicBezTo>
                  <a:pt x="88" y="6"/>
                  <a:pt x="89" y="9"/>
                  <a:pt x="89" y="13"/>
                </a:cubicBezTo>
                <a:cubicBezTo>
                  <a:pt x="89" y="8"/>
                  <a:pt x="88" y="4"/>
                  <a:pt x="87" y="0"/>
                </a:cubicBezTo>
                <a:cubicBezTo>
                  <a:pt x="83" y="6"/>
                  <a:pt x="76" y="9"/>
                  <a:pt x="69" y="9"/>
                </a:cubicBezTo>
                <a:cubicBezTo>
                  <a:pt x="65" y="9"/>
                  <a:pt x="62" y="8"/>
                  <a:pt x="59" y="7"/>
                </a:cubicBezTo>
                <a:cubicBezTo>
                  <a:pt x="53" y="15"/>
                  <a:pt x="44" y="19"/>
                  <a:pt x="33" y="19"/>
                </a:cubicBezTo>
                <a:cubicBezTo>
                  <a:pt x="19" y="19"/>
                  <a:pt x="8" y="11"/>
                  <a:pt x="2"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57" name="Freeform 30"/>
          <p:cNvSpPr/>
          <p:nvPr/>
        </p:nvSpPr>
        <p:spPr bwMode="auto">
          <a:xfrm>
            <a:off x="8363201" y="4484184"/>
            <a:ext cx="181879" cy="206387"/>
          </a:xfrm>
          <a:custGeom>
            <a:avLst/>
            <a:gdLst>
              <a:gd name="T0" fmla="*/ 34 w 60"/>
              <a:gd name="T1" fmla="*/ 0 h 68"/>
              <a:gd name="T2" fmla="*/ 13 w 60"/>
              <a:gd name="T3" fmla="*/ 7 h 68"/>
              <a:gd name="T4" fmla="*/ 13 w 60"/>
              <a:gd name="T5" fmla="*/ 7 h 68"/>
              <a:gd name="T6" fmla="*/ 12 w 60"/>
              <a:gd name="T7" fmla="*/ 8 h 68"/>
              <a:gd name="T8" fmla="*/ 0 w 60"/>
              <a:gd name="T9" fmla="*/ 34 h 68"/>
              <a:gd name="T10" fmla="*/ 3 w 60"/>
              <a:gd name="T11" fmla="*/ 49 h 68"/>
              <a:gd name="T12" fmla="*/ 34 w 60"/>
              <a:gd name="T13" fmla="*/ 68 h 68"/>
              <a:gd name="T14" fmla="*/ 60 w 60"/>
              <a:gd name="T15" fmla="*/ 56 h 68"/>
              <a:gd name="T16" fmla="*/ 45 w 60"/>
              <a:gd name="T17" fmla="*/ 34 h 68"/>
              <a:gd name="T18" fmla="*/ 60 w 60"/>
              <a:gd name="T19" fmla="*/ 12 h 68"/>
              <a:gd name="T20" fmla="*/ 34 w 60"/>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8">
                <a:moveTo>
                  <a:pt x="34" y="0"/>
                </a:moveTo>
                <a:cubicBezTo>
                  <a:pt x="26" y="0"/>
                  <a:pt x="18" y="2"/>
                  <a:pt x="13" y="7"/>
                </a:cubicBezTo>
                <a:cubicBezTo>
                  <a:pt x="13" y="7"/>
                  <a:pt x="13" y="7"/>
                  <a:pt x="13" y="7"/>
                </a:cubicBezTo>
                <a:cubicBezTo>
                  <a:pt x="12" y="7"/>
                  <a:pt x="12" y="8"/>
                  <a:pt x="12" y="8"/>
                </a:cubicBezTo>
                <a:cubicBezTo>
                  <a:pt x="4" y="14"/>
                  <a:pt x="0" y="24"/>
                  <a:pt x="0" y="34"/>
                </a:cubicBezTo>
                <a:cubicBezTo>
                  <a:pt x="0" y="39"/>
                  <a:pt x="1" y="44"/>
                  <a:pt x="3" y="49"/>
                </a:cubicBezTo>
                <a:cubicBezTo>
                  <a:pt x="9" y="60"/>
                  <a:pt x="20" y="68"/>
                  <a:pt x="34" y="68"/>
                </a:cubicBezTo>
                <a:cubicBezTo>
                  <a:pt x="45" y="68"/>
                  <a:pt x="54" y="64"/>
                  <a:pt x="60" y="56"/>
                </a:cubicBezTo>
                <a:cubicBezTo>
                  <a:pt x="52" y="53"/>
                  <a:pt x="45" y="44"/>
                  <a:pt x="45" y="34"/>
                </a:cubicBezTo>
                <a:cubicBezTo>
                  <a:pt x="45" y="24"/>
                  <a:pt x="52" y="15"/>
                  <a:pt x="60" y="12"/>
                </a:cubicBezTo>
                <a:cubicBezTo>
                  <a:pt x="54" y="4"/>
                  <a:pt x="45" y="0"/>
                  <a:pt x="34"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58" name="Freeform 31"/>
          <p:cNvSpPr>
            <a:spLocks noEditPoints="1"/>
          </p:cNvSpPr>
          <p:nvPr/>
        </p:nvSpPr>
        <p:spPr bwMode="auto">
          <a:xfrm>
            <a:off x="8229050" y="4672512"/>
            <a:ext cx="121253" cy="147051"/>
          </a:xfrm>
          <a:custGeom>
            <a:avLst/>
            <a:gdLst>
              <a:gd name="T0" fmla="*/ 20 w 40"/>
              <a:gd name="T1" fmla="*/ 48 h 48"/>
              <a:gd name="T2" fmla="*/ 20 w 40"/>
              <a:gd name="T3" fmla="*/ 48 h 48"/>
              <a:gd name="T4" fmla="*/ 20 w 40"/>
              <a:gd name="T5" fmla="*/ 48 h 48"/>
              <a:gd name="T6" fmla="*/ 20 w 40"/>
              <a:gd name="T7" fmla="*/ 48 h 48"/>
              <a:gd name="T8" fmla="*/ 20 w 40"/>
              <a:gd name="T9" fmla="*/ 48 h 48"/>
              <a:gd name="T10" fmla="*/ 20 w 40"/>
              <a:gd name="T11" fmla="*/ 48 h 48"/>
              <a:gd name="T12" fmla="*/ 20 w 40"/>
              <a:gd name="T13" fmla="*/ 48 h 48"/>
              <a:gd name="T14" fmla="*/ 20 w 40"/>
              <a:gd name="T15" fmla="*/ 48 h 48"/>
              <a:gd name="T16" fmla="*/ 20 w 40"/>
              <a:gd name="T17" fmla="*/ 48 h 48"/>
              <a:gd name="T18" fmla="*/ 20 w 40"/>
              <a:gd name="T19" fmla="*/ 48 h 48"/>
              <a:gd name="T20" fmla="*/ 20 w 40"/>
              <a:gd name="T21" fmla="*/ 48 h 48"/>
              <a:gd name="T22" fmla="*/ 19 w 40"/>
              <a:gd name="T23" fmla="*/ 48 h 48"/>
              <a:gd name="T24" fmla="*/ 19 w 40"/>
              <a:gd name="T25" fmla="*/ 48 h 48"/>
              <a:gd name="T26" fmla="*/ 19 w 40"/>
              <a:gd name="T27" fmla="*/ 48 h 48"/>
              <a:gd name="T28" fmla="*/ 20 w 40"/>
              <a:gd name="T29" fmla="*/ 48 h 48"/>
              <a:gd name="T30" fmla="*/ 20 w 40"/>
              <a:gd name="T31" fmla="*/ 48 h 48"/>
              <a:gd name="T32" fmla="*/ 20 w 40"/>
              <a:gd name="T33" fmla="*/ 48 h 48"/>
              <a:gd name="T34" fmla="*/ 19 w 40"/>
              <a:gd name="T35" fmla="*/ 48 h 48"/>
              <a:gd name="T36" fmla="*/ 19 w 40"/>
              <a:gd name="T37" fmla="*/ 48 h 48"/>
              <a:gd name="T38" fmla="*/ 19 w 40"/>
              <a:gd name="T39" fmla="*/ 48 h 48"/>
              <a:gd name="T40" fmla="*/ 20 w 40"/>
              <a:gd name="T41" fmla="*/ 48 h 48"/>
              <a:gd name="T42" fmla="*/ 20 w 40"/>
              <a:gd name="T43" fmla="*/ 48 h 48"/>
              <a:gd name="T44" fmla="*/ 20 w 40"/>
              <a:gd name="T45" fmla="*/ 48 h 48"/>
              <a:gd name="T46" fmla="*/ 19 w 40"/>
              <a:gd name="T47" fmla="*/ 48 h 48"/>
              <a:gd name="T48" fmla="*/ 19 w 40"/>
              <a:gd name="T49" fmla="*/ 48 h 48"/>
              <a:gd name="T50" fmla="*/ 19 w 40"/>
              <a:gd name="T51" fmla="*/ 48 h 48"/>
              <a:gd name="T52" fmla="*/ 20 w 40"/>
              <a:gd name="T53" fmla="*/ 48 h 48"/>
              <a:gd name="T54" fmla="*/ 20 w 40"/>
              <a:gd name="T55" fmla="*/ 48 h 48"/>
              <a:gd name="T56" fmla="*/ 20 w 40"/>
              <a:gd name="T57" fmla="*/ 48 h 48"/>
              <a:gd name="T58" fmla="*/ 19 w 40"/>
              <a:gd name="T59" fmla="*/ 48 h 48"/>
              <a:gd name="T60" fmla="*/ 19 w 40"/>
              <a:gd name="T61" fmla="*/ 48 h 48"/>
              <a:gd name="T62" fmla="*/ 19 w 40"/>
              <a:gd name="T63" fmla="*/ 48 h 48"/>
              <a:gd name="T64" fmla="*/ 20 w 40"/>
              <a:gd name="T65" fmla="*/ 48 h 48"/>
              <a:gd name="T66" fmla="*/ 20 w 40"/>
              <a:gd name="T67" fmla="*/ 48 h 48"/>
              <a:gd name="T68" fmla="*/ 20 w 40"/>
              <a:gd name="T69" fmla="*/ 48 h 48"/>
              <a:gd name="T70" fmla="*/ 19 w 40"/>
              <a:gd name="T71" fmla="*/ 48 h 48"/>
              <a:gd name="T72" fmla="*/ 19 w 40"/>
              <a:gd name="T73" fmla="*/ 48 h 48"/>
              <a:gd name="T74" fmla="*/ 19 w 40"/>
              <a:gd name="T75" fmla="*/ 48 h 48"/>
              <a:gd name="T76" fmla="*/ 20 w 40"/>
              <a:gd name="T77" fmla="*/ 48 h 48"/>
              <a:gd name="T78" fmla="*/ 20 w 40"/>
              <a:gd name="T79" fmla="*/ 48 h 48"/>
              <a:gd name="T80" fmla="*/ 20 w 40"/>
              <a:gd name="T81" fmla="*/ 48 h 48"/>
              <a:gd name="T82" fmla="*/ 21 w 40"/>
              <a:gd name="T83" fmla="*/ 48 h 48"/>
              <a:gd name="T84" fmla="*/ 20 w 40"/>
              <a:gd name="T85" fmla="*/ 48 h 48"/>
              <a:gd name="T86" fmla="*/ 21 w 40"/>
              <a:gd name="T87" fmla="*/ 48 h 48"/>
              <a:gd name="T88" fmla="*/ 21 w 40"/>
              <a:gd name="T89" fmla="*/ 48 h 48"/>
              <a:gd name="T90" fmla="*/ 21 w 40"/>
              <a:gd name="T91" fmla="*/ 48 h 48"/>
              <a:gd name="T92" fmla="*/ 21 w 40"/>
              <a:gd name="T93" fmla="*/ 48 h 48"/>
              <a:gd name="T94" fmla="*/ 0 w 40"/>
              <a:gd name="T95" fmla="*/ 37 h 48"/>
              <a:gd name="T96" fmla="*/ 0 w 40"/>
              <a:gd name="T97" fmla="*/ 37 h 48"/>
              <a:gd name="T98" fmla="*/ 19 w 40"/>
              <a:gd name="T99" fmla="*/ 48 h 48"/>
              <a:gd name="T100" fmla="*/ 0 w 40"/>
              <a:gd name="T101" fmla="*/ 37 h 48"/>
              <a:gd name="T102" fmla="*/ 40 w 40"/>
              <a:gd name="T103" fmla="*/ 37 h 48"/>
              <a:gd name="T104" fmla="*/ 21 w 40"/>
              <a:gd name="T105" fmla="*/ 48 h 48"/>
              <a:gd name="T106" fmla="*/ 40 w 40"/>
              <a:gd name="T107" fmla="*/ 37 h 48"/>
              <a:gd name="T108" fmla="*/ 40 w 40"/>
              <a:gd name="T109" fmla="*/ 37 h 48"/>
              <a:gd name="T110" fmla="*/ 20 w 40"/>
              <a:gd name="T111" fmla="*/ 0 h 48"/>
              <a:gd name="T112" fmla="*/ 18 w 40"/>
              <a:gd name="T113" fmla="*/ 0 h 48"/>
              <a:gd name="T114" fmla="*/ 10 w 40"/>
              <a:gd name="T115" fmla="*/ 26 h 48"/>
              <a:gd name="T116" fmla="*/ 20 w 40"/>
              <a:gd name="T117" fmla="*/ 28 h 48"/>
              <a:gd name="T118" fmla="*/ 32 w 40"/>
              <a:gd name="T119" fmla="*/ 24 h 48"/>
              <a:gd name="T120" fmla="*/ 32 w 40"/>
              <a:gd name="T121" fmla="*/ 22 h 48"/>
              <a:gd name="T122" fmla="*/ 38 w 40"/>
              <a:gd name="T123" fmla="*/ 9 h 48"/>
              <a:gd name="T124" fmla="*/ 20 w 40"/>
              <a:gd name="T1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 h="48">
                <a:moveTo>
                  <a:pt x="20" y="48"/>
                </a:moveTo>
                <a:cubicBezTo>
                  <a:pt x="20" y="48"/>
                  <a:pt x="20" y="48"/>
                  <a:pt x="20" y="48"/>
                </a:cubicBezTo>
                <a:cubicBezTo>
                  <a:pt x="20" y="48"/>
                  <a:pt x="20" y="48"/>
                  <a:pt x="20" y="48"/>
                </a:cubicBezTo>
                <a:cubicBezTo>
                  <a:pt x="20" y="48"/>
                  <a:pt x="20" y="48"/>
                  <a:pt x="20" y="48"/>
                </a:cubicBezTo>
                <a:cubicBezTo>
                  <a:pt x="20" y="48"/>
                  <a:pt x="20" y="48"/>
                  <a:pt x="20" y="48"/>
                </a:cubicBezTo>
                <a:moveTo>
                  <a:pt x="20" y="48"/>
                </a:moveTo>
                <a:cubicBezTo>
                  <a:pt x="20" y="48"/>
                  <a:pt x="20" y="48"/>
                  <a:pt x="20" y="48"/>
                </a:cubicBezTo>
                <a:cubicBezTo>
                  <a:pt x="20" y="48"/>
                  <a:pt x="20" y="48"/>
                  <a:pt x="20" y="48"/>
                </a:cubicBezTo>
                <a:moveTo>
                  <a:pt x="20" y="48"/>
                </a:moveTo>
                <a:cubicBezTo>
                  <a:pt x="20" y="48"/>
                  <a:pt x="20" y="48"/>
                  <a:pt x="20" y="48"/>
                </a:cubicBezTo>
                <a:cubicBezTo>
                  <a:pt x="20" y="48"/>
                  <a:pt x="20" y="48"/>
                  <a:pt x="20" y="48"/>
                </a:cubicBezTo>
                <a:moveTo>
                  <a:pt x="19" y="48"/>
                </a:moveTo>
                <a:cubicBezTo>
                  <a:pt x="19" y="48"/>
                  <a:pt x="19" y="48"/>
                  <a:pt x="19" y="48"/>
                </a:cubicBezTo>
                <a:cubicBezTo>
                  <a:pt x="19" y="48"/>
                  <a:pt x="19" y="48"/>
                  <a:pt x="19" y="48"/>
                </a:cubicBezTo>
                <a:moveTo>
                  <a:pt x="20" y="48"/>
                </a:moveTo>
                <a:cubicBezTo>
                  <a:pt x="20" y="48"/>
                  <a:pt x="20" y="48"/>
                  <a:pt x="20" y="48"/>
                </a:cubicBezTo>
                <a:cubicBezTo>
                  <a:pt x="20" y="48"/>
                  <a:pt x="20" y="48"/>
                  <a:pt x="20" y="48"/>
                </a:cubicBezTo>
                <a:moveTo>
                  <a:pt x="19" y="48"/>
                </a:moveTo>
                <a:cubicBezTo>
                  <a:pt x="19" y="48"/>
                  <a:pt x="19" y="48"/>
                  <a:pt x="19" y="48"/>
                </a:cubicBezTo>
                <a:cubicBezTo>
                  <a:pt x="19" y="48"/>
                  <a:pt x="19" y="48"/>
                  <a:pt x="19" y="48"/>
                </a:cubicBezTo>
                <a:moveTo>
                  <a:pt x="20" y="48"/>
                </a:moveTo>
                <a:cubicBezTo>
                  <a:pt x="20" y="48"/>
                  <a:pt x="20" y="48"/>
                  <a:pt x="20" y="48"/>
                </a:cubicBezTo>
                <a:cubicBezTo>
                  <a:pt x="20" y="48"/>
                  <a:pt x="20" y="48"/>
                  <a:pt x="20" y="48"/>
                </a:cubicBezTo>
                <a:moveTo>
                  <a:pt x="19" y="48"/>
                </a:moveTo>
                <a:cubicBezTo>
                  <a:pt x="19" y="48"/>
                  <a:pt x="19" y="48"/>
                  <a:pt x="19" y="48"/>
                </a:cubicBezTo>
                <a:cubicBezTo>
                  <a:pt x="19" y="48"/>
                  <a:pt x="19" y="48"/>
                  <a:pt x="19" y="48"/>
                </a:cubicBezTo>
                <a:moveTo>
                  <a:pt x="20" y="48"/>
                </a:moveTo>
                <a:cubicBezTo>
                  <a:pt x="20" y="48"/>
                  <a:pt x="20" y="48"/>
                  <a:pt x="20" y="48"/>
                </a:cubicBezTo>
                <a:cubicBezTo>
                  <a:pt x="20" y="48"/>
                  <a:pt x="20" y="48"/>
                  <a:pt x="20" y="48"/>
                </a:cubicBezTo>
                <a:moveTo>
                  <a:pt x="19" y="48"/>
                </a:moveTo>
                <a:cubicBezTo>
                  <a:pt x="19" y="48"/>
                  <a:pt x="19" y="48"/>
                  <a:pt x="19" y="48"/>
                </a:cubicBezTo>
                <a:cubicBezTo>
                  <a:pt x="19" y="48"/>
                  <a:pt x="19" y="48"/>
                  <a:pt x="19" y="48"/>
                </a:cubicBezTo>
                <a:moveTo>
                  <a:pt x="20" y="48"/>
                </a:moveTo>
                <a:cubicBezTo>
                  <a:pt x="20" y="48"/>
                  <a:pt x="20" y="48"/>
                  <a:pt x="20" y="48"/>
                </a:cubicBezTo>
                <a:cubicBezTo>
                  <a:pt x="20" y="48"/>
                  <a:pt x="20" y="48"/>
                  <a:pt x="20" y="48"/>
                </a:cubicBezTo>
                <a:moveTo>
                  <a:pt x="19" y="48"/>
                </a:moveTo>
                <a:cubicBezTo>
                  <a:pt x="19" y="48"/>
                  <a:pt x="19" y="48"/>
                  <a:pt x="19" y="48"/>
                </a:cubicBezTo>
                <a:cubicBezTo>
                  <a:pt x="19" y="48"/>
                  <a:pt x="19" y="48"/>
                  <a:pt x="19" y="48"/>
                </a:cubicBezTo>
                <a:moveTo>
                  <a:pt x="20" y="48"/>
                </a:moveTo>
                <a:cubicBezTo>
                  <a:pt x="20" y="48"/>
                  <a:pt x="20" y="48"/>
                  <a:pt x="20" y="48"/>
                </a:cubicBezTo>
                <a:cubicBezTo>
                  <a:pt x="20" y="48"/>
                  <a:pt x="20" y="48"/>
                  <a:pt x="20" y="48"/>
                </a:cubicBezTo>
                <a:moveTo>
                  <a:pt x="21" y="48"/>
                </a:moveTo>
                <a:cubicBezTo>
                  <a:pt x="21" y="48"/>
                  <a:pt x="20" y="48"/>
                  <a:pt x="20" y="48"/>
                </a:cubicBezTo>
                <a:cubicBezTo>
                  <a:pt x="20" y="48"/>
                  <a:pt x="21" y="48"/>
                  <a:pt x="21" y="48"/>
                </a:cubicBezTo>
                <a:moveTo>
                  <a:pt x="21" y="48"/>
                </a:moveTo>
                <a:cubicBezTo>
                  <a:pt x="21" y="48"/>
                  <a:pt x="21" y="48"/>
                  <a:pt x="21" y="48"/>
                </a:cubicBezTo>
                <a:cubicBezTo>
                  <a:pt x="21" y="48"/>
                  <a:pt x="21" y="48"/>
                  <a:pt x="21" y="48"/>
                </a:cubicBezTo>
                <a:moveTo>
                  <a:pt x="0" y="37"/>
                </a:moveTo>
                <a:cubicBezTo>
                  <a:pt x="0" y="37"/>
                  <a:pt x="0" y="37"/>
                  <a:pt x="0" y="37"/>
                </a:cubicBezTo>
                <a:cubicBezTo>
                  <a:pt x="4" y="44"/>
                  <a:pt x="11" y="48"/>
                  <a:pt x="19" y="48"/>
                </a:cubicBezTo>
                <a:cubicBezTo>
                  <a:pt x="11" y="48"/>
                  <a:pt x="4" y="44"/>
                  <a:pt x="0" y="37"/>
                </a:cubicBezTo>
                <a:moveTo>
                  <a:pt x="40" y="37"/>
                </a:moveTo>
                <a:cubicBezTo>
                  <a:pt x="36" y="43"/>
                  <a:pt x="29" y="48"/>
                  <a:pt x="21" y="48"/>
                </a:cubicBezTo>
                <a:cubicBezTo>
                  <a:pt x="29" y="48"/>
                  <a:pt x="36" y="43"/>
                  <a:pt x="40" y="37"/>
                </a:cubicBezTo>
                <a:cubicBezTo>
                  <a:pt x="40" y="37"/>
                  <a:pt x="40" y="37"/>
                  <a:pt x="40" y="37"/>
                </a:cubicBezTo>
                <a:moveTo>
                  <a:pt x="20" y="0"/>
                </a:moveTo>
                <a:cubicBezTo>
                  <a:pt x="19" y="0"/>
                  <a:pt x="18" y="0"/>
                  <a:pt x="18" y="0"/>
                </a:cubicBezTo>
                <a:cubicBezTo>
                  <a:pt x="18" y="9"/>
                  <a:pt x="15" y="18"/>
                  <a:pt x="10" y="26"/>
                </a:cubicBezTo>
                <a:cubicBezTo>
                  <a:pt x="13" y="27"/>
                  <a:pt x="16" y="28"/>
                  <a:pt x="20" y="28"/>
                </a:cubicBezTo>
                <a:cubicBezTo>
                  <a:pt x="24" y="28"/>
                  <a:pt x="29" y="26"/>
                  <a:pt x="32" y="24"/>
                </a:cubicBezTo>
                <a:cubicBezTo>
                  <a:pt x="32" y="24"/>
                  <a:pt x="32" y="23"/>
                  <a:pt x="32" y="22"/>
                </a:cubicBezTo>
                <a:cubicBezTo>
                  <a:pt x="32" y="17"/>
                  <a:pt x="35" y="12"/>
                  <a:pt x="38" y="9"/>
                </a:cubicBezTo>
                <a:cubicBezTo>
                  <a:pt x="34" y="3"/>
                  <a:pt x="27" y="0"/>
                  <a:pt x="20"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59" name="Freeform 32"/>
          <p:cNvSpPr>
            <a:spLocks noEditPoints="1"/>
          </p:cNvSpPr>
          <p:nvPr/>
        </p:nvSpPr>
        <p:spPr bwMode="auto">
          <a:xfrm>
            <a:off x="8325794" y="4685411"/>
            <a:ext cx="109644" cy="109644"/>
          </a:xfrm>
          <a:custGeom>
            <a:avLst/>
            <a:gdLst>
              <a:gd name="T0" fmla="*/ 18 w 36"/>
              <a:gd name="T1" fmla="*/ 36 h 36"/>
              <a:gd name="T2" fmla="*/ 18 w 36"/>
              <a:gd name="T3" fmla="*/ 36 h 36"/>
              <a:gd name="T4" fmla="*/ 18 w 36"/>
              <a:gd name="T5" fmla="*/ 36 h 36"/>
              <a:gd name="T6" fmla="*/ 18 w 36"/>
              <a:gd name="T7" fmla="*/ 36 h 36"/>
              <a:gd name="T8" fmla="*/ 18 w 36"/>
              <a:gd name="T9" fmla="*/ 36 h 36"/>
              <a:gd name="T10" fmla="*/ 18 w 36"/>
              <a:gd name="T11" fmla="*/ 36 h 36"/>
              <a:gd name="T12" fmla="*/ 18 w 36"/>
              <a:gd name="T13" fmla="*/ 36 h 36"/>
              <a:gd name="T14" fmla="*/ 18 w 36"/>
              <a:gd name="T15" fmla="*/ 36 h 36"/>
              <a:gd name="T16" fmla="*/ 18 w 36"/>
              <a:gd name="T17" fmla="*/ 36 h 36"/>
              <a:gd name="T18" fmla="*/ 19 w 36"/>
              <a:gd name="T19" fmla="*/ 36 h 36"/>
              <a:gd name="T20" fmla="*/ 18 w 36"/>
              <a:gd name="T21" fmla="*/ 36 h 36"/>
              <a:gd name="T22" fmla="*/ 19 w 36"/>
              <a:gd name="T23" fmla="*/ 36 h 36"/>
              <a:gd name="T24" fmla="*/ 18 w 36"/>
              <a:gd name="T25" fmla="*/ 36 h 36"/>
              <a:gd name="T26" fmla="*/ 18 w 36"/>
              <a:gd name="T27" fmla="*/ 36 h 36"/>
              <a:gd name="T28" fmla="*/ 18 w 36"/>
              <a:gd name="T29" fmla="*/ 36 h 36"/>
              <a:gd name="T30" fmla="*/ 19 w 36"/>
              <a:gd name="T31" fmla="*/ 36 h 36"/>
              <a:gd name="T32" fmla="*/ 19 w 36"/>
              <a:gd name="T33" fmla="*/ 36 h 36"/>
              <a:gd name="T34" fmla="*/ 19 w 36"/>
              <a:gd name="T35" fmla="*/ 36 h 36"/>
              <a:gd name="T36" fmla="*/ 19 w 36"/>
              <a:gd name="T37" fmla="*/ 36 h 36"/>
              <a:gd name="T38" fmla="*/ 19 w 36"/>
              <a:gd name="T39" fmla="*/ 36 h 36"/>
              <a:gd name="T40" fmla="*/ 19 w 36"/>
              <a:gd name="T41" fmla="*/ 36 h 36"/>
              <a:gd name="T42" fmla="*/ 8 w 36"/>
              <a:gd name="T43" fmla="*/ 33 h 36"/>
              <a:gd name="T44" fmla="*/ 8 w 36"/>
              <a:gd name="T45" fmla="*/ 33 h 36"/>
              <a:gd name="T46" fmla="*/ 8 w 36"/>
              <a:gd name="T47" fmla="*/ 33 h 36"/>
              <a:gd name="T48" fmla="*/ 18 w 36"/>
              <a:gd name="T49" fmla="*/ 36 h 36"/>
              <a:gd name="T50" fmla="*/ 8 w 36"/>
              <a:gd name="T51" fmla="*/ 33 h 36"/>
              <a:gd name="T52" fmla="*/ 31 w 36"/>
              <a:gd name="T53" fmla="*/ 31 h 36"/>
              <a:gd name="T54" fmla="*/ 19 w 36"/>
              <a:gd name="T55" fmla="*/ 36 h 36"/>
              <a:gd name="T56" fmla="*/ 31 w 36"/>
              <a:gd name="T57" fmla="*/ 31 h 36"/>
              <a:gd name="T58" fmla="*/ 31 w 36"/>
              <a:gd name="T59" fmla="*/ 31 h 36"/>
              <a:gd name="T60" fmla="*/ 31 w 36"/>
              <a:gd name="T61" fmla="*/ 31 h 36"/>
              <a:gd name="T62" fmla="*/ 18 w 36"/>
              <a:gd name="T63" fmla="*/ 0 h 36"/>
              <a:gd name="T64" fmla="*/ 13 w 36"/>
              <a:gd name="T65" fmla="*/ 1 h 36"/>
              <a:gd name="T66" fmla="*/ 6 w 36"/>
              <a:gd name="T67" fmla="*/ 5 h 36"/>
              <a:gd name="T68" fmla="*/ 0 w 36"/>
              <a:gd name="T69" fmla="*/ 18 h 36"/>
              <a:gd name="T70" fmla="*/ 0 w 36"/>
              <a:gd name="T71" fmla="*/ 20 h 36"/>
              <a:gd name="T72" fmla="*/ 8 w 36"/>
              <a:gd name="T73" fmla="*/ 13 h 36"/>
              <a:gd name="T74" fmla="*/ 18 w 36"/>
              <a:gd name="T75" fmla="*/ 16 h 36"/>
              <a:gd name="T76" fmla="*/ 31 w 36"/>
              <a:gd name="T77" fmla="*/ 11 h 36"/>
              <a:gd name="T78" fmla="*/ 36 w 36"/>
              <a:gd name="T79" fmla="*/ 14 h 36"/>
              <a:gd name="T80" fmla="*/ 18 w 36"/>
              <a:gd name="T8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6" h="36">
                <a:moveTo>
                  <a:pt x="18" y="36"/>
                </a:moveTo>
                <a:cubicBezTo>
                  <a:pt x="18" y="36"/>
                  <a:pt x="18" y="36"/>
                  <a:pt x="18" y="36"/>
                </a:cubicBezTo>
                <a:cubicBezTo>
                  <a:pt x="18" y="36"/>
                  <a:pt x="18" y="36"/>
                  <a:pt x="18" y="36"/>
                </a:cubicBezTo>
                <a:moveTo>
                  <a:pt x="18" y="36"/>
                </a:moveTo>
                <a:cubicBezTo>
                  <a:pt x="18" y="36"/>
                  <a:pt x="18" y="36"/>
                  <a:pt x="18" y="36"/>
                </a:cubicBezTo>
                <a:cubicBezTo>
                  <a:pt x="18" y="36"/>
                  <a:pt x="18" y="36"/>
                  <a:pt x="18" y="36"/>
                </a:cubicBezTo>
                <a:moveTo>
                  <a:pt x="18" y="36"/>
                </a:moveTo>
                <a:cubicBezTo>
                  <a:pt x="18" y="36"/>
                  <a:pt x="18" y="36"/>
                  <a:pt x="18" y="36"/>
                </a:cubicBezTo>
                <a:cubicBezTo>
                  <a:pt x="18" y="36"/>
                  <a:pt x="18" y="36"/>
                  <a:pt x="18" y="36"/>
                </a:cubicBezTo>
                <a:moveTo>
                  <a:pt x="19" y="36"/>
                </a:moveTo>
                <a:cubicBezTo>
                  <a:pt x="19" y="36"/>
                  <a:pt x="18" y="36"/>
                  <a:pt x="18" y="36"/>
                </a:cubicBezTo>
                <a:cubicBezTo>
                  <a:pt x="18" y="36"/>
                  <a:pt x="19" y="36"/>
                  <a:pt x="19" y="36"/>
                </a:cubicBezTo>
                <a:moveTo>
                  <a:pt x="18" y="36"/>
                </a:moveTo>
                <a:cubicBezTo>
                  <a:pt x="18" y="36"/>
                  <a:pt x="18" y="36"/>
                  <a:pt x="18" y="36"/>
                </a:cubicBezTo>
                <a:cubicBezTo>
                  <a:pt x="18" y="36"/>
                  <a:pt x="18" y="36"/>
                  <a:pt x="18" y="36"/>
                </a:cubicBezTo>
                <a:moveTo>
                  <a:pt x="19" y="36"/>
                </a:moveTo>
                <a:cubicBezTo>
                  <a:pt x="19" y="36"/>
                  <a:pt x="19" y="36"/>
                  <a:pt x="19" y="36"/>
                </a:cubicBezTo>
                <a:cubicBezTo>
                  <a:pt x="19" y="36"/>
                  <a:pt x="19" y="36"/>
                  <a:pt x="19" y="36"/>
                </a:cubicBezTo>
                <a:moveTo>
                  <a:pt x="19" y="36"/>
                </a:moveTo>
                <a:cubicBezTo>
                  <a:pt x="19" y="36"/>
                  <a:pt x="19" y="36"/>
                  <a:pt x="19" y="36"/>
                </a:cubicBezTo>
                <a:cubicBezTo>
                  <a:pt x="19" y="36"/>
                  <a:pt x="19" y="36"/>
                  <a:pt x="19" y="36"/>
                </a:cubicBezTo>
                <a:moveTo>
                  <a:pt x="8" y="33"/>
                </a:moveTo>
                <a:cubicBezTo>
                  <a:pt x="8" y="33"/>
                  <a:pt x="8" y="33"/>
                  <a:pt x="8" y="33"/>
                </a:cubicBezTo>
                <a:cubicBezTo>
                  <a:pt x="8" y="33"/>
                  <a:pt x="8" y="33"/>
                  <a:pt x="8" y="33"/>
                </a:cubicBezTo>
                <a:cubicBezTo>
                  <a:pt x="11" y="35"/>
                  <a:pt x="14" y="36"/>
                  <a:pt x="18" y="36"/>
                </a:cubicBezTo>
                <a:cubicBezTo>
                  <a:pt x="14" y="36"/>
                  <a:pt x="11" y="35"/>
                  <a:pt x="8" y="33"/>
                </a:cubicBezTo>
                <a:moveTo>
                  <a:pt x="31" y="31"/>
                </a:moveTo>
                <a:cubicBezTo>
                  <a:pt x="28" y="34"/>
                  <a:pt x="23" y="36"/>
                  <a:pt x="19" y="36"/>
                </a:cubicBezTo>
                <a:cubicBezTo>
                  <a:pt x="23" y="36"/>
                  <a:pt x="28" y="34"/>
                  <a:pt x="31" y="31"/>
                </a:cubicBezTo>
                <a:cubicBezTo>
                  <a:pt x="31" y="31"/>
                  <a:pt x="31" y="31"/>
                  <a:pt x="31" y="31"/>
                </a:cubicBezTo>
                <a:cubicBezTo>
                  <a:pt x="31" y="31"/>
                  <a:pt x="31" y="31"/>
                  <a:pt x="31" y="31"/>
                </a:cubicBezTo>
                <a:moveTo>
                  <a:pt x="18" y="0"/>
                </a:moveTo>
                <a:cubicBezTo>
                  <a:pt x="17" y="0"/>
                  <a:pt x="15" y="0"/>
                  <a:pt x="13" y="1"/>
                </a:cubicBezTo>
                <a:cubicBezTo>
                  <a:pt x="11" y="1"/>
                  <a:pt x="8" y="3"/>
                  <a:pt x="6" y="5"/>
                </a:cubicBezTo>
                <a:cubicBezTo>
                  <a:pt x="3" y="8"/>
                  <a:pt x="0" y="13"/>
                  <a:pt x="0" y="18"/>
                </a:cubicBezTo>
                <a:cubicBezTo>
                  <a:pt x="0" y="19"/>
                  <a:pt x="0" y="20"/>
                  <a:pt x="0" y="20"/>
                </a:cubicBezTo>
                <a:cubicBezTo>
                  <a:pt x="3" y="18"/>
                  <a:pt x="6" y="16"/>
                  <a:pt x="8" y="13"/>
                </a:cubicBezTo>
                <a:cubicBezTo>
                  <a:pt x="11" y="15"/>
                  <a:pt x="14" y="16"/>
                  <a:pt x="18" y="16"/>
                </a:cubicBezTo>
                <a:cubicBezTo>
                  <a:pt x="23" y="16"/>
                  <a:pt x="28" y="14"/>
                  <a:pt x="31" y="11"/>
                </a:cubicBezTo>
                <a:cubicBezTo>
                  <a:pt x="33" y="12"/>
                  <a:pt x="34" y="13"/>
                  <a:pt x="36" y="14"/>
                </a:cubicBezTo>
                <a:cubicBezTo>
                  <a:pt x="34" y="6"/>
                  <a:pt x="27" y="0"/>
                  <a:pt x="18"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60" name="Freeform 33"/>
          <p:cNvSpPr>
            <a:spLocks noEditPoints="1"/>
          </p:cNvSpPr>
          <p:nvPr/>
        </p:nvSpPr>
        <p:spPr bwMode="auto">
          <a:xfrm>
            <a:off x="8499932" y="4513852"/>
            <a:ext cx="149631" cy="147051"/>
          </a:xfrm>
          <a:custGeom>
            <a:avLst/>
            <a:gdLst>
              <a:gd name="T0" fmla="*/ 49 w 49"/>
              <a:gd name="T1" fmla="*/ 25 h 48"/>
              <a:gd name="T2" fmla="*/ 49 w 49"/>
              <a:gd name="T3" fmla="*/ 25 h 48"/>
              <a:gd name="T4" fmla="*/ 49 w 49"/>
              <a:gd name="T5" fmla="*/ 25 h 48"/>
              <a:gd name="T6" fmla="*/ 49 w 49"/>
              <a:gd name="T7" fmla="*/ 25 h 48"/>
              <a:gd name="T8" fmla="*/ 49 w 49"/>
              <a:gd name="T9" fmla="*/ 25 h 48"/>
              <a:gd name="T10" fmla="*/ 49 w 49"/>
              <a:gd name="T11" fmla="*/ 25 h 48"/>
              <a:gd name="T12" fmla="*/ 49 w 49"/>
              <a:gd name="T13" fmla="*/ 24 h 48"/>
              <a:gd name="T14" fmla="*/ 49 w 49"/>
              <a:gd name="T15" fmla="*/ 25 h 48"/>
              <a:gd name="T16" fmla="*/ 49 w 49"/>
              <a:gd name="T17" fmla="*/ 24 h 48"/>
              <a:gd name="T18" fmla="*/ 49 w 49"/>
              <a:gd name="T19" fmla="*/ 24 h 48"/>
              <a:gd name="T20" fmla="*/ 49 w 49"/>
              <a:gd name="T21" fmla="*/ 24 h 48"/>
              <a:gd name="T22" fmla="*/ 49 w 49"/>
              <a:gd name="T23" fmla="*/ 24 h 48"/>
              <a:gd name="T24" fmla="*/ 49 w 49"/>
              <a:gd name="T25" fmla="*/ 24 h 48"/>
              <a:gd name="T26" fmla="*/ 49 w 49"/>
              <a:gd name="T27" fmla="*/ 24 h 48"/>
              <a:gd name="T28" fmla="*/ 49 w 49"/>
              <a:gd name="T29" fmla="*/ 24 h 48"/>
              <a:gd name="T30" fmla="*/ 49 w 49"/>
              <a:gd name="T31" fmla="*/ 24 h 48"/>
              <a:gd name="T32" fmla="*/ 49 w 49"/>
              <a:gd name="T33" fmla="*/ 24 h 48"/>
              <a:gd name="T34" fmla="*/ 49 w 49"/>
              <a:gd name="T35" fmla="*/ 24 h 48"/>
              <a:gd name="T36" fmla="*/ 49 w 49"/>
              <a:gd name="T37" fmla="*/ 24 h 48"/>
              <a:gd name="T38" fmla="*/ 49 w 49"/>
              <a:gd name="T39" fmla="*/ 24 h 48"/>
              <a:gd name="T40" fmla="*/ 49 w 49"/>
              <a:gd name="T41" fmla="*/ 24 h 48"/>
              <a:gd name="T42" fmla="*/ 49 w 49"/>
              <a:gd name="T43" fmla="*/ 24 h 48"/>
              <a:gd name="T44" fmla="*/ 49 w 49"/>
              <a:gd name="T45" fmla="*/ 24 h 48"/>
              <a:gd name="T46" fmla="*/ 49 w 49"/>
              <a:gd name="T47" fmla="*/ 24 h 48"/>
              <a:gd name="T48" fmla="*/ 49 w 49"/>
              <a:gd name="T49" fmla="*/ 24 h 48"/>
              <a:gd name="T50" fmla="*/ 49 w 49"/>
              <a:gd name="T51" fmla="*/ 24 h 48"/>
              <a:gd name="T52" fmla="*/ 49 w 49"/>
              <a:gd name="T53" fmla="*/ 24 h 48"/>
              <a:gd name="T54" fmla="*/ 49 w 49"/>
              <a:gd name="T55" fmla="*/ 24 h 48"/>
              <a:gd name="T56" fmla="*/ 49 w 49"/>
              <a:gd name="T57" fmla="*/ 24 h 48"/>
              <a:gd name="T58" fmla="*/ 49 w 49"/>
              <a:gd name="T59" fmla="*/ 24 h 48"/>
              <a:gd name="T60" fmla="*/ 49 w 49"/>
              <a:gd name="T61" fmla="*/ 24 h 48"/>
              <a:gd name="T62" fmla="*/ 49 w 49"/>
              <a:gd name="T63" fmla="*/ 24 h 48"/>
              <a:gd name="T64" fmla="*/ 49 w 49"/>
              <a:gd name="T65" fmla="*/ 24 h 48"/>
              <a:gd name="T66" fmla="*/ 25 w 49"/>
              <a:gd name="T67" fmla="*/ 0 h 48"/>
              <a:gd name="T68" fmla="*/ 15 w 49"/>
              <a:gd name="T69" fmla="*/ 2 h 48"/>
              <a:gd name="T70" fmla="*/ 0 w 49"/>
              <a:gd name="T71" fmla="*/ 24 h 48"/>
              <a:gd name="T72" fmla="*/ 15 w 49"/>
              <a:gd name="T73" fmla="*/ 46 h 48"/>
              <a:gd name="T74" fmla="*/ 25 w 49"/>
              <a:gd name="T75" fmla="*/ 48 h 48"/>
              <a:gd name="T76" fmla="*/ 43 w 49"/>
              <a:gd name="T77" fmla="*/ 39 h 48"/>
              <a:gd name="T78" fmla="*/ 49 w 49"/>
              <a:gd name="T79" fmla="*/ 25 h 48"/>
              <a:gd name="T80" fmla="*/ 44 w 49"/>
              <a:gd name="T81" fmla="*/ 38 h 48"/>
              <a:gd name="T82" fmla="*/ 45 w 49"/>
              <a:gd name="T83" fmla="*/ 31 h 48"/>
              <a:gd name="T84" fmla="*/ 43 w 49"/>
              <a:gd name="T85" fmla="*/ 19 h 48"/>
              <a:gd name="T86" fmla="*/ 46 w 49"/>
              <a:gd name="T87" fmla="*/ 14 h 48"/>
              <a:gd name="T88" fmla="*/ 49 w 49"/>
              <a:gd name="T89" fmla="*/ 24 h 48"/>
              <a:gd name="T90" fmla="*/ 25 w 49"/>
              <a:gd name="T9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 h="48">
                <a:moveTo>
                  <a:pt x="49" y="25"/>
                </a:moveTo>
                <a:cubicBezTo>
                  <a:pt x="49" y="25"/>
                  <a:pt x="49" y="25"/>
                  <a:pt x="49" y="25"/>
                </a:cubicBezTo>
                <a:cubicBezTo>
                  <a:pt x="49" y="25"/>
                  <a:pt x="49" y="25"/>
                  <a:pt x="49" y="25"/>
                </a:cubicBezTo>
                <a:moveTo>
                  <a:pt x="49" y="25"/>
                </a:moveTo>
                <a:cubicBezTo>
                  <a:pt x="49" y="25"/>
                  <a:pt x="49" y="25"/>
                  <a:pt x="49" y="25"/>
                </a:cubicBezTo>
                <a:cubicBezTo>
                  <a:pt x="49" y="25"/>
                  <a:pt x="49" y="25"/>
                  <a:pt x="49" y="25"/>
                </a:cubicBezTo>
                <a:moveTo>
                  <a:pt x="49" y="24"/>
                </a:moveTo>
                <a:cubicBezTo>
                  <a:pt x="49" y="25"/>
                  <a:pt x="49" y="25"/>
                  <a:pt x="49" y="25"/>
                </a:cubicBezTo>
                <a:cubicBezTo>
                  <a:pt x="49" y="25"/>
                  <a:pt x="49" y="25"/>
                  <a:pt x="49" y="24"/>
                </a:cubicBezTo>
                <a:moveTo>
                  <a:pt x="49" y="24"/>
                </a:moveTo>
                <a:cubicBezTo>
                  <a:pt x="49" y="24"/>
                  <a:pt x="49" y="24"/>
                  <a:pt x="49" y="24"/>
                </a:cubicBezTo>
                <a:cubicBezTo>
                  <a:pt x="49" y="24"/>
                  <a:pt x="49" y="24"/>
                  <a:pt x="49" y="24"/>
                </a:cubicBezTo>
                <a:moveTo>
                  <a:pt x="49" y="24"/>
                </a:moveTo>
                <a:cubicBezTo>
                  <a:pt x="49" y="24"/>
                  <a:pt x="49" y="24"/>
                  <a:pt x="49" y="24"/>
                </a:cubicBezTo>
                <a:cubicBezTo>
                  <a:pt x="49" y="24"/>
                  <a:pt x="49" y="24"/>
                  <a:pt x="49" y="24"/>
                </a:cubicBezTo>
                <a:moveTo>
                  <a:pt x="49" y="24"/>
                </a:moveTo>
                <a:cubicBezTo>
                  <a:pt x="49" y="24"/>
                  <a:pt x="49" y="24"/>
                  <a:pt x="49" y="24"/>
                </a:cubicBezTo>
                <a:cubicBezTo>
                  <a:pt x="49" y="24"/>
                  <a:pt x="49" y="24"/>
                  <a:pt x="49" y="24"/>
                </a:cubicBezTo>
                <a:moveTo>
                  <a:pt x="49" y="24"/>
                </a:moveTo>
                <a:cubicBezTo>
                  <a:pt x="49" y="24"/>
                  <a:pt x="49" y="24"/>
                  <a:pt x="49" y="24"/>
                </a:cubicBezTo>
                <a:cubicBezTo>
                  <a:pt x="49" y="24"/>
                  <a:pt x="49" y="24"/>
                  <a:pt x="49" y="24"/>
                </a:cubicBezTo>
                <a:moveTo>
                  <a:pt x="49" y="24"/>
                </a:moveTo>
                <a:cubicBezTo>
                  <a:pt x="49" y="24"/>
                  <a:pt x="49" y="24"/>
                  <a:pt x="49" y="24"/>
                </a:cubicBezTo>
                <a:cubicBezTo>
                  <a:pt x="49" y="24"/>
                  <a:pt x="49" y="24"/>
                  <a:pt x="49" y="24"/>
                </a:cubicBezTo>
                <a:moveTo>
                  <a:pt x="49" y="24"/>
                </a:moveTo>
                <a:cubicBezTo>
                  <a:pt x="49" y="24"/>
                  <a:pt x="49" y="24"/>
                  <a:pt x="49" y="24"/>
                </a:cubicBezTo>
                <a:cubicBezTo>
                  <a:pt x="49" y="24"/>
                  <a:pt x="49" y="24"/>
                  <a:pt x="49" y="24"/>
                </a:cubicBezTo>
                <a:moveTo>
                  <a:pt x="49" y="24"/>
                </a:moveTo>
                <a:cubicBezTo>
                  <a:pt x="49" y="24"/>
                  <a:pt x="49" y="24"/>
                  <a:pt x="49" y="24"/>
                </a:cubicBezTo>
                <a:cubicBezTo>
                  <a:pt x="49" y="24"/>
                  <a:pt x="49" y="24"/>
                  <a:pt x="49" y="24"/>
                </a:cubicBezTo>
                <a:moveTo>
                  <a:pt x="49" y="24"/>
                </a:moveTo>
                <a:cubicBezTo>
                  <a:pt x="49" y="24"/>
                  <a:pt x="49" y="24"/>
                  <a:pt x="49" y="24"/>
                </a:cubicBezTo>
                <a:cubicBezTo>
                  <a:pt x="49" y="24"/>
                  <a:pt x="49" y="24"/>
                  <a:pt x="49" y="24"/>
                </a:cubicBezTo>
                <a:moveTo>
                  <a:pt x="25" y="0"/>
                </a:moveTo>
                <a:cubicBezTo>
                  <a:pt x="21" y="0"/>
                  <a:pt x="18" y="0"/>
                  <a:pt x="15" y="2"/>
                </a:cubicBezTo>
                <a:cubicBezTo>
                  <a:pt x="7" y="5"/>
                  <a:pt x="0" y="14"/>
                  <a:pt x="0" y="24"/>
                </a:cubicBezTo>
                <a:cubicBezTo>
                  <a:pt x="0" y="34"/>
                  <a:pt x="7" y="43"/>
                  <a:pt x="15" y="46"/>
                </a:cubicBezTo>
                <a:cubicBezTo>
                  <a:pt x="18" y="47"/>
                  <a:pt x="21" y="48"/>
                  <a:pt x="25" y="48"/>
                </a:cubicBezTo>
                <a:cubicBezTo>
                  <a:pt x="32" y="48"/>
                  <a:pt x="39" y="45"/>
                  <a:pt x="43" y="39"/>
                </a:cubicBezTo>
                <a:cubicBezTo>
                  <a:pt x="46" y="35"/>
                  <a:pt x="49" y="30"/>
                  <a:pt x="49" y="25"/>
                </a:cubicBezTo>
                <a:cubicBezTo>
                  <a:pt x="49" y="30"/>
                  <a:pt x="47" y="34"/>
                  <a:pt x="44" y="38"/>
                </a:cubicBezTo>
                <a:cubicBezTo>
                  <a:pt x="45" y="36"/>
                  <a:pt x="45" y="34"/>
                  <a:pt x="45" y="31"/>
                </a:cubicBezTo>
                <a:cubicBezTo>
                  <a:pt x="45" y="27"/>
                  <a:pt x="44" y="23"/>
                  <a:pt x="43" y="19"/>
                </a:cubicBezTo>
                <a:cubicBezTo>
                  <a:pt x="44" y="18"/>
                  <a:pt x="46" y="16"/>
                  <a:pt x="46" y="14"/>
                </a:cubicBezTo>
                <a:cubicBezTo>
                  <a:pt x="48" y="17"/>
                  <a:pt x="49" y="20"/>
                  <a:pt x="49" y="24"/>
                </a:cubicBezTo>
                <a:cubicBezTo>
                  <a:pt x="49" y="11"/>
                  <a:pt x="38" y="0"/>
                  <a:pt x="25"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61" name="Freeform 34"/>
          <p:cNvSpPr/>
          <p:nvPr/>
        </p:nvSpPr>
        <p:spPr bwMode="auto">
          <a:xfrm>
            <a:off x="7538942" y="4480314"/>
            <a:ext cx="9030" cy="12899"/>
          </a:xfrm>
          <a:custGeom>
            <a:avLst/>
            <a:gdLst>
              <a:gd name="T0" fmla="*/ 0 w 3"/>
              <a:gd name="T1" fmla="*/ 0 h 4"/>
              <a:gd name="T2" fmla="*/ 2 w 3"/>
              <a:gd name="T3" fmla="*/ 4 h 4"/>
              <a:gd name="T4" fmla="*/ 3 w 3"/>
              <a:gd name="T5" fmla="*/ 2 h 4"/>
              <a:gd name="T6" fmla="*/ 0 w 3"/>
              <a:gd name="T7" fmla="*/ 0 h 4"/>
            </a:gdLst>
            <a:ahLst/>
            <a:cxnLst>
              <a:cxn ang="0">
                <a:pos x="T0" y="T1"/>
              </a:cxn>
              <a:cxn ang="0">
                <a:pos x="T2" y="T3"/>
              </a:cxn>
              <a:cxn ang="0">
                <a:pos x="T4" y="T5"/>
              </a:cxn>
              <a:cxn ang="0">
                <a:pos x="T6" y="T7"/>
              </a:cxn>
            </a:cxnLst>
            <a:rect l="0" t="0" r="r" b="b"/>
            <a:pathLst>
              <a:path w="3" h="4">
                <a:moveTo>
                  <a:pt x="0" y="0"/>
                </a:moveTo>
                <a:cubicBezTo>
                  <a:pt x="2" y="4"/>
                  <a:pt x="2" y="4"/>
                  <a:pt x="2" y="4"/>
                </a:cubicBezTo>
                <a:cubicBezTo>
                  <a:pt x="3" y="3"/>
                  <a:pt x="3" y="2"/>
                  <a:pt x="3" y="2"/>
                </a:cubicBezTo>
                <a:cubicBezTo>
                  <a:pt x="2" y="1"/>
                  <a:pt x="1" y="0"/>
                  <a:pt x="0" y="0"/>
                </a:cubicBezTo>
              </a:path>
            </a:pathLst>
          </a:custGeom>
          <a:solidFill>
            <a:srgbClr val="94D5E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62" name="Freeform 35"/>
          <p:cNvSpPr/>
          <p:nvPr/>
        </p:nvSpPr>
        <p:spPr bwMode="auto">
          <a:xfrm>
            <a:off x="7780158" y="4459676"/>
            <a:ext cx="174139" cy="143182"/>
          </a:xfrm>
          <a:custGeom>
            <a:avLst/>
            <a:gdLst>
              <a:gd name="T0" fmla="*/ 31 w 57"/>
              <a:gd name="T1" fmla="*/ 0 h 47"/>
              <a:gd name="T2" fmla="*/ 0 w 57"/>
              <a:gd name="T3" fmla="*/ 15 h 47"/>
              <a:gd name="T4" fmla="*/ 1 w 57"/>
              <a:gd name="T5" fmla="*/ 18 h 47"/>
              <a:gd name="T6" fmla="*/ 3 w 57"/>
              <a:gd name="T7" fmla="*/ 27 h 47"/>
              <a:gd name="T8" fmla="*/ 16 w 57"/>
              <a:gd name="T9" fmla="*/ 25 h 47"/>
              <a:gd name="T10" fmla="*/ 37 w 57"/>
              <a:gd name="T11" fmla="*/ 32 h 47"/>
              <a:gd name="T12" fmla="*/ 49 w 57"/>
              <a:gd name="T13" fmla="*/ 42 h 47"/>
              <a:gd name="T14" fmla="*/ 51 w 57"/>
              <a:gd name="T15" fmla="*/ 45 h 47"/>
              <a:gd name="T16" fmla="*/ 57 w 57"/>
              <a:gd name="T17" fmla="*/ 47 h 47"/>
              <a:gd name="T18" fmla="*/ 53 w 57"/>
              <a:gd name="T19" fmla="*/ 28 h 47"/>
              <a:gd name="T20" fmla="*/ 57 w 57"/>
              <a:gd name="T21" fmla="*/ 9 h 47"/>
              <a:gd name="T22" fmla="*/ 31 w 57"/>
              <a:gd name="T2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47">
                <a:moveTo>
                  <a:pt x="31" y="0"/>
                </a:moveTo>
                <a:cubicBezTo>
                  <a:pt x="19" y="0"/>
                  <a:pt x="8" y="6"/>
                  <a:pt x="0" y="15"/>
                </a:cubicBezTo>
                <a:cubicBezTo>
                  <a:pt x="0" y="16"/>
                  <a:pt x="1" y="17"/>
                  <a:pt x="1" y="18"/>
                </a:cubicBezTo>
                <a:cubicBezTo>
                  <a:pt x="2" y="21"/>
                  <a:pt x="3" y="24"/>
                  <a:pt x="3" y="27"/>
                </a:cubicBezTo>
                <a:cubicBezTo>
                  <a:pt x="8" y="25"/>
                  <a:pt x="12" y="25"/>
                  <a:pt x="16" y="25"/>
                </a:cubicBezTo>
                <a:cubicBezTo>
                  <a:pt x="24" y="25"/>
                  <a:pt x="31" y="27"/>
                  <a:pt x="37" y="32"/>
                </a:cubicBezTo>
                <a:cubicBezTo>
                  <a:pt x="42" y="34"/>
                  <a:pt x="45" y="38"/>
                  <a:pt x="49" y="42"/>
                </a:cubicBezTo>
                <a:cubicBezTo>
                  <a:pt x="49" y="43"/>
                  <a:pt x="50" y="44"/>
                  <a:pt x="51" y="45"/>
                </a:cubicBezTo>
                <a:cubicBezTo>
                  <a:pt x="53" y="46"/>
                  <a:pt x="55" y="46"/>
                  <a:pt x="57" y="47"/>
                </a:cubicBezTo>
                <a:cubicBezTo>
                  <a:pt x="54" y="41"/>
                  <a:pt x="53" y="35"/>
                  <a:pt x="53" y="28"/>
                </a:cubicBezTo>
                <a:cubicBezTo>
                  <a:pt x="53" y="21"/>
                  <a:pt x="54" y="15"/>
                  <a:pt x="57" y="9"/>
                </a:cubicBezTo>
                <a:cubicBezTo>
                  <a:pt x="50" y="4"/>
                  <a:pt x="41" y="0"/>
                  <a:pt x="31"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66" name="Freeform 36"/>
          <p:cNvSpPr>
            <a:spLocks noEditPoints="1"/>
          </p:cNvSpPr>
          <p:nvPr/>
        </p:nvSpPr>
        <p:spPr bwMode="auto">
          <a:xfrm>
            <a:off x="7795637" y="4596406"/>
            <a:ext cx="232186" cy="243796"/>
          </a:xfrm>
          <a:custGeom>
            <a:avLst/>
            <a:gdLst>
              <a:gd name="T0" fmla="*/ 76 w 76"/>
              <a:gd name="T1" fmla="*/ 60 h 80"/>
              <a:gd name="T2" fmla="*/ 53 w 76"/>
              <a:gd name="T3" fmla="*/ 80 h 80"/>
              <a:gd name="T4" fmla="*/ 53 w 76"/>
              <a:gd name="T5" fmla="*/ 80 h 80"/>
              <a:gd name="T6" fmla="*/ 76 w 76"/>
              <a:gd name="T7" fmla="*/ 60 h 80"/>
              <a:gd name="T8" fmla="*/ 76 w 76"/>
              <a:gd name="T9" fmla="*/ 60 h 80"/>
              <a:gd name="T10" fmla="*/ 0 w 76"/>
              <a:gd name="T11" fmla="*/ 58 h 80"/>
              <a:gd name="T12" fmla="*/ 0 w 76"/>
              <a:gd name="T13" fmla="*/ 58 h 80"/>
              <a:gd name="T14" fmla="*/ 5 w 76"/>
              <a:gd name="T15" fmla="*/ 66 h 80"/>
              <a:gd name="T16" fmla="*/ 5 w 76"/>
              <a:gd name="T17" fmla="*/ 66 h 80"/>
              <a:gd name="T18" fmla="*/ 0 w 76"/>
              <a:gd name="T19" fmla="*/ 58 h 80"/>
              <a:gd name="T20" fmla="*/ 46 w 76"/>
              <a:gd name="T21" fmla="*/ 0 h 80"/>
              <a:gd name="T22" fmla="*/ 36 w 76"/>
              <a:gd name="T23" fmla="*/ 45 h 80"/>
              <a:gd name="T24" fmla="*/ 15 w 76"/>
              <a:gd name="T25" fmla="*/ 52 h 80"/>
              <a:gd name="T26" fmla="*/ 10 w 76"/>
              <a:gd name="T27" fmla="*/ 52 h 80"/>
              <a:gd name="T28" fmla="*/ 39 w 76"/>
              <a:gd name="T29" fmla="*/ 63 h 80"/>
              <a:gd name="T30" fmla="*/ 67 w 76"/>
              <a:gd name="T31" fmla="*/ 51 h 80"/>
              <a:gd name="T32" fmla="*/ 56 w 76"/>
              <a:gd name="T33" fmla="*/ 20 h 80"/>
              <a:gd name="T34" fmla="*/ 57 w 76"/>
              <a:gd name="T35" fmla="*/ 10 h 80"/>
              <a:gd name="T36" fmla="*/ 52 w 76"/>
              <a:gd name="T37" fmla="*/ 2 h 80"/>
              <a:gd name="T38" fmla="*/ 46 w 76"/>
              <a:gd name="T3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6" h="80">
                <a:moveTo>
                  <a:pt x="76" y="60"/>
                </a:moveTo>
                <a:cubicBezTo>
                  <a:pt x="71" y="69"/>
                  <a:pt x="63" y="77"/>
                  <a:pt x="53" y="80"/>
                </a:cubicBezTo>
                <a:cubicBezTo>
                  <a:pt x="53" y="80"/>
                  <a:pt x="53" y="80"/>
                  <a:pt x="53" y="80"/>
                </a:cubicBezTo>
                <a:cubicBezTo>
                  <a:pt x="63" y="77"/>
                  <a:pt x="71" y="69"/>
                  <a:pt x="76" y="60"/>
                </a:cubicBezTo>
                <a:cubicBezTo>
                  <a:pt x="76" y="60"/>
                  <a:pt x="76" y="60"/>
                  <a:pt x="76" y="60"/>
                </a:cubicBezTo>
                <a:moveTo>
                  <a:pt x="0" y="58"/>
                </a:moveTo>
                <a:cubicBezTo>
                  <a:pt x="0" y="58"/>
                  <a:pt x="0" y="58"/>
                  <a:pt x="0" y="58"/>
                </a:cubicBezTo>
                <a:cubicBezTo>
                  <a:pt x="2" y="61"/>
                  <a:pt x="3" y="63"/>
                  <a:pt x="5" y="66"/>
                </a:cubicBezTo>
                <a:cubicBezTo>
                  <a:pt x="5" y="66"/>
                  <a:pt x="5" y="66"/>
                  <a:pt x="5" y="66"/>
                </a:cubicBezTo>
                <a:cubicBezTo>
                  <a:pt x="3" y="63"/>
                  <a:pt x="2" y="61"/>
                  <a:pt x="0" y="58"/>
                </a:cubicBezTo>
                <a:moveTo>
                  <a:pt x="46" y="0"/>
                </a:moveTo>
                <a:cubicBezTo>
                  <a:pt x="54" y="15"/>
                  <a:pt x="50" y="35"/>
                  <a:pt x="36" y="45"/>
                </a:cubicBezTo>
                <a:cubicBezTo>
                  <a:pt x="30" y="50"/>
                  <a:pt x="23" y="52"/>
                  <a:pt x="15" y="52"/>
                </a:cubicBezTo>
                <a:cubicBezTo>
                  <a:pt x="14" y="52"/>
                  <a:pt x="12" y="52"/>
                  <a:pt x="10" y="52"/>
                </a:cubicBezTo>
                <a:cubicBezTo>
                  <a:pt x="18" y="59"/>
                  <a:pt x="28" y="63"/>
                  <a:pt x="39" y="63"/>
                </a:cubicBezTo>
                <a:cubicBezTo>
                  <a:pt x="50" y="63"/>
                  <a:pt x="60" y="58"/>
                  <a:pt x="67" y="51"/>
                </a:cubicBezTo>
                <a:cubicBezTo>
                  <a:pt x="60" y="43"/>
                  <a:pt x="56" y="32"/>
                  <a:pt x="56" y="20"/>
                </a:cubicBezTo>
                <a:cubicBezTo>
                  <a:pt x="56" y="17"/>
                  <a:pt x="57" y="13"/>
                  <a:pt x="57" y="10"/>
                </a:cubicBezTo>
                <a:cubicBezTo>
                  <a:pt x="56" y="7"/>
                  <a:pt x="54" y="5"/>
                  <a:pt x="52" y="2"/>
                </a:cubicBezTo>
                <a:cubicBezTo>
                  <a:pt x="50" y="1"/>
                  <a:pt x="48" y="1"/>
                  <a:pt x="46"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67" name="Freeform 37"/>
          <p:cNvSpPr/>
          <p:nvPr/>
        </p:nvSpPr>
        <p:spPr bwMode="auto">
          <a:xfrm>
            <a:off x="7941397" y="4417109"/>
            <a:ext cx="250245" cy="210257"/>
          </a:xfrm>
          <a:custGeom>
            <a:avLst/>
            <a:gdLst>
              <a:gd name="T0" fmla="*/ 41 w 82"/>
              <a:gd name="T1" fmla="*/ 0 h 69"/>
              <a:gd name="T2" fmla="*/ 4 w 82"/>
              <a:gd name="T3" fmla="*/ 23 h 69"/>
              <a:gd name="T4" fmla="*/ 0 w 82"/>
              <a:gd name="T5" fmla="*/ 42 h 69"/>
              <a:gd name="T6" fmla="*/ 4 w 82"/>
              <a:gd name="T7" fmla="*/ 61 h 69"/>
              <a:gd name="T8" fmla="*/ 9 w 82"/>
              <a:gd name="T9" fmla="*/ 69 h 69"/>
              <a:gd name="T10" fmla="*/ 58 w 82"/>
              <a:gd name="T11" fmla="*/ 30 h 69"/>
              <a:gd name="T12" fmla="*/ 82 w 82"/>
              <a:gd name="T13" fmla="*/ 36 h 69"/>
              <a:gd name="T14" fmla="*/ 80 w 82"/>
              <a:gd name="T15" fmla="*/ 27 h 69"/>
              <a:gd name="T16" fmla="*/ 41 w 82"/>
              <a:gd name="T1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69">
                <a:moveTo>
                  <a:pt x="41" y="0"/>
                </a:moveTo>
                <a:cubicBezTo>
                  <a:pt x="25" y="0"/>
                  <a:pt x="11" y="9"/>
                  <a:pt x="4" y="23"/>
                </a:cubicBezTo>
                <a:cubicBezTo>
                  <a:pt x="1" y="29"/>
                  <a:pt x="0" y="35"/>
                  <a:pt x="0" y="42"/>
                </a:cubicBezTo>
                <a:cubicBezTo>
                  <a:pt x="0" y="49"/>
                  <a:pt x="1" y="55"/>
                  <a:pt x="4" y="61"/>
                </a:cubicBezTo>
                <a:cubicBezTo>
                  <a:pt x="6" y="64"/>
                  <a:pt x="8" y="66"/>
                  <a:pt x="9" y="69"/>
                </a:cubicBezTo>
                <a:cubicBezTo>
                  <a:pt x="14" y="46"/>
                  <a:pt x="34" y="30"/>
                  <a:pt x="58" y="30"/>
                </a:cubicBezTo>
                <a:cubicBezTo>
                  <a:pt x="67" y="30"/>
                  <a:pt x="75" y="32"/>
                  <a:pt x="82" y="36"/>
                </a:cubicBezTo>
                <a:cubicBezTo>
                  <a:pt x="82" y="33"/>
                  <a:pt x="81" y="30"/>
                  <a:pt x="80" y="27"/>
                </a:cubicBezTo>
                <a:cubicBezTo>
                  <a:pt x="74" y="11"/>
                  <a:pt x="59" y="0"/>
                  <a:pt x="41"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68" name="Freeform 38"/>
          <p:cNvSpPr/>
          <p:nvPr/>
        </p:nvSpPr>
        <p:spPr bwMode="auto">
          <a:xfrm>
            <a:off x="7965907" y="4507403"/>
            <a:ext cx="265723" cy="245085"/>
          </a:xfrm>
          <a:custGeom>
            <a:avLst/>
            <a:gdLst>
              <a:gd name="T0" fmla="*/ 50 w 87"/>
              <a:gd name="T1" fmla="*/ 0 h 80"/>
              <a:gd name="T2" fmla="*/ 1 w 87"/>
              <a:gd name="T3" fmla="*/ 39 h 80"/>
              <a:gd name="T4" fmla="*/ 0 w 87"/>
              <a:gd name="T5" fmla="*/ 49 h 80"/>
              <a:gd name="T6" fmla="*/ 11 w 87"/>
              <a:gd name="T7" fmla="*/ 80 h 80"/>
              <a:gd name="T8" fmla="*/ 12 w 87"/>
              <a:gd name="T9" fmla="*/ 80 h 80"/>
              <a:gd name="T10" fmla="*/ 4 w 87"/>
              <a:gd name="T11" fmla="*/ 53 h 80"/>
              <a:gd name="T12" fmla="*/ 54 w 87"/>
              <a:gd name="T13" fmla="*/ 3 h 80"/>
              <a:gd name="T14" fmla="*/ 87 w 87"/>
              <a:gd name="T15" fmla="*/ 16 h 80"/>
              <a:gd name="T16" fmla="*/ 74 w 87"/>
              <a:gd name="T17" fmla="*/ 6 h 80"/>
              <a:gd name="T18" fmla="*/ 50 w 87"/>
              <a:gd name="T1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7" h="80">
                <a:moveTo>
                  <a:pt x="50" y="0"/>
                </a:moveTo>
                <a:cubicBezTo>
                  <a:pt x="26" y="0"/>
                  <a:pt x="6" y="16"/>
                  <a:pt x="1" y="39"/>
                </a:cubicBezTo>
                <a:cubicBezTo>
                  <a:pt x="1" y="42"/>
                  <a:pt x="0" y="46"/>
                  <a:pt x="0" y="49"/>
                </a:cubicBezTo>
                <a:cubicBezTo>
                  <a:pt x="0" y="61"/>
                  <a:pt x="4" y="72"/>
                  <a:pt x="11" y="80"/>
                </a:cubicBezTo>
                <a:cubicBezTo>
                  <a:pt x="11" y="80"/>
                  <a:pt x="12" y="80"/>
                  <a:pt x="12" y="80"/>
                </a:cubicBezTo>
                <a:cubicBezTo>
                  <a:pt x="7" y="72"/>
                  <a:pt x="4" y="63"/>
                  <a:pt x="4" y="53"/>
                </a:cubicBezTo>
                <a:cubicBezTo>
                  <a:pt x="4" y="26"/>
                  <a:pt x="26" y="3"/>
                  <a:pt x="54" y="3"/>
                </a:cubicBezTo>
                <a:cubicBezTo>
                  <a:pt x="67" y="3"/>
                  <a:pt x="78" y="8"/>
                  <a:pt x="87" y="16"/>
                </a:cubicBezTo>
                <a:cubicBezTo>
                  <a:pt x="84" y="12"/>
                  <a:pt x="79" y="8"/>
                  <a:pt x="74" y="6"/>
                </a:cubicBezTo>
                <a:cubicBezTo>
                  <a:pt x="67" y="2"/>
                  <a:pt x="59" y="0"/>
                  <a:pt x="50" y="0"/>
                </a:cubicBezTo>
              </a:path>
            </a:pathLst>
          </a:custGeom>
          <a:solidFill>
            <a:schemeClr val="bg2">
              <a:lumMod val="95000"/>
            </a:schemeClr>
          </a:solidFill>
          <a:ln>
            <a:noFill/>
          </a:ln>
        </p:spPr>
        <p:txBody>
          <a:bodyPr vert="horz" wrap="square" lIns="96435" tIns="48218" rIns="96435" bIns="48218" numCol="1" anchor="t" anchorCtr="0" compatLnSpc="1"/>
          <a:lstStyle/>
          <a:p>
            <a:endParaRPr lang="en-US"/>
          </a:p>
        </p:txBody>
      </p:sp>
      <p:sp>
        <p:nvSpPr>
          <p:cNvPr id="69" name="Freeform 39"/>
          <p:cNvSpPr>
            <a:spLocks noEditPoints="1"/>
          </p:cNvSpPr>
          <p:nvPr/>
        </p:nvSpPr>
        <p:spPr bwMode="auto">
          <a:xfrm>
            <a:off x="7978805" y="4517722"/>
            <a:ext cx="304421" cy="304421"/>
          </a:xfrm>
          <a:custGeom>
            <a:avLst/>
            <a:gdLst>
              <a:gd name="T0" fmla="*/ 50 w 100"/>
              <a:gd name="T1" fmla="*/ 100 h 100"/>
              <a:gd name="T2" fmla="*/ 50 w 100"/>
              <a:gd name="T3" fmla="*/ 100 h 100"/>
              <a:gd name="T4" fmla="*/ 50 w 100"/>
              <a:gd name="T5" fmla="*/ 100 h 100"/>
              <a:gd name="T6" fmla="*/ 50 w 100"/>
              <a:gd name="T7" fmla="*/ 100 h 100"/>
              <a:gd name="T8" fmla="*/ 50 w 100"/>
              <a:gd name="T9" fmla="*/ 100 h 100"/>
              <a:gd name="T10" fmla="*/ 50 w 100"/>
              <a:gd name="T11" fmla="*/ 100 h 100"/>
              <a:gd name="T12" fmla="*/ 50 w 100"/>
              <a:gd name="T13" fmla="*/ 100 h 100"/>
              <a:gd name="T14" fmla="*/ 50 w 100"/>
              <a:gd name="T15" fmla="*/ 100 h 100"/>
              <a:gd name="T16" fmla="*/ 50 w 100"/>
              <a:gd name="T17" fmla="*/ 100 h 100"/>
              <a:gd name="T18" fmla="*/ 50 w 100"/>
              <a:gd name="T19" fmla="*/ 100 h 100"/>
              <a:gd name="T20" fmla="*/ 50 w 100"/>
              <a:gd name="T21" fmla="*/ 100 h 100"/>
              <a:gd name="T22" fmla="*/ 50 w 100"/>
              <a:gd name="T23" fmla="*/ 100 h 100"/>
              <a:gd name="T24" fmla="*/ 50 w 100"/>
              <a:gd name="T25" fmla="*/ 100 h 100"/>
              <a:gd name="T26" fmla="*/ 49 w 100"/>
              <a:gd name="T27" fmla="*/ 100 h 100"/>
              <a:gd name="T28" fmla="*/ 51 w 100"/>
              <a:gd name="T29" fmla="*/ 100 h 100"/>
              <a:gd name="T30" fmla="*/ 51 w 100"/>
              <a:gd name="T31" fmla="*/ 100 h 100"/>
              <a:gd name="T32" fmla="*/ 49 w 100"/>
              <a:gd name="T33" fmla="*/ 100 h 100"/>
              <a:gd name="T34" fmla="*/ 49 w 100"/>
              <a:gd name="T35" fmla="*/ 100 h 100"/>
              <a:gd name="T36" fmla="*/ 49 w 100"/>
              <a:gd name="T37" fmla="*/ 100 h 100"/>
              <a:gd name="T38" fmla="*/ 51 w 100"/>
              <a:gd name="T39" fmla="*/ 100 h 100"/>
              <a:gd name="T40" fmla="*/ 49 w 100"/>
              <a:gd name="T41" fmla="*/ 100 h 100"/>
              <a:gd name="T42" fmla="*/ 49 w 100"/>
              <a:gd name="T43" fmla="*/ 100 h 100"/>
              <a:gd name="T44" fmla="*/ 51 w 100"/>
              <a:gd name="T45" fmla="*/ 100 h 100"/>
              <a:gd name="T46" fmla="*/ 49 w 100"/>
              <a:gd name="T47" fmla="*/ 100 h 100"/>
              <a:gd name="T48" fmla="*/ 49 w 100"/>
              <a:gd name="T49" fmla="*/ 100 h 100"/>
              <a:gd name="T50" fmla="*/ 49 w 100"/>
              <a:gd name="T51" fmla="*/ 100 h 100"/>
              <a:gd name="T52" fmla="*/ 51 w 100"/>
              <a:gd name="T53" fmla="*/ 100 h 100"/>
              <a:gd name="T54" fmla="*/ 51 w 100"/>
              <a:gd name="T55" fmla="*/ 100 h 100"/>
              <a:gd name="T56" fmla="*/ 51 w 100"/>
              <a:gd name="T57" fmla="*/ 100 h 100"/>
              <a:gd name="T58" fmla="*/ 82 w 100"/>
              <a:gd name="T59" fmla="*/ 88 h 100"/>
              <a:gd name="T60" fmla="*/ 16 w 100"/>
              <a:gd name="T61" fmla="*/ 86 h 100"/>
              <a:gd name="T62" fmla="*/ 16 w 100"/>
              <a:gd name="T63" fmla="*/ 86 h 100"/>
              <a:gd name="T64" fmla="*/ 16 w 100"/>
              <a:gd name="T65" fmla="*/ 86 h 100"/>
              <a:gd name="T66" fmla="*/ 0 w 100"/>
              <a:gd name="T67" fmla="*/ 50 h 100"/>
              <a:gd name="T68" fmla="*/ 16 w 100"/>
              <a:gd name="T69" fmla="*/ 66 h 100"/>
              <a:gd name="T70" fmla="*/ 82 w 100"/>
              <a:gd name="T71" fmla="*/ 68 h 100"/>
              <a:gd name="T72" fmla="*/ 100 w 100"/>
              <a:gd name="T73" fmla="*/ 51 h 100"/>
              <a:gd name="T74" fmla="*/ 83 w 100"/>
              <a:gd name="T75" fmla="*/ 1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100">
                <a:moveTo>
                  <a:pt x="50" y="100"/>
                </a:moveTo>
                <a:cubicBezTo>
                  <a:pt x="50" y="100"/>
                  <a:pt x="50" y="100"/>
                  <a:pt x="50" y="100"/>
                </a:cubicBezTo>
                <a:cubicBezTo>
                  <a:pt x="50" y="100"/>
                  <a:pt x="50" y="100"/>
                  <a:pt x="50" y="100"/>
                </a:cubicBezTo>
                <a:moveTo>
                  <a:pt x="50" y="100"/>
                </a:moveTo>
                <a:cubicBezTo>
                  <a:pt x="50" y="100"/>
                  <a:pt x="50" y="100"/>
                  <a:pt x="50" y="100"/>
                </a:cubicBezTo>
                <a:cubicBezTo>
                  <a:pt x="50" y="100"/>
                  <a:pt x="50" y="100"/>
                  <a:pt x="50" y="100"/>
                </a:cubicBezTo>
                <a:cubicBezTo>
                  <a:pt x="50" y="100"/>
                  <a:pt x="50" y="100"/>
                  <a:pt x="50" y="100"/>
                </a:cubicBezTo>
                <a:cubicBezTo>
                  <a:pt x="50" y="100"/>
                  <a:pt x="50" y="100"/>
                  <a:pt x="50" y="100"/>
                </a:cubicBezTo>
                <a:moveTo>
                  <a:pt x="50" y="100"/>
                </a:moveTo>
                <a:cubicBezTo>
                  <a:pt x="50" y="100"/>
                  <a:pt x="50" y="100"/>
                  <a:pt x="50" y="100"/>
                </a:cubicBezTo>
                <a:cubicBezTo>
                  <a:pt x="50" y="100"/>
                  <a:pt x="50" y="100"/>
                  <a:pt x="50" y="100"/>
                </a:cubicBezTo>
                <a:moveTo>
                  <a:pt x="50" y="100"/>
                </a:moveTo>
                <a:cubicBezTo>
                  <a:pt x="50" y="100"/>
                  <a:pt x="50" y="100"/>
                  <a:pt x="50" y="100"/>
                </a:cubicBezTo>
                <a:cubicBezTo>
                  <a:pt x="50" y="100"/>
                  <a:pt x="50" y="100"/>
                  <a:pt x="50" y="100"/>
                </a:cubicBezTo>
                <a:moveTo>
                  <a:pt x="50" y="100"/>
                </a:moveTo>
                <a:cubicBezTo>
                  <a:pt x="50" y="100"/>
                  <a:pt x="50" y="100"/>
                  <a:pt x="50" y="100"/>
                </a:cubicBezTo>
                <a:cubicBezTo>
                  <a:pt x="50" y="100"/>
                  <a:pt x="50" y="100"/>
                  <a:pt x="50" y="100"/>
                </a:cubicBezTo>
                <a:moveTo>
                  <a:pt x="50" y="100"/>
                </a:moveTo>
                <a:cubicBezTo>
                  <a:pt x="50" y="100"/>
                  <a:pt x="50" y="100"/>
                  <a:pt x="50" y="100"/>
                </a:cubicBezTo>
                <a:cubicBezTo>
                  <a:pt x="50" y="100"/>
                  <a:pt x="50" y="100"/>
                  <a:pt x="50" y="100"/>
                </a:cubicBezTo>
                <a:moveTo>
                  <a:pt x="50" y="100"/>
                </a:moveTo>
                <a:cubicBezTo>
                  <a:pt x="50" y="100"/>
                  <a:pt x="50" y="100"/>
                  <a:pt x="50" y="100"/>
                </a:cubicBezTo>
                <a:cubicBezTo>
                  <a:pt x="50" y="100"/>
                  <a:pt x="50" y="100"/>
                  <a:pt x="50" y="100"/>
                </a:cubicBezTo>
                <a:moveTo>
                  <a:pt x="50" y="100"/>
                </a:moveTo>
                <a:cubicBezTo>
                  <a:pt x="50" y="100"/>
                  <a:pt x="50" y="100"/>
                  <a:pt x="50" y="100"/>
                </a:cubicBezTo>
                <a:cubicBezTo>
                  <a:pt x="50" y="100"/>
                  <a:pt x="50" y="100"/>
                  <a:pt x="50" y="100"/>
                </a:cubicBezTo>
                <a:moveTo>
                  <a:pt x="49" y="100"/>
                </a:moveTo>
                <a:cubicBezTo>
                  <a:pt x="49" y="100"/>
                  <a:pt x="49" y="100"/>
                  <a:pt x="49" y="100"/>
                </a:cubicBezTo>
                <a:cubicBezTo>
                  <a:pt x="49" y="100"/>
                  <a:pt x="49" y="100"/>
                  <a:pt x="49" y="100"/>
                </a:cubicBezTo>
                <a:moveTo>
                  <a:pt x="51" y="100"/>
                </a:moveTo>
                <a:cubicBezTo>
                  <a:pt x="50" y="100"/>
                  <a:pt x="50" y="100"/>
                  <a:pt x="50" y="100"/>
                </a:cubicBezTo>
                <a:cubicBezTo>
                  <a:pt x="50" y="100"/>
                  <a:pt x="50" y="100"/>
                  <a:pt x="51" y="100"/>
                </a:cubicBezTo>
                <a:moveTo>
                  <a:pt x="49" y="100"/>
                </a:moveTo>
                <a:cubicBezTo>
                  <a:pt x="49" y="100"/>
                  <a:pt x="49" y="100"/>
                  <a:pt x="49" y="100"/>
                </a:cubicBezTo>
                <a:cubicBezTo>
                  <a:pt x="49" y="100"/>
                  <a:pt x="49" y="100"/>
                  <a:pt x="49" y="100"/>
                </a:cubicBezTo>
                <a:moveTo>
                  <a:pt x="49" y="100"/>
                </a:moveTo>
                <a:cubicBezTo>
                  <a:pt x="49" y="100"/>
                  <a:pt x="49" y="100"/>
                  <a:pt x="49" y="100"/>
                </a:cubicBezTo>
                <a:cubicBezTo>
                  <a:pt x="49" y="100"/>
                  <a:pt x="49" y="100"/>
                  <a:pt x="49" y="100"/>
                </a:cubicBezTo>
                <a:moveTo>
                  <a:pt x="51" y="100"/>
                </a:moveTo>
                <a:cubicBezTo>
                  <a:pt x="51" y="100"/>
                  <a:pt x="51" y="100"/>
                  <a:pt x="51" y="100"/>
                </a:cubicBezTo>
                <a:cubicBezTo>
                  <a:pt x="51" y="100"/>
                  <a:pt x="51" y="100"/>
                  <a:pt x="51" y="100"/>
                </a:cubicBezTo>
                <a:moveTo>
                  <a:pt x="49" y="100"/>
                </a:moveTo>
                <a:cubicBezTo>
                  <a:pt x="49" y="100"/>
                  <a:pt x="49" y="100"/>
                  <a:pt x="49" y="100"/>
                </a:cubicBezTo>
                <a:cubicBezTo>
                  <a:pt x="49" y="100"/>
                  <a:pt x="49" y="100"/>
                  <a:pt x="49" y="100"/>
                </a:cubicBezTo>
                <a:moveTo>
                  <a:pt x="51" y="100"/>
                </a:moveTo>
                <a:cubicBezTo>
                  <a:pt x="51" y="100"/>
                  <a:pt x="51" y="100"/>
                  <a:pt x="51" y="100"/>
                </a:cubicBezTo>
                <a:cubicBezTo>
                  <a:pt x="51" y="100"/>
                  <a:pt x="51" y="100"/>
                  <a:pt x="51" y="100"/>
                </a:cubicBezTo>
                <a:moveTo>
                  <a:pt x="49" y="100"/>
                </a:moveTo>
                <a:cubicBezTo>
                  <a:pt x="49" y="100"/>
                  <a:pt x="49" y="100"/>
                  <a:pt x="49" y="100"/>
                </a:cubicBezTo>
                <a:cubicBezTo>
                  <a:pt x="49" y="100"/>
                  <a:pt x="49" y="100"/>
                  <a:pt x="49" y="100"/>
                </a:cubicBezTo>
                <a:moveTo>
                  <a:pt x="49" y="100"/>
                </a:moveTo>
                <a:cubicBezTo>
                  <a:pt x="49" y="100"/>
                  <a:pt x="49" y="100"/>
                  <a:pt x="49" y="100"/>
                </a:cubicBezTo>
                <a:cubicBezTo>
                  <a:pt x="49" y="100"/>
                  <a:pt x="49" y="100"/>
                  <a:pt x="49" y="100"/>
                </a:cubicBezTo>
                <a:moveTo>
                  <a:pt x="51" y="100"/>
                </a:moveTo>
                <a:cubicBezTo>
                  <a:pt x="51" y="100"/>
                  <a:pt x="51" y="100"/>
                  <a:pt x="51" y="100"/>
                </a:cubicBezTo>
                <a:cubicBezTo>
                  <a:pt x="51" y="100"/>
                  <a:pt x="51" y="100"/>
                  <a:pt x="51" y="100"/>
                </a:cubicBezTo>
                <a:moveTo>
                  <a:pt x="82" y="88"/>
                </a:moveTo>
                <a:cubicBezTo>
                  <a:pt x="73" y="95"/>
                  <a:pt x="63" y="100"/>
                  <a:pt x="51" y="100"/>
                </a:cubicBezTo>
                <a:cubicBezTo>
                  <a:pt x="63" y="100"/>
                  <a:pt x="73" y="95"/>
                  <a:pt x="82" y="88"/>
                </a:cubicBezTo>
                <a:cubicBezTo>
                  <a:pt x="82" y="88"/>
                  <a:pt x="82" y="88"/>
                  <a:pt x="82" y="88"/>
                </a:cubicBezTo>
                <a:cubicBezTo>
                  <a:pt x="82" y="88"/>
                  <a:pt x="82" y="88"/>
                  <a:pt x="82" y="88"/>
                </a:cubicBezTo>
                <a:moveTo>
                  <a:pt x="16" y="86"/>
                </a:moveTo>
                <a:cubicBezTo>
                  <a:pt x="16" y="86"/>
                  <a:pt x="16" y="86"/>
                  <a:pt x="16" y="86"/>
                </a:cubicBezTo>
                <a:cubicBezTo>
                  <a:pt x="16" y="86"/>
                  <a:pt x="16" y="86"/>
                  <a:pt x="16" y="86"/>
                </a:cubicBezTo>
                <a:cubicBezTo>
                  <a:pt x="24" y="95"/>
                  <a:pt x="36" y="100"/>
                  <a:pt x="49" y="100"/>
                </a:cubicBezTo>
                <a:cubicBezTo>
                  <a:pt x="36" y="100"/>
                  <a:pt x="24" y="95"/>
                  <a:pt x="16" y="86"/>
                </a:cubicBezTo>
                <a:moveTo>
                  <a:pt x="50" y="0"/>
                </a:moveTo>
                <a:cubicBezTo>
                  <a:pt x="22" y="0"/>
                  <a:pt x="0" y="23"/>
                  <a:pt x="0" y="50"/>
                </a:cubicBezTo>
                <a:cubicBezTo>
                  <a:pt x="0" y="60"/>
                  <a:pt x="3" y="69"/>
                  <a:pt x="8" y="77"/>
                </a:cubicBezTo>
                <a:cubicBezTo>
                  <a:pt x="11" y="74"/>
                  <a:pt x="14" y="70"/>
                  <a:pt x="16" y="66"/>
                </a:cubicBezTo>
                <a:cubicBezTo>
                  <a:pt x="25" y="75"/>
                  <a:pt x="37" y="80"/>
                  <a:pt x="50" y="80"/>
                </a:cubicBezTo>
                <a:cubicBezTo>
                  <a:pt x="62" y="80"/>
                  <a:pt x="73" y="75"/>
                  <a:pt x="82" y="68"/>
                </a:cubicBezTo>
                <a:cubicBezTo>
                  <a:pt x="84" y="72"/>
                  <a:pt x="88" y="75"/>
                  <a:pt x="92" y="77"/>
                </a:cubicBezTo>
                <a:cubicBezTo>
                  <a:pt x="97" y="69"/>
                  <a:pt x="100" y="60"/>
                  <a:pt x="100" y="51"/>
                </a:cubicBezTo>
                <a:cubicBezTo>
                  <a:pt x="100" y="51"/>
                  <a:pt x="100" y="50"/>
                  <a:pt x="100" y="50"/>
                </a:cubicBezTo>
                <a:cubicBezTo>
                  <a:pt x="100" y="35"/>
                  <a:pt x="93" y="22"/>
                  <a:pt x="83" y="13"/>
                </a:cubicBezTo>
                <a:cubicBezTo>
                  <a:pt x="74" y="5"/>
                  <a:pt x="63" y="0"/>
                  <a:pt x="50"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70" name="Freeform 40"/>
          <p:cNvSpPr>
            <a:spLocks noEditPoints="1"/>
          </p:cNvSpPr>
          <p:nvPr/>
        </p:nvSpPr>
        <p:spPr bwMode="auto">
          <a:xfrm>
            <a:off x="7691153" y="4669933"/>
            <a:ext cx="104484" cy="121253"/>
          </a:xfrm>
          <a:custGeom>
            <a:avLst/>
            <a:gdLst>
              <a:gd name="T0" fmla="*/ 34 w 34"/>
              <a:gd name="T1" fmla="*/ 34 h 40"/>
              <a:gd name="T2" fmla="*/ 29 w 34"/>
              <a:gd name="T3" fmla="*/ 40 h 40"/>
              <a:gd name="T4" fmla="*/ 29 w 34"/>
              <a:gd name="T5" fmla="*/ 40 h 40"/>
              <a:gd name="T6" fmla="*/ 34 w 34"/>
              <a:gd name="T7" fmla="*/ 34 h 40"/>
              <a:gd name="T8" fmla="*/ 34 w 34"/>
              <a:gd name="T9" fmla="*/ 34 h 40"/>
              <a:gd name="T10" fmla="*/ 34 w 34"/>
              <a:gd name="T11" fmla="*/ 34 h 40"/>
              <a:gd name="T12" fmla="*/ 12 w 34"/>
              <a:gd name="T13" fmla="*/ 0 h 40"/>
              <a:gd name="T14" fmla="*/ 7 w 34"/>
              <a:gd name="T15" fmla="*/ 3 h 40"/>
              <a:gd name="T16" fmla="*/ 6 w 34"/>
              <a:gd name="T17" fmla="*/ 5 h 40"/>
              <a:gd name="T18" fmla="*/ 0 w 34"/>
              <a:gd name="T19" fmla="*/ 15 h 40"/>
              <a:gd name="T20" fmla="*/ 10 w 34"/>
              <a:gd name="T21" fmla="*/ 32 h 40"/>
              <a:gd name="T22" fmla="*/ 10 w 34"/>
              <a:gd name="T23" fmla="*/ 32 h 40"/>
              <a:gd name="T24" fmla="*/ 28 w 34"/>
              <a:gd name="T25" fmla="*/ 21 h 40"/>
              <a:gd name="T26" fmla="*/ 17 w 34"/>
              <a:gd name="T27" fmla="*/ 11 h 40"/>
              <a:gd name="T28" fmla="*/ 12 w 34"/>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40">
                <a:moveTo>
                  <a:pt x="34" y="34"/>
                </a:moveTo>
                <a:cubicBezTo>
                  <a:pt x="33" y="36"/>
                  <a:pt x="31" y="38"/>
                  <a:pt x="29" y="40"/>
                </a:cubicBezTo>
                <a:cubicBezTo>
                  <a:pt x="29" y="40"/>
                  <a:pt x="29" y="40"/>
                  <a:pt x="29" y="40"/>
                </a:cubicBezTo>
                <a:cubicBezTo>
                  <a:pt x="31" y="38"/>
                  <a:pt x="33" y="36"/>
                  <a:pt x="34" y="34"/>
                </a:cubicBezTo>
                <a:cubicBezTo>
                  <a:pt x="34" y="34"/>
                  <a:pt x="34" y="34"/>
                  <a:pt x="34" y="34"/>
                </a:cubicBezTo>
                <a:cubicBezTo>
                  <a:pt x="34" y="34"/>
                  <a:pt x="34" y="34"/>
                  <a:pt x="34" y="34"/>
                </a:cubicBezTo>
                <a:moveTo>
                  <a:pt x="12" y="0"/>
                </a:moveTo>
                <a:cubicBezTo>
                  <a:pt x="10" y="1"/>
                  <a:pt x="9" y="2"/>
                  <a:pt x="7" y="3"/>
                </a:cubicBezTo>
                <a:cubicBezTo>
                  <a:pt x="7" y="3"/>
                  <a:pt x="6" y="4"/>
                  <a:pt x="6" y="5"/>
                </a:cubicBezTo>
                <a:cubicBezTo>
                  <a:pt x="4" y="8"/>
                  <a:pt x="2" y="12"/>
                  <a:pt x="0" y="15"/>
                </a:cubicBezTo>
                <a:cubicBezTo>
                  <a:pt x="10" y="32"/>
                  <a:pt x="10" y="32"/>
                  <a:pt x="10" y="32"/>
                </a:cubicBezTo>
                <a:cubicBezTo>
                  <a:pt x="10" y="32"/>
                  <a:pt x="10" y="32"/>
                  <a:pt x="10" y="32"/>
                </a:cubicBezTo>
                <a:cubicBezTo>
                  <a:pt x="17" y="29"/>
                  <a:pt x="23" y="25"/>
                  <a:pt x="28" y="21"/>
                </a:cubicBezTo>
                <a:cubicBezTo>
                  <a:pt x="24" y="18"/>
                  <a:pt x="20" y="15"/>
                  <a:pt x="17" y="11"/>
                </a:cubicBezTo>
                <a:cubicBezTo>
                  <a:pt x="15" y="8"/>
                  <a:pt x="13" y="4"/>
                  <a:pt x="12" y="0"/>
                </a:cubicBezTo>
              </a:path>
            </a:pathLst>
          </a:custGeom>
          <a:solidFill>
            <a:srgbClr val="94D5E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71" name="Freeform 41"/>
          <p:cNvSpPr>
            <a:spLocks noEditPoints="1"/>
          </p:cNvSpPr>
          <p:nvPr/>
        </p:nvSpPr>
        <p:spPr bwMode="auto">
          <a:xfrm>
            <a:off x="7713081" y="4513852"/>
            <a:ext cx="76105" cy="165110"/>
          </a:xfrm>
          <a:custGeom>
            <a:avLst/>
            <a:gdLst>
              <a:gd name="T0" fmla="*/ 4 w 25"/>
              <a:gd name="T1" fmla="*/ 45 h 54"/>
              <a:gd name="T2" fmla="*/ 3 w 25"/>
              <a:gd name="T3" fmla="*/ 45 h 54"/>
              <a:gd name="T4" fmla="*/ 0 w 25"/>
              <a:gd name="T5" fmla="*/ 54 h 54"/>
              <a:gd name="T6" fmla="*/ 5 w 25"/>
              <a:gd name="T7" fmla="*/ 51 h 54"/>
              <a:gd name="T8" fmla="*/ 4 w 25"/>
              <a:gd name="T9" fmla="*/ 45 h 54"/>
              <a:gd name="T10" fmla="*/ 23 w 25"/>
              <a:gd name="T11" fmla="*/ 0 h 54"/>
              <a:gd name="T12" fmla="*/ 24 w 25"/>
              <a:gd name="T13" fmla="*/ 10 h 54"/>
              <a:gd name="T14" fmla="*/ 25 w 25"/>
              <a:gd name="T15" fmla="*/ 9 h 54"/>
              <a:gd name="T16" fmla="*/ 23 w 2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54">
                <a:moveTo>
                  <a:pt x="4" y="45"/>
                </a:moveTo>
                <a:cubicBezTo>
                  <a:pt x="3" y="45"/>
                  <a:pt x="3" y="45"/>
                  <a:pt x="3" y="45"/>
                </a:cubicBezTo>
                <a:cubicBezTo>
                  <a:pt x="2" y="48"/>
                  <a:pt x="1" y="51"/>
                  <a:pt x="0" y="54"/>
                </a:cubicBezTo>
                <a:cubicBezTo>
                  <a:pt x="2" y="53"/>
                  <a:pt x="3" y="52"/>
                  <a:pt x="5" y="51"/>
                </a:cubicBezTo>
                <a:cubicBezTo>
                  <a:pt x="4" y="49"/>
                  <a:pt x="4" y="47"/>
                  <a:pt x="4" y="45"/>
                </a:cubicBezTo>
                <a:moveTo>
                  <a:pt x="23" y="0"/>
                </a:moveTo>
                <a:cubicBezTo>
                  <a:pt x="24" y="3"/>
                  <a:pt x="24" y="6"/>
                  <a:pt x="24" y="10"/>
                </a:cubicBezTo>
                <a:cubicBezTo>
                  <a:pt x="25" y="9"/>
                  <a:pt x="25" y="9"/>
                  <a:pt x="25" y="9"/>
                </a:cubicBezTo>
                <a:cubicBezTo>
                  <a:pt x="25" y="6"/>
                  <a:pt x="24" y="3"/>
                  <a:pt x="23" y="0"/>
                </a:cubicBezTo>
              </a:path>
            </a:pathLst>
          </a:custGeom>
          <a:solidFill>
            <a:srgbClr val="BEE8F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72" name="Freeform 42"/>
          <p:cNvSpPr>
            <a:spLocks noEditPoints="1"/>
          </p:cNvSpPr>
          <p:nvPr/>
        </p:nvSpPr>
        <p:spPr bwMode="auto">
          <a:xfrm>
            <a:off x="7545392" y="4419689"/>
            <a:ext cx="241216" cy="232186"/>
          </a:xfrm>
          <a:custGeom>
            <a:avLst/>
            <a:gdLst>
              <a:gd name="T0" fmla="*/ 58 w 79"/>
              <a:gd name="T1" fmla="*/ 75 h 76"/>
              <a:gd name="T2" fmla="*/ 58 w 79"/>
              <a:gd name="T3" fmla="*/ 76 h 76"/>
              <a:gd name="T4" fmla="*/ 59 w 79"/>
              <a:gd name="T5" fmla="*/ 76 h 76"/>
              <a:gd name="T6" fmla="*/ 58 w 79"/>
              <a:gd name="T7" fmla="*/ 75 h 76"/>
              <a:gd name="T8" fmla="*/ 38 w 79"/>
              <a:gd name="T9" fmla="*/ 0 h 76"/>
              <a:gd name="T10" fmla="*/ 1 w 79"/>
              <a:gd name="T11" fmla="*/ 22 h 76"/>
              <a:gd name="T12" fmla="*/ 0 w 79"/>
              <a:gd name="T13" fmla="*/ 24 h 76"/>
              <a:gd name="T14" fmla="*/ 3 w 79"/>
              <a:gd name="T15" fmla="*/ 28 h 76"/>
              <a:gd name="T16" fmla="*/ 19 w 79"/>
              <a:gd name="T17" fmla="*/ 25 h 76"/>
              <a:gd name="T18" fmla="*/ 49 w 79"/>
              <a:gd name="T19" fmla="*/ 38 h 76"/>
              <a:gd name="T20" fmla="*/ 60 w 79"/>
              <a:gd name="T21" fmla="*/ 63 h 76"/>
              <a:gd name="T22" fmla="*/ 73 w 79"/>
              <a:gd name="T23" fmla="*/ 44 h 76"/>
              <a:gd name="T24" fmla="*/ 79 w 79"/>
              <a:gd name="T25" fmla="*/ 41 h 76"/>
              <a:gd name="T26" fmla="*/ 78 w 79"/>
              <a:gd name="T27" fmla="*/ 31 h 76"/>
              <a:gd name="T28" fmla="*/ 77 w 79"/>
              <a:gd name="T29" fmla="*/ 28 h 76"/>
              <a:gd name="T30" fmla="*/ 75 w 79"/>
              <a:gd name="T31" fmla="*/ 23 h 76"/>
              <a:gd name="T32" fmla="*/ 39 w 79"/>
              <a:gd name="T33" fmla="*/ 0 h 76"/>
              <a:gd name="T34" fmla="*/ 38 w 79"/>
              <a:gd name="T35"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76">
                <a:moveTo>
                  <a:pt x="58" y="75"/>
                </a:moveTo>
                <a:cubicBezTo>
                  <a:pt x="58" y="76"/>
                  <a:pt x="58" y="76"/>
                  <a:pt x="58" y="76"/>
                </a:cubicBezTo>
                <a:cubicBezTo>
                  <a:pt x="58" y="76"/>
                  <a:pt x="58" y="76"/>
                  <a:pt x="59" y="76"/>
                </a:cubicBezTo>
                <a:cubicBezTo>
                  <a:pt x="58" y="76"/>
                  <a:pt x="58" y="76"/>
                  <a:pt x="58" y="75"/>
                </a:cubicBezTo>
                <a:moveTo>
                  <a:pt x="38" y="0"/>
                </a:moveTo>
                <a:cubicBezTo>
                  <a:pt x="22" y="0"/>
                  <a:pt x="8" y="9"/>
                  <a:pt x="1" y="22"/>
                </a:cubicBezTo>
                <a:cubicBezTo>
                  <a:pt x="1" y="22"/>
                  <a:pt x="1" y="23"/>
                  <a:pt x="0" y="24"/>
                </a:cubicBezTo>
                <a:cubicBezTo>
                  <a:pt x="3" y="28"/>
                  <a:pt x="3" y="28"/>
                  <a:pt x="3" y="28"/>
                </a:cubicBezTo>
                <a:cubicBezTo>
                  <a:pt x="8" y="26"/>
                  <a:pt x="13" y="25"/>
                  <a:pt x="19" y="25"/>
                </a:cubicBezTo>
                <a:cubicBezTo>
                  <a:pt x="30" y="25"/>
                  <a:pt x="41" y="29"/>
                  <a:pt x="49" y="38"/>
                </a:cubicBezTo>
                <a:cubicBezTo>
                  <a:pt x="55" y="45"/>
                  <a:pt x="59" y="54"/>
                  <a:pt x="60" y="63"/>
                </a:cubicBezTo>
                <a:cubicBezTo>
                  <a:pt x="62" y="56"/>
                  <a:pt x="66" y="49"/>
                  <a:pt x="73" y="44"/>
                </a:cubicBezTo>
                <a:cubicBezTo>
                  <a:pt x="75" y="43"/>
                  <a:pt x="77" y="42"/>
                  <a:pt x="79" y="41"/>
                </a:cubicBezTo>
                <a:cubicBezTo>
                  <a:pt x="79" y="37"/>
                  <a:pt x="79" y="34"/>
                  <a:pt x="78" y="31"/>
                </a:cubicBezTo>
                <a:cubicBezTo>
                  <a:pt x="78" y="30"/>
                  <a:pt x="77" y="29"/>
                  <a:pt x="77" y="28"/>
                </a:cubicBezTo>
                <a:cubicBezTo>
                  <a:pt x="76" y="26"/>
                  <a:pt x="76" y="25"/>
                  <a:pt x="75" y="23"/>
                </a:cubicBezTo>
                <a:cubicBezTo>
                  <a:pt x="69" y="10"/>
                  <a:pt x="55" y="0"/>
                  <a:pt x="39" y="0"/>
                </a:cubicBezTo>
                <a:cubicBezTo>
                  <a:pt x="39" y="0"/>
                  <a:pt x="38" y="0"/>
                  <a:pt x="38"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73" name="Freeform 43"/>
          <p:cNvSpPr/>
          <p:nvPr/>
        </p:nvSpPr>
        <p:spPr bwMode="auto">
          <a:xfrm>
            <a:off x="7554422" y="4495793"/>
            <a:ext cx="174139" cy="189619"/>
          </a:xfrm>
          <a:custGeom>
            <a:avLst/>
            <a:gdLst>
              <a:gd name="T0" fmla="*/ 16 w 57"/>
              <a:gd name="T1" fmla="*/ 0 h 62"/>
              <a:gd name="T2" fmla="*/ 0 w 57"/>
              <a:gd name="T3" fmla="*/ 3 h 62"/>
              <a:gd name="T4" fmla="*/ 2 w 57"/>
              <a:gd name="T5" fmla="*/ 6 h 62"/>
              <a:gd name="T6" fmla="*/ 13 w 57"/>
              <a:gd name="T7" fmla="*/ 5 h 62"/>
              <a:gd name="T8" fmla="*/ 43 w 57"/>
              <a:gd name="T9" fmla="*/ 18 h 62"/>
              <a:gd name="T10" fmla="*/ 51 w 57"/>
              <a:gd name="T11" fmla="*/ 62 h 62"/>
              <a:gd name="T12" fmla="*/ 52 w 57"/>
              <a:gd name="T13" fmla="*/ 60 h 62"/>
              <a:gd name="T14" fmla="*/ 55 w 57"/>
              <a:gd name="T15" fmla="*/ 51 h 62"/>
              <a:gd name="T16" fmla="*/ 55 w 57"/>
              <a:gd name="T17" fmla="*/ 50 h 62"/>
              <a:gd name="T18" fmla="*/ 57 w 57"/>
              <a:gd name="T19" fmla="*/ 38 h 62"/>
              <a:gd name="T20" fmla="*/ 46 w 57"/>
              <a:gd name="T21" fmla="*/ 13 h 62"/>
              <a:gd name="T22" fmla="*/ 16 w 57"/>
              <a:gd name="T2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 h="62">
                <a:moveTo>
                  <a:pt x="16" y="0"/>
                </a:moveTo>
                <a:cubicBezTo>
                  <a:pt x="10" y="0"/>
                  <a:pt x="5" y="1"/>
                  <a:pt x="0" y="3"/>
                </a:cubicBezTo>
                <a:cubicBezTo>
                  <a:pt x="2" y="6"/>
                  <a:pt x="2" y="6"/>
                  <a:pt x="2" y="6"/>
                </a:cubicBezTo>
                <a:cubicBezTo>
                  <a:pt x="6" y="5"/>
                  <a:pt x="9" y="5"/>
                  <a:pt x="13" y="5"/>
                </a:cubicBezTo>
                <a:cubicBezTo>
                  <a:pt x="24" y="5"/>
                  <a:pt x="35" y="9"/>
                  <a:pt x="43" y="18"/>
                </a:cubicBezTo>
                <a:cubicBezTo>
                  <a:pt x="54" y="30"/>
                  <a:pt x="57" y="47"/>
                  <a:pt x="51" y="62"/>
                </a:cubicBezTo>
                <a:cubicBezTo>
                  <a:pt x="51" y="61"/>
                  <a:pt x="52" y="60"/>
                  <a:pt x="52" y="60"/>
                </a:cubicBezTo>
                <a:cubicBezTo>
                  <a:pt x="53" y="57"/>
                  <a:pt x="54" y="54"/>
                  <a:pt x="55" y="51"/>
                </a:cubicBezTo>
                <a:cubicBezTo>
                  <a:pt x="55" y="51"/>
                  <a:pt x="55" y="51"/>
                  <a:pt x="55" y="50"/>
                </a:cubicBezTo>
                <a:cubicBezTo>
                  <a:pt x="55" y="46"/>
                  <a:pt x="55" y="42"/>
                  <a:pt x="57" y="38"/>
                </a:cubicBezTo>
                <a:cubicBezTo>
                  <a:pt x="56" y="29"/>
                  <a:pt x="52" y="20"/>
                  <a:pt x="46" y="13"/>
                </a:cubicBezTo>
                <a:cubicBezTo>
                  <a:pt x="38" y="4"/>
                  <a:pt x="27" y="0"/>
                  <a:pt x="16" y="0"/>
                </a:cubicBezTo>
              </a:path>
            </a:pathLst>
          </a:custGeom>
          <a:solidFill>
            <a:schemeClr val="bg2">
              <a:lumMod val="95000"/>
            </a:schemeClr>
          </a:solidFill>
          <a:ln>
            <a:noFill/>
          </a:ln>
        </p:spPr>
        <p:txBody>
          <a:bodyPr vert="horz" wrap="square" lIns="96435" tIns="48218" rIns="96435" bIns="48218" numCol="1" anchor="t" anchorCtr="0" compatLnSpc="1"/>
          <a:lstStyle/>
          <a:p>
            <a:endParaRPr lang="en-US"/>
          </a:p>
        </p:txBody>
      </p:sp>
      <p:sp>
        <p:nvSpPr>
          <p:cNvPr id="74" name="Freeform 44"/>
          <p:cNvSpPr/>
          <p:nvPr/>
        </p:nvSpPr>
        <p:spPr bwMode="auto">
          <a:xfrm>
            <a:off x="7560871" y="4511272"/>
            <a:ext cx="167689" cy="203807"/>
          </a:xfrm>
          <a:custGeom>
            <a:avLst/>
            <a:gdLst>
              <a:gd name="T0" fmla="*/ 11 w 55"/>
              <a:gd name="T1" fmla="*/ 0 h 67"/>
              <a:gd name="T2" fmla="*/ 0 w 55"/>
              <a:gd name="T3" fmla="*/ 1 h 67"/>
              <a:gd name="T4" fmla="*/ 43 w 55"/>
              <a:gd name="T5" fmla="*/ 67 h 67"/>
              <a:gd name="T6" fmla="*/ 49 w 55"/>
              <a:gd name="T7" fmla="*/ 57 h 67"/>
              <a:gd name="T8" fmla="*/ 41 w 55"/>
              <a:gd name="T9" fmla="*/ 13 h 67"/>
              <a:gd name="T10" fmla="*/ 11 w 55"/>
              <a:gd name="T11" fmla="*/ 0 h 67"/>
            </a:gdLst>
            <a:ahLst/>
            <a:cxnLst>
              <a:cxn ang="0">
                <a:pos x="T0" y="T1"/>
              </a:cxn>
              <a:cxn ang="0">
                <a:pos x="T2" y="T3"/>
              </a:cxn>
              <a:cxn ang="0">
                <a:pos x="T4" y="T5"/>
              </a:cxn>
              <a:cxn ang="0">
                <a:pos x="T6" y="T7"/>
              </a:cxn>
              <a:cxn ang="0">
                <a:pos x="T8" y="T9"/>
              </a:cxn>
              <a:cxn ang="0">
                <a:pos x="T10" y="T11"/>
              </a:cxn>
            </a:cxnLst>
            <a:rect l="0" t="0" r="r" b="b"/>
            <a:pathLst>
              <a:path w="55" h="67">
                <a:moveTo>
                  <a:pt x="11" y="0"/>
                </a:moveTo>
                <a:cubicBezTo>
                  <a:pt x="7" y="0"/>
                  <a:pt x="4" y="0"/>
                  <a:pt x="0" y="1"/>
                </a:cubicBezTo>
                <a:cubicBezTo>
                  <a:pt x="43" y="67"/>
                  <a:pt x="43" y="67"/>
                  <a:pt x="43" y="67"/>
                </a:cubicBezTo>
                <a:cubicBezTo>
                  <a:pt x="45" y="64"/>
                  <a:pt x="47" y="60"/>
                  <a:pt x="49" y="57"/>
                </a:cubicBezTo>
                <a:cubicBezTo>
                  <a:pt x="55" y="42"/>
                  <a:pt x="52" y="25"/>
                  <a:pt x="41" y="13"/>
                </a:cubicBezTo>
                <a:cubicBezTo>
                  <a:pt x="33" y="4"/>
                  <a:pt x="22" y="0"/>
                  <a:pt x="11"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75" name="Freeform 45"/>
          <p:cNvSpPr/>
          <p:nvPr/>
        </p:nvSpPr>
        <p:spPr bwMode="auto">
          <a:xfrm>
            <a:off x="7722111" y="4535781"/>
            <a:ext cx="171560" cy="197358"/>
          </a:xfrm>
          <a:custGeom>
            <a:avLst/>
            <a:gdLst>
              <a:gd name="T0" fmla="*/ 35 w 56"/>
              <a:gd name="T1" fmla="*/ 0 h 65"/>
              <a:gd name="T2" fmla="*/ 22 w 56"/>
              <a:gd name="T3" fmla="*/ 2 h 65"/>
              <a:gd name="T4" fmla="*/ 21 w 56"/>
              <a:gd name="T5" fmla="*/ 3 h 65"/>
              <a:gd name="T6" fmla="*/ 15 w 56"/>
              <a:gd name="T7" fmla="*/ 6 h 65"/>
              <a:gd name="T8" fmla="*/ 2 w 56"/>
              <a:gd name="T9" fmla="*/ 25 h 65"/>
              <a:gd name="T10" fmla="*/ 0 w 56"/>
              <a:gd name="T11" fmla="*/ 37 h 65"/>
              <a:gd name="T12" fmla="*/ 1 w 56"/>
              <a:gd name="T13" fmla="*/ 38 h 65"/>
              <a:gd name="T14" fmla="*/ 2 w 56"/>
              <a:gd name="T15" fmla="*/ 44 h 65"/>
              <a:gd name="T16" fmla="*/ 7 w 56"/>
              <a:gd name="T17" fmla="*/ 55 h 65"/>
              <a:gd name="T18" fmla="*/ 18 w 56"/>
              <a:gd name="T19" fmla="*/ 65 h 65"/>
              <a:gd name="T20" fmla="*/ 18 w 56"/>
              <a:gd name="T21" fmla="*/ 65 h 65"/>
              <a:gd name="T22" fmla="*/ 11 w 56"/>
              <a:gd name="T23" fmla="*/ 58 h 65"/>
              <a:gd name="T24" fmla="*/ 19 w 56"/>
              <a:gd name="T25" fmla="*/ 9 h 65"/>
              <a:gd name="T26" fmla="*/ 39 w 56"/>
              <a:gd name="T27" fmla="*/ 2 h 65"/>
              <a:gd name="T28" fmla="*/ 56 w 56"/>
              <a:gd name="T29" fmla="*/ 7 h 65"/>
              <a:gd name="T30" fmla="*/ 35 w 56"/>
              <a:gd name="T3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65">
                <a:moveTo>
                  <a:pt x="35" y="0"/>
                </a:moveTo>
                <a:cubicBezTo>
                  <a:pt x="31" y="0"/>
                  <a:pt x="27" y="0"/>
                  <a:pt x="22" y="2"/>
                </a:cubicBezTo>
                <a:cubicBezTo>
                  <a:pt x="22" y="2"/>
                  <a:pt x="22" y="2"/>
                  <a:pt x="21" y="3"/>
                </a:cubicBezTo>
                <a:cubicBezTo>
                  <a:pt x="19" y="4"/>
                  <a:pt x="17" y="5"/>
                  <a:pt x="15" y="6"/>
                </a:cubicBezTo>
                <a:cubicBezTo>
                  <a:pt x="8" y="11"/>
                  <a:pt x="4" y="18"/>
                  <a:pt x="2" y="25"/>
                </a:cubicBezTo>
                <a:cubicBezTo>
                  <a:pt x="0" y="29"/>
                  <a:pt x="0" y="33"/>
                  <a:pt x="0" y="37"/>
                </a:cubicBezTo>
                <a:cubicBezTo>
                  <a:pt x="0" y="38"/>
                  <a:pt x="0" y="38"/>
                  <a:pt x="1" y="38"/>
                </a:cubicBezTo>
                <a:cubicBezTo>
                  <a:pt x="1" y="40"/>
                  <a:pt x="1" y="42"/>
                  <a:pt x="2" y="44"/>
                </a:cubicBezTo>
                <a:cubicBezTo>
                  <a:pt x="3" y="48"/>
                  <a:pt x="5" y="52"/>
                  <a:pt x="7" y="55"/>
                </a:cubicBezTo>
                <a:cubicBezTo>
                  <a:pt x="10" y="59"/>
                  <a:pt x="14" y="62"/>
                  <a:pt x="18" y="65"/>
                </a:cubicBezTo>
                <a:cubicBezTo>
                  <a:pt x="18" y="65"/>
                  <a:pt x="18" y="65"/>
                  <a:pt x="18" y="65"/>
                </a:cubicBezTo>
                <a:cubicBezTo>
                  <a:pt x="16" y="63"/>
                  <a:pt x="13" y="60"/>
                  <a:pt x="11" y="58"/>
                </a:cubicBezTo>
                <a:cubicBezTo>
                  <a:pt x="0" y="42"/>
                  <a:pt x="3" y="20"/>
                  <a:pt x="19" y="9"/>
                </a:cubicBezTo>
                <a:cubicBezTo>
                  <a:pt x="25" y="5"/>
                  <a:pt x="32" y="2"/>
                  <a:pt x="39" y="2"/>
                </a:cubicBezTo>
                <a:cubicBezTo>
                  <a:pt x="45" y="2"/>
                  <a:pt x="51" y="4"/>
                  <a:pt x="56" y="7"/>
                </a:cubicBezTo>
                <a:cubicBezTo>
                  <a:pt x="50" y="2"/>
                  <a:pt x="43" y="0"/>
                  <a:pt x="35" y="0"/>
                </a:cubicBezTo>
              </a:path>
            </a:pathLst>
          </a:custGeom>
          <a:solidFill>
            <a:schemeClr val="bg2">
              <a:lumMod val="95000"/>
            </a:schemeClr>
          </a:solidFill>
          <a:ln>
            <a:noFill/>
          </a:ln>
        </p:spPr>
        <p:txBody>
          <a:bodyPr vert="horz" wrap="square" lIns="96435" tIns="48218" rIns="96435" bIns="48218" numCol="1" anchor="t" anchorCtr="0" compatLnSpc="1"/>
          <a:lstStyle/>
          <a:p>
            <a:endParaRPr lang="en-US"/>
          </a:p>
        </p:txBody>
      </p:sp>
      <p:sp>
        <p:nvSpPr>
          <p:cNvPr id="76" name="Freeform 46"/>
          <p:cNvSpPr/>
          <p:nvPr/>
        </p:nvSpPr>
        <p:spPr bwMode="auto">
          <a:xfrm>
            <a:off x="7722111" y="4540940"/>
            <a:ext cx="238635" cy="214127"/>
          </a:xfrm>
          <a:custGeom>
            <a:avLst/>
            <a:gdLst>
              <a:gd name="T0" fmla="*/ 39 w 78"/>
              <a:gd name="T1" fmla="*/ 0 h 70"/>
              <a:gd name="T2" fmla="*/ 19 w 78"/>
              <a:gd name="T3" fmla="*/ 7 h 70"/>
              <a:gd name="T4" fmla="*/ 11 w 78"/>
              <a:gd name="T5" fmla="*/ 56 h 70"/>
              <a:gd name="T6" fmla="*/ 18 w 78"/>
              <a:gd name="T7" fmla="*/ 63 h 70"/>
              <a:gd name="T8" fmla="*/ 24 w 78"/>
              <a:gd name="T9" fmla="*/ 56 h 70"/>
              <a:gd name="T10" fmla="*/ 34 w 78"/>
              <a:gd name="T11" fmla="*/ 70 h 70"/>
              <a:gd name="T12" fmla="*/ 39 w 78"/>
              <a:gd name="T13" fmla="*/ 70 h 70"/>
              <a:gd name="T14" fmla="*/ 60 w 78"/>
              <a:gd name="T15" fmla="*/ 63 h 70"/>
              <a:gd name="T16" fmla="*/ 70 w 78"/>
              <a:gd name="T17" fmla="*/ 18 h 70"/>
              <a:gd name="T18" fmla="*/ 68 w 78"/>
              <a:gd name="T19" fmla="*/ 15 h 70"/>
              <a:gd name="T20" fmla="*/ 56 w 78"/>
              <a:gd name="T21" fmla="*/ 5 h 70"/>
              <a:gd name="T22" fmla="*/ 39 w 78"/>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0">
                <a:moveTo>
                  <a:pt x="39" y="0"/>
                </a:moveTo>
                <a:cubicBezTo>
                  <a:pt x="32" y="0"/>
                  <a:pt x="25" y="3"/>
                  <a:pt x="19" y="7"/>
                </a:cubicBezTo>
                <a:cubicBezTo>
                  <a:pt x="3" y="18"/>
                  <a:pt x="0" y="40"/>
                  <a:pt x="11" y="56"/>
                </a:cubicBezTo>
                <a:cubicBezTo>
                  <a:pt x="13" y="58"/>
                  <a:pt x="16" y="61"/>
                  <a:pt x="18" y="63"/>
                </a:cubicBezTo>
                <a:cubicBezTo>
                  <a:pt x="20" y="61"/>
                  <a:pt x="23" y="58"/>
                  <a:pt x="24" y="56"/>
                </a:cubicBezTo>
                <a:cubicBezTo>
                  <a:pt x="27" y="61"/>
                  <a:pt x="30" y="66"/>
                  <a:pt x="34" y="70"/>
                </a:cubicBezTo>
                <a:cubicBezTo>
                  <a:pt x="36" y="70"/>
                  <a:pt x="38" y="70"/>
                  <a:pt x="39" y="70"/>
                </a:cubicBezTo>
                <a:cubicBezTo>
                  <a:pt x="47" y="70"/>
                  <a:pt x="54" y="68"/>
                  <a:pt x="60" y="63"/>
                </a:cubicBezTo>
                <a:cubicBezTo>
                  <a:pt x="74" y="53"/>
                  <a:pt x="78" y="33"/>
                  <a:pt x="70" y="18"/>
                </a:cubicBezTo>
                <a:cubicBezTo>
                  <a:pt x="69" y="17"/>
                  <a:pt x="68" y="16"/>
                  <a:pt x="68" y="15"/>
                </a:cubicBezTo>
                <a:cubicBezTo>
                  <a:pt x="64" y="11"/>
                  <a:pt x="61" y="7"/>
                  <a:pt x="56" y="5"/>
                </a:cubicBezTo>
                <a:cubicBezTo>
                  <a:pt x="51" y="2"/>
                  <a:pt x="45" y="0"/>
                  <a:pt x="39"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77" name="Freeform 47"/>
          <p:cNvSpPr>
            <a:spLocks noEditPoints="1"/>
          </p:cNvSpPr>
          <p:nvPr/>
        </p:nvSpPr>
        <p:spPr bwMode="auto">
          <a:xfrm>
            <a:off x="8285806" y="4795054"/>
            <a:ext cx="214127" cy="24509"/>
          </a:xfrm>
          <a:custGeom>
            <a:avLst/>
            <a:gdLst>
              <a:gd name="T0" fmla="*/ 1 w 70"/>
              <a:gd name="T1" fmla="*/ 8 h 8"/>
              <a:gd name="T2" fmla="*/ 1 w 70"/>
              <a:gd name="T3" fmla="*/ 8 h 8"/>
              <a:gd name="T4" fmla="*/ 1 w 70"/>
              <a:gd name="T5" fmla="*/ 8 h 8"/>
              <a:gd name="T6" fmla="*/ 1 w 70"/>
              <a:gd name="T7" fmla="*/ 8 h 8"/>
              <a:gd name="T8" fmla="*/ 1 w 70"/>
              <a:gd name="T9" fmla="*/ 8 h 8"/>
              <a:gd name="T10" fmla="*/ 1 w 70"/>
              <a:gd name="T11" fmla="*/ 8 h 8"/>
              <a:gd name="T12" fmla="*/ 0 w 70"/>
              <a:gd name="T13" fmla="*/ 8 h 8"/>
              <a:gd name="T14" fmla="*/ 1 w 70"/>
              <a:gd name="T15" fmla="*/ 8 h 8"/>
              <a:gd name="T16" fmla="*/ 1 w 70"/>
              <a:gd name="T17" fmla="*/ 8 h 8"/>
              <a:gd name="T18" fmla="*/ 0 w 70"/>
              <a:gd name="T19" fmla="*/ 8 h 8"/>
              <a:gd name="T20" fmla="*/ 1 w 70"/>
              <a:gd name="T21" fmla="*/ 8 h 8"/>
              <a:gd name="T22" fmla="*/ 1 w 70"/>
              <a:gd name="T23" fmla="*/ 8 h 8"/>
              <a:gd name="T24" fmla="*/ 0 w 70"/>
              <a:gd name="T25" fmla="*/ 8 h 8"/>
              <a:gd name="T26" fmla="*/ 1 w 70"/>
              <a:gd name="T27" fmla="*/ 8 h 8"/>
              <a:gd name="T28" fmla="*/ 1 w 70"/>
              <a:gd name="T29" fmla="*/ 8 h 8"/>
              <a:gd name="T30" fmla="*/ 0 w 70"/>
              <a:gd name="T31" fmla="*/ 8 h 8"/>
              <a:gd name="T32" fmla="*/ 1 w 70"/>
              <a:gd name="T33" fmla="*/ 8 h 8"/>
              <a:gd name="T34" fmla="*/ 1 w 70"/>
              <a:gd name="T35" fmla="*/ 8 h 8"/>
              <a:gd name="T36" fmla="*/ 0 w 70"/>
              <a:gd name="T37" fmla="*/ 8 h 8"/>
              <a:gd name="T38" fmla="*/ 1 w 70"/>
              <a:gd name="T39" fmla="*/ 8 h 8"/>
              <a:gd name="T40" fmla="*/ 1 w 70"/>
              <a:gd name="T41" fmla="*/ 8 h 8"/>
              <a:gd name="T42" fmla="*/ 2 w 70"/>
              <a:gd name="T43" fmla="*/ 8 h 8"/>
              <a:gd name="T44" fmla="*/ 2 w 70"/>
              <a:gd name="T45" fmla="*/ 8 h 8"/>
              <a:gd name="T46" fmla="*/ 2 w 70"/>
              <a:gd name="T47" fmla="*/ 8 h 8"/>
              <a:gd name="T48" fmla="*/ 70 w 70"/>
              <a:gd name="T49" fmla="*/ 4 h 8"/>
              <a:gd name="T50" fmla="*/ 70 w 70"/>
              <a:gd name="T51" fmla="*/ 4 h 8"/>
              <a:gd name="T52" fmla="*/ 70 w 70"/>
              <a:gd name="T53" fmla="*/ 4 h 8"/>
              <a:gd name="T54" fmla="*/ 70 w 70"/>
              <a:gd name="T55" fmla="*/ 4 h 8"/>
              <a:gd name="T56" fmla="*/ 70 w 70"/>
              <a:gd name="T57" fmla="*/ 4 h 8"/>
              <a:gd name="T58" fmla="*/ 70 w 70"/>
              <a:gd name="T59" fmla="*/ 4 h 8"/>
              <a:gd name="T60" fmla="*/ 70 w 70"/>
              <a:gd name="T61" fmla="*/ 4 h 8"/>
              <a:gd name="T62" fmla="*/ 31 w 70"/>
              <a:gd name="T63" fmla="*/ 0 h 8"/>
              <a:gd name="T64" fmla="*/ 31 w 70"/>
              <a:gd name="T65" fmla="*/ 0 h 8"/>
              <a:gd name="T66" fmla="*/ 31 w 70"/>
              <a:gd name="T67" fmla="*/ 0 h 8"/>
              <a:gd name="T68" fmla="*/ 31 w 70"/>
              <a:gd name="T69" fmla="*/ 0 h 8"/>
              <a:gd name="T70" fmla="*/ 31 w 70"/>
              <a:gd name="T71" fmla="*/ 0 h 8"/>
              <a:gd name="T72" fmla="*/ 31 w 70"/>
              <a:gd name="T73" fmla="*/ 0 h 8"/>
              <a:gd name="T74" fmla="*/ 31 w 70"/>
              <a:gd name="T75" fmla="*/ 0 h 8"/>
              <a:gd name="T76" fmla="*/ 31 w 70"/>
              <a:gd name="T77" fmla="*/ 0 h 8"/>
              <a:gd name="T78" fmla="*/ 32 w 70"/>
              <a:gd name="T79" fmla="*/ 0 h 8"/>
              <a:gd name="T80" fmla="*/ 31 w 70"/>
              <a:gd name="T81" fmla="*/ 0 h 8"/>
              <a:gd name="T82" fmla="*/ 31 w 70"/>
              <a:gd name="T83" fmla="*/ 0 h 8"/>
              <a:gd name="T84" fmla="*/ 32 w 70"/>
              <a:gd name="T85" fmla="*/ 0 h 8"/>
              <a:gd name="T86" fmla="*/ 32 w 70"/>
              <a:gd name="T87" fmla="*/ 0 h 8"/>
              <a:gd name="T88" fmla="*/ 32 w 70"/>
              <a:gd name="T8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0" h="8">
                <a:moveTo>
                  <a:pt x="1" y="8"/>
                </a:moveTo>
                <a:cubicBezTo>
                  <a:pt x="1" y="8"/>
                  <a:pt x="1" y="8"/>
                  <a:pt x="1" y="8"/>
                </a:cubicBezTo>
                <a:cubicBezTo>
                  <a:pt x="1" y="8"/>
                  <a:pt x="1" y="8"/>
                  <a:pt x="1" y="8"/>
                </a:cubicBezTo>
                <a:moveTo>
                  <a:pt x="1" y="8"/>
                </a:moveTo>
                <a:cubicBezTo>
                  <a:pt x="1" y="8"/>
                  <a:pt x="1" y="8"/>
                  <a:pt x="1" y="8"/>
                </a:cubicBezTo>
                <a:cubicBezTo>
                  <a:pt x="1" y="8"/>
                  <a:pt x="1" y="8"/>
                  <a:pt x="1" y="8"/>
                </a:cubicBezTo>
                <a:moveTo>
                  <a:pt x="0" y="8"/>
                </a:moveTo>
                <a:cubicBezTo>
                  <a:pt x="0" y="8"/>
                  <a:pt x="1" y="8"/>
                  <a:pt x="1" y="8"/>
                </a:cubicBezTo>
                <a:cubicBezTo>
                  <a:pt x="1" y="8"/>
                  <a:pt x="0" y="8"/>
                  <a:pt x="0" y="8"/>
                </a:cubicBezTo>
                <a:moveTo>
                  <a:pt x="1" y="8"/>
                </a:moveTo>
                <a:cubicBezTo>
                  <a:pt x="1" y="8"/>
                  <a:pt x="1" y="8"/>
                  <a:pt x="1" y="8"/>
                </a:cubicBezTo>
                <a:cubicBezTo>
                  <a:pt x="1" y="8"/>
                  <a:pt x="1" y="8"/>
                  <a:pt x="1" y="8"/>
                </a:cubicBezTo>
                <a:moveTo>
                  <a:pt x="0" y="8"/>
                </a:moveTo>
                <a:cubicBezTo>
                  <a:pt x="0" y="8"/>
                  <a:pt x="0" y="8"/>
                  <a:pt x="0" y="8"/>
                </a:cubicBezTo>
                <a:cubicBezTo>
                  <a:pt x="0" y="8"/>
                  <a:pt x="0" y="8"/>
                  <a:pt x="0" y="8"/>
                </a:cubicBezTo>
                <a:moveTo>
                  <a:pt x="1" y="8"/>
                </a:moveTo>
                <a:cubicBezTo>
                  <a:pt x="1" y="8"/>
                  <a:pt x="1" y="8"/>
                  <a:pt x="1" y="8"/>
                </a:cubicBezTo>
                <a:cubicBezTo>
                  <a:pt x="1" y="8"/>
                  <a:pt x="1" y="8"/>
                  <a:pt x="1" y="8"/>
                </a:cubicBezTo>
                <a:moveTo>
                  <a:pt x="0" y="8"/>
                </a:moveTo>
                <a:cubicBezTo>
                  <a:pt x="0" y="8"/>
                  <a:pt x="0" y="8"/>
                  <a:pt x="0" y="8"/>
                </a:cubicBezTo>
                <a:cubicBezTo>
                  <a:pt x="0" y="8"/>
                  <a:pt x="0" y="8"/>
                  <a:pt x="0" y="8"/>
                </a:cubicBezTo>
                <a:moveTo>
                  <a:pt x="1" y="8"/>
                </a:moveTo>
                <a:cubicBezTo>
                  <a:pt x="1" y="8"/>
                  <a:pt x="1" y="8"/>
                  <a:pt x="1" y="8"/>
                </a:cubicBezTo>
                <a:cubicBezTo>
                  <a:pt x="1" y="8"/>
                  <a:pt x="1" y="8"/>
                  <a:pt x="1" y="8"/>
                </a:cubicBezTo>
                <a:moveTo>
                  <a:pt x="0" y="8"/>
                </a:moveTo>
                <a:cubicBezTo>
                  <a:pt x="0" y="8"/>
                  <a:pt x="0" y="8"/>
                  <a:pt x="0" y="8"/>
                </a:cubicBezTo>
                <a:cubicBezTo>
                  <a:pt x="0" y="8"/>
                  <a:pt x="0" y="8"/>
                  <a:pt x="0" y="8"/>
                </a:cubicBezTo>
                <a:moveTo>
                  <a:pt x="1" y="8"/>
                </a:moveTo>
                <a:cubicBezTo>
                  <a:pt x="1" y="8"/>
                  <a:pt x="1" y="8"/>
                  <a:pt x="1" y="8"/>
                </a:cubicBezTo>
                <a:cubicBezTo>
                  <a:pt x="1" y="8"/>
                  <a:pt x="1" y="8"/>
                  <a:pt x="1" y="8"/>
                </a:cubicBezTo>
                <a:moveTo>
                  <a:pt x="0" y="8"/>
                </a:moveTo>
                <a:cubicBezTo>
                  <a:pt x="0" y="8"/>
                  <a:pt x="0" y="8"/>
                  <a:pt x="0" y="8"/>
                </a:cubicBezTo>
                <a:cubicBezTo>
                  <a:pt x="0" y="8"/>
                  <a:pt x="0" y="8"/>
                  <a:pt x="0" y="8"/>
                </a:cubicBezTo>
                <a:moveTo>
                  <a:pt x="1" y="8"/>
                </a:moveTo>
                <a:cubicBezTo>
                  <a:pt x="1" y="8"/>
                  <a:pt x="1" y="8"/>
                  <a:pt x="1" y="8"/>
                </a:cubicBezTo>
                <a:cubicBezTo>
                  <a:pt x="1" y="8"/>
                  <a:pt x="1" y="8"/>
                  <a:pt x="1" y="8"/>
                </a:cubicBezTo>
                <a:moveTo>
                  <a:pt x="0" y="8"/>
                </a:moveTo>
                <a:cubicBezTo>
                  <a:pt x="0" y="8"/>
                  <a:pt x="0" y="8"/>
                  <a:pt x="0" y="8"/>
                </a:cubicBezTo>
                <a:cubicBezTo>
                  <a:pt x="0" y="8"/>
                  <a:pt x="0" y="8"/>
                  <a:pt x="0" y="8"/>
                </a:cubicBezTo>
                <a:moveTo>
                  <a:pt x="1" y="8"/>
                </a:moveTo>
                <a:cubicBezTo>
                  <a:pt x="1" y="8"/>
                  <a:pt x="1" y="8"/>
                  <a:pt x="1" y="8"/>
                </a:cubicBezTo>
                <a:cubicBezTo>
                  <a:pt x="1" y="8"/>
                  <a:pt x="1" y="8"/>
                  <a:pt x="1"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70" y="4"/>
                </a:moveTo>
                <a:cubicBezTo>
                  <a:pt x="70" y="4"/>
                  <a:pt x="70" y="4"/>
                  <a:pt x="70" y="4"/>
                </a:cubicBezTo>
                <a:cubicBezTo>
                  <a:pt x="70" y="4"/>
                  <a:pt x="70" y="4"/>
                  <a:pt x="70" y="4"/>
                </a:cubicBezTo>
                <a:moveTo>
                  <a:pt x="70" y="4"/>
                </a:moveTo>
                <a:cubicBezTo>
                  <a:pt x="70" y="4"/>
                  <a:pt x="70" y="4"/>
                  <a:pt x="70" y="4"/>
                </a:cubicBezTo>
                <a:cubicBezTo>
                  <a:pt x="70" y="4"/>
                  <a:pt x="70" y="4"/>
                  <a:pt x="70" y="4"/>
                </a:cubicBezTo>
                <a:moveTo>
                  <a:pt x="70" y="4"/>
                </a:moveTo>
                <a:cubicBezTo>
                  <a:pt x="70" y="4"/>
                  <a:pt x="70" y="4"/>
                  <a:pt x="70" y="4"/>
                </a:cubicBezTo>
                <a:cubicBezTo>
                  <a:pt x="70" y="4"/>
                  <a:pt x="70" y="4"/>
                  <a:pt x="70" y="4"/>
                </a:cubicBezTo>
                <a:moveTo>
                  <a:pt x="70" y="4"/>
                </a:moveTo>
                <a:cubicBezTo>
                  <a:pt x="70" y="4"/>
                  <a:pt x="70" y="4"/>
                  <a:pt x="70" y="4"/>
                </a:cubicBezTo>
                <a:cubicBezTo>
                  <a:pt x="70" y="4"/>
                  <a:pt x="70" y="4"/>
                  <a:pt x="70" y="4"/>
                </a:cubicBezTo>
                <a:moveTo>
                  <a:pt x="70" y="4"/>
                </a:moveTo>
                <a:cubicBezTo>
                  <a:pt x="70" y="4"/>
                  <a:pt x="70" y="4"/>
                  <a:pt x="70" y="4"/>
                </a:cubicBezTo>
                <a:cubicBezTo>
                  <a:pt x="70" y="4"/>
                  <a:pt x="70" y="4"/>
                  <a:pt x="70" y="4"/>
                </a:cubicBezTo>
                <a:moveTo>
                  <a:pt x="31" y="0"/>
                </a:moveTo>
                <a:cubicBezTo>
                  <a:pt x="31" y="0"/>
                  <a:pt x="31" y="0"/>
                  <a:pt x="31" y="0"/>
                </a:cubicBezTo>
                <a:cubicBezTo>
                  <a:pt x="31" y="0"/>
                  <a:pt x="31" y="0"/>
                  <a:pt x="31" y="0"/>
                </a:cubicBezTo>
                <a:moveTo>
                  <a:pt x="31" y="0"/>
                </a:moveTo>
                <a:cubicBezTo>
                  <a:pt x="31" y="0"/>
                  <a:pt x="31" y="0"/>
                  <a:pt x="31" y="0"/>
                </a:cubicBezTo>
                <a:cubicBezTo>
                  <a:pt x="31" y="0"/>
                  <a:pt x="31" y="0"/>
                  <a:pt x="31" y="0"/>
                </a:cubicBezTo>
                <a:moveTo>
                  <a:pt x="31" y="0"/>
                </a:moveTo>
                <a:cubicBezTo>
                  <a:pt x="31" y="0"/>
                  <a:pt x="31" y="0"/>
                  <a:pt x="31" y="0"/>
                </a:cubicBezTo>
                <a:cubicBezTo>
                  <a:pt x="31" y="0"/>
                  <a:pt x="31" y="0"/>
                  <a:pt x="31" y="0"/>
                </a:cubicBezTo>
                <a:moveTo>
                  <a:pt x="31" y="0"/>
                </a:moveTo>
                <a:cubicBezTo>
                  <a:pt x="31" y="0"/>
                  <a:pt x="31" y="0"/>
                  <a:pt x="31" y="0"/>
                </a:cubicBezTo>
                <a:cubicBezTo>
                  <a:pt x="31" y="0"/>
                  <a:pt x="31" y="0"/>
                  <a:pt x="31" y="0"/>
                </a:cubicBezTo>
                <a:moveTo>
                  <a:pt x="31" y="0"/>
                </a:moveTo>
                <a:cubicBezTo>
                  <a:pt x="31" y="0"/>
                  <a:pt x="31" y="0"/>
                  <a:pt x="31" y="0"/>
                </a:cubicBezTo>
                <a:cubicBezTo>
                  <a:pt x="31" y="0"/>
                  <a:pt x="31" y="0"/>
                  <a:pt x="31" y="0"/>
                </a:cubicBezTo>
                <a:moveTo>
                  <a:pt x="32" y="0"/>
                </a:moveTo>
                <a:cubicBezTo>
                  <a:pt x="32" y="0"/>
                  <a:pt x="32" y="0"/>
                  <a:pt x="32" y="0"/>
                </a:cubicBezTo>
                <a:cubicBezTo>
                  <a:pt x="32" y="0"/>
                  <a:pt x="32" y="0"/>
                  <a:pt x="32" y="0"/>
                </a:cubicBezTo>
                <a:moveTo>
                  <a:pt x="31" y="0"/>
                </a:moveTo>
                <a:cubicBezTo>
                  <a:pt x="31" y="0"/>
                  <a:pt x="31" y="0"/>
                  <a:pt x="31" y="0"/>
                </a:cubicBezTo>
                <a:cubicBezTo>
                  <a:pt x="31" y="0"/>
                  <a:pt x="31" y="0"/>
                  <a:pt x="31" y="0"/>
                </a:cubicBezTo>
                <a:moveTo>
                  <a:pt x="32" y="0"/>
                </a:moveTo>
                <a:cubicBezTo>
                  <a:pt x="32" y="0"/>
                  <a:pt x="32" y="0"/>
                  <a:pt x="32" y="0"/>
                </a:cubicBezTo>
                <a:cubicBezTo>
                  <a:pt x="32" y="0"/>
                  <a:pt x="32" y="0"/>
                  <a:pt x="32" y="0"/>
                </a:cubicBezTo>
                <a:moveTo>
                  <a:pt x="32" y="0"/>
                </a:moveTo>
                <a:cubicBezTo>
                  <a:pt x="32" y="0"/>
                  <a:pt x="32" y="0"/>
                  <a:pt x="32" y="0"/>
                </a:cubicBezTo>
                <a:cubicBezTo>
                  <a:pt x="32" y="0"/>
                  <a:pt x="32" y="0"/>
                  <a:pt x="32" y="0"/>
                </a:cubicBezTo>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78" name="Freeform 48"/>
          <p:cNvSpPr/>
          <p:nvPr/>
        </p:nvSpPr>
        <p:spPr bwMode="auto">
          <a:xfrm>
            <a:off x="8419959" y="4642843"/>
            <a:ext cx="216706" cy="163820"/>
          </a:xfrm>
          <a:custGeom>
            <a:avLst/>
            <a:gdLst>
              <a:gd name="T0" fmla="*/ 70 w 71"/>
              <a:gd name="T1" fmla="*/ 0 h 54"/>
              <a:gd name="T2" fmla="*/ 26 w 71"/>
              <a:gd name="T3" fmla="*/ 34 h 54"/>
              <a:gd name="T4" fmla="*/ 5 w 71"/>
              <a:gd name="T5" fmla="*/ 28 h 54"/>
              <a:gd name="T6" fmla="*/ 6 w 71"/>
              <a:gd name="T7" fmla="*/ 32 h 54"/>
              <a:gd name="T8" fmla="*/ 0 w 71"/>
              <a:gd name="T9" fmla="*/ 45 h 54"/>
              <a:gd name="T10" fmla="*/ 26 w 71"/>
              <a:gd name="T11" fmla="*/ 54 h 54"/>
              <a:gd name="T12" fmla="*/ 26 w 71"/>
              <a:gd name="T13" fmla="*/ 54 h 54"/>
              <a:gd name="T14" fmla="*/ 26 w 71"/>
              <a:gd name="T15" fmla="*/ 54 h 54"/>
              <a:gd name="T16" fmla="*/ 26 w 71"/>
              <a:gd name="T17" fmla="*/ 54 h 54"/>
              <a:gd name="T18" fmla="*/ 26 w 71"/>
              <a:gd name="T19" fmla="*/ 54 h 54"/>
              <a:gd name="T20" fmla="*/ 26 w 71"/>
              <a:gd name="T21" fmla="*/ 54 h 54"/>
              <a:gd name="T22" fmla="*/ 26 w 71"/>
              <a:gd name="T23" fmla="*/ 54 h 54"/>
              <a:gd name="T24" fmla="*/ 26 w 71"/>
              <a:gd name="T25" fmla="*/ 54 h 54"/>
              <a:gd name="T26" fmla="*/ 26 w 71"/>
              <a:gd name="T27" fmla="*/ 54 h 54"/>
              <a:gd name="T28" fmla="*/ 26 w 71"/>
              <a:gd name="T29" fmla="*/ 54 h 54"/>
              <a:gd name="T30" fmla="*/ 26 w 71"/>
              <a:gd name="T31" fmla="*/ 54 h 54"/>
              <a:gd name="T32" fmla="*/ 71 w 71"/>
              <a:gd name="T33" fmla="*/ 10 h 54"/>
              <a:gd name="T34" fmla="*/ 71 w 71"/>
              <a:gd name="T35" fmla="*/ 10 h 54"/>
              <a:gd name="T36" fmla="*/ 70 w 71"/>
              <a:gd name="T3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1" h="54">
                <a:moveTo>
                  <a:pt x="70" y="0"/>
                </a:moveTo>
                <a:cubicBezTo>
                  <a:pt x="65" y="19"/>
                  <a:pt x="47" y="34"/>
                  <a:pt x="26" y="34"/>
                </a:cubicBezTo>
                <a:cubicBezTo>
                  <a:pt x="19" y="34"/>
                  <a:pt x="11" y="32"/>
                  <a:pt x="5" y="28"/>
                </a:cubicBezTo>
                <a:cubicBezTo>
                  <a:pt x="5" y="30"/>
                  <a:pt x="6" y="31"/>
                  <a:pt x="6" y="32"/>
                </a:cubicBezTo>
                <a:cubicBezTo>
                  <a:pt x="6" y="37"/>
                  <a:pt x="3" y="42"/>
                  <a:pt x="0" y="45"/>
                </a:cubicBezTo>
                <a:cubicBezTo>
                  <a:pt x="7" y="51"/>
                  <a:pt x="16" y="54"/>
                  <a:pt x="26" y="54"/>
                </a:cubicBezTo>
                <a:cubicBezTo>
                  <a:pt x="26" y="54"/>
                  <a:pt x="26" y="54"/>
                  <a:pt x="26" y="54"/>
                </a:cubicBezTo>
                <a:cubicBezTo>
                  <a:pt x="26" y="54"/>
                  <a:pt x="26" y="54"/>
                  <a:pt x="26" y="54"/>
                </a:cubicBezTo>
                <a:cubicBezTo>
                  <a:pt x="26" y="54"/>
                  <a:pt x="26" y="54"/>
                  <a:pt x="26" y="54"/>
                </a:cubicBezTo>
                <a:cubicBezTo>
                  <a:pt x="26" y="54"/>
                  <a:pt x="26" y="54"/>
                  <a:pt x="26" y="54"/>
                </a:cubicBezTo>
                <a:cubicBezTo>
                  <a:pt x="26" y="54"/>
                  <a:pt x="26" y="54"/>
                  <a:pt x="26" y="54"/>
                </a:cubicBezTo>
                <a:cubicBezTo>
                  <a:pt x="26" y="54"/>
                  <a:pt x="26" y="54"/>
                  <a:pt x="26" y="54"/>
                </a:cubicBezTo>
                <a:cubicBezTo>
                  <a:pt x="26" y="54"/>
                  <a:pt x="26" y="54"/>
                  <a:pt x="26" y="54"/>
                </a:cubicBezTo>
                <a:cubicBezTo>
                  <a:pt x="26" y="54"/>
                  <a:pt x="26" y="54"/>
                  <a:pt x="26" y="54"/>
                </a:cubicBezTo>
                <a:cubicBezTo>
                  <a:pt x="26" y="54"/>
                  <a:pt x="26" y="54"/>
                  <a:pt x="26" y="54"/>
                </a:cubicBezTo>
                <a:cubicBezTo>
                  <a:pt x="26" y="54"/>
                  <a:pt x="26" y="54"/>
                  <a:pt x="26" y="54"/>
                </a:cubicBezTo>
                <a:cubicBezTo>
                  <a:pt x="51" y="54"/>
                  <a:pt x="71" y="34"/>
                  <a:pt x="71" y="10"/>
                </a:cubicBezTo>
                <a:cubicBezTo>
                  <a:pt x="71" y="10"/>
                  <a:pt x="71" y="10"/>
                  <a:pt x="71" y="10"/>
                </a:cubicBezTo>
                <a:cubicBezTo>
                  <a:pt x="71" y="6"/>
                  <a:pt x="70" y="3"/>
                  <a:pt x="70" y="0"/>
                </a:cubicBezTo>
              </a:path>
            </a:pathLst>
          </a:custGeom>
          <a:solidFill>
            <a:schemeClr val="accent4">
              <a:lumMod val="60000"/>
              <a:lumOff val="40000"/>
            </a:schemeClr>
          </a:solidFill>
          <a:ln>
            <a:noFill/>
          </a:ln>
        </p:spPr>
        <p:txBody>
          <a:bodyPr vert="horz" wrap="square" lIns="96435" tIns="48218" rIns="96435" bIns="48218" numCol="1" anchor="t" anchorCtr="0" compatLnSpc="1"/>
          <a:lstStyle/>
          <a:p>
            <a:endParaRPr lang="en-US"/>
          </a:p>
        </p:txBody>
      </p:sp>
      <p:sp>
        <p:nvSpPr>
          <p:cNvPr id="79" name="Freeform 49"/>
          <p:cNvSpPr/>
          <p:nvPr/>
        </p:nvSpPr>
        <p:spPr bwMode="auto">
          <a:xfrm>
            <a:off x="8229050" y="4746037"/>
            <a:ext cx="121253" cy="73526"/>
          </a:xfrm>
          <a:custGeom>
            <a:avLst/>
            <a:gdLst>
              <a:gd name="T0" fmla="*/ 32 w 40"/>
              <a:gd name="T1" fmla="*/ 0 h 24"/>
              <a:gd name="T2" fmla="*/ 20 w 40"/>
              <a:gd name="T3" fmla="*/ 4 h 24"/>
              <a:gd name="T4" fmla="*/ 10 w 40"/>
              <a:gd name="T5" fmla="*/ 2 h 24"/>
              <a:gd name="T6" fmla="*/ 0 w 40"/>
              <a:gd name="T7" fmla="*/ 13 h 24"/>
              <a:gd name="T8" fmla="*/ 19 w 40"/>
              <a:gd name="T9" fmla="*/ 24 h 24"/>
              <a:gd name="T10" fmla="*/ 19 w 40"/>
              <a:gd name="T11" fmla="*/ 24 h 24"/>
              <a:gd name="T12" fmla="*/ 19 w 40"/>
              <a:gd name="T13" fmla="*/ 24 h 24"/>
              <a:gd name="T14" fmla="*/ 19 w 40"/>
              <a:gd name="T15" fmla="*/ 24 h 24"/>
              <a:gd name="T16" fmla="*/ 19 w 40"/>
              <a:gd name="T17" fmla="*/ 24 h 24"/>
              <a:gd name="T18" fmla="*/ 19 w 40"/>
              <a:gd name="T19" fmla="*/ 24 h 24"/>
              <a:gd name="T20" fmla="*/ 19 w 40"/>
              <a:gd name="T21" fmla="*/ 24 h 24"/>
              <a:gd name="T22" fmla="*/ 19 w 40"/>
              <a:gd name="T23" fmla="*/ 24 h 24"/>
              <a:gd name="T24" fmla="*/ 19 w 40"/>
              <a:gd name="T25" fmla="*/ 24 h 24"/>
              <a:gd name="T26" fmla="*/ 19 w 40"/>
              <a:gd name="T27" fmla="*/ 24 h 24"/>
              <a:gd name="T28" fmla="*/ 19 w 40"/>
              <a:gd name="T29" fmla="*/ 24 h 24"/>
              <a:gd name="T30" fmla="*/ 20 w 40"/>
              <a:gd name="T31" fmla="*/ 24 h 24"/>
              <a:gd name="T32" fmla="*/ 20 w 40"/>
              <a:gd name="T33" fmla="*/ 24 h 24"/>
              <a:gd name="T34" fmla="*/ 20 w 40"/>
              <a:gd name="T35" fmla="*/ 24 h 24"/>
              <a:gd name="T36" fmla="*/ 20 w 40"/>
              <a:gd name="T37" fmla="*/ 24 h 24"/>
              <a:gd name="T38" fmla="*/ 20 w 40"/>
              <a:gd name="T39" fmla="*/ 24 h 24"/>
              <a:gd name="T40" fmla="*/ 20 w 40"/>
              <a:gd name="T41" fmla="*/ 24 h 24"/>
              <a:gd name="T42" fmla="*/ 20 w 40"/>
              <a:gd name="T43" fmla="*/ 24 h 24"/>
              <a:gd name="T44" fmla="*/ 20 w 40"/>
              <a:gd name="T45" fmla="*/ 24 h 24"/>
              <a:gd name="T46" fmla="*/ 20 w 40"/>
              <a:gd name="T47" fmla="*/ 24 h 24"/>
              <a:gd name="T48" fmla="*/ 20 w 40"/>
              <a:gd name="T49" fmla="*/ 24 h 24"/>
              <a:gd name="T50" fmla="*/ 20 w 40"/>
              <a:gd name="T51" fmla="*/ 24 h 24"/>
              <a:gd name="T52" fmla="*/ 20 w 40"/>
              <a:gd name="T53" fmla="*/ 24 h 24"/>
              <a:gd name="T54" fmla="*/ 20 w 40"/>
              <a:gd name="T55" fmla="*/ 24 h 24"/>
              <a:gd name="T56" fmla="*/ 20 w 40"/>
              <a:gd name="T57" fmla="*/ 24 h 24"/>
              <a:gd name="T58" fmla="*/ 20 w 40"/>
              <a:gd name="T59" fmla="*/ 24 h 24"/>
              <a:gd name="T60" fmla="*/ 20 w 40"/>
              <a:gd name="T61" fmla="*/ 24 h 24"/>
              <a:gd name="T62" fmla="*/ 20 w 40"/>
              <a:gd name="T63" fmla="*/ 24 h 24"/>
              <a:gd name="T64" fmla="*/ 20 w 40"/>
              <a:gd name="T65" fmla="*/ 24 h 24"/>
              <a:gd name="T66" fmla="*/ 21 w 40"/>
              <a:gd name="T67" fmla="*/ 24 h 24"/>
              <a:gd name="T68" fmla="*/ 21 w 40"/>
              <a:gd name="T69" fmla="*/ 24 h 24"/>
              <a:gd name="T70" fmla="*/ 21 w 40"/>
              <a:gd name="T71" fmla="*/ 24 h 24"/>
              <a:gd name="T72" fmla="*/ 21 w 40"/>
              <a:gd name="T73" fmla="*/ 24 h 24"/>
              <a:gd name="T74" fmla="*/ 40 w 40"/>
              <a:gd name="T75" fmla="*/ 13 h 24"/>
              <a:gd name="T76" fmla="*/ 32 w 40"/>
              <a:gd name="T7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 h="24">
                <a:moveTo>
                  <a:pt x="32" y="0"/>
                </a:moveTo>
                <a:cubicBezTo>
                  <a:pt x="29" y="2"/>
                  <a:pt x="24" y="4"/>
                  <a:pt x="20" y="4"/>
                </a:cubicBezTo>
                <a:cubicBezTo>
                  <a:pt x="16" y="4"/>
                  <a:pt x="13" y="3"/>
                  <a:pt x="10" y="2"/>
                </a:cubicBezTo>
                <a:cubicBezTo>
                  <a:pt x="7" y="6"/>
                  <a:pt x="4" y="10"/>
                  <a:pt x="0" y="13"/>
                </a:cubicBezTo>
                <a:cubicBezTo>
                  <a:pt x="4" y="20"/>
                  <a:pt x="11"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1" y="24"/>
                  <a:pt x="21" y="24"/>
                </a:cubicBezTo>
                <a:cubicBezTo>
                  <a:pt x="21" y="24"/>
                  <a:pt x="21" y="24"/>
                  <a:pt x="21" y="24"/>
                </a:cubicBezTo>
                <a:cubicBezTo>
                  <a:pt x="21" y="24"/>
                  <a:pt x="21" y="24"/>
                  <a:pt x="21" y="24"/>
                </a:cubicBezTo>
                <a:cubicBezTo>
                  <a:pt x="21" y="24"/>
                  <a:pt x="21" y="24"/>
                  <a:pt x="21" y="24"/>
                </a:cubicBezTo>
                <a:cubicBezTo>
                  <a:pt x="29" y="24"/>
                  <a:pt x="36" y="19"/>
                  <a:pt x="40" y="13"/>
                </a:cubicBezTo>
                <a:cubicBezTo>
                  <a:pt x="36" y="10"/>
                  <a:pt x="33" y="5"/>
                  <a:pt x="32"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82" name="Freeform 50"/>
          <p:cNvSpPr/>
          <p:nvPr/>
        </p:nvSpPr>
        <p:spPr bwMode="auto">
          <a:xfrm>
            <a:off x="8325795" y="4718950"/>
            <a:ext cx="113513" cy="76105"/>
          </a:xfrm>
          <a:custGeom>
            <a:avLst/>
            <a:gdLst>
              <a:gd name="T0" fmla="*/ 31 w 37"/>
              <a:gd name="T1" fmla="*/ 0 h 25"/>
              <a:gd name="T2" fmla="*/ 18 w 37"/>
              <a:gd name="T3" fmla="*/ 5 h 25"/>
              <a:gd name="T4" fmla="*/ 8 w 37"/>
              <a:gd name="T5" fmla="*/ 2 h 25"/>
              <a:gd name="T6" fmla="*/ 0 w 37"/>
              <a:gd name="T7" fmla="*/ 9 h 25"/>
              <a:gd name="T8" fmla="*/ 8 w 37"/>
              <a:gd name="T9" fmla="*/ 22 h 25"/>
              <a:gd name="T10" fmla="*/ 8 w 37"/>
              <a:gd name="T11" fmla="*/ 22 h 25"/>
              <a:gd name="T12" fmla="*/ 18 w 37"/>
              <a:gd name="T13" fmla="*/ 25 h 25"/>
              <a:gd name="T14" fmla="*/ 18 w 37"/>
              <a:gd name="T15" fmla="*/ 25 h 25"/>
              <a:gd name="T16" fmla="*/ 18 w 37"/>
              <a:gd name="T17" fmla="*/ 25 h 25"/>
              <a:gd name="T18" fmla="*/ 18 w 37"/>
              <a:gd name="T19" fmla="*/ 25 h 25"/>
              <a:gd name="T20" fmla="*/ 18 w 37"/>
              <a:gd name="T21" fmla="*/ 25 h 25"/>
              <a:gd name="T22" fmla="*/ 18 w 37"/>
              <a:gd name="T23" fmla="*/ 25 h 25"/>
              <a:gd name="T24" fmla="*/ 18 w 37"/>
              <a:gd name="T25" fmla="*/ 25 h 25"/>
              <a:gd name="T26" fmla="*/ 18 w 37"/>
              <a:gd name="T27" fmla="*/ 25 h 25"/>
              <a:gd name="T28" fmla="*/ 18 w 37"/>
              <a:gd name="T29" fmla="*/ 25 h 25"/>
              <a:gd name="T30" fmla="*/ 18 w 37"/>
              <a:gd name="T31" fmla="*/ 25 h 25"/>
              <a:gd name="T32" fmla="*/ 18 w 37"/>
              <a:gd name="T33" fmla="*/ 25 h 25"/>
              <a:gd name="T34" fmla="*/ 18 w 37"/>
              <a:gd name="T35" fmla="*/ 25 h 25"/>
              <a:gd name="T36" fmla="*/ 18 w 37"/>
              <a:gd name="T37" fmla="*/ 25 h 25"/>
              <a:gd name="T38" fmla="*/ 19 w 37"/>
              <a:gd name="T39" fmla="*/ 25 h 25"/>
              <a:gd name="T40" fmla="*/ 19 w 37"/>
              <a:gd name="T41" fmla="*/ 25 h 25"/>
              <a:gd name="T42" fmla="*/ 19 w 37"/>
              <a:gd name="T43" fmla="*/ 25 h 25"/>
              <a:gd name="T44" fmla="*/ 19 w 37"/>
              <a:gd name="T45" fmla="*/ 25 h 25"/>
              <a:gd name="T46" fmla="*/ 19 w 37"/>
              <a:gd name="T47" fmla="*/ 25 h 25"/>
              <a:gd name="T48" fmla="*/ 19 w 37"/>
              <a:gd name="T49" fmla="*/ 25 h 25"/>
              <a:gd name="T50" fmla="*/ 31 w 37"/>
              <a:gd name="T51" fmla="*/ 20 h 25"/>
              <a:gd name="T52" fmla="*/ 31 w 37"/>
              <a:gd name="T53" fmla="*/ 20 h 25"/>
              <a:gd name="T54" fmla="*/ 37 w 37"/>
              <a:gd name="T55" fmla="*/ 7 h 25"/>
              <a:gd name="T56" fmla="*/ 36 w 37"/>
              <a:gd name="T57" fmla="*/ 3 h 25"/>
              <a:gd name="T58" fmla="*/ 31 w 37"/>
              <a:gd name="T5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 h="25">
                <a:moveTo>
                  <a:pt x="31" y="0"/>
                </a:moveTo>
                <a:cubicBezTo>
                  <a:pt x="28" y="3"/>
                  <a:pt x="23" y="5"/>
                  <a:pt x="18" y="5"/>
                </a:cubicBezTo>
                <a:cubicBezTo>
                  <a:pt x="14" y="5"/>
                  <a:pt x="11" y="4"/>
                  <a:pt x="8" y="2"/>
                </a:cubicBezTo>
                <a:cubicBezTo>
                  <a:pt x="6" y="5"/>
                  <a:pt x="3" y="7"/>
                  <a:pt x="0" y="9"/>
                </a:cubicBezTo>
                <a:cubicBezTo>
                  <a:pt x="1" y="14"/>
                  <a:pt x="4" y="19"/>
                  <a:pt x="8" y="22"/>
                </a:cubicBezTo>
                <a:cubicBezTo>
                  <a:pt x="8" y="22"/>
                  <a:pt x="8" y="22"/>
                  <a:pt x="8" y="22"/>
                </a:cubicBezTo>
                <a:cubicBezTo>
                  <a:pt x="11" y="24"/>
                  <a:pt x="14"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23" y="25"/>
                  <a:pt x="28" y="23"/>
                  <a:pt x="31" y="20"/>
                </a:cubicBezTo>
                <a:cubicBezTo>
                  <a:pt x="31" y="20"/>
                  <a:pt x="31" y="20"/>
                  <a:pt x="31" y="20"/>
                </a:cubicBezTo>
                <a:cubicBezTo>
                  <a:pt x="34" y="17"/>
                  <a:pt x="37" y="12"/>
                  <a:pt x="37" y="7"/>
                </a:cubicBezTo>
                <a:cubicBezTo>
                  <a:pt x="37" y="6"/>
                  <a:pt x="36" y="5"/>
                  <a:pt x="36" y="3"/>
                </a:cubicBezTo>
                <a:cubicBezTo>
                  <a:pt x="34" y="2"/>
                  <a:pt x="33" y="1"/>
                  <a:pt x="31"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83" name="Freeform 51"/>
          <p:cNvSpPr/>
          <p:nvPr/>
        </p:nvSpPr>
        <p:spPr bwMode="auto">
          <a:xfrm>
            <a:off x="7795637" y="4752487"/>
            <a:ext cx="232186" cy="87715"/>
          </a:xfrm>
          <a:custGeom>
            <a:avLst/>
            <a:gdLst>
              <a:gd name="T0" fmla="*/ 5 w 76"/>
              <a:gd name="T1" fmla="*/ 0 h 29"/>
              <a:gd name="T2" fmla="*/ 0 w 76"/>
              <a:gd name="T3" fmla="*/ 7 h 29"/>
              <a:gd name="T4" fmla="*/ 5 w 76"/>
              <a:gd name="T5" fmla="*/ 15 h 29"/>
              <a:gd name="T6" fmla="*/ 31 w 76"/>
              <a:gd name="T7" fmla="*/ 23 h 29"/>
              <a:gd name="T8" fmla="*/ 53 w 76"/>
              <a:gd name="T9" fmla="*/ 29 h 29"/>
              <a:gd name="T10" fmla="*/ 76 w 76"/>
              <a:gd name="T11" fmla="*/ 9 h 29"/>
              <a:gd name="T12" fmla="*/ 73 w 76"/>
              <a:gd name="T13" fmla="*/ 6 h 29"/>
              <a:gd name="T14" fmla="*/ 67 w 76"/>
              <a:gd name="T15" fmla="*/ 0 h 29"/>
              <a:gd name="T16" fmla="*/ 39 w 76"/>
              <a:gd name="T17" fmla="*/ 12 h 29"/>
              <a:gd name="T18" fmla="*/ 10 w 76"/>
              <a:gd name="T19" fmla="*/ 1 h 29"/>
              <a:gd name="T20" fmla="*/ 5 w 76"/>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29">
                <a:moveTo>
                  <a:pt x="5" y="0"/>
                </a:moveTo>
                <a:cubicBezTo>
                  <a:pt x="4" y="2"/>
                  <a:pt x="2" y="5"/>
                  <a:pt x="0" y="7"/>
                </a:cubicBezTo>
                <a:cubicBezTo>
                  <a:pt x="2" y="10"/>
                  <a:pt x="3" y="12"/>
                  <a:pt x="5" y="15"/>
                </a:cubicBezTo>
                <a:cubicBezTo>
                  <a:pt x="14" y="16"/>
                  <a:pt x="23" y="19"/>
                  <a:pt x="31" y="23"/>
                </a:cubicBezTo>
                <a:cubicBezTo>
                  <a:pt x="39" y="23"/>
                  <a:pt x="46" y="26"/>
                  <a:pt x="53" y="29"/>
                </a:cubicBezTo>
                <a:cubicBezTo>
                  <a:pt x="63" y="26"/>
                  <a:pt x="71" y="18"/>
                  <a:pt x="76" y="9"/>
                </a:cubicBezTo>
                <a:cubicBezTo>
                  <a:pt x="75" y="8"/>
                  <a:pt x="74" y="7"/>
                  <a:pt x="73" y="6"/>
                </a:cubicBezTo>
                <a:cubicBezTo>
                  <a:pt x="71" y="5"/>
                  <a:pt x="69" y="3"/>
                  <a:pt x="67" y="0"/>
                </a:cubicBezTo>
                <a:cubicBezTo>
                  <a:pt x="60" y="7"/>
                  <a:pt x="50" y="12"/>
                  <a:pt x="39" y="12"/>
                </a:cubicBezTo>
                <a:cubicBezTo>
                  <a:pt x="28" y="12"/>
                  <a:pt x="18" y="8"/>
                  <a:pt x="10" y="1"/>
                </a:cubicBezTo>
                <a:cubicBezTo>
                  <a:pt x="9" y="0"/>
                  <a:pt x="7" y="0"/>
                  <a:pt x="5" y="0"/>
                </a:cubicBezTo>
              </a:path>
            </a:pathLst>
          </a:custGeom>
          <a:solidFill>
            <a:srgbClr val="93D1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4" name="Freeform 52"/>
          <p:cNvSpPr>
            <a:spLocks noEditPoints="1"/>
          </p:cNvSpPr>
          <p:nvPr/>
        </p:nvSpPr>
        <p:spPr bwMode="auto">
          <a:xfrm>
            <a:off x="8128436" y="4822143"/>
            <a:ext cx="5159" cy="0"/>
          </a:xfrm>
          <a:custGeom>
            <a:avLst/>
            <a:gdLst>
              <a:gd name="T0" fmla="*/ 1 w 2"/>
              <a:gd name="T1" fmla="*/ 1 w 2"/>
              <a:gd name="T2" fmla="*/ 1 w 2"/>
              <a:gd name="T3" fmla="*/ 1 w 2"/>
              <a:gd name="T4" fmla="*/ 1 w 2"/>
              <a:gd name="T5" fmla="*/ 1 w 2"/>
              <a:gd name="T6" fmla="*/ 1 w 2"/>
              <a:gd name="T7" fmla="*/ 1 w 2"/>
              <a:gd name="T8" fmla="*/ 1 w 2"/>
              <a:gd name="T9" fmla="*/ 1 w 2"/>
              <a:gd name="T10" fmla="*/ 1 w 2"/>
              <a:gd name="T11" fmla="*/ 1 w 2"/>
              <a:gd name="T12" fmla="*/ 1 w 2"/>
              <a:gd name="T13" fmla="*/ 1 w 2"/>
              <a:gd name="T14" fmla="*/ 1 w 2"/>
              <a:gd name="T15" fmla="*/ 1 w 2"/>
              <a:gd name="T16" fmla="*/ 1 w 2"/>
              <a:gd name="T17" fmla="*/ 1 w 2"/>
              <a:gd name="T18" fmla="*/ 1 w 2"/>
              <a:gd name="T19" fmla="*/ 1 w 2"/>
              <a:gd name="T20" fmla="*/ 1 w 2"/>
              <a:gd name="T21" fmla="*/ 1 w 2"/>
              <a:gd name="T22" fmla="*/ 1 w 2"/>
              <a:gd name="T23" fmla="*/ 1 w 2"/>
              <a:gd name="T24" fmla="*/ 0 w 2"/>
              <a:gd name="T25" fmla="*/ 1 w 2"/>
              <a:gd name="T26" fmla="*/ 0 w 2"/>
              <a:gd name="T27" fmla="*/ 0 w 2"/>
              <a:gd name="T28" fmla="*/ 0 w 2"/>
              <a:gd name="T29" fmla="*/ 0 w 2"/>
              <a:gd name="T30" fmla="*/ 2 w 2"/>
              <a:gd name="T31" fmla="*/ 2 w 2"/>
              <a:gd name="T32" fmla="*/ 2 w 2"/>
              <a:gd name="T33" fmla="*/ 0 w 2"/>
              <a:gd name="T34" fmla="*/ 0 w 2"/>
              <a:gd name="T35" fmla="*/ 0 w 2"/>
              <a:gd name="T36" fmla="*/ 0 w 2"/>
              <a:gd name="T37" fmla="*/ 0 w 2"/>
              <a:gd name="T38" fmla="*/ 0 w 2"/>
              <a:gd name="T39" fmla="*/ 2 w 2"/>
              <a:gd name="T40" fmla="*/ 2 w 2"/>
              <a:gd name="T41" fmla="*/ 2 w 2"/>
              <a:gd name="T42" fmla="*/ 0 w 2"/>
              <a:gd name="T43" fmla="*/ 0 w 2"/>
              <a:gd name="T44" fmla="*/ 0 w 2"/>
              <a:gd name="T45" fmla="*/ 2 w 2"/>
              <a:gd name="T46" fmla="*/ 2 w 2"/>
              <a:gd name="T47" fmla="*/ 2 w 2"/>
              <a:gd name="T48" fmla="*/ 0 w 2"/>
              <a:gd name="T49" fmla="*/ 0 w 2"/>
              <a:gd name="T50" fmla="*/ 0 w 2"/>
              <a:gd name="T51" fmla="*/ 0 w 2"/>
              <a:gd name="T52" fmla="*/ 0 w 2"/>
              <a:gd name="T53" fmla="*/ 0 w 2"/>
              <a:gd name="T54" fmla="*/ 2 w 2"/>
              <a:gd name="T55" fmla="*/ 2 w 2"/>
              <a:gd name="T56"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 ang="0">
                <a:pos x="T43" y="0"/>
              </a:cxn>
              <a:cxn ang="0">
                <a:pos x="T44" y="0"/>
              </a:cxn>
              <a:cxn ang="0">
                <a:pos x="T45" y="0"/>
              </a:cxn>
              <a:cxn ang="0">
                <a:pos x="T46" y="0"/>
              </a:cxn>
              <a:cxn ang="0">
                <a:pos x="T47" y="0"/>
              </a:cxn>
              <a:cxn ang="0">
                <a:pos x="T48" y="0"/>
              </a:cxn>
              <a:cxn ang="0">
                <a:pos x="T49" y="0"/>
              </a:cxn>
              <a:cxn ang="0">
                <a:pos x="T50" y="0"/>
              </a:cxn>
              <a:cxn ang="0">
                <a:pos x="T51" y="0"/>
              </a:cxn>
              <a:cxn ang="0">
                <a:pos x="T52" y="0"/>
              </a:cxn>
              <a:cxn ang="0">
                <a:pos x="T53" y="0"/>
              </a:cxn>
              <a:cxn ang="0">
                <a:pos x="T54" y="0"/>
              </a:cxn>
              <a:cxn ang="0">
                <a:pos x="T55" y="0"/>
              </a:cxn>
              <a:cxn ang="0">
                <a:pos x="T56" y="0"/>
              </a:cxn>
            </a:cxnLst>
            <a:rect l="0" t="0" r="r" b="b"/>
            <a:pathLst>
              <a:path w="2">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1" y="0"/>
                </a:cubicBezTo>
                <a:cubicBezTo>
                  <a:pt x="0" y="0"/>
                  <a:pt x="0" y="0"/>
                  <a:pt x="0" y="0"/>
                </a:cubicBezTo>
                <a:moveTo>
                  <a:pt x="0" y="0"/>
                </a:moveTo>
                <a:cubicBezTo>
                  <a:pt x="0" y="0"/>
                  <a:pt x="0" y="0"/>
                  <a:pt x="0" y="0"/>
                </a:cubicBezTo>
                <a:cubicBezTo>
                  <a:pt x="0" y="0"/>
                  <a:pt x="0" y="0"/>
                  <a:pt x="0" y="0"/>
                </a:cubicBezTo>
                <a:moveTo>
                  <a:pt x="2" y="0"/>
                </a:moveTo>
                <a:cubicBezTo>
                  <a:pt x="2" y="0"/>
                  <a:pt x="2" y="0"/>
                  <a:pt x="2" y="0"/>
                </a:cubicBezTo>
                <a:cubicBezTo>
                  <a:pt x="2" y="0"/>
                  <a:pt x="2" y="0"/>
                  <a:pt x="2"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2" y="0"/>
                </a:moveTo>
                <a:cubicBezTo>
                  <a:pt x="2" y="0"/>
                  <a:pt x="2" y="0"/>
                  <a:pt x="2" y="0"/>
                </a:cubicBezTo>
                <a:cubicBezTo>
                  <a:pt x="2" y="0"/>
                  <a:pt x="2" y="0"/>
                  <a:pt x="2" y="0"/>
                </a:cubicBezTo>
                <a:moveTo>
                  <a:pt x="0" y="0"/>
                </a:moveTo>
                <a:cubicBezTo>
                  <a:pt x="0" y="0"/>
                  <a:pt x="0" y="0"/>
                  <a:pt x="0" y="0"/>
                </a:cubicBezTo>
                <a:cubicBezTo>
                  <a:pt x="0" y="0"/>
                  <a:pt x="0" y="0"/>
                  <a:pt x="0" y="0"/>
                </a:cubicBezTo>
                <a:moveTo>
                  <a:pt x="2" y="0"/>
                </a:moveTo>
                <a:cubicBezTo>
                  <a:pt x="2" y="0"/>
                  <a:pt x="2" y="0"/>
                  <a:pt x="2" y="0"/>
                </a:cubicBezTo>
                <a:cubicBezTo>
                  <a:pt x="2" y="0"/>
                  <a:pt x="2" y="0"/>
                  <a:pt x="2"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2" y="0"/>
                </a:moveTo>
                <a:cubicBezTo>
                  <a:pt x="2" y="0"/>
                  <a:pt x="2" y="0"/>
                  <a:pt x="2" y="0"/>
                </a:cubicBezTo>
                <a:cubicBezTo>
                  <a:pt x="2" y="0"/>
                  <a:pt x="2" y="0"/>
                  <a:pt x="2" y="0"/>
                </a:cubicBezTo>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5" name="Freeform 53"/>
          <p:cNvSpPr/>
          <p:nvPr/>
        </p:nvSpPr>
        <p:spPr bwMode="auto">
          <a:xfrm>
            <a:off x="7999444" y="4752488"/>
            <a:ext cx="18058" cy="18058"/>
          </a:xfrm>
          <a:custGeom>
            <a:avLst/>
            <a:gdLst>
              <a:gd name="T0" fmla="*/ 1 w 6"/>
              <a:gd name="T1" fmla="*/ 0 h 6"/>
              <a:gd name="T2" fmla="*/ 0 w 6"/>
              <a:gd name="T3" fmla="*/ 0 h 6"/>
              <a:gd name="T4" fmla="*/ 6 w 6"/>
              <a:gd name="T5" fmla="*/ 6 h 6"/>
              <a:gd name="T6" fmla="*/ 1 w 6"/>
              <a:gd name="T7" fmla="*/ 0 h 6"/>
            </a:gdLst>
            <a:ahLst/>
            <a:cxnLst>
              <a:cxn ang="0">
                <a:pos x="T0" y="T1"/>
              </a:cxn>
              <a:cxn ang="0">
                <a:pos x="T2" y="T3"/>
              </a:cxn>
              <a:cxn ang="0">
                <a:pos x="T4" y="T5"/>
              </a:cxn>
              <a:cxn ang="0">
                <a:pos x="T6" y="T7"/>
              </a:cxn>
            </a:cxnLst>
            <a:rect l="0" t="0" r="r" b="b"/>
            <a:pathLst>
              <a:path w="6" h="6">
                <a:moveTo>
                  <a:pt x="1" y="0"/>
                </a:moveTo>
                <a:cubicBezTo>
                  <a:pt x="1" y="0"/>
                  <a:pt x="0" y="0"/>
                  <a:pt x="0" y="0"/>
                </a:cubicBezTo>
                <a:cubicBezTo>
                  <a:pt x="2" y="3"/>
                  <a:pt x="4" y="5"/>
                  <a:pt x="6" y="6"/>
                </a:cubicBezTo>
                <a:cubicBezTo>
                  <a:pt x="4" y="4"/>
                  <a:pt x="2" y="2"/>
                  <a:pt x="1" y="0"/>
                </a:cubicBezTo>
              </a:path>
            </a:pathLst>
          </a:custGeom>
          <a:solidFill>
            <a:srgbClr val="BBE3F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6" name="Freeform 54"/>
          <p:cNvSpPr/>
          <p:nvPr/>
        </p:nvSpPr>
        <p:spPr bwMode="auto">
          <a:xfrm>
            <a:off x="8003314" y="4718950"/>
            <a:ext cx="255404" cy="103193"/>
          </a:xfrm>
          <a:custGeom>
            <a:avLst/>
            <a:gdLst>
              <a:gd name="T0" fmla="*/ 8 w 84"/>
              <a:gd name="T1" fmla="*/ 0 h 34"/>
              <a:gd name="T2" fmla="*/ 0 w 84"/>
              <a:gd name="T3" fmla="*/ 11 h 34"/>
              <a:gd name="T4" fmla="*/ 5 w 84"/>
              <a:gd name="T5" fmla="*/ 17 h 34"/>
              <a:gd name="T6" fmla="*/ 8 w 84"/>
              <a:gd name="T7" fmla="*/ 20 h 34"/>
              <a:gd name="T8" fmla="*/ 8 w 84"/>
              <a:gd name="T9" fmla="*/ 20 h 34"/>
              <a:gd name="T10" fmla="*/ 41 w 84"/>
              <a:gd name="T11" fmla="*/ 34 h 34"/>
              <a:gd name="T12" fmla="*/ 41 w 84"/>
              <a:gd name="T13" fmla="*/ 34 h 34"/>
              <a:gd name="T14" fmla="*/ 41 w 84"/>
              <a:gd name="T15" fmla="*/ 34 h 34"/>
              <a:gd name="T16" fmla="*/ 41 w 84"/>
              <a:gd name="T17" fmla="*/ 34 h 34"/>
              <a:gd name="T18" fmla="*/ 41 w 84"/>
              <a:gd name="T19" fmla="*/ 34 h 34"/>
              <a:gd name="T20" fmla="*/ 41 w 84"/>
              <a:gd name="T21" fmla="*/ 34 h 34"/>
              <a:gd name="T22" fmla="*/ 41 w 84"/>
              <a:gd name="T23" fmla="*/ 34 h 34"/>
              <a:gd name="T24" fmla="*/ 41 w 84"/>
              <a:gd name="T25" fmla="*/ 34 h 34"/>
              <a:gd name="T26" fmla="*/ 41 w 84"/>
              <a:gd name="T27" fmla="*/ 34 h 34"/>
              <a:gd name="T28" fmla="*/ 41 w 84"/>
              <a:gd name="T29" fmla="*/ 34 h 34"/>
              <a:gd name="T30" fmla="*/ 41 w 84"/>
              <a:gd name="T31" fmla="*/ 34 h 34"/>
              <a:gd name="T32" fmla="*/ 41 w 84"/>
              <a:gd name="T33" fmla="*/ 34 h 34"/>
              <a:gd name="T34" fmla="*/ 41 w 84"/>
              <a:gd name="T35" fmla="*/ 34 h 34"/>
              <a:gd name="T36" fmla="*/ 42 w 84"/>
              <a:gd name="T37" fmla="*/ 34 h 34"/>
              <a:gd name="T38" fmla="*/ 42 w 84"/>
              <a:gd name="T39" fmla="*/ 34 h 34"/>
              <a:gd name="T40" fmla="*/ 42 w 84"/>
              <a:gd name="T41" fmla="*/ 34 h 34"/>
              <a:gd name="T42" fmla="*/ 42 w 84"/>
              <a:gd name="T43" fmla="*/ 34 h 34"/>
              <a:gd name="T44" fmla="*/ 42 w 84"/>
              <a:gd name="T45" fmla="*/ 34 h 34"/>
              <a:gd name="T46" fmla="*/ 42 w 84"/>
              <a:gd name="T47" fmla="*/ 34 h 34"/>
              <a:gd name="T48" fmla="*/ 42 w 84"/>
              <a:gd name="T49" fmla="*/ 34 h 34"/>
              <a:gd name="T50" fmla="*/ 42 w 84"/>
              <a:gd name="T51" fmla="*/ 34 h 34"/>
              <a:gd name="T52" fmla="*/ 42 w 84"/>
              <a:gd name="T53" fmla="*/ 34 h 34"/>
              <a:gd name="T54" fmla="*/ 42 w 84"/>
              <a:gd name="T55" fmla="*/ 34 h 34"/>
              <a:gd name="T56" fmla="*/ 42 w 84"/>
              <a:gd name="T57" fmla="*/ 34 h 34"/>
              <a:gd name="T58" fmla="*/ 42 w 84"/>
              <a:gd name="T59" fmla="*/ 34 h 34"/>
              <a:gd name="T60" fmla="*/ 42 w 84"/>
              <a:gd name="T61" fmla="*/ 34 h 34"/>
              <a:gd name="T62" fmla="*/ 42 w 84"/>
              <a:gd name="T63" fmla="*/ 34 h 34"/>
              <a:gd name="T64" fmla="*/ 42 w 84"/>
              <a:gd name="T65" fmla="*/ 34 h 34"/>
              <a:gd name="T66" fmla="*/ 42 w 84"/>
              <a:gd name="T67" fmla="*/ 34 h 34"/>
              <a:gd name="T68" fmla="*/ 42 w 84"/>
              <a:gd name="T69" fmla="*/ 34 h 34"/>
              <a:gd name="T70" fmla="*/ 42 w 84"/>
              <a:gd name="T71" fmla="*/ 34 h 34"/>
              <a:gd name="T72" fmla="*/ 43 w 84"/>
              <a:gd name="T73" fmla="*/ 34 h 34"/>
              <a:gd name="T74" fmla="*/ 43 w 84"/>
              <a:gd name="T75" fmla="*/ 34 h 34"/>
              <a:gd name="T76" fmla="*/ 43 w 84"/>
              <a:gd name="T77" fmla="*/ 34 h 34"/>
              <a:gd name="T78" fmla="*/ 43 w 84"/>
              <a:gd name="T79" fmla="*/ 34 h 34"/>
              <a:gd name="T80" fmla="*/ 43 w 84"/>
              <a:gd name="T81" fmla="*/ 34 h 34"/>
              <a:gd name="T82" fmla="*/ 43 w 84"/>
              <a:gd name="T83" fmla="*/ 34 h 34"/>
              <a:gd name="T84" fmla="*/ 43 w 84"/>
              <a:gd name="T85" fmla="*/ 34 h 34"/>
              <a:gd name="T86" fmla="*/ 43 w 84"/>
              <a:gd name="T87" fmla="*/ 34 h 34"/>
              <a:gd name="T88" fmla="*/ 74 w 84"/>
              <a:gd name="T89" fmla="*/ 22 h 34"/>
              <a:gd name="T90" fmla="*/ 74 w 84"/>
              <a:gd name="T91" fmla="*/ 22 h 34"/>
              <a:gd name="T92" fmla="*/ 84 w 84"/>
              <a:gd name="T93" fmla="*/ 11 h 34"/>
              <a:gd name="T94" fmla="*/ 74 w 84"/>
              <a:gd name="T95" fmla="*/ 2 h 34"/>
              <a:gd name="T96" fmla="*/ 42 w 84"/>
              <a:gd name="T97" fmla="*/ 14 h 34"/>
              <a:gd name="T98" fmla="*/ 8 w 84"/>
              <a:gd name="T9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 h="34">
                <a:moveTo>
                  <a:pt x="8" y="0"/>
                </a:moveTo>
                <a:cubicBezTo>
                  <a:pt x="6" y="4"/>
                  <a:pt x="3" y="8"/>
                  <a:pt x="0" y="11"/>
                </a:cubicBezTo>
                <a:cubicBezTo>
                  <a:pt x="1" y="13"/>
                  <a:pt x="3" y="15"/>
                  <a:pt x="5" y="17"/>
                </a:cubicBezTo>
                <a:cubicBezTo>
                  <a:pt x="6" y="18"/>
                  <a:pt x="7" y="19"/>
                  <a:pt x="8" y="20"/>
                </a:cubicBezTo>
                <a:cubicBezTo>
                  <a:pt x="8" y="20"/>
                  <a:pt x="8" y="20"/>
                  <a:pt x="8" y="20"/>
                </a:cubicBezTo>
                <a:cubicBezTo>
                  <a:pt x="16" y="29"/>
                  <a:pt x="28"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55" y="34"/>
                  <a:pt x="65" y="29"/>
                  <a:pt x="74" y="22"/>
                </a:cubicBezTo>
                <a:cubicBezTo>
                  <a:pt x="74" y="22"/>
                  <a:pt x="74" y="22"/>
                  <a:pt x="74" y="22"/>
                </a:cubicBezTo>
                <a:cubicBezTo>
                  <a:pt x="78" y="19"/>
                  <a:pt x="81" y="15"/>
                  <a:pt x="84" y="11"/>
                </a:cubicBezTo>
                <a:cubicBezTo>
                  <a:pt x="80" y="9"/>
                  <a:pt x="76" y="6"/>
                  <a:pt x="74" y="2"/>
                </a:cubicBezTo>
                <a:cubicBezTo>
                  <a:pt x="65" y="9"/>
                  <a:pt x="54" y="14"/>
                  <a:pt x="42" y="14"/>
                </a:cubicBezTo>
                <a:cubicBezTo>
                  <a:pt x="29" y="14"/>
                  <a:pt x="17" y="9"/>
                  <a:pt x="8" y="0"/>
                </a:cubicBezTo>
              </a:path>
            </a:pathLst>
          </a:custGeom>
          <a:solidFill>
            <a:schemeClr val="accent4">
              <a:lumMod val="60000"/>
              <a:lumOff val="40000"/>
            </a:schemeClr>
          </a:solidFill>
          <a:ln>
            <a:noFill/>
          </a:ln>
        </p:spPr>
        <p:txBody>
          <a:bodyPr vert="horz" wrap="square" lIns="96435" tIns="48218" rIns="96435" bIns="48218" numCol="1" anchor="t" anchorCtr="0" compatLnSpc="1"/>
          <a:lstStyle/>
          <a:p>
            <a:endParaRPr lang="en-US"/>
          </a:p>
        </p:txBody>
      </p:sp>
      <p:sp>
        <p:nvSpPr>
          <p:cNvPr id="87" name="Freeform 55"/>
          <p:cNvSpPr/>
          <p:nvPr/>
        </p:nvSpPr>
        <p:spPr bwMode="auto">
          <a:xfrm>
            <a:off x="7722111" y="4733138"/>
            <a:ext cx="89004" cy="58047"/>
          </a:xfrm>
          <a:custGeom>
            <a:avLst/>
            <a:gdLst>
              <a:gd name="T0" fmla="*/ 18 w 29"/>
              <a:gd name="T1" fmla="*/ 0 h 19"/>
              <a:gd name="T2" fmla="*/ 0 w 29"/>
              <a:gd name="T3" fmla="*/ 11 h 19"/>
              <a:gd name="T4" fmla="*/ 19 w 29"/>
              <a:gd name="T5" fmla="*/ 19 h 19"/>
              <a:gd name="T6" fmla="*/ 24 w 29"/>
              <a:gd name="T7" fmla="*/ 13 h 19"/>
              <a:gd name="T8" fmla="*/ 24 w 29"/>
              <a:gd name="T9" fmla="*/ 13 h 19"/>
              <a:gd name="T10" fmla="*/ 29 w 29"/>
              <a:gd name="T11" fmla="*/ 6 h 19"/>
              <a:gd name="T12" fmla="*/ 18 w 29"/>
              <a:gd name="T13" fmla="*/ 0 h 19"/>
              <a:gd name="T14" fmla="*/ 18 w 29"/>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9">
                <a:moveTo>
                  <a:pt x="18" y="0"/>
                </a:moveTo>
                <a:cubicBezTo>
                  <a:pt x="13" y="4"/>
                  <a:pt x="7" y="8"/>
                  <a:pt x="0" y="11"/>
                </a:cubicBezTo>
                <a:cubicBezTo>
                  <a:pt x="7" y="13"/>
                  <a:pt x="13" y="16"/>
                  <a:pt x="19" y="19"/>
                </a:cubicBezTo>
                <a:cubicBezTo>
                  <a:pt x="21" y="17"/>
                  <a:pt x="23" y="15"/>
                  <a:pt x="24" y="13"/>
                </a:cubicBezTo>
                <a:cubicBezTo>
                  <a:pt x="24" y="13"/>
                  <a:pt x="24" y="13"/>
                  <a:pt x="24" y="13"/>
                </a:cubicBezTo>
                <a:cubicBezTo>
                  <a:pt x="26" y="11"/>
                  <a:pt x="28" y="8"/>
                  <a:pt x="29" y="6"/>
                </a:cubicBezTo>
                <a:cubicBezTo>
                  <a:pt x="25" y="4"/>
                  <a:pt x="21" y="2"/>
                  <a:pt x="18" y="0"/>
                </a:cubicBezTo>
                <a:cubicBezTo>
                  <a:pt x="18" y="0"/>
                  <a:pt x="18" y="0"/>
                  <a:pt x="18" y="0"/>
                </a:cubicBezTo>
              </a:path>
            </a:pathLst>
          </a:custGeom>
          <a:solidFill>
            <a:srgbClr val="93D1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8" name="Freeform 56"/>
          <p:cNvSpPr/>
          <p:nvPr/>
        </p:nvSpPr>
        <p:spPr bwMode="auto">
          <a:xfrm>
            <a:off x="7777578" y="47331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BBE3F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9" name="Freeform 57"/>
          <p:cNvSpPr/>
          <p:nvPr/>
        </p:nvSpPr>
        <p:spPr bwMode="auto">
          <a:xfrm>
            <a:off x="7777578" y="4712500"/>
            <a:ext cx="49017" cy="42568"/>
          </a:xfrm>
          <a:custGeom>
            <a:avLst/>
            <a:gdLst>
              <a:gd name="T0" fmla="*/ 6 w 16"/>
              <a:gd name="T1" fmla="*/ 0 h 14"/>
              <a:gd name="T2" fmla="*/ 0 w 16"/>
              <a:gd name="T3" fmla="*/ 7 h 14"/>
              <a:gd name="T4" fmla="*/ 0 w 16"/>
              <a:gd name="T5" fmla="*/ 7 h 14"/>
              <a:gd name="T6" fmla="*/ 11 w 16"/>
              <a:gd name="T7" fmla="*/ 13 h 14"/>
              <a:gd name="T8" fmla="*/ 16 w 16"/>
              <a:gd name="T9" fmla="*/ 14 h 14"/>
              <a:gd name="T10" fmla="*/ 6 w 16"/>
              <a:gd name="T11" fmla="*/ 0 h 14"/>
            </a:gdLst>
            <a:ahLst/>
            <a:cxnLst>
              <a:cxn ang="0">
                <a:pos x="T0" y="T1"/>
              </a:cxn>
              <a:cxn ang="0">
                <a:pos x="T2" y="T3"/>
              </a:cxn>
              <a:cxn ang="0">
                <a:pos x="T4" y="T5"/>
              </a:cxn>
              <a:cxn ang="0">
                <a:pos x="T6" y="T7"/>
              </a:cxn>
              <a:cxn ang="0">
                <a:pos x="T8" y="T9"/>
              </a:cxn>
              <a:cxn ang="0">
                <a:pos x="T10" y="T11"/>
              </a:cxn>
            </a:cxnLst>
            <a:rect l="0" t="0" r="r" b="b"/>
            <a:pathLst>
              <a:path w="16" h="14">
                <a:moveTo>
                  <a:pt x="6" y="0"/>
                </a:moveTo>
                <a:cubicBezTo>
                  <a:pt x="5" y="2"/>
                  <a:pt x="2" y="5"/>
                  <a:pt x="0" y="7"/>
                </a:cubicBezTo>
                <a:cubicBezTo>
                  <a:pt x="0" y="7"/>
                  <a:pt x="0" y="7"/>
                  <a:pt x="0" y="7"/>
                </a:cubicBezTo>
                <a:cubicBezTo>
                  <a:pt x="3" y="9"/>
                  <a:pt x="7" y="11"/>
                  <a:pt x="11" y="13"/>
                </a:cubicBezTo>
                <a:cubicBezTo>
                  <a:pt x="13" y="13"/>
                  <a:pt x="15" y="13"/>
                  <a:pt x="16" y="14"/>
                </a:cubicBezTo>
                <a:cubicBezTo>
                  <a:pt x="12" y="10"/>
                  <a:pt x="9" y="5"/>
                  <a:pt x="6" y="0"/>
                </a:cubicBezTo>
              </a:path>
            </a:pathLst>
          </a:custGeom>
          <a:solidFill>
            <a:srgbClr val="93D1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0" name="Freeform 58"/>
          <p:cNvSpPr>
            <a:spLocks noEditPoints="1"/>
          </p:cNvSpPr>
          <p:nvPr/>
        </p:nvSpPr>
        <p:spPr bwMode="auto">
          <a:xfrm>
            <a:off x="8649563" y="4587377"/>
            <a:ext cx="0" cy="2580"/>
          </a:xfrm>
          <a:custGeom>
            <a:avLst/>
            <a:gdLst>
              <a:gd name="T0" fmla="*/ 1 h 1"/>
              <a:gd name="T1" fmla="*/ 1 h 1"/>
              <a:gd name="T2" fmla="*/ 1 h 1"/>
              <a:gd name="T3" fmla="*/ 1 h 1"/>
              <a:gd name="T4" fmla="*/ 1 h 1"/>
              <a:gd name="T5" fmla="*/ 1 h 1"/>
              <a:gd name="T6" fmla="*/ 1 h 1"/>
              <a:gd name="T7" fmla="*/ 1 h 1"/>
              <a:gd name="T8" fmla="*/ 1 h 1"/>
              <a:gd name="T9" fmla="*/ 0 h 1"/>
              <a:gd name="T10" fmla="*/ 0 h 1"/>
              <a:gd name="T11" fmla="*/ 0 h 1"/>
              <a:gd name="T12" fmla="*/ 0 h 1"/>
              <a:gd name="T13" fmla="*/ 0 h 1"/>
              <a:gd name="T14" fmla="*/ 0 h 1"/>
              <a:gd name="T15" fmla="*/ 0 h 1"/>
              <a:gd name="T16" fmla="*/ 0 h 1"/>
              <a:gd name="T17" fmla="*/ 0 h 1"/>
              <a:gd name="T18" fmla="*/ 0 h 1"/>
              <a:gd name="T19" fmla="*/ 0 h 1"/>
              <a:gd name="T20" fmla="*/ 0 h 1"/>
              <a:gd name="T21" fmla="*/ 0 h 1"/>
              <a:gd name="T22" fmla="*/ 0 h 1"/>
              <a:gd name="T23" fmla="*/ 0 h 1"/>
              <a:gd name="T24" fmla="*/ 0 h 1"/>
              <a:gd name="T25" fmla="*/ 0 h 1"/>
              <a:gd name="T26" fmla="*/ 0 h 1"/>
              <a:gd name="T27" fmla="*/ 0 h 1"/>
              <a:gd name="T28" fmla="*/ 0 h 1"/>
              <a:gd name="T29" fmla="*/ 0 h 1"/>
              <a:gd name="T30" fmla="*/ 0 h 1"/>
              <a:gd name="T31" fmla="*/ 0 h 1"/>
              <a:gd name="T32" fmla="*/ 0 h 1"/>
              <a:gd name="T33" fmla="*/ 0 h 1"/>
              <a:gd name="T34" fmla="*/ 0 h 1"/>
              <a:gd name="T35"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 ang="0">
                <a:pos x="0" y="T32"/>
              </a:cxn>
              <a:cxn ang="0">
                <a:pos x="0" y="T33"/>
              </a:cxn>
              <a:cxn ang="0">
                <a:pos x="0" y="T34"/>
              </a:cxn>
              <a:cxn ang="0">
                <a:pos x="0" y="T35"/>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1" name="Freeform 59"/>
          <p:cNvSpPr/>
          <p:nvPr/>
        </p:nvSpPr>
        <p:spPr bwMode="auto">
          <a:xfrm>
            <a:off x="8631506" y="4556420"/>
            <a:ext cx="18058" cy="73526"/>
          </a:xfrm>
          <a:custGeom>
            <a:avLst/>
            <a:gdLst>
              <a:gd name="T0" fmla="*/ 3 w 6"/>
              <a:gd name="T1" fmla="*/ 0 h 24"/>
              <a:gd name="T2" fmla="*/ 0 w 6"/>
              <a:gd name="T3" fmla="*/ 5 h 24"/>
              <a:gd name="T4" fmla="*/ 2 w 6"/>
              <a:gd name="T5" fmla="*/ 17 h 24"/>
              <a:gd name="T6" fmla="*/ 1 w 6"/>
              <a:gd name="T7" fmla="*/ 24 h 24"/>
              <a:gd name="T8" fmla="*/ 6 w 6"/>
              <a:gd name="T9" fmla="*/ 11 h 24"/>
              <a:gd name="T10" fmla="*/ 6 w 6"/>
              <a:gd name="T11" fmla="*/ 11 h 24"/>
              <a:gd name="T12" fmla="*/ 6 w 6"/>
              <a:gd name="T13" fmla="*/ 11 h 24"/>
              <a:gd name="T14" fmla="*/ 6 w 6"/>
              <a:gd name="T15" fmla="*/ 11 h 24"/>
              <a:gd name="T16" fmla="*/ 6 w 6"/>
              <a:gd name="T17" fmla="*/ 11 h 24"/>
              <a:gd name="T18" fmla="*/ 6 w 6"/>
              <a:gd name="T19" fmla="*/ 11 h 24"/>
              <a:gd name="T20" fmla="*/ 6 w 6"/>
              <a:gd name="T21" fmla="*/ 10 h 24"/>
              <a:gd name="T22" fmla="*/ 6 w 6"/>
              <a:gd name="T23" fmla="*/ 10 h 24"/>
              <a:gd name="T24" fmla="*/ 6 w 6"/>
              <a:gd name="T25" fmla="*/ 10 h 24"/>
              <a:gd name="T26" fmla="*/ 6 w 6"/>
              <a:gd name="T27" fmla="*/ 10 h 24"/>
              <a:gd name="T28" fmla="*/ 6 w 6"/>
              <a:gd name="T29" fmla="*/ 10 h 24"/>
              <a:gd name="T30" fmla="*/ 6 w 6"/>
              <a:gd name="T31" fmla="*/ 10 h 24"/>
              <a:gd name="T32" fmla="*/ 6 w 6"/>
              <a:gd name="T33" fmla="*/ 10 h 24"/>
              <a:gd name="T34" fmla="*/ 6 w 6"/>
              <a:gd name="T35" fmla="*/ 10 h 24"/>
              <a:gd name="T36" fmla="*/ 6 w 6"/>
              <a:gd name="T37" fmla="*/ 10 h 24"/>
              <a:gd name="T38" fmla="*/ 6 w 6"/>
              <a:gd name="T39" fmla="*/ 10 h 24"/>
              <a:gd name="T40" fmla="*/ 6 w 6"/>
              <a:gd name="T41" fmla="*/ 10 h 24"/>
              <a:gd name="T42" fmla="*/ 6 w 6"/>
              <a:gd name="T43" fmla="*/ 10 h 24"/>
              <a:gd name="T44" fmla="*/ 6 w 6"/>
              <a:gd name="T45" fmla="*/ 10 h 24"/>
              <a:gd name="T46" fmla="*/ 6 w 6"/>
              <a:gd name="T47" fmla="*/ 10 h 24"/>
              <a:gd name="T48" fmla="*/ 6 w 6"/>
              <a:gd name="T49" fmla="*/ 10 h 24"/>
              <a:gd name="T50" fmla="*/ 6 w 6"/>
              <a:gd name="T51" fmla="*/ 10 h 24"/>
              <a:gd name="T52" fmla="*/ 6 w 6"/>
              <a:gd name="T53" fmla="*/ 10 h 24"/>
              <a:gd name="T54" fmla="*/ 6 w 6"/>
              <a:gd name="T55" fmla="*/ 10 h 24"/>
              <a:gd name="T56" fmla="*/ 6 w 6"/>
              <a:gd name="T57" fmla="*/ 10 h 24"/>
              <a:gd name="T58" fmla="*/ 6 w 6"/>
              <a:gd name="T59" fmla="*/ 10 h 24"/>
              <a:gd name="T60" fmla="*/ 3 w 6"/>
              <a:gd name="T6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 h="24">
                <a:moveTo>
                  <a:pt x="3" y="0"/>
                </a:moveTo>
                <a:cubicBezTo>
                  <a:pt x="3" y="2"/>
                  <a:pt x="1" y="4"/>
                  <a:pt x="0" y="5"/>
                </a:cubicBezTo>
                <a:cubicBezTo>
                  <a:pt x="1" y="9"/>
                  <a:pt x="2" y="13"/>
                  <a:pt x="2" y="17"/>
                </a:cubicBezTo>
                <a:cubicBezTo>
                  <a:pt x="2" y="20"/>
                  <a:pt x="2" y="22"/>
                  <a:pt x="1" y="24"/>
                </a:cubicBezTo>
                <a:cubicBezTo>
                  <a:pt x="4" y="20"/>
                  <a:pt x="6" y="16"/>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6" y="11"/>
                  <a:pt x="6" y="11"/>
                </a:cubicBezTo>
                <a:cubicBezTo>
                  <a:pt x="6" y="11"/>
                  <a:pt x="6" y="11"/>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10"/>
                  <a:pt x="6" y="10"/>
                  <a:pt x="6" y="10"/>
                </a:cubicBezTo>
                <a:cubicBezTo>
                  <a:pt x="6" y="6"/>
                  <a:pt x="5" y="3"/>
                  <a:pt x="3"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92" name="Freeform 60"/>
          <p:cNvSpPr/>
          <p:nvPr/>
        </p:nvSpPr>
        <p:spPr bwMode="auto">
          <a:xfrm>
            <a:off x="4373477" y="3330996"/>
            <a:ext cx="1725914" cy="1347967"/>
          </a:xfrm>
          <a:custGeom>
            <a:avLst/>
            <a:gdLst>
              <a:gd name="T0" fmla="*/ 669 w 1338"/>
              <a:gd name="T1" fmla="*/ 0 h 1045"/>
              <a:gd name="T2" fmla="*/ 1338 w 1338"/>
              <a:gd name="T3" fmla="*/ 1045 h 1045"/>
              <a:gd name="T4" fmla="*/ 0 w 1338"/>
              <a:gd name="T5" fmla="*/ 1045 h 1045"/>
              <a:gd name="T6" fmla="*/ 669 w 1338"/>
              <a:gd name="T7" fmla="*/ 0 h 1045"/>
            </a:gdLst>
            <a:ahLst/>
            <a:cxnLst>
              <a:cxn ang="0">
                <a:pos x="T0" y="T1"/>
              </a:cxn>
              <a:cxn ang="0">
                <a:pos x="T2" y="T3"/>
              </a:cxn>
              <a:cxn ang="0">
                <a:pos x="T4" y="T5"/>
              </a:cxn>
              <a:cxn ang="0">
                <a:pos x="T6" y="T7"/>
              </a:cxn>
            </a:cxnLst>
            <a:rect l="0" t="0" r="r" b="b"/>
            <a:pathLst>
              <a:path w="1338" h="1045">
                <a:moveTo>
                  <a:pt x="669" y="0"/>
                </a:moveTo>
                <a:lnTo>
                  <a:pt x="1338" y="1045"/>
                </a:lnTo>
                <a:lnTo>
                  <a:pt x="0" y="1045"/>
                </a:lnTo>
                <a:lnTo>
                  <a:pt x="669" y="0"/>
                </a:ln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93" name="Freeform 61"/>
          <p:cNvSpPr/>
          <p:nvPr/>
        </p:nvSpPr>
        <p:spPr bwMode="auto">
          <a:xfrm>
            <a:off x="4373477" y="3330996"/>
            <a:ext cx="1725914" cy="1347967"/>
          </a:xfrm>
          <a:custGeom>
            <a:avLst/>
            <a:gdLst>
              <a:gd name="T0" fmla="*/ 669 w 1338"/>
              <a:gd name="T1" fmla="*/ 0 h 1045"/>
              <a:gd name="T2" fmla="*/ 1338 w 1338"/>
              <a:gd name="T3" fmla="*/ 1045 h 1045"/>
              <a:gd name="T4" fmla="*/ 0 w 1338"/>
              <a:gd name="T5" fmla="*/ 1045 h 1045"/>
              <a:gd name="T6" fmla="*/ 669 w 1338"/>
              <a:gd name="T7" fmla="*/ 0 h 1045"/>
            </a:gdLst>
            <a:ahLst/>
            <a:cxnLst>
              <a:cxn ang="0">
                <a:pos x="T0" y="T1"/>
              </a:cxn>
              <a:cxn ang="0">
                <a:pos x="T2" y="T3"/>
              </a:cxn>
              <a:cxn ang="0">
                <a:pos x="T4" y="T5"/>
              </a:cxn>
              <a:cxn ang="0">
                <a:pos x="T6" y="T7"/>
              </a:cxn>
            </a:cxnLst>
            <a:rect l="0" t="0" r="r" b="b"/>
            <a:pathLst>
              <a:path w="1338" h="1045">
                <a:moveTo>
                  <a:pt x="669" y="0"/>
                </a:moveTo>
                <a:lnTo>
                  <a:pt x="1338" y="1045"/>
                </a:lnTo>
                <a:lnTo>
                  <a:pt x="0" y="1045"/>
                </a:lnTo>
                <a:lnTo>
                  <a:pt x="6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4" name="Freeform 62"/>
          <p:cNvSpPr/>
          <p:nvPr/>
        </p:nvSpPr>
        <p:spPr bwMode="auto">
          <a:xfrm>
            <a:off x="5157749" y="3330996"/>
            <a:ext cx="941642" cy="1347967"/>
          </a:xfrm>
          <a:custGeom>
            <a:avLst/>
            <a:gdLst>
              <a:gd name="T0" fmla="*/ 61 w 730"/>
              <a:gd name="T1" fmla="*/ 0 h 1045"/>
              <a:gd name="T2" fmla="*/ 0 w 730"/>
              <a:gd name="T3" fmla="*/ 94 h 1045"/>
              <a:gd name="T4" fmla="*/ 610 w 730"/>
              <a:gd name="T5" fmla="*/ 1045 h 1045"/>
              <a:gd name="T6" fmla="*/ 730 w 730"/>
              <a:gd name="T7" fmla="*/ 1045 h 1045"/>
              <a:gd name="T8" fmla="*/ 61 w 730"/>
              <a:gd name="T9" fmla="*/ 0 h 1045"/>
            </a:gdLst>
            <a:ahLst/>
            <a:cxnLst>
              <a:cxn ang="0">
                <a:pos x="T0" y="T1"/>
              </a:cxn>
              <a:cxn ang="0">
                <a:pos x="T2" y="T3"/>
              </a:cxn>
              <a:cxn ang="0">
                <a:pos x="T4" y="T5"/>
              </a:cxn>
              <a:cxn ang="0">
                <a:pos x="T6" y="T7"/>
              </a:cxn>
              <a:cxn ang="0">
                <a:pos x="T8" y="T9"/>
              </a:cxn>
            </a:cxnLst>
            <a:rect l="0" t="0" r="r" b="b"/>
            <a:pathLst>
              <a:path w="730" h="1045">
                <a:moveTo>
                  <a:pt x="61" y="0"/>
                </a:moveTo>
                <a:lnTo>
                  <a:pt x="0" y="94"/>
                </a:lnTo>
                <a:lnTo>
                  <a:pt x="610" y="1045"/>
                </a:lnTo>
                <a:lnTo>
                  <a:pt x="730" y="1045"/>
                </a:lnTo>
                <a:lnTo>
                  <a:pt x="61" y="0"/>
                </a:ln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95" name="Freeform 63"/>
          <p:cNvSpPr/>
          <p:nvPr/>
        </p:nvSpPr>
        <p:spPr bwMode="auto">
          <a:xfrm>
            <a:off x="5157749" y="3330996"/>
            <a:ext cx="941642" cy="1347967"/>
          </a:xfrm>
          <a:custGeom>
            <a:avLst/>
            <a:gdLst>
              <a:gd name="T0" fmla="*/ 61 w 730"/>
              <a:gd name="T1" fmla="*/ 0 h 1045"/>
              <a:gd name="T2" fmla="*/ 0 w 730"/>
              <a:gd name="T3" fmla="*/ 94 h 1045"/>
              <a:gd name="T4" fmla="*/ 610 w 730"/>
              <a:gd name="T5" fmla="*/ 1045 h 1045"/>
              <a:gd name="T6" fmla="*/ 730 w 730"/>
              <a:gd name="T7" fmla="*/ 1045 h 1045"/>
              <a:gd name="T8" fmla="*/ 61 w 730"/>
              <a:gd name="T9" fmla="*/ 0 h 1045"/>
            </a:gdLst>
            <a:ahLst/>
            <a:cxnLst>
              <a:cxn ang="0">
                <a:pos x="T0" y="T1"/>
              </a:cxn>
              <a:cxn ang="0">
                <a:pos x="T2" y="T3"/>
              </a:cxn>
              <a:cxn ang="0">
                <a:pos x="T4" y="T5"/>
              </a:cxn>
              <a:cxn ang="0">
                <a:pos x="T6" y="T7"/>
              </a:cxn>
              <a:cxn ang="0">
                <a:pos x="T8" y="T9"/>
              </a:cxn>
            </a:cxnLst>
            <a:rect l="0" t="0" r="r" b="b"/>
            <a:pathLst>
              <a:path w="730" h="1045">
                <a:moveTo>
                  <a:pt x="61" y="0"/>
                </a:moveTo>
                <a:lnTo>
                  <a:pt x="0" y="94"/>
                </a:lnTo>
                <a:lnTo>
                  <a:pt x="610" y="1045"/>
                </a:lnTo>
                <a:lnTo>
                  <a:pt x="730" y="1045"/>
                </a:lnTo>
                <a:lnTo>
                  <a:pt x="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6" name="Freeform 64"/>
          <p:cNvSpPr/>
          <p:nvPr/>
        </p:nvSpPr>
        <p:spPr bwMode="auto">
          <a:xfrm>
            <a:off x="4373477" y="3330996"/>
            <a:ext cx="918423" cy="1347967"/>
          </a:xfrm>
          <a:custGeom>
            <a:avLst/>
            <a:gdLst>
              <a:gd name="T0" fmla="*/ 712 w 712"/>
              <a:gd name="T1" fmla="*/ 68 h 1045"/>
              <a:gd name="T2" fmla="*/ 669 w 712"/>
              <a:gd name="T3" fmla="*/ 0 h 1045"/>
              <a:gd name="T4" fmla="*/ 0 w 712"/>
              <a:gd name="T5" fmla="*/ 1045 h 1045"/>
              <a:gd name="T6" fmla="*/ 88 w 712"/>
              <a:gd name="T7" fmla="*/ 1045 h 1045"/>
              <a:gd name="T8" fmla="*/ 712 w 712"/>
              <a:gd name="T9" fmla="*/ 68 h 1045"/>
            </a:gdLst>
            <a:ahLst/>
            <a:cxnLst>
              <a:cxn ang="0">
                <a:pos x="T0" y="T1"/>
              </a:cxn>
              <a:cxn ang="0">
                <a:pos x="T2" y="T3"/>
              </a:cxn>
              <a:cxn ang="0">
                <a:pos x="T4" y="T5"/>
              </a:cxn>
              <a:cxn ang="0">
                <a:pos x="T6" y="T7"/>
              </a:cxn>
              <a:cxn ang="0">
                <a:pos x="T8" y="T9"/>
              </a:cxn>
            </a:cxnLst>
            <a:rect l="0" t="0" r="r" b="b"/>
            <a:pathLst>
              <a:path w="712" h="1045">
                <a:moveTo>
                  <a:pt x="712" y="68"/>
                </a:moveTo>
                <a:lnTo>
                  <a:pt x="669" y="0"/>
                </a:lnTo>
                <a:lnTo>
                  <a:pt x="0" y="1045"/>
                </a:lnTo>
                <a:lnTo>
                  <a:pt x="88" y="1045"/>
                </a:lnTo>
                <a:lnTo>
                  <a:pt x="712" y="68"/>
                </a:lnTo>
                <a:close/>
              </a:path>
            </a:pathLst>
          </a:custGeom>
          <a:solidFill>
            <a:schemeClr val="accent2">
              <a:lumMod val="60000"/>
              <a:lumOff val="40000"/>
            </a:schemeClr>
          </a:solidFill>
          <a:ln>
            <a:noFill/>
          </a:ln>
        </p:spPr>
        <p:txBody>
          <a:bodyPr vert="horz" wrap="square" lIns="96435" tIns="48218" rIns="96435" bIns="48218" numCol="1" anchor="t" anchorCtr="0" compatLnSpc="1"/>
          <a:lstStyle/>
          <a:p>
            <a:endParaRPr lang="en-US"/>
          </a:p>
        </p:txBody>
      </p:sp>
      <p:sp>
        <p:nvSpPr>
          <p:cNvPr id="97" name="Freeform 65"/>
          <p:cNvSpPr/>
          <p:nvPr/>
        </p:nvSpPr>
        <p:spPr bwMode="auto">
          <a:xfrm>
            <a:off x="4373477" y="3330996"/>
            <a:ext cx="918423" cy="1347967"/>
          </a:xfrm>
          <a:custGeom>
            <a:avLst/>
            <a:gdLst>
              <a:gd name="T0" fmla="*/ 712 w 712"/>
              <a:gd name="T1" fmla="*/ 68 h 1045"/>
              <a:gd name="T2" fmla="*/ 669 w 712"/>
              <a:gd name="T3" fmla="*/ 0 h 1045"/>
              <a:gd name="T4" fmla="*/ 0 w 712"/>
              <a:gd name="T5" fmla="*/ 1045 h 1045"/>
              <a:gd name="T6" fmla="*/ 88 w 712"/>
              <a:gd name="T7" fmla="*/ 1045 h 1045"/>
              <a:gd name="T8" fmla="*/ 712 w 712"/>
              <a:gd name="T9" fmla="*/ 68 h 1045"/>
            </a:gdLst>
            <a:ahLst/>
            <a:cxnLst>
              <a:cxn ang="0">
                <a:pos x="T0" y="T1"/>
              </a:cxn>
              <a:cxn ang="0">
                <a:pos x="T2" y="T3"/>
              </a:cxn>
              <a:cxn ang="0">
                <a:pos x="T4" y="T5"/>
              </a:cxn>
              <a:cxn ang="0">
                <a:pos x="T6" y="T7"/>
              </a:cxn>
              <a:cxn ang="0">
                <a:pos x="T8" y="T9"/>
              </a:cxn>
            </a:cxnLst>
            <a:rect l="0" t="0" r="r" b="b"/>
            <a:pathLst>
              <a:path w="712" h="1045">
                <a:moveTo>
                  <a:pt x="712" y="68"/>
                </a:moveTo>
                <a:lnTo>
                  <a:pt x="669" y="0"/>
                </a:lnTo>
                <a:lnTo>
                  <a:pt x="0" y="1045"/>
                </a:lnTo>
                <a:lnTo>
                  <a:pt x="88" y="1045"/>
                </a:lnTo>
                <a:lnTo>
                  <a:pt x="712" y="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8" name="Freeform 66"/>
          <p:cNvSpPr/>
          <p:nvPr/>
        </p:nvSpPr>
        <p:spPr bwMode="auto">
          <a:xfrm>
            <a:off x="4853329" y="3294878"/>
            <a:ext cx="740414" cy="820389"/>
          </a:xfrm>
          <a:custGeom>
            <a:avLst/>
            <a:gdLst>
              <a:gd name="T0" fmla="*/ 297 w 574"/>
              <a:gd name="T1" fmla="*/ 0 h 636"/>
              <a:gd name="T2" fmla="*/ 574 w 574"/>
              <a:gd name="T3" fmla="*/ 435 h 636"/>
              <a:gd name="T4" fmla="*/ 390 w 574"/>
              <a:gd name="T5" fmla="*/ 636 h 636"/>
              <a:gd name="T6" fmla="*/ 170 w 574"/>
              <a:gd name="T7" fmla="*/ 501 h 636"/>
              <a:gd name="T8" fmla="*/ 26 w 574"/>
              <a:gd name="T9" fmla="*/ 569 h 636"/>
              <a:gd name="T10" fmla="*/ 0 w 574"/>
              <a:gd name="T11" fmla="*/ 465 h 636"/>
              <a:gd name="T12" fmla="*/ 297 w 574"/>
              <a:gd name="T13" fmla="*/ 0 h 636"/>
            </a:gdLst>
            <a:ahLst/>
            <a:cxnLst>
              <a:cxn ang="0">
                <a:pos x="T0" y="T1"/>
              </a:cxn>
              <a:cxn ang="0">
                <a:pos x="T2" y="T3"/>
              </a:cxn>
              <a:cxn ang="0">
                <a:pos x="T4" y="T5"/>
              </a:cxn>
              <a:cxn ang="0">
                <a:pos x="T6" y="T7"/>
              </a:cxn>
              <a:cxn ang="0">
                <a:pos x="T8" y="T9"/>
              </a:cxn>
              <a:cxn ang="0">
                <a:pos x="T10" y="T11"/>
              </a:cxn>
              <a:cxn ang="0">
                <a:pos x="T12" y="T13"/>
              </a:cxn>
            </a:cxnLst>
            <a:rect l="0" t="0" r="r" b="b"/>
            <a:pathLst>
              <a:path w="574" h="636">
                <a:moveTo>
                  <a:pt x="297" y="0"/>
                </a:moveTo>
                <a:lnTo>
                  <a:pt x="574" y="435"/>
                </a:lnTo>
                <a:lnTo>
                  <a:pt x="390" y="636"/>
                </a:lnTo>
                <a:lnTo>
                  <a:pt x="170" y="501"/>
                </a:lnTo>
                <a:lnTo>
                  <a:pt x="26" y="569"/>
                </a:lnTo>
                <a:lnTo>
                  <a:pt x="0" y="465"/>
                </a:lnTo>
                <a:lnTo>
                  <a:pt x="297"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9" name="Freeform 67"/>
          <p:cNvSpPr/>
          <p:nvPr/>
        </p:nvSpPr>
        <p:spPr bwMode="auto">
          <a:xfrm>
            <a:off x="4853329" y="3294878"/>
            <a:ext cx="740414" cy="820389"/>
          </a:xfrm>
          <a:custGeom>
            <a:avLst/>
            <a:gdLst>
              <a:gd name="T0" fmla="*/ 297 w 574"/>
              <a:gd name="T1" fmla="*/ 0 h 636"/>
              <a:gd name="T2" fmla="*/ 574 w 574"/>
              <a:gd name="T3" fmla="*/ 435 h 636"/>
              <a:gd name="T4" fmla="*/ 390 w 574"/>
              <a:gd name="T5" fmla="*/ 636 h 636"/>
              <a:gd name="T6" fmla="*/ 170 w 574"/>
              <a:gd name="T7" fmla="*/ 501 h 636"/>
              <a:gd name="T8" fmla="*/ 26 w 574"/>
              <a:gd name="T9" fmla="*/ 569 h 636"/>
              <a:gd name="T10" fmla="*/ 0 w 574"/>
              <a:gd name="T11" fmla="*/ 465 h 636"/>
              <a:gd name="T12" fmla="*/ 297 w 574"/>
              <a:gd name="T13" fmla="*/ 0 h 636"/>
            </a:gdLst>
            <a:ahLst/>
            <a:cxnLst>
              <a:cxn ang="0">
                <a:pos x="T0" y="T1"/>
              </a:cxn>
              <a:cxn ang="0">
                <a:pos x="T2" y="T3"/>
              </a:cxn>
              <a:cxn ang="0">
                <a:pos x="T4" y="T5"/>
              </a:cxn>
              <a:cxn ang="0">
                <a:pos x="T6" y="T7"/>
              </a:cxn>
              <a:cxn ang="0">
                <a:pos x="T8" y="T9"/>
              </a:cxn>
              <a:cxn ang="0">
                <a:pos x="T10" y="T11"/>
              </a:cxn>
              <a:cxn ang="0">
                <a:pos x="T12" y="T13"/>
              </a:cxn>
            </a:cxnLst>
            <a:rect l="0" t="0" r="r" b="b"/>
            <a:pathLst>
              <a:path w="574" h="636">
                <a:moveTo>
                  <a:pt x="297" y="0"/>
                </a:moveTo>
                <a:lnTo>
                  <a:pt x="574" y="435"/>
                </a:lnTo>
                <a:lnTo>
                  <a:pt x="390" y="636"/>
                </a:lnTo>
                <a:lnTo>
                  <a:pt x="170" y="501"/>
                </a:lnTo>
                <a:lnTo>
                  <a:pt x="26" y="569"/>
                </a:lnTo>
                <a:lnTo>
                  <a:pt x="0" y="465"/>
                </a:lnTo>
                <a:lnTo>
                  <a:pt x="2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00" name="Freeform 68"/>
          <p:cNvSpPr/>
          <p:nvPr/>
        </p:nvSpPr>
        <p:spPr bwMode="auto">
          <a:xfrm>
            <a:off x="5233855" y="3968217"/>
            <a:ext cx="265723" cy="435993"/>
          </a:xfrm>
          <a:custGeom>
            <a:avLst/>
            <a:gdLst>
              <a:gd name="T0" fmla="*/ 199 w 206"/>
              <a:gd name="T1" fmla="*/ 0 h 338"/>
              <a:gd name="T2" fmla="*/ 95 w 206"/>
              <a:gd name="T3" fmla="*/ 114 h 338"/>
              <a:gd name="T4" fmla="*/ 0 w 206"/>
              <a:gd name="T5" fmla="*/ 54 h 338"/>
              <a:gd name="T6" fmla="*/ 0 w 206"/>
              <a:gd name="T7" fmla="*/ 338 h 338"/>
              <a:gd name="T8" fmla="*/ 206 w 206"/>
              <a:gd name="T9" fmla="*/ 14 h 338"/>
              <a:gd name="T10" fmla="*/ 199 w 206"/>
              <a:gd name="T11" fmla="*/ 0 h 338"/>
            </a:gdLst>
            <a:ahLst/>
            <a:cxnLst>
              <a:cxn ang="0">
                <a:pos x="T0" y="T1"/>
              </a:cxn>
              <a:cxn ang="0">
                <a:pos x="T2" y="T3"/>
              </a:cxn>
              <a:cxn ang="0">
                <a:pos x="T4" y="T5"/>
              </a:cxn>
              <a:cxn ang="0">
                <a:pos x="T6" y="T7"/>
              </a:cxn>
              <a:cxn ang="0">
                <a:pos x="T8" y="T9"/>
              </a:cxn>
              <a:cxn ang="0">
                <a:pos x="T10" y="T11"/>
              </a:cxn>
            </a:cxnLst>
            <a:rect l="0" t="0" r="r" b="b"/>
            <a:pathLst>
              <a:path w="206" h="338">
                <a:moveTo>
                  <a:pt x="199" y="0"/>
                </a:moveTo>
                <a:lnTo>
                  <a:pt x="95" y="114"/>
                </a:lnTo>
                <a:lnTo>
                  <a:pt x="0" y="54"/>
                </a:lnTo>
                <a:lnTo>
                  <a:pt x="0" y="338"/>
                </a:lnTo>
                <a:lnTo>
                  <a:pt x="206" y="14"/>
                </a:lnTo>
                <a:lnTo>
                  <a:pt x="199" y="0"/>
                </a:ln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101" name="Freeform 69"/>
          <p:cNvSpPr/>
          <p:nvPr/>
        </p:nvSpPr>
        <p:spPr bwMode="auto">
          <a:xfrm>
            <a:off x="5233855" y="3968217"/>
            <a:ext cx="265723" cy="435993"/>
          </a:xfrm>
          <a:custGeom>
            <a:avLst/>
            <a:gdLst>
              <a:gd name="T0" fmla="*/ 199 w 206"/>
              <a:gd name="T1" fmla="*/ 0 h 338"/>
              <a:gd name="T2" fmla="*/ 95 w 206"/>
              <a:gd name="T3" fmla="*/ 114 h 338"/>
              <a:gd name="T4" fmla="*/ 0 w 206"/>
              <a:gd name="T5" fmla="*/ 54 h 338"/>
              <a:gd name="T6" fmla="*/ 0 w 206"/>
              <a:gd name="T7" fmla="*/ 338 h 338"/>
              <a:gd name="T8" fmla="*/ 206 w 206"/>
              <a:gd name="T9" fmla="*/ 14 h 338"/>
              <a:gd name="T10" fmla="*/ 199 w 206"/>
              <a:gd name="T11" fmla="*/ 0 h 338"/>
            </a:gdLst>
            <a:ahLst/>
            <a:cxnLst>
              <a:cxn ang="0">
                <a:pos x="T0" y="T1"/>
              </a:cxn>
              <a:cxn ang="0">
                <a:pos x="T2" y="T3"/>
              </a:cxn>
              <a:cxn ang="0">
                <a:pos x="T4" y="T5"/>
              </a:cxn>
              <a:cxn ang="0">
                <a:pos x="T6" y="T7"/>
              </a:cxn>
              <a:cxn ang="0">
                <a:pos x="T8" y="T9"/>
              </a:cxn>
              <a:cxn ang="0">
                <a:pos x="T10" y="T11"/>
              </a:cxn>
            </a:cxnLst>
            <a:rect l="0" t="0" r="r" b="b"/>
            <a:pathLst>
              <a:path w="206" h="338">
                <a:moveTo>
                  <a:pt x="199" y="0"/>
                </a:moveTo>
                <a:lnTo>
                  <a:pt x="95" y="114"/>
                </a:lnTo>
                <a:lnTo>
                  <a:pt x="0" y="54"/>
                </a:lnTo>
                <a:lnTo>
                  <a:pt x="0" y="338"/>
                </a:lnTo>
                <a:lnTo>
                  <a:pt x="206" y="14"/>
                </a:lnTo>
                <a:lnTo>
                  <a:pt x="1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03" name="Freeform 71"/>
          <p:cNvSpPr/>
          <p:nvPr/>
        </p:nvSpPr>
        <p:spPr bwMode="auto">
          <a:xfrm>
            <a:off x="5490549" y="3885660"/>
            <a:ext cx="76105" cy="100614"/>
          </a:xfrm>
          <a:custGeom>
            <a:avLst/>
            <a:gdLst>
              <a:gd name="T0" fmla="*/ 59 w 59"/>
              <a:gd name="T1" fmla="*/ 0 h 78"/>
              <a:gd name="T2" fmla="*/ 0 w 59"/>
              <a:gd name="T3" fmla="*/ 64 h 78"/>
              <a:gd name="T4" fmla="*/ 7 w 59"/>
              <a:gd name="T5" fmla="*/ 78 h 78"/>
              <a:gd name="T6" fmla="*/ 59 w 59"/>
              <a:gd name="T7" fmla="*/ 0 h 78"/>
            </a:gdLst>
            <a:ahLst/>
            <a:cxnLst>
              <a:cxn ang="0">
                <a:pos x="T0" y="T1"/>
              </a:cxn>
              <a:cxn ang="0">
                <a:pos x="T2" y="T3"/>
              </a:cxn>
              <a:cxn ang="0">
                <a:pos x="T4" y="T5"/>
              </a:cxn>
              <a:cxn ang="0">
                <a:pos x="T6" y="T7"/>
              </a:cxn>
            </a:cxnLst>
            <a:rect l="0" t="0" r="r" b="b"/>
            <a:pathLst>
              <a:path w="59" h="78">
                <a:moveTo>
                  <a:pt x="59" y="0"/>
                </a:moveTo>
                <a:lnTo>
                  <a:pt x="0" y="64"/>
                </a:lnTo>
                <a:lnTo>
                  <a:pt x="7" y="78"/>
                </a:lnTo>
                <a:lnTo>
                  <a:pt x="5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04" name="Freeform 72"/>
          <p:cNvSpPr/>
          <p:nvPr/>
        </p:nvSpPr>
        <p:spPr bwMode="auto">
          <a:xfrm>
            <a:off x="5233854" y="3294878"/>
            <a:ext cx="357309" cy="820389"/>
          </a:xfrm>
          <a:custGeom>
            <a:avLst/>
            <a:gdLst>
              <a:gd name="T0" fmla="*/ 2 w 277"/>
              <a:gd name="T1" fmla="*/ 0 h 636"/>
              <a:gd name="T2" fmla="*/ 2 w 277"/>
              <a:gd name="T3" fmla="*/ 0 h 636"/>
              <a:gd name="T4" fmla="*/ 0 w 277"/>
              <a:gd name="T5" fmla="*/ 4 h 636"/>
              <a:gd name="T6" fmla="*/ 0 w 277"/>
              <a:gd name="T7" fmla="*/ 576 h 636"/>
              <a:gd name="T8" fmla="*/ 95 w 277"/>
              <a:gd name="T9" fmla="*/ 636 h 636"/>
              <a:gd name="T10" fmla="*/ 199 w 277"/>
              <a:gd name="T11" fmla="*/ 522 h 636"/>
              <a:gd name="T12" fmla="*/ 258 w 277"/>
              <a:gd name="T13" fmla="*/ 458 h 636"/>
              <a:gd name="T14" fmla="*/ 277 w 277"/>
              <a:gd name="T15" fmla="*/ 427 h 636"/>
              <a:gd name="T16" fmla="*/ 2 w 277"/>
              <a:gd name="T17"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7" h="636">
                <a:moveTo>
                  <a:pt x="2" y="0"/>
                </a:moveTo>
                <a:lnTo>
                  <a:pt x="2" y="0"/>
                </a:lnTo>
                <a:lnTo>
                  <a:pt x="0" y="4"/>
                </a:lnTo>
                <a:lnTo>
                  <a:pt x="0" y="576"/>
                </a:lnTo>
                <a:lnTo>
                  <a:pt x="95" y="636"/>
                </a:lnTo>
                <a:lnTo>
                  <a:pt x="199" y="522"/>
                </a:lnTo>
                <a:lnTo>
                  <a:pt x="258" y="458"/>
                </a:lnTo>
                <a:lnTo>
                  <a:pt x="277" y="427"/>
                </a:lnTo>
                <a:lnTo>
                  <a:pt x="2" y="0"/>
                </a:lnTo>
                <a:close/>
              </a:path>
            </a:pathLst>
          </a:custGeom>
          <a:solidFill>
            <a:srgbClr val="B7B7B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05" name="Freeform 73"/>
          <p:cNvSpPr/>
          <p:nvPr/>
        </p:nvSpPr>
        <p:spPr bwMode="auto">
          <a:xfrm>
            <a:off x="5233854" y="3294878"/>
            <a:ext cx="357309" cy="820389"/>
          </a:xfrm>
          <a:custGeom>
            <a:avLst/>
            <a:gdLst>
              <a:gd name="T0" fmla="*/ 2 w 277"/>
              <a:gd name="T1" fmla="*/ 0 h 636"/>
              <a:gd name="T2" fmla="*/ 2 w 277"/>
              <a:gd name="T3" fmla="*/ 0 h 636"/>
              <a:gd name="T4" fmla="*/ 0 w 277"/>
              <a:gd name="T5" fmla="*/ 4 h 636"/>
              <a:gd name="T6" fmla="*/ 0 w 277"/>
              <a:gd name="T7" fmla="*/ 576 h 636"/>
              <a:gd name="T8" fmla="*/ 95 w 277"/>
              <a:gd name="T9" fmla="*/ 636 h 636"/>
              <a:gd name="T10" fmla="*/ 199 w 277"/>
              <a:gd name="T11" fmla="*/ 522 h 636"/>
              <a:gd name="T12" fmla="*/ 258 w 277"/>
              <a:gd name="T13" fmla="*/ 458 h 636"/>
              <a:gd name="T14" fmla="*/ 277 w 277"/>
              <a:gd name="T15" fmla="*/ 427 h 636"/>
              <a:gd name="T16" fmla="*/ 2 w 277"/>
              <a:gd name="T17"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7" h="636">
                <a:moveTo>
                  <a:pt x="2" y="0"/>
                </a:moveTo>
                <a:lnTo>
                  <a:pt x="2" y="0"/>
                </a:lnTo>
                <a:lnTo>
                  <a:pt x="0" y="4"/>
                </a:lnTo>
                <a:lnTo>
                  <a:pt x="0" y="576"/>
                </a:lnTo>
                <a:lnTo>
                  <a:pt x="95" y="636"/>
                </a:lnTo>
                <a:lnTo>
                  <a:pt x="199" y="522"/>
                </a:lnTo>
                <a:lnTo>
                  <a:pt x="258" y="458"/>
                </a:lnTo>
                <a:lnTo>
                  <a:pt x="277" y="427"/>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06" name="Oval 74"/>
          <p:cNvSpPr>
            <a:spLocks noChangeArrowheads="1"/>
          </p:cNvSpPr>
          <p:nvPr/>
        </p:nvSpPr>
        <p:spPr bwMode="auto">
          <a:xfrm>
            <a:off x="4194179" y="4495793"/>
            <a:ext cx="341830" cy="344409"/>
          </a:xfrm>
          <a:prstGeom prst="ellipse">
            <a:avLst/>
          </a:prstGeom>
          <a:solidFill>
            <a:schemeClr val="accent4"/>
          </a:solidFill>
          <a:ln>
            <a:noFill/>
          </a:ln>
        </p:spPr>
        <p:txBody>
          <a:bodyPr vert="horz" wrap="square" lIns="96435" tIns="48218" rIns="96435" bIns="48218" numCol="1" anchor="t" anchorCtr="0" compatLnSpc="1"/>
          <a:lstStyle/>
          <a:p>
            <a:endParaRPr lang="en-US"/>
          </a:p>
        </p:txBody>
      </p:sp>
      <p:sp>
        <p:nvSpPr>
          <p:cNvPr id="107" name="Oval 75"/>
          <p:cNvSpPr>
            <a:spLocks noChangeArrowheads="1"/>
          </p:cNvSpPr>
          <p:nvPr/>
        </p:nvSpPr>
        <p:spPr bwMode="auto">
          <a:xfrm>
            <a:off x="5712415" y="4495793"/>
            <a:ext cx="341830" cy="344409"/>
          </a:xfrm>
          <a:prstGeom prst="ellipse">
            <a:avLst/>
          </a:prstGeom>
          <a:solidFill>
            <a:srgbClr val="29AC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08" name="Oval 76"/>
          <p:cNvSpPr>
            <a:spLocks noChangeArrowheads="1"/>
          </p:cNvSpPr>
          <p:nvPr/>
        </p:nvSpPr>
        <p:spPr bwMode="auto">
          <a:xfrm>
            <a:off x="5980719" y="4605437"/>
            <a:ext cx="341830" cy="341830"/>
          </a:xfrm>
          <a:prstGeom prst="ellipse">
            <a:avLst/>
          </a:prstGeom>
          <a:solidFill>
            <a:srgbClr val="29AC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09" name="Oval 77"/>
          <p:cNvSpPr>
            <a:spLocks noChangeArrowheads="1"/>
          </p:cNvSpPr>
          <p:nvPr/>
        </p:nvSpPr>
        <p:spPr bwMode="auto">
          <a:xfrm>
            <a:off x="5975559" y="4535780"/>
            <a:ext cx="268303" cy="264434"/>
          </a:xfrm>
          <a:prstGeom prst="ellipse">
            <a:avLst/>
          </a:prstGeom>
          <a:solidFill>
            <a:srgbClr val="29AC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0" name="Oval 78"/>
          <p:cNvSpPr>
            <a:spLocks noChangeArrowheads="1"/>
          </p:cNvSpPr>
          <p:nvPr/>
        </p:nvSpPr>
        <p:spPr bwMode="auto">
          <a:xfrm>
            <a:off x="5788520" y="4776996"/>
            <a:ext cx="187039" cy="185749"/>
          </a:xfrm>
          <a:prstGeom prst="ellipse">
            <a:avLst/>
          </a:prstGeom>
          <a:solidFill>
            <a:srgbClr val="29AC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1" name="Oval 79"/>
          <p:cNvSpPr>
            <a:spLocks noChangeArrowheads="1"/>
          </p:cNvSpPr>
          <p:nvPr/>
        </p:nvSpPr>
        <p:spPr bwMode="auto">
          <a:xfrm>
            <a:off x="5931702" y="4791185"/>
            <a:ext cx="140602" cy="140602"/>
          </a:xfrm>
          <a:prstGeom prst="ellipse">
            <a:avLst/>
          </a:prstGeom>
          <a:solidFill>
            <a:srgbClr val="29AC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2" name="Oval 80"/>
          <p:cNvSpPr>
            <a:spLocks noChangeArrowheads="1"/>
          </p:cNvSpPr>
          <p:nvPr/>
        </p:nvSpPr>
        <p:spPr bwMode="auto">
          <a:xfrm>
            <a:off x="6152278" y="4574478"/>
            <a:ext cx="185749" cy="187039"/>
          </a:xfrm>
          <a:prstGeom prst="ellipse">
            <a:avLst/>
          </a:prstGeom>
          <a:solidFill>
            <a:srgbClr val="29AC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3" name="Oval 81"/>
          <p:cNvSpPr>
            <a:spLocks noChangeArrowheads="1"/>
          </p:cNvSpPr>
          <p:nvPr/>
        </p:nvSpPr>
        <p:spPr bwMode="auto">
          <a:xfrm>
            <a:off x="6371563" y="4645423"/>
            <a:ext cx="127703" cy="131571"/>
          </a:xfrm>
          <a:prstGeom prst="ellipse">
            <a:avLst/>
          </a:prstGeom>
          <a:solidFill>
            <a:srgbClr val="29AC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4" name="Oval 82"/>
          <p:cNvSpPr>
            <a:spLocks noChangeArrowheads="1"/>
          </p:cNvSpPr>
          <p:nvPr/>
        </p:nvSpPr>
        <p:spPr bwMode="auto">
          <a:xfrm>
            <a:off x="6557312" y="4574478"/>
            <a:ext cx="60626" cy="58047"/>
          </a:xfrm>
          <a:prstGeom prst="ellipse">
            <a:avLst/>
          </a:prstGeom>
          <a:solidFill>
            <a:srgbClr val="29AC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7" name="Oval 83"/>
          <p:cNvSpPr>
            <a:spLocks noChangeArrowheads="1"/>
          </p:cNvSpPr>
          <p:nvPr/>
        </p:nvSpPr>
        <p:spPr bwMode="auto">
          <a:xfrm>
            <a:off x="4071635" y="4636395"/>
            <a:ext cx="86425" cy="85135"/>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118" name="Oval 84"/>
          <p:cNvSpPr>
            <a:spLocks noChangeArrowheads="1"/>
          </p:cNvSpPr>
          <p:nvPr/>
        </p:nvSpPr>
        <p:spPr bwMode="auto">
          <a:xfrm>
            <a:off x="3992950" y="4703471"/>
            <a:ext cx="30958" cy="33538"/>
          </a:xfrm>
          <a:prstGeom prst="ellipse">
            <a:avLst/>
          </a:prstGeom>
          <a:solidFill>
            <a:schemeClr val="accent5"/>
          </a:solidFill>
          <a:ln>
            <a:noFill/>
          </a:ln>
        </p:spPr>
        <p:txBody>
          <a:bodyPr vert="horz" wrap="square" lIns="96435" tIns="48218" rIns="96435" bIns="48218" numCol="1" anchor="t" anchorCtr="0" compatLnSpc="1"/>
          <a:lstStyle/>
          <a:p>
            <a:endParaRPr lang="en-US"/>
          </a:p>
        </p:txBody>
      </p:sp>
      <p:sp>
        <p:nvSpPr>
          <p:cNvPr id="119" name="Oval 85"/>
          <p:cNvSpPr>
            <a:spLocks noChangeArrowheads="1"/>
          </p:cNvSpPr>
          <p:nvPr/>
        </p:nvSpPr>
        <p:spPr bwMode="auto">
          <a:xfrm>
            <a:off x="4621142" y="4502243"/>
            <a:ext cx="414064" cy="417934"/>
          </a:xfrm>
          <a:prstGeom prst="ellipse">
            <a:avLst/>
          </a:prstGeom>
          <a:solidFill>
            <a:schemeClr val="accent4"/>
          </a:solidFill>
          <a:ln>
            <a:noFill/>
          </a:ln>
        </p:spPr>
        <p:txBody>
          <a:bodyPr vert="horz" wrap="square" lIns="96435" tIns="48218" rIns="96435" bIns="48218" numCol="1" anchor="t" anchorCtr="0" compatLnSpc="1"/>
          <a:lstStyle/>
          <a:p>
            <a:endParaRPr lang="en-US"/>
          </a:p>
        </p:txBody>
      </p:sp>
      <p:sp>
        <p:nvSpPr>
          <p:cNvPr id="120" name="Oval 86"/>
          <p:cNvSpPr>
            <a:spLocks noChangeArrowheads="1"/>
          </p:cNvSpPr>
          <p:nvPr/>
        </p:nvSpPr>
        <p:spPr bwMode="auto">
          <a:xfrm>
            <a:off x="4428943" y="4410658"/>
            <a:ext cx="301841" cy="301841"/>
          </a:xfrm>
          <a:prstGeom prst="ellipse">
            <a:avLst/>
          </a:prstGeom>
          <a:solidFill>
            <a:schemeClr val="accent4"/>
          </a:solidFill>
          <a:ln>
            <a:noFill/>
          </a:ln>
        </p:spPr>
        <p:txBody>
          <a:bodyPr vert="horz" wrap="square" lIns="96435" tIns="48218" rIns="96435" bIns="48218" numCol="1" anchor="t" anchorCtr="0" compatLnSpc="1"/>
          <a:lstStyle/>
          <a:p>
            <a:endParaRPr lang="en-US"/>
          </a:p>
        </p:txBody>
      </p:sp>
      <p:sp>
        <p:nvSpPr>
          <p:cNvPr id="121" name="Oval 87"/>
          <p:cNvSpPr>
            <a:spLocks noChangeArrowheads="1"/>
          </p:cNvSpPr>
          <p:nvPr/>
        </p:nvSpPr>
        <p:spPr bwMode="auto">
          <a:xfrm>
            <a:off x="4386376" y="4598987"/>
            <a:ext cx="326350" cy="323770"/>
          </a:xfrm>
          <a:prstGeom prst="ellipse">
            <a:avLst/>
          </a:prstGeom>
          <a:solidFill>
            <a:schemeClr val="bg2">
              <a:lumMod val="95000"/>
            </a:schemeClr>
          </a:solidFill>
          <a:ln>
            <a:noFill/>
          </a:ln>
        </p:spPr>
        <p:txBody>
          <a:bodyPr vert="horz" wrap="square" lIns="96435" tIns="48218" rIns="96435" bIns="48218" numCol="1" anchor="t" anchorCtr="0" compatLnSpc="1"/>
          <a:lstStyle/>
          <a:p>
            <a:endParaRPr lang="en-US"/>
          </a:p>
        </p:txBody>
      </p:sp>
      <p:sp>
        <p:nvSpPr>
          <p:cNvPr id="122" name="Oval 88"/>
          <p:cNvSpPr>
            <a:spLocks noChangeArrowheads="1"/>
          </p:cNvSpPr>
          <p:nvPr/>
        </p:nvSpPr>
        <p:spPr bwMode="auto">
          <a:xfrm>
            <a:off x="4373477" y="4611886"/>
            <a:ext cx="323770" cy="326350"/>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123" name="Oval 89"/>
          <p:cNvSpPr>
            <a:spLocks noChangeArrowheads="1"/>
          </p:cNvSpPr>
          <p:nvPr/>
        </p:nvSpPr>
        <p:spPr bwMode="auto">
          <a:xfrm>
            <a:off x="5200316" y="4507403"/>
            <a:ext cx="319901" cy="321191"/>
          </a:xfrm>
          <a:prstGeom prst="ellipse">
            <a:avLst/>
          </a:prstGeom>
          <a:solidFill>
            <a:srgbClr val="29AC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4" name="Oval 90"/>
          <p:cNvSpPr>
            <a:spLocks noChangeArrowheads="1"/>
          </p:cNvSpPr>
          <p:nvPr/>
        </p:nvSpPr>
        <p:spPr bwMode="auto">
          <a:xfrm>
            <a:off x="5246754" y="4678961"/>
            <a:ext cx="322480" cy="319901"/>
          </a:xfrm>
          <a:prstGeom prst="ellipse">
            <a:avLst/>
          </a:prstGeom>
          <a:solidFill>
            <a:srgbClr val="29AC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5" name="Oval 91"/>
          <p:cNvSpPr>
            <a:spLocks noChangeArrowheads="1"/>
          </p:cNvSpPr>
          <p:nvPr/>
        </p:nvSpPr>
        <p:spPr bwMode="auto">
          <a:xfrm>
            <a:off x="5441531" y="4453225"/>
            <a:ext cx="322480" cy="319901"/>
          </a:xfrm>
          <a:prstGeom prst="ellipse">
            <a:avLst/>
          </a:prstGeom>
          <a:solidFill>
            <a:srgbClr val="29AC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6" name="Oval 92"/>
          <p:cNvSpPr>
            <a:spLocks noChangeArrowheads="1"/>
          </p:cNvSpPr>
          <p:nvPr/>
        </p:nvSpPr>
        <p:spPr bwMode="auto">
          <a:xfrm>
            <a:off x="5477649" y="4565449"/>
            <a:ext cx="384397" cy="384397"/>
          </a:xfrm>
          <a:prstGeom prst="ellipse">
            <a:avLst/>
          </a:prstGeom>
          <a:solidFill>
            <a:srgbClr val="7DD2F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7" name="Oval 93"/>
          <p:cNvSpPr>
            <a:spLocks noChangeArrowheads="1"/>
          </p:cNvSpPr>
          <p:nvPr/>
        </p:nvSpPr>
        <p:spPr bwMode="auto">
          <a:xfrm>
            <a:off x="5490548" y="4580928"/>
            <a:ext cx="384397" cy="384397"/>
          </a:xfrm>
          <a:prstGeom prst="ellipse">
            <a:avLst/>
          </a:prstGeom>
          <a:solidFill>
            <a:srgbClr val="29AC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8" name="Freeform 94"/>
          <p:cNvSpPr/>
          <p:nvPr/>
        </p:nvSpPr>
        <p:spPr bwMode="auto">
          <a:xfrm>
            <a:off x="4867517" y="4551260"/>
            <a:ext cx="442443" cy="441153"/>
          </a:xfrm>
          <a:custGeom>
            <a:avLst/>
            <a:gdLst>
              <a:gd name="T0" fmla="*/ 143 w 145"/>
              <a:gd name="T1" fmla="*/ 75 h 145"/>
              <a:gd name="T2" fmla="*/ 70 w 145"/>
              <a:gd name="T3" fmla="*/ 143 h 145"/>
              <a:gd name="T4" fmla="*/ 2 w 145"/>
              <a:gd name="T5" fmla="*/ 70 h 145"/>
              <a:gd name="T6" fmla="*/ 75 w 145"/>
              <a:gd name="T7" fmla="*/ 1 h 145"/>
              <a:gd name="T8" fmla="*/ 143 w 145"/>
              <a:gd name="T9" fmla="*/ 75 h 145"/>
            </a:gdLst>
            <a:ahLst/>
            <a:cxnLst>
              <a:cxn ang="0">
                <a:pos x="T0" y="T1"/>
              </a:cxn>
              <a:cxn ang="0">
                <a:pos x="T2" y="T3"/>
              </a:cxn>
              <a:cxn ang="0">
                <a:pos x="T4" y="T5"/>
              </a:cxn>
              <a:cxn ang="0">
                <a:pos x="T6" y="T7"/>
              </a:cxn>
              <a:cxn ang="0">
                <a:pos x="T8" y="T9"/>
              </a:cxn>
            </a:cxnLst>
            <a:rect l="0" t="0" r="r" b="b"/>
            <a:pathLst>
              <a:path w="145" h="145">
                <a:moveTo>
                  <a:pt x="143" y="75"/>
                </a:moveTo>
                <a:cubicBezTo>
                  <a:pt x="142" y="114"/>
                  <a:pt x="109" y="145"/>
                  <a:pt x="70" y="143"/>
                </a:cubicBezTo>
                <a:cubicBezTo>
                  <a:pt x="31" y="142"/>
                  <a:pt x="0" y="109"/>
                  <a:pt x="2" y="70"/>
                </a:cubicBezTo>
                <a:cubicBezTo>
                  <a:pt x="3" y="31"/>
                  <a:pt x="36" y="0"/>
                  <a:pt x="75" y="1"/>
                </a:cubicBezTo>
                <a:cubicBezTo>
                  <a:pt x="114" y="3"/>
                  <a:pt x="145" y="36"/>
                  <a:pt x="143" y="75"/>
                </a:cubicBezTo>
              </a:path>
            </a:pathLst>
          </a:custGeom>
          <a:solidFill>
            <a:srgbClr val="29AC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9" name="Freeform 95"/>
          <p:cNvSpPr/>
          <p:nvPr/>
        </p:nvSpPr>
        <p:spPr bwMode="auto">
          <a:xfrm>
            <a:off x="4934593" y="4473865"/>
            <a:ext cx="323770" cy="323770"/>
          </a:xfrm>
          <a:custGeom>
            <a:avLst/>
            <a:gdLst>
              <a:gd name="T0" fmla="*/ 105 w 106"/>
              <a:gd name="T1" fmla="*/ 55 h 106"/>
              <a:gd name="T2" fmla="*/ 51 w 106"/>
              <a:gd name="T3" fmla="*/ 105 h 106"/>
              <a:gd name="T4" fmla="*/ 1 w 106"/>
              <a:gd name="T5" fmla="*/ 51 h 106"/>
              <a:gd name="T6" fmla="*/ 55 w 106"/>
              <a:gd name="T7" fmla="*/ 1 h 106"/>
              <a:gd name="T8" fmla="*/ 105 w 106"/>
              <a:gd name="T9" fmla="*/ 55 h 106"/>
            </a:gdLst>
            <a:ahLst/>
            <a:cxnLst>
              <a:cxn ang="0">
                <a:pos x="T0" y="T1"/>
              </a:cxn>
              <a:cxn ang="0">
                <a:pos x="T2" y="T3"/>
              </a:cxn>
              <a:cxn ang="0">
                <a:pos x="T4" y="T5"/>
              </a:cxn>
              <a:cxn ang="0">
                <a:pos x="T6" y="T7"/>
              </a:cxn>
              <a:cxn ang="0">
                <a:pos x="T8" y="T9"/>
              </a:cxn>
            </a:cxnLst>
            <a:rect l="0" t="0" r="r" b="b"/>
            <a:pathLst>
              <a:path w="106" h="106">
                <a:moveTo>
                  <a:pt x="105" y="55"/>
                </a:moveTo>
                <a:cubicBezTo>
                  <a:pt x="104" y="83"/>
                  <a:pt x="80" y="106"/>
                  <a:pt x="51" y="105"/>
                </a:cubicBezTo>
                <a:cubicBezTo>
                  <a:pt x="22" y="104"/>
                  <a:pt x="0" y="79"/>
                  <a:pt x="1" y="51"/>
                </a:cubicBezTo>
                <a:cubicBezTo>
                  <a:pt x="2" y="22"/>
                  <a:pt x="26" y="0"/>
                  <a:pt x="55" y="1"/>
                </a:cubicBezTo>
                <a:cubicBezTo>
                  <a:pt x="84" y="2"/>
                  <a:pt x="106" y="26"/>
                  <a:pt x="105" y="55"/>
                </a:cubicBezTo>
              </a:path>
            </a:pathLst>
          </a:custGeom>
          <a:solidFill>
            <a:srgbClr val="7DD2F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0" name="Freeform 96"/>
          <p:cNvSpPr/>
          <p:nvPr/>
        </p:nvSpPr>
        <p:spPr bwMode="auto">
          <a:xfrm>
            <a:off x="4925563" y="4450646"/>
            <a:ext cx="326350" cy="322480"/>
          </a:xfrm>
          <a:custGeom>
            <a:avLst/>
            <a:gdLst>
              <a:gd name="T0" fmla="*/ 105 w 107"/>
              <a:gd name="T1" fmla="*/ 55 h 106"/>
              <a:gd name="T2" fmla="*/ 52 w 107"/>
              <a:gd name="T3" fmla="*/ 105 h 106"/>
              <a:gd name="T4" fmla="*/ 2 w 107"/>
              <a:gd name="T5" fmla="*/ 51 h 106"/>
              <a:gd name="T6" fmla="*/ 55 w 107"/>
              <a:gd name="T7" fmla="*/ 1 h 106"/>
              <a:gd name="T8" fmla="*/ 105 w 107"/>
              <a:gd name="T9" fmla="*/ 55 h 106"/>
            </a:gdLst>
            <a:ahLst/>
            <a:cxnLst>
              <a:cxn ang="0">
                <a:pos x="T0" y="T1"/>
              </a:cxn>
              <a:cxn ang="0">
                <a:pos x="T2" y="T3"/>
              </a:cxn>
              <a:cxn ang="0">
                <a:pos x="T4" y="T5"/>
              </a:cxn>
              <a:cxn ang="0">
                <a:pos x="T6" y="T7"/>
              </a:cxn>
              <a:cxn ang="0">
                <a:pos x="T8" y="T9"/>
              </a:cxn>
            </a:cxnLst>
            <a:rect l="0" t="0" r="r" b="b"/>
            <a:pathLst>
              <a:path w="107" h="106">
                <a:moveTo>
                  <a:pt x="105" y="55"/>
                </a:moveTo>
                <a:cubicBezTo>
                  <a:pt x="104" y="84"/>
                  <a:pt x="80" y="106"/>
                  <a:pt x="52" y="105"/>
                </a:cubicBezTo>
                <a:cubicBezTo>
                  <a:pt x="23" y="104"/>
                  <a:pt x="0" y="80"/>
                  <a:pt x="2" y="51"/>
                </a:cubicBezTo>
                <a:cubicBezTo>
                  <a:pt x="3" y="23"/>
                  <a:pt x="27" y="0"/>
                  <a:pt x="55" y="1"/>
                </a:cubicBezTo>
                <a:cubicBezTo>
                  <a:pt x="84" y="2"/>
                  <a:pt x="107" y="27"/>
                  <a:pt x="105" y="55"/>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131" name="Freeform 97"/>
          <p:cNvSpPr/>
          <p:nvPr/>
        </p:nvSpPr>
        <p:spPr bwMode="auto">
          <a:xfrm>
            <a:off x="4837848" y="4531910"/>
            <a:ext cx="353438" cy="354729"/>
          </a:xfrm>
          <a:custGeom>
            <a:avLst/>
            <a:gdLst>
              <a:gd name="T0" fmla="*/ 22 w 116"/>
              <a:gd name="T1" fmla="*/ 20 h 116"/>
              <a:gd name="T2" fmla="*/ 96 w 116"/>
              <a:gd name="T3" fmla="*/ 23 h 116"/>
              <a:gd name="T4" fmla="*/ 93 w 116"/>
              <a:gd name="T5" fmla="*/ 96 h 116"/>
              <a:gd name="T6" fmla="*/ 20 w 116"/>
              <a:gd name="T7" fmla="*/ 94 h 116"/>
              <a:gd name="T8" fmla="*/ 22 w 116"/>
              <a:gd name="T9" fmla="*/ 20 h 116"/>
            </a:gdLst>
            <a:ahLst/>
            <a:cxnLst>
              <a:cxn ang="0">
                <a:pos x="T0" y="T1"/>
              </a:cxn>
              <a:cxn ang="0">
                <a:pos x="T2" y="T3"/>
              </a:cxn>
              <a:cxn ang="0">
                <a:pos x="T4" y="T5"/>
              </a:cxn>
              <a:cxn ang="0">
                <a:pos x="T6" y="T7"/>
              </a:cxn>
              <a:cxn ang="0">
                <a:pos x="T8" y="T9"/>
              </a:cxn>
            </a:cxnLst>
            <a:rect l="0" t="0" r="r" b="b"/>
            <a:pathLst>
              <a:path w="116" h="116">
                <a:moveTo>
                  <a:pt x="22" y="20"/>
                </a:moveTo>
                <a:cubicBezTo>
                  <a:pt x="44" y="0"/>
                  <a:pt x="76" y="2"/>
                  <a:pt x="96" y="23"/>
                </a:cubicBezTo>
                <a:cubicBezTo>
                  <a:pt x="116" y="44"/>
                  <a:pt x="114" y="77"/>
                  <a:pt x="93" y="96"/>
                </a:cubicBezTo>
                <a:cubicBezTo>
                  <a:pt x="72" y="116"/>
                  <a:pt x="39" y="115"/>
                  <a:pt x="20" y="94"/>
                </a:cubicBezTo>
                <a:cubicBezTo>
                  <a:pt x="0" y="72"/>
                  <a:pt x="1" y="40"/>
                  <a:pt x="22" y="20"/>
                </a:cubicBezTo>
              </a:path>
            </a:pathLst>
          </a:custGeom>
          <a:solidFill>
            <a:schemeClr val="accent3"/>
          </a:solidFill>
          <a:ln>
            <a:noFill/>
          </a:ln>
        </p:spPr>
        <p:txBody>
          <a:bodyPr vert="horz" wrap="square" lIns="96435" tIns="48218" rIns="96435" bIns="48218" numCol="1" anchor="t" anchorCtr="0" compatLnSpc="1"/>
          <a:lstStyle/>
          <a:p>
            <a:endParaRPr lang="en-US"/>
          </a:p>
        </p:txBody>
      </p:sp>
      <p:sp>
        <p:nvSpPr>
          <p:cNvPr id="132" name="Freeform 98"/>
          <p:cNvSpPr/>
          <p:nvPr/>
        </p:nvSpPr>
        <p:spPr bwMode="auto">
          <a:xfrm>
            <a:off x="4828819" y="4553839"/>
            <a:ext cx="349569" cy="353438"/>
          </a:xfrm>
          <a:custGeom>
            <a:avLst/>
            <a:gdLst>
              <a:gd name="T0" fmla="*/ 22 w 115"/>
              <a:gd name="T1" fmla="*/ 20 h 116"/>
              <a:gd name="T2" fmla="*/ 96 w 115"/>
              <a:gd name="T3" fmla="*/ 23 h 116"/>
              <a:gd name="T4" fmla="*/ 93 w 115"/>
              <a:gd name="T5" fmla="*/ 96 h 116"/>
              <a:gd name="T6" fmla="*/ 19 w 115"/>
              <a:gd name="T7" fmla="*/ 93 h 116"/>
              <a:gd name="T8" fmla="*/ 22 w 115"/>
              <a:gd name="T9" fmla="*/ 20 h 116"/>
            </a:gdLst>
            <a:ahLst/>
            <a:cxnLst>
              <a:cxn ang="0">
                <a:pos x="T0" y="T1"/>
              </a:cxn>
              <a:cxn ang="0">
                <a:pos x="T2" y="T3"/>
              </a:cxn>
              <a:cxn ang="0">
                <a:pos x="T4" y="T5"/>
              </a:cxn>
              <a:cxn ang="0">
                <a:pos x="T6" y="T7"/>
              </a:cxn>
              <a:cxn ang="0">
                <a:pos x="T8" y="T9"/>
              </a:cxn>
            </a:cxnLst>
            <a:rect l="0" t="0" r="r" b="b"/>
            <a:pathLst>
              <a:path w="115" h="116">
                <a:moveTo>
                  <a:pt x="22" y="20"/>
                </a:moveTo>
                <a:cubicBezTo>
                  <a:pt x="43" y="0"/>
                  <a:pt x="76" y="2"/>
                  <a:pt x="96" y="23"/>
                </a:cubicBezTo>
                <a:cubicBezTo>
                  <a:pt x="115" y="44"/>
                  <a:pt x="114" y="76"/>
                  <a:pt x="93" y="96"/>
                </a:cubicBezTo>
                <a:cubicBezTo>
                  <a:pt x="72" y="116"/>
                  <a:pt x="39" y="114"/>
                  <a:pt x="19" y="93"/>
                </a:cubicBezTo>
                <a:cubicBezTo>
                  <a:pt x="0" y="72"/>
                  <a:pt x="1" y="39"/>
                  <a:pt x="22" y="2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133" name="Freeform 99"/>
          <p:cNvSpPr/>
          <p:nvPr/>
        </p:nvSpPr>
        <p:spPr bwMode="auto">
          <a:xfrm>
            <a:off x="5148719" y="4584798"/>
            <a:ext cx="304421" cy="304421"/>
          </a:xfrm>
          <a:custGeom>
            <a:avLst/>
            <a:gdLst>
              <a:gd name="T0" fmla="*/ 15 w 100"/>
              <a:gd name="T1" fmla="*/ 76 h 100"/>
              <a:gd name="T2" fmla="*/ 24 w 100"/>
              <a:gd name="T3" fmla="*/ 14 h 100"/>
              <a:gd name="T4" fmla="*/ 86 w 100"/>
              <a:gd name="T5" fmla="*/ 24 h 100"/>
              <a:gd name="T6" fmla="*/ 76 w 100"/>
              <a:gd name="T7" fmla="*/ 85 h 100"/>
              <a:gd name="T8" fmla="*/ 15 w 100"/>
              <a:gd name="T9" fmla="*/ 76 h 100"/>
            </a:gdLst>
            <a:ahLst/>
            <a:cxnLst>
              <a:cxn ang="0">
                <a:pos x="T0" y="T1"/>
              </a:cxn>
              <a:cxn ang="0">
                <a:pos x="T2" y="T3"/>
              </a:cxn>
              <a:cxn ang="0">
                <a:pos x="T4" y="T5"/>
              </a:cxn>
              <a:cxn ang="0">
                <a:pos x="T6" y="T7"/>
              </a:cxn>
              <a:cxn ang="0">
                <a:pos x="T8" y="T9"/>
              </a:cxn>
            </a:cxnLst>
            <a:rect l="0" t="0" r="r" b="b"/>
            <a:pathLst>
              <a:path w="100" h="100">
                <a:moveTo>
                  <a:pt x="15" y="76"/>
                </a:moveTo>
                <a:cubicBezTo>
                  <a:pt x="0" y="56"/>
                  <a:pt x="5" y="28"/>
                  <a:pt x="24" y="14"/>
                </a:cubicBezTo>
                <a:cubicBezTo>
                  <a:pt x="44" y="0"/>
                  <a:pt x="72" y="4"/>
                  <a:pt x="86" y="24"/>
                </a:cubicBezTo>
                <a:cubicBezTo>
                  <a:pt x="100" y="43"/>
                  <a:pt x="96" y="71"/>
                  <a:pt x="76" y="85"/>
                </a:cubicBezTo>
                <a:cubicBezTo>
                  <a:pt x="57" y="100"/>
                  <a:pt x="29" y="95"/>
                  <a:pt x="15" y="76"/>
                </a:cubicBezTo>
              </a:path>
            </a:pathLst>
          </a:custGeom>
          <a:solidFill>
            <a:srgbClr val="7DD2F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4" name="Freeform 100"/>
          <p:cNvSpPr/>
          <p:nvPr/>
        </p:nvSpPr>
        <p:spPr bwMode="auto">
          <a:xfrm>
            <a:off x="5166778" y="4593826"/>
            <a:ext cx="304421" cy="304421"/>
          </a:xfrm>
          <a:custGeom>
            <a:avLst/>
            <a:gdLst>
              <a:gd name="T0" fmla="*/ 14 w 100"/>
              <a:gd name="T1" fmla="*/ 76 h 100"/>
              <a:gd name="T2" fmla="*/ 24 w 100"/>
              <a:gd name="T3" fmla="*/ 15 h 100"/>
              <a:gd name="T4" fmla="*/ 85 w 100"/>
              <a:gd name="T5" fmla="*/ 24 h 100"/>
              <a:gd name="T6" fmla="*/ 76 w 100"/>
              <a:gd name="T7" fmla="*/ 86 h 100"/>
              <a:gd name="T8" fmla="*/ 14 w 100"/>
              <a:gd name="T9" fmla="*/ 76 h 100"/>
            </a:gdLst>
            <a:ahLst/>
            <a:cxnLst>
              <a:cxn ang="0">
                <a:pos x="T0" y="T1"/>
              </a:cxn>
              <a:cxn ang="0">
                <a:pos x="T2" y="T3"/>
              </a:cxn>
              <a:cxn ang="0">
                <a:pos x="T4" y="T5"/>
              </a:cxn>
              <a:cxn ang="0">
                <a:pos x="T6" y="T7"/>
              </a:cxn>
              <a:cxn ang="0">
                <a:pos x="T8" y="T9"/>
              </a:cxn>
            </a:cxnLst>
            <a:rect l="0" t="0" r="r" b="b"/>
            <a:pathLst>
              <a:path w="100" h="100">
                <a:moveTo>
                  <a:pt x="14" y="76"/>
                </a:moveTo>
                <a:cubicBezTo>
                  <a:pt x="0" y="56"/>
                  <a:pt x="4" y="29"/>
                  <a:pt x="24" y="15"/>
                </a:cubicBezTo>
                <a:cubicBezTo>
                  <a:pt x="43" y="0"/>
                  <a:pt x="71" y="5"/>
                  <a:pt x="85" y="24"/>
                </a:cubicBezTo>
                <a:cubicBezTo>
                  <a:pt x="100" y="44"/>
                  <a:pt x="95" y="71"/>
                  <a:pt x="76" y="86"/>
                </a:cubicBezTo>
                <a:cubicBezTo>
                  <a:pt x="56" y="100"/>
                  <a:pt x="28" y="96"/>
                  <a:pt x="14" y="76"/>
                </a:cubicBezTo>
              </a:path>
            </a:pathLst>
          </a:custGeom>
          <a:solidFill>
            <a:srgbClr val="29AC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5" name="Freeform 101"/>
          <p:cNvSpPr>
            <a:spLocks noEditPoints="1"/>
          </p:cNvSpPr>
          <p:nvPr/>
        </p:nvSpPr>
        <p:spPr bwMode="auto">
          <a:xfrm>
            <a:off x="4194178" y="4666063"/>
            <a:ext cx="170270" cy="174139"/>
          </a:xfrm>
          <a:custGeom>
            <a:avLst/>
            <a:gdLst>
              <a:gd name="T0" fmla="*/ 56 w 56"/>
              <a:gd name="T1" fmla="*/ 57 h 57"/>
              <a:gd name="T2" fmla="*/ 56 w 56"/>
              <a:gd name="T3" fmla="*/ 57 h 57"/>
              <a:gd name="T4" fmla="*/ 56 w 56"/>
              <a:gd name="T5" fmla="*/ 57 h 57"/>
              <a:gd name="T6" fmla="*/ 0 w 56"/>
              <a:gd name="T7" fmla="*/ 0 h 57"/>
              <a:gd name="T8" fmla="*/ 0 w 56"/>
              <a:gd name="T9" fmla="*/ 0 h 57"/>
              <a:gd name="T10" fmla="*/ 0 w 56"/>
              <a:gd name="T11" fmla="*/ 0 h 57"/>
              <a:gd name="T12" fmla="*/ 0 w 56"/>
              <a:gd name="T13" fmla="*/ 0 h 57"/>
              <a:gd name="T14" fmla="*/ 0 w 56"/>
              <a:gd name="T15" fmla="*/ 0 h 57"/>
              <a:gd name="T16" fmla="*/ 0 w 56"/>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7">
                <a:moveTo>
                  <a:pt x="56" y="57"/>
                </a:moveTo>
                <a:cubicBezTo>
                  <a:pt x="56" y="57"/>
                  <a:pt x="56" y="57"/>
                  <a:pt x="56" y="57"/>
                </a:cubicBezTo>
                <a:cubicBezTo>
                  <a:pt x="56" y="57"/>
                  <a:pt x="56" y="57"/>
                  <a:pt x="56" y="57"/>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6" name="Freeform 102"/>
          <p:cNvSpPr/>
          <p:nvPr/>
        </p:nvSpPr>
        <p:spPr bwMode="auto">
          <a:xfrm>
            <a:off x="4194179" y="4629944"/>
            <a:ext cx="192199" cy="210257"/>
          </a:xfrm>
          <a:custGeom>
            <a:avLst/>
            <a:gdLst>
              <a:gd name="T0" fmla="*/ 1 w 63"/>
              <a:gd name="T1" fmla="*/ 0 h 69"/>
              <a:gd name="T2" fmla="*/ 0 w 63"/>
              <a:gd name="T3" fmla="*/ 12 h 69"/>
              <a:gd name="T4" fmla="*/ 0 w 63"/>
              <a:gd name="T5" fmla="*/ 12 h 69"/>
              <a:gd name="T6" fmla="*/ 0 w 63"/>
              <a:gd name="T7" fmla="*/ 12 h 69"/>
              <a:gd name="T8" fmla="*/ 0 w 63"/>
              <a:gd name="T9" fmla="*/ 12 h 69"/>
              <a:gd name="T10" fmla="*/ 0 w 63"/>
              <a:gd name="T11" fmla="*/ 13 h 69"/>
              <a:gd name="T12" fmla="*/ 0 w 63"/>
              <a:gd name="T13" fmla="*/ 13 h 69"/>
              <a:gd name="T14" fmla="*/ 56 w 63"/>
              <a:gd name="T15" fmla="*/ 69 h 69"/>
              <a:gd name="T16" fmla="*/ 56 w 63"/>
              <a:gd name="T17" fmla="*/ 69 h 69"/>
              <a:gd name="T18" fmla="*/ 56 w 63"/>
              <a:gd name="T19" fmla="*/ 69 h 69"/>
              <a:gd name="T20" fmla="*/ 63 w 63"/>
              <a:gd name="T21" fmla="*/ 68 h 69"/>
              <a:gd name="T22" fmla="*/ 59 w 63"/>
              <a:gd name="T23" fmla="*/ 48 h 69"/>
              <a:gd name="T24" fmla="*/ 59 w 63"/>
              <a:gd name="T25" fmla="*/ 43 h 69"/>
              <a:gd name="T26" fmla="*/ 56 w 63"/>
              <a:gd name="T27" fmla="*/ 43 h 69"/>
              <a:gd name="T28" fmla="*/ 1 w 63"/>
              <a:gd name="T29"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69">
                <a:moveTo>
                  <a:pt x="1" y="0"/>
                </a:moveTo>
                <a:cubicBezTo>
                  <a:pt x="0" y="4"/>
                  <a:pt x="0" y="8"/>
                  <a:pt x="0" y="12"/>
                </a:cubicBezTo>
                <a:cubicBezTo>
                  <a:pt x="0" y="12"/>
                  <a:pt x="0" y="12"/>
                  <a:pt x="0" y="12"/>
                </a:cubicBezTo>
                <a:cubicBezTo>
                  <a:pt x="0" y="12"/>
                  <a:pt x="0" y="12"/>
                  <a:pt x="0" y="12"/>
                </a:cubicBezTo>
                <a:cubicBezTo>
                  <a:pt x="0" y="12"/>
                  <a:pt x="0" y="12"/>
                  <a:pt x="0" y="12"/>
                </a:cubicBezTo>
                <a:cubicBezTo>
                  <a:pt x="0" y="12"/>
                  <a:pt x="0" y="13"/>
                  <a:pt x="0" y="13"/>
                </a:cubicBezTo>
                <a:cubicBezTo>
                  <a:pt x="0" y="13"/>
                  <a:pt x="0" y="13"/>
                  <a:pt x="0" y="13"/>
                </a:cubicBezTo>
                <a:cubicBezTo>
                  <a:pt x="0" y="44"/>
                  <a:pt x="25" y="69"/>
                  <a:pt x="56" y="69"/>
                </a:cubicBezTo>
                <a:cubicBezTo>
                  <a:pt x="56" y="69"/>
                  <a:pt x="56" y="69"/>
                  <a:pt x="56" y="69"/>
                </a:cubicBezTo>
                <a:cubicBezTo>
                  <a:pt x="56" y="69"/>
                  <a:pt x="56" y="69"/>
                  <a:pt x="56" y="69"/>
                </a:cubicBezTo>
                <a:cubicBezTo>
                  <a:pt x="58" y="69"/>
                  <a:pt x="60" y="68"/>
                  <a:pt x="63" y="68"/>
                </a:cubicBezTo>
                <a:cubicBezTo>
                  <a:pt x="60" y="62"/>
                  <a:pt x="59" y="55"/>
                  <a:pt x="59" y="48"/>
                </a:cubicBezTo>
                <a:cubicBezTo>
                  <a:pt x="59" y="46"/>
                  <a:pt x="59" y="45"/>
                  <a:pt x="59" y="43"/>
                </a:cubicBezTo>
                <a:cubicBezTo>
                  <a:pt x="58" y="43"/>
                  <a:pt x="57" y="43"/>
                  <a:pt x="56" y="43"/>
                </a:cubicBezTo>
                <a:cubicBezTo>
                  <a:pt x="29" y="43"/>
                  <a:pt x="7" y="25"/>
                  <a:pt x="1" y="0"/>
                </a:cubicBezTo>
              </a:path>
            </a:pathLst>
          </a:custGeom>
          <a:solidFill>
            <a:schemeClr val="accent4">
              <a:lumMod val="60000"/>
              <a:lumOff val="40000"/>
            </a:schemeClr>
          </a:solidFill>
          <a:ln>
            <a:noFill/>
          </a:ln>
        </p:spPr>
        <p:txBody>
          <a:bodyPr vert="horz" wrap="square" lIns="96435" tIns="48218" rIns="96435" bIns="48218" numCol="1" anchor="t" anchorCtr="0" compatLnSpc="1"/>
          <a:lstStyle/>
          <a:p>
            <a:endParaRPr lang="en-US"/>
          </a:p>
        </p:txBody>
      </p:sp>
      <p:sp>
        <p:nvSpPr>
          <p:cNvPr id="137" name="Freeform 103"/>
          <p:cNvSpPr/>
          <p:nvPr/>
        </p:nvSpPr>
        <p:spPr bwMode="auto">
          <a:xfrm>
            <a:off x="4373477" y="4761517"/>
            <a:ext cx="147051" cy="172850"/>
          </a:xfrm>
          <a:custGeom>
            <a:avLst/>
            <a:gdLst>
              <a:gd name="T0" fmla="*/ 4 w 48"/>
              <a:gd name="T1" fmla="*/ 0 h 57"/>
              <a:gd name="T2" fmla="*/ 0 w 48"/>
              <a:gd name="T3" fmla="*/ 0 h 57"/>
              <a:gd name="T4" fmla="*/ 0 w 48"/>
              <a:gd name="T5" fmla="*/ 5 h 57"/>
              <a:gd name="T6" fmla="*/ 4 w 48"/>
              <a:gd name="T7" fmla="*/ 25 h 57"/>
              <a:gd name="T8" fmla="*/ 4 w 48"/>
              <a:gd name="T9" fmla="*/ 25 h 57"/>
              <a:gd name="T10" fmla="*/ 41 w 48"/>
              <a:gd name="T11" fmla="*/ 57 h 57"/>
              <a:gd name="T12" fmla="*/ 41 w 48"/>
              <a:gd name="T13" fmla="*/ 55 h 57"/>
              <a:gd name="T14" fmla="*/ 41 w 48"/>
              <a:gd name="T15" fmla="*/ 55 h 57"/>
              <a:gd name="T16" fmla="*/ 42 w 48"/>
              <a:gd name="T17" fmla="*/ 50 h 57"/>
              <a:gd name="T18" fmla="*/ 48 w 48"/>
              <a:gd name="T19" fmla="*/ 32 h 57"/>
              <a:gd name="T20" fmla="*/ 4 w 48"/>
              <a:gd name="T2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57">
                <a:moveTo>
                  <a:pt x="4" y="0"/>
                </a:moveTo>
                <a:cubicBezTo>
                  <a:pt x="2" y="0"/>
                  <a:pt x="1" y="0"/>
                  <a:pt x="0" y="0"/>
                </a:cubicBezTo>
                <a:cubicBezTo>
                  <a:pt x="0" y="2"/>
                  <a:pt x="0" y="3"/>
                  <a:pt x="0" y="5"/>
                </a:cubicBezTo>
                <a:cubicBezTo>
                  <a:pt x="0" y="12"/>
                  <a:pt x="1" y="19"/>
                  <a:pt x="4" y="25"/>
                </a:cubicBezTo>
                <a:cubicBezTo>
                  <a:pt x="4" y="25"/>
                  <a:pt x="4" y="25"/>
                  <a:pt x="4" y="25"/>
                </a:cubicBezTo>
                <a:cubicBezTo>
                  <a:pt x="10" y="41"/>
                  <a:pt x="24" y="53"/>
                  <a:pt x="41" y="57"/>
                </a:cubicBezTo>
                <a:cubicBezTo>
                  <a:pt x="41" y="56"/>
                  <a:pt x="41" y="55"/>
                  <a:pt x="41" y="55"/>
                </a:cubicBezTo>
                <a:cubicBezTo>
                  <a:pt x="41" y="55"/>
                  <a:pt x="41" y="55"/>
                  <a:pt x="41" y="55"/>
                </a:cubicBezTo>
                <a:cubicBezTo>
                  <a:pt x="41" y="53"/>
                  <a:pt x="42" y="51"/>
                  <a:pt x="42" y="50"/>
                </a:cubicBezTo>
                <a:cubicBezTo>
                  <a:pt x="44" y="44"/>
                  <a:pt x="46" y="38"/>
                  <a:pt x="48" y="32"/>
                </a:cubicBezTo>
                <a:cubicBezTo>
                  <a:pt x="28" y="30"/>
                  <a:pt x="11" y="18"/>
                  <a:pt x="4" y="0"/>
                </a:cubicBezTo>
              </a:path>
            </a:pathLst>
          </a:custGeom>
          <a:solidFill>
            <a:schemeClr val="accent4">
              <a:lumMod val="60000"/>
              <a:lumOff val="40000"/>
            </a:schemeClr>
          </a:solidFill>
          <a:ln>
            <a:noFill/>
          </a:ln>
        </p:spPr>
        <p:txBody>
          <a:bodyPr vert="horz" wrap="square" lIns="96435" tIns="48218" rIns="96435" bIns="48218" numCol="1" anchor="t" anchorCtr="0" compatLnSpc="1"/>
          <a:lstStyle/>
          <a:p>
            <a:endParaRPr lang="en-US"/>
          </a:p>
        </p:txBody>
      </p:sp>
      <p:sp>
        <p:nvSpPr>
          <p:cNvPr id="138" name="Freeform 104"/>
          <p:cNvSpPr/>
          <p:nvPr/>
        </p:nvSpPr>
        <p:spPr bwMode="auto">
          <a:xfrm>
            <a:off x="5593743" y="2126209"/>
            <a:ext cx="583045" cy="341830"/>
          </a:xfrm>
          <a:custGeom>
            <a:avLst/>
            <a:gdLst>
              <a:gd name="T0" fmla="*/ 0 w 452"/>
              <a:gd name="T1" fmla="*/ 265 h 265"/>
              <a:gd name="T2" fmla="*/ 452 w 452"/>
              <a:gd name="T3" fmla="*/ 163 h 265"/>
              <a:gd name="T4" fmla="*/ 452 w 452"/>
              <a:gd name="T5" fmla="*/ 0 h 265"/>
              <a:gd name="T6" fmla="*/ 0 w 452"/>
              <a:gd name="T7" fmla="*/ 102 h 265"/>
              <a:gd name="T8" fmla="*/ 106 w 452"/>
              <a:gd name="T9" fmla="*/ 158 h 265"/>
              <a:gd name="T10" fmla="*/ 0 w 452"/>
              <a:gd name="T11" fmla="*/ 265 h 265"/>
            </a:gdLst>
            <a:ahLst/>
            <a:cxnLst>
              <a:cxn ang="0">
                <a:pos x="T0" y="T1"/>
              </a:cxn>
              <a:cxn ang="0">
                <a:pos x="T2" y="T3"/>
              </a:cxn>
              <a:cxn ang="0">
                <a:pos x="T4" y="T5"/>
              </a:cxn>
              <a:cxn ang="0">
                <a:pos x="T6" y="T7"/>
              </a:cxn>
              <a:cxn ang="0">
                <a:pos x="T8" y="T9"/>
              </a:cxn>
              <a:cxn ang="0">
                <a:pos x="T10" y="T11"/>
              </a:cxn>
            </a:cxnLst>
            <a:rect l="0" t="0" r="r" b="b"/>
            <a:pathLst>
              <a:path w="452" h="265">
                <a:moveTo>
                  <a:pt x="0" y="265"/>
                </a:moveTo>
                <a:lnTo>
                  <a:pt x="452" y="163"/>
                </a:lnTo>
                <a:lnTo>
                  <a:pt x="452" y="0"/>
                </a:lnTo>
                <a:lnTo>
                  <a:pt x="0" y="102"/>
                </a:lnTo>
                <a:lnTo>
                  <a:pt x="106" y="158"/>
                </a:lnTo>
                <a:lnTo>
                  <a:pt x="0" y="265"/>
                </a:lnTo>
                <a:close/>
              </a:path>
            </a:pathLst>
          </a:custGeom>
          <a:solidFill>
            <a:schemeClr val="accent4">
              <a:lumMod val="60000"/>
              <a:lumOff val="40000"/>
            </a:schemeClr>
          </a:solidFill>
          <a:ln>
            <a:noFill/>
          </a:ln>
        </p:spPr>
        <p:txBody>
          <a:bodyPr vert="horz" wrap="square" lIns="96435" tIns="48218" rIns="96435" bIns="48218" numCol="1" anchor="t" anchorCtr="0" compatLnSpc="1"/>
          <a:lstStyle/>
          <a:p>
            <a:endParaRPr lang="en-US"/>
          </a:p>
        </p:txBody>
      </p:sp>
      <p:sp>
        <p:nvSpPr>
          <p:cNvPr id="139" name="Freeform 105"/>
          <p:cNvSpPr/>
          <p:nvPr/>
        </p:nvSpPr>
        <p:spPr bwMode="auto">
          <a:xfrm>
            <a:off x="6344477" y="2003667"/>
            <a:ext cx="36118" cy="719775"/>
          </a:xfrm>
          <a:custGeom>
            <a:avLst/>
            <a:gdLst>
              <a:gd name="T0" fmla="*/ 12 w 12"/>
              <a:gd name="T1" fmla="*/ 230 h 236"/>
              <a:gd name="T2" fmla="*/ 6 w 12"/>
              <a:gd name="T3" fmla="*/ 236 h 236"/>
              <a:gd name="T4" fmla="*/ 0 w 12"/>
              <a:gd name="T5" fmla="*/ 230 h 236"/>
              <a:gd name="T6" fmla="*/ 0 w 12"/>
              <a:gd name="T7" fmla="*/ 6 h 236"/>
              <a:gd name="T8" fmla="*/ 6 w 12"/>
              <a:gd name="T9" fmla="*/ 0 h 236"/>
              <a:gd name="T10" fmla="*/ 12 w 12"/>
              <a:gd name="T11" fmla="*/ 6 h 236"/>
              <a:gd name="T12" fmla="*/ 12 w 12"/>
              <a:gd name="T13" fmla="*/ 230 h 236"/>
            </a:gdLst>
            <a:ahLst/>
            <a:cxnLst>
              <a:cxn ang="0">
                <a:pos x="T0" y="T1"/>
              </a:cxn>
              <a:cxn ang="0">
                <a:pos x="T2" y="T3"/>
              </a:cxn>
              <a:cxn ang="0">
                <a:pos x="T4" y="T5"/>
              </a:cxn>
              <a:cxn ang="0">
                <a:pos x="T6" y="T7"/>
              </a:cxn>
              <a:cxn ang="0">
                <a:pos x="T8" y="T9"/>
              </a:cxn>
              <a:cxn ang="0">
                <a:pos x="T10" y="T11"/>
              </a:cxn>
              <a:cxn ang="0">
                <a:pos x="T12" y="T13"/>
              </a:cxn>
            </a:cxnLst>
            <a:rect l="0" t="0" r="r" b="b"/>
            <a:pathLst>
              <a:path w="12" h="236">
                <a:moveTo>
                  <a:pt x="12" y="230"/>
                </a:moveTo>
                <a:cubicBezTo>
                  <a:pt x="12" y="234"/>
                  <a:pt x="9" y="236"/>
                  <a:pt x="6" y="236"/>
                </a:cubicBezTo>
                <a:cubicBezTo>
                  <a:pt x="2" y="236"/>
                  <a:pt x="0" y="234"/>
                  <a:pt x="0" y="230"/>
                </a:cubicBezTo>
                <a:cubicBezTo>
                  <a:pt x="0" y="6"/>
                  <a:pt x="0" y="6"/>
                  <a:pt x="0" y="6"/>
                </a:cubicBezTo>
                <a:cubicBezTo>
                  <a:pt x="0" y="3"/>
                  <a:pt x="2" y="0"/>
                  <a:pt x="6" y="0"/>
                </a:cubicBezTo>
                <a:cubicBezTo>
                  <a:pt x="9" y="0"/>
                  <a:pt x="12" y="3"/>
                  <a:pt x="12" y="6"/>
                </a:cubicBezTo>
                <a:cubicBezTo>
                  <a:pt x="12" y="230"/>
                  <a:pt x="12" y="230"/>
                  <a:pt x="12" y="230"/>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0" name="Freeform 106"/>
          <p:cNvSpPr/>
          <p:nvPr/>
        </p:nvSpPr>
        <p:spPr bwMode="auto">
          <a:xfrm>
            <a:off x="5883974" y="2126209"/>
            <a:ext cx="292813" cy="223156"/>
          </a:xfrm>
          <a:custGeom>
            <a:avLst/>
            <a:gdLst>
              <a:gd name="T0" fmla="*/ 0 w 227"/>
              <a:gd name="T1" fmla="*/ 173 h 173"/>
              <a:gd name="T2" fmla="*/ 227 w 227"/>
              <a:gd name="T3" fmla="*/ 163 h 173"/>
              <a:gd name="T4" fmla="*/ 227 w 227"/>
              <a:gd name="T5" fmla="*/ 0 h 173"/>
              <a:gd name="T6" fmla="*/ 0 w 227"/>
              <a:gd name="T7" fmla="*/ 52 h 173"/>
              <a:gd name="T8" fmla="*/ 0 w 227"/>
              <a:gd name="T9" fmla="*/ 173 h 173"/>
            </a:gdLst>
            <a:ahLst/>
            <a:cxnLst>
              <a:cxn ang="0">
                <a:pos x="T0" y="T1"/>
              </a:cxn>
              <a:cxn ang="0">
                <a:pos x="T2" y="T3"/>
              </a:cxn>
              <a:cxn ang="0">
                <a:pos x="T4" y="T5"/>
              </a:cxn>
              <a:cxn ang="0">
                <a:pos x="T6" y="T7"/>
              </a:cxn>
              <a:cxn ang="0">
                <a:pos x="T8" y="T9"/>
              </a:cxn>
            </a:cxnLst>
            <a:rect l="0" t="0" r="r" b="b"/>
            <a:pathLst>
              <a:path w="227" h="173">
                <a:moveTo>
                  <a:pt x="0" y="173"/>
                </a:moveTo>
                <a:lnTo>
                  <a:pt x="227" y="163"/>
                </a:lnTo>
                <a:lnTo>
                  <a:pt x="227" y="0"/>
                </a:lnTo>
                <a:lnTo>
                  <a:pt x="0" y="52"/>
                </a:lnTo>
                <a:lnTo>
                  <a:pt x="0" y="173"/>
                </a:lnTo>
                <a:close/>
              </a:path>
            </a:pathLst>
          </a:custGeom>
          <a:solidFill>
            <a:schemeClr val="accent4">
              <a:lumMod val="75000"/>
            </a:schemeClr>
          </a:solidFill>
          <a:ln>
            <a:noFill/>
          </a:ln>
        </p:spPr>
        <p:txBody>
          <a:bodyPr vert="horz" wrap="square" lIns="96435" tIns="48218" rIns="96435" bIns="48218" numCol="1" anchor="t" anchorCtr="0" compatLnSpc="1"/>
          <a:lstStyle/>
          <a:p>
            <a:endParaRPr lang="en-US"/>
          </a:p>
        </p:txBody>
      </p:sp>
      <p:sp>
        <p:nvSpPr>
          <p:cNvPr id="141" name="Freeform 107"/>
          <p:cNvSpPr/>
          <p:nvPr/>
        </p:nvSpPr>
        <p:spPr bwMode="auto">
          <a:xfrm>
            <a:off x="5883973" y="2038494"/>
            <a:ext cx="460502" cy="310871"/>
          </a:xfrm>
          <a:custGeom>
            <a:avLst/>
            <a:gdLst>
              <a:gd name="T0" fmla="*/ 0 w 357"/>
              <a:gd name="T1" fmla="*/ 241 h 241"/>
              <a:gd name="T2" fmla="*/ 357 w 357"/>
              <a:gd name="T3" fmla="*/ 163 h 241"/>
              <a:gd name="T4" fmla="*/ 357 w 357"/>
              <a:gd name="T5" fmla="*/ 0 h 241"/>
              <a:gd name="T6" fmla="*/ 0 w 357"/>
              <a:gd name="T7" fmla="*/ 80 h 241"/>
              <a:gd name="T8" fmla="*/ 0 w 357"/>
              <a:gd name="T9" fmla="*/ 241 h 241"/>
            </a:gdLst>
            <a:ahLst/>
            <a:cxnLst>
              <a:cxn ang="0">
                <a:pos x="T0" y="T1"/>
              </a:cxn>
              <a:cxn ang="0">
                <a:pos x="T2" y="T3"/>
              </a:cxn>
              <a:cxn ang="0">
                <a:pos x="T4" y="T5"/>
              </a:cxn>
              <a:cxn ang="0">
                <a:pos x="T6" y="T7"/>
              </a:cxn>
              <a:cxn ang="0">
                <a:pos x="T8" y="T9"/>
              </a:cxn>
            </a:cxnLst>
            <a:rect l="0" t="0" r="r" b="b"/>
            <a:pathLst>
              <a:path w="357" h="241">
                <a:moveTo>
                  <a:pt x="0" y="241"/>
                </a:moveTo>
                <a:lnTo>
                  <a:pt x="357" y="163"/>
                </a:lnTo>
                <a:lnTo>
                  <a:pt x="357" y="0"/>
                </a:lnTo>
                <a:lnTo>
                  <a:pt x="0" y="80"/>
                </a:lnTo>
                <a:lnTo>
                  <a:pt x="0" y="241"/>
                </a:lnTo>
                <a:close/>
              </a:path>
            </a:pathLst>
          </a:custGeom>
          <a:solidFill>
            <a:schemeClr val="accent4"/>
          </a:solidFill>
          <a:ln>
            <a:noFill/>
          </a:ln>
        </p:spPr>
        <p:txBody>
          <a:bodyPr vert="horz" wrap="square" lIns="96435" tIns="48218" rIns="96435" bIns="48218" numCol="1" anchor="t" anchorCtr="0" compatLnSpc="1"/>
          <a:lstStyle/>
          <a:p>
            <a:endParaRPr lang="en-US"/>
          </a:p>
        </p:txBody>
      </p:sp>
      <p:sp>
        <p:nvSpPr>
          <p:cNvPr id="142" name="Freeform 108"/>
          <p:cNvSpPr/>
          <p:nvPr/>
        </p:nvSpPr>
        <p:spPr bwMode="auto">
          <a:xfrm>
            <a:off x="4962971" y="2642178"/>
            <a:ext cx="2799127" cy="2182545"/>
          </a:xfrm>
          <a:custGeom>
            <a:avLst/>
            <a:gdLst>
              <a:gd name="T0" fmla="*/ 1085 w 2170"/>
              <a:gd name="T1" fmla="*/ 0 h 1692"/>
              <a:gd name="T2" fmla="*/ 2170 w 2170"/>
              <a:gd name="T3" fmla="*/ 1692 h 1692"/>
              <a:gd name="T4" fmla="*/ 0 w 2170"/>
              <a:gd name="T5" fmla="*/ 1692 h 1692"/>
              <a:gd name="T6" fmla="*/ 1085 w 2170"/>
              <a:gd name="T7" fmla="*/ 0 h 1692"/>
            </a:gdLst>
            <a:ahLst/>
            <a:cxnLst>
              <a:cxn ang="0">
                <a:pos x="T0" y="T1"/>
              </a:cxn>
              <a:cxn ang="0">
                <a:pos x="T2" y="T3"/>
              </a:cxn>
              <a:cxn ang="0">
                <a:pos x="T4" y="T5"/>
              </a:cxn>
              <a:cxn ang="0">
                <a:pos x="T6" y="T7"/>
              </a:cxn>
            </a:cxnLst>
            <a:rect l="0" t="0" r="r" b="b"/>
            <a:pathLst>
              <a:path w="2170" h="1692">
                <a:moveTo>
                  <a:pt x="1085" y="0"/>
                </a:moveTo>
                <a:lnTo>
                  <a:pt x="2170" y="1692"/>
                </a:lnTo>
                <a:lnTo>
                  <a:pt x="0" y="1692"/>
                </a:lnTo>
                <a:lnTo>
                  <a:pt x="1085" y="0"/>
                </a:ln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143" name="Freeform 109"/>
          <p:cNvSpPr/>
          <p:nvPr/>
        </p:nvSpPr>
        <p:spPr bwMode="auto">
          <a:xfrm>
            <a:off x="4962971" y="2642178"/>
            <a:ext cx="2799127" cy="2182545"/>
          </a:xfrm>
          <a:custGeom>
            <a:avLst/>
            <a:gdLst>
              <a:gd name="T0" fmla="*/ 1085 w 2170"/>
              <a:gd name="T1" fmla="*/ 0 h 1692"/>
              <a:gd name="T2" fmla="*/ 2170 w 2170"/>
              <a:gd name="T3" fmla="*/ 1692 h 1692"/>
              <a:gd name="T4" fmla="*/ 0 w 2170"/>
              <a:gd name="T5" fmla="*/ 1692 h 1692"/>
              <a:gd name="T6" fmla="*/ 1085 w 2170"/>
              <a:gd name="T7" fmla="*/ 0 h 1692"/>
            </a:gdLst>
            <a:ahLst/>
            <a:cxnLst>
              <a:cxn ang="0">
                <a:pos x="T0" y="T1"/>
              </a:cxn>
              <a:cxn ang="0">
                <a:pos x="T2" y="T3"/>
              </a:cxn>
              <a:cxn ang="0">
                <a:pos x="T4" y="T5"/>
              </a:cxn>
              <a:cxn ang="0">
                <a:pos x="T6" y="T7"/>
              </a:cxn>
            </a:cxnLst>
            <a:rect l="0" t="0" r="r" b="b"/>
            <a:pathLst>
              <a:path w="2170" h="1692">
                <a:moveTo>
                  <a:pt x="1085" y="0"/>
                </a:moveTo>
                <a:lnTo>
                  <a:pt x="2170" y="1692"/>
                </a:lnTo>
                <a:lnTo>
                  <a:pt x="0" y="1692"/>
                </a:lnTo>
                <a:lnTo>
                  <a:pt x="1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4" name="Freeform 110"/>
          <p:cNvSpPr/>
          <p:nvPr/>
        </p:nvSpPr>
        <p:spPr bwMode="auto">
          <a:xfrm>
            <a:off x="6237413" y="2642178"/>
            <a:ext cx="1524686" cy="2182545"/>
          </a:xfrm>
          <a:custGeom>
            <a:avLst/>
            <a:gdLst>
              <a:gd name="T0" fmla="*/ 97 w 1182"/>
              <a:gd name="T1" fmla="*/ 0 h 1692"/>
              <a:gd name="T2" fmla="*/ 0 w 1182"/>
              <a:gd name="T3" fmla="*/ 153 h 1692"/>
              <a:gd name="T4" fmla="*/ 986 w 1182"/>
              <a:gd name="T5" fmla="*/ 1692 h 1692"/>
              <a:gd name="T6" fmla="*/ 1182 w 1182"/>
              <a:gd name="T7" fmla="*/ 1692 h 1692"/>
              <a:gd name="T8" fmla="*/ 97 w 1182"/>
              <a:gd name="T9" fmla="*/ 0 h 1692"/>
            </a:gdLst>
            <a:ahLst/>
            <a:cxnLst>
              <a:cxn ang="0">
                <a:pos x="T0" y="T1"/>
              </a:cxn>
              <a:cxn ang="0">
                <a:pos x="T2" y="T3"/>
              </a:cxn>
              <a:cxn ang="0">
                <a:pos x="T4" y="T5"/>
              </a:cxn>
              <a:cxn ang="0">
                <a:pos x="T6" y="T7"/>
              </a:cxn>
              <a:cxn ang="0">
                <a:pos x="T8" y="T9"/>
              </a:cxn>
            </a:cxnLst>
            <a:rect l="0" t="0" r="r" b="b"/>
            <a:pathLst>
              <a:path w="1182" h="1692">
                <a:moveTo>
                  <a:pt x="97" y="0"/>
                </a:moveTo>
                <a:lnTo>
                  <a:pt x="0" y="153"/>
                </a:lnTo>
                <a:lnTo>
                  <a:pt x="986" y="1692"/>
                </a:lnTo>
                <a:lnTo>
                  <a:pt x="1182" y="1692"/>
                </a:lnTo>
                <a:lnTo>
                  <a:pt x="97" y="0"/>
                </a:lnTo>
                <a:close/>
              </a:path>
            </a:pathLst>
          </a:custGeom>
          <a:solidFill>
            <a:srgbClr val="189AC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5" name="Freeform 111"/>
          <p:cNvSpPr/>
          <p:nvPr/>
        </p:nvSpPr>
        <p:spPr bwMode="auto">
          <a:xfrm>
            <a:off x="6237413" y="2642178"/>
            <a:ext cx="1524686" cy="2182545"/>
          </a:xfrm>
          <a:custGeom>
            <a:avLst/>
            <a:gdLst>
              <a:gd name="T0" fmla="*/ 97 w 1182"/>
              <a:gd name="T1" fmla="*/ 0 h 1692"/>
              <a:gd name="T2" fmla="*/ 0 w 1182"/>
              <a:gd name="T3" fmla="*/ 153 h 1692"/>
              <a:gd name="T4" fmla="*/ 986 w 1182"/>
              <a:gd name="T5" fmla="*/ 1692 h 1692"/>
              <a:gd name="T6" fmla="*/ 1182 w 1182"/>
              <a:gd name="T7" fmla="*/ 1692 h 1692"/>
              <a:gd name="T8" fmla="*/ 97 w 1182"/>
              <a:gd name="T9" fmla="*/ 0 h 1692"/>
            </a:gdLst>
            <a:ahLst/>
            <a:cxnLst>
              <a:cxn ang="0">
                <a:pos x="T0" y="T1"/>
              </a:cxn>
              <a:cxn ang="0">
                <a:pos x="T2" y="T3"/>
              </a:cxn>
              <a:cxn ang="0">
                <a:pos x="T4" y="T5"/>
              </a:cxn>
              <a:cxn ang="0">
                <a:pos x="T6" y="T7"/>
              </a:cxn>
              <a:cxn ang="0">
                <a:pos x="T8" y="T9"/>
              </a:cxn>
            </a:cxnLst>
            <a:rect l="0" t="0" r="r" b="b"/>
            <a:pathLst>
              <a:path w="1182" h="1692">
                <a:moveTo>
                  <a:pt x="97" y="0"/>
                </a:moveTo>
                <a:lnTo>
                  <a:pt x="0" y="153"/>
                </a:lnTo>
                <a:lnTo>
                  <a:pt x="986" y="1692"/>
                </a:lnTo>
                <a:lnTo>
                  <a:pt x="1182" y="1692"/>
                </a:lnTo>
                <a:lnTo>
                  <a:pt x="9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6" name="Freeform 112"/>
          <p:cNvSpPr/>
          <p:nvPr/>
        </p:nvSpPr>
        <p:spPr bwMode="auto">
          <a:xfrm>
            <a:off x="4962971" y="2642178"/>
            <a:ext cx="1491148" cy="2182545"/>
          </a:xfrm>
          <a:custGeom>
            <a:avLst/>
            <a:gdLst>
              <a:gd name="T0" fmla="*/ 1156 w 1156"/>
              <a:gd name="T1" fmla="*/ 111 h 1692"/>
              <a:gd name="T2" fmla="*/ 1085 w 1156"/>
              <a:gd name="T3" fmla="*/ 0 h 1692"/>
              <a:gd name="T4" fmla="*/ 0 w 1156"/>
              <a:gd name="T5" fmla="*/ 1692 h 1692"/>
              <a:gd name="T6" fmla="*/ 141 w 1156"/>
              <a:gd name="T7" fmla="*/ 1692 h 1692"/>
              <a:gd name="T8" fmla="*/ 1156 w 1156"/>
              <a:gd name="T9" fmla="*/ 111 h 1692"/>
            </a:gdLst>
            <a:ahLst/>
            <a:cxnLst>
              <a:cxn ang="0">
                <a:pos x="T0" y="T1"/>
              </a:cxn>
              <a:cxn ang="0">
                <a:pos x="T2" y="T3"/>
              </a:cxn>
              <a:cxn ang="0">
                <a:pos x="T4" y="T5"/>
              </a:cxn>
              <a:cxn ang="0">
                <a:pos x="T6" y="T7"/>
              </a:cxn>
              <a:cxn ang="0">
                <a:pos x="T8" y="T9"/>
              </a:cxn>
            </a:cxnLst>
            <a:rect l="0" t="0" r="r" b="b"/>
            <a:pathLst>
              <a:path w="1156" h="1692">
                <a:moveTo>
                  <a:pt x="1156" y="111"/>
                </a:moveTo>
                <a:lnTo>
                  <a:pt x="1085" y="0"/>
                </a:lnTo>
                <a:lnTo>
                  <a:pt x="0" y="1692"/>
                </a:lnTo>
                <a:lnTo>
                  <a:pt x="141" y="1692"/>
                </a:lnTo>
                <a:lnTo>
                  <a:pt x="1156" y="111"/>
                </a:lnTo>
                <a:close/>
              </a:path>
            </a:pathLst>
          </a:custGeom>
          <a:solidFill>
            <a:schemeClr val="accent2">
              <a:lumMod val="60000"/>
              <a:lumOff val="40000"/>
            </a:schemeClr>
          </a:solidFill>
          <a:ln>
            <a:noFill/>
          </a:ln>
        </p:spPr>
        <p:txBody>
          <a:bodyPr vert="horz" wrap="square" lIns="96435" tIns="48218" rIns="96435" bIns="48218" numCol="1" anchor="t" anchorCtr="0" compatLnSpc="1"/>
          <a:lstStyle/>
          <a:p>
            <a:endParaRPr lang="en-US"/>
          </a:p>
        </p:txBody>
      </p:sp>
      <p:sp>
        <p:nvSpPr>
          <p:cNvPr id="147" name="Freeform 113"/>
          <p:cNvSpPr/>
          <p:nvPr/>
        </p:nvSpPr>
        <p:spPr bwMode="auto">
          <a:xfrm>
            <a:off x="4962971" y="2642178"/>
            <a:ext cx="1491148" cy="2182545"/>
          </a:xfrm>
          <a:custGeom>
            <a:avLst/>
            <a:gdLst>
              <a:gd name="T0" fmla="*/ 1156 w 1156"/>
              <a:gd name="T1" fmla="*/ 111 h 1692"/>
              <a:gd name="T2" fmla="*/ 1085 w 1156"/>
              <a:gd name="T3" fmla="*/ 0 h 1692"/>
              <a:gd name="T4" fmla="*/ 0 w 1156"/>
              <a:gd name="T5" fmla="*/ 1692 h 1692"/>
              <a:gd name="T6" fmla="*/ 141 w 1156"/>
              <a:gd name="T7" fmla="*/ 1692 h 1692"/>
              <a:gd name="T8" fmla="*/ 1156 w 1156"/>
              <a:gd name="T9" fmla="*/ 111 h 1692"/>
            </a:gdLst>
            <a:ahLst/>
            <a:cxnLst>
              <a:cxn ang="0">
                <a:pos x="T0" y="T1"/>
              </a:cxn>
              <a:cxn ang="0">
                <a:pos x="T2" y="T3"/>
              </a:cxn>
              <a:cxn ang="0">
                <a:pos x="T4" y="T5"/>
              </a:cxn>
              <a:cxn ang="0">
                <a:pos x="T6" y="T7"/>
              </a:cxn>
              <a:cxn ang="0">
                <a:pos x="T8" y="T9"/>
              </a:cxn>
            </a:cxnLst>
            <a:rect l="0" t="0" r="r" b="b"/>
            <a:pathLst>
              <a:path w="1156" h="1692">
                <a:moveTo>
                  <a:pt x="1156" y="111"/>
                </a:moveTo>
                <a:lnTo>
                  <a:pt x="1085" y="0"/>
                </a:lnTo>
                <a:lnTo>
                  <a:pt x="0" y="1692"/>
                </a:lnTo>
                <a:lnTo>
                  <a:pt x="141" y="1692"/>
                </a:lnTo>
                <a:lnTo>
                  <a:pt x="1156" y="1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8" name="Freeform 114"/>
          <p:cNvSpPr/>
          <p:nvPr/>
        </p:nvSpPr>
        <p:spPr bwMode="auto">
          <a:xfrm>
            <a:off x="5736923" y="2580262"/>
            <a:ext cx="1204786" cy="1329908"/>
          </a:xfrm>
          <a:custGeom>
            <a:avLst/>
            <a:gdLst>
              <a:gd name="T0" fmla="*/ 485 w 934"/>
              <a:gd name="T1" fmla="*/ 0 h 1031"/>
              <a:gd name="T2" fmla="*/ 934 w 934"/>
              <a:gd name="T3" fmla="*/ 705 h 1031"/>
              <a:gd name="T4" fmla="*/ 634 w 934"/>
              <a:gd name="T5" fmla="*/ 1031 h 1031"/>
              <a:gd name="T6" fmla="*/ 279 w 934"/>
              <a:gd name="T7" fmla="*/ 814 h 1031"/>
              <a:gd name="T8" fmla="*/ 45 w 934"/>
              <a:gd name="T9" fmla="*/ 922 h 1031"/>
              <a:gd name="T10" fmla="*/ 0 w 934"/>
              <a:gd name="T11" fmla="*/ 757 h 1031"/>
              <a:gd name="T12" fmla="*/ 485 w 934"/>
              <a:gd name="T13" fmla="*/ 0 h 1031"/>
            </a:gdLst>
            <a:ahLst/>
            <a:cxnLst>
              <a:cxn ang="0">
                <a:pos x="T0" y="T1"/>
              </a:cxn>
              <a:cxn ang="0">
                <a:pos x="T2" y="T3"/>
              </a:cxn>
              <a:cxn ang="0">
                <a:pos x="T4" y="T5"/>
              </a:cxn>
              <a:cxn ang="0">
                <a:pos x="T6" y="T7"/>
              </a:cxn>
              <a:cxn ang="0">
                <a:pos x="T8" y="T9"/>
              </a:cxn>
              <a:cxn ang="0">
                <a:pos x="T10" y="T11"/>
              </a:cxn>
              <a:cxn ang="0">
                <a:pos x="T12" y="T13"/>
              </a:cxn>
            </a:cxnLst>
            <a:rect l="0" t="0" r="r" b="b"/>
            <a:pathLst>
              <a:path w="934" h="1031">
                <a:moveTo>
                  <a:pt x="485" y="0"/>
                </a:moveTo>
                <a:lnTo>
                  <a:pt x="934" y="705"/>
                </a:lnTo>
                <a:lnTo>
                  <a:pt x="634" y="1031"/>
                </a:lnTo>
                <a:lnTo>
                  <a:pt x="279" y="814"/>
                </a:lnTo>
                <a:lnTo>
                  <a:pt x="45" y="922"/>
                </a:lnTo>
                <a:lnTo>
                  <a:pt x="0" y="757"/>
                </a:lnTo>
                <a:lnTo>
                  <a:pt x="485" y="0"/>
                </a:lnTo>
                <a:close/>
              </a:path>
            </a:pathLst>
          </a:custGeom>
          <a:solidFill>
            <a:schemeClr val="bg1">
              <a:lumMod val="95000"/>
            </a:schemeClr>
          </a:solidFill>
          <a:ln>
            <a:noFill/>
          </a:ln>
        </p:spPr>
        <p:txBody>
          <a:bodyPr vert="horz" wrap="square" lIns="96435" tIns="48218" rIns="96435" bIns="48218" numCol="1" anchor="t" anchorCtr="0" compatLnSpc="1"/>
          <a:lstStyle/>
          <a:p>
            <a:endParaRPr lang="en-US"/>
          </a:p>
        </p:txBody>
      </p:sp>
      <p:sp>
        <p:nvSpPr>
          <p:cNvPr id="149" name="Freeform 115"/>
          <p:cNvSpPr/>
          <p:nvPr/>
        </p:nvSpPr>
        <p:spPr bwMode="auto">
          <a:xfrm>
            <a:off x="5736923" y="2580262"/>
            <a:ext cx="1204786" cy="1329908"/>
          </a:xfrm>
          <a:custGeom>
            <a:avLst/>
            <a:gdLst>
              <a:gd name="T0" fmla="*/ 485 w 934"/>
              <a:gd name="T1" fmla="*/ 0 h 1031"/>
              <a:gd name="T2" fmla="*/ 934 w 934"/>
              <a:gd name="T3" fmla="*/ 705 h 1031"/>
              <a:gd name="T4" fmla="*/ 634 w 934"/>
              <a:gd name="T5" fmla="*/ 1031 h 1031"/>
              <a:gd name="T6" fmla="*/ 279 w 934"/>
              <a:gd name="T7" fmla="*/ 814 h 1031"/>
              <a:gd name="T8" fmla="*/ 45 w 934"/>
              <a:gd name="T9" fmla="*/ 922 h 1031"/>
              <a:gd name="T10" fmla="*/ 0 w 934"/>
              <a:gd name="T11" fmla="*/ 757 h 1031"/>
              <a:gd name="T12" fmla="*/ 485 w 934"/>
              <a:gd name="T13" fmla="*/ 0 h 1031"/>
            </a:gdLst>
            <a:ahLst/>
            <a:cxnLst>
              <a:cxn ang="0">
                <a:pos x="T0" y="T1"/>
              </a:cxn>
              <a:cxn ang="0">
                <a:pos x="T2" y="T3"/>
              </a:cxn>
              <a:cxn ang="0">
                <a:pos x="T4" y="T5"/>
              </a:cxn>
              <a:cxn ang="0">
                <a:pos x="T6" y="T7"/>
              </a:cxn>
              <a:cxn ang="0">
                <a:pos x="T8" y="T9"/>
              </a:cxn>
              <a:cxn ang="0">
                <a:pos x="T10" y="T11"/>
              </a:cxn>
              <a:cxn ang="0">
                <a:pos x="T12" y="T13"/>
              </a:cxn>
            </a:cxnLst>
            <a:rect l="0" t="0" r="r" b="b"/>
            <a:pathLst>
              <a:path w="934" h="1031">
                <a:moveTo>
                  <a:pt x="485" y="0"/>
                </a:moveTo>
                <a:lnTo>
                  <a:pt x="934" y="705"/>
                </a:lnTo>
                <a:lnTo>
                  <a:pt x="634" y="1031"/>
                </a:lnTo>
                <a:lnTo>
                  <a:pt x="279" y="814"/>
                </a:lnTo>
                <a:lnTo>
                  <a:pt x="45" y="922"/>
                </a:lnTo>
                <a:lnTo>
                  <a:pt x="0" y="757"/>
                </a:lnTo>
                <a:lnTo>
                  <a:pt x="4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0" name="Freeform 116"/>
          <p:cNvSpPr/>
          <p:nvPr/>
        </p:nvSpPr>
        <p:spPr bwMode="auto">
          <a:xfrm>
            <a:off x="6919780" y="3489655"/>
            <a:ext cx="21929" cy="24509"/>
          </a:xfrm>
          <a:custGeom>
            <a:avLst/>
            <a:gdLst>
              <a:gd name="T0" fmla="*/ 17 w 17"/>
              <a:gd name="T1" fmla="*/ 0 h 19"/>
              <a:gd name="T2" fmla="*/ 0 w 17"/>
              <a:gd name="T3" fmla="*/ 19 h 19"/>
              <a:gd name="T4" fmla="*/ 0 w 17"/>
              <a:gd name="T5" fmla="*/ 19 h 19"/>
              <a:gd name="T6" fmla="*/ 17 w 17"/>
              <a:gd name="T7" fmla="*/ 0 h 19"/>
            </a:gdLst>
            <a:ahLst/>
            <a:cxnLst>
              <a:cxn ang="0">
                <a:pos x="T0" y="T1"/>
              </a:cxn>
              <a:cxn ang="0">
                <a:pos x="T2" y="T3"/>
              </a:cxn>
              <a:cxn ang="0">
                <a:pos x="T4" y="T5"/>
              </a:cxn>
              <a:cxn ang="0">
                <a:pos x="T6" y="T7"/>
              </a:cxn>
            </a:cxnLst>
            <a:rect l="0" t="0" r="r" b="b"/>
            <a:pathLst>
              <a:path w="17" h="19">
                <a:moveTo>
                  <a:pt x="17" y="0"/>
                </a:moveTo>
                <a:lnTo>
                  <a:pt x="0" y="19"/>
                </a:lnTo>
                <a:lnTo>
                  <a:pt x="0" y="19"/>
                </a:lnTo>
                <a:lnTo>
                  <a:pt x="17"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1" name="Freeform 117"/>
          <p:cNvSpPr/>
          <p:nvPr/>
        </p:nvSpPr>
        <p:spPr bwMode="auto">
          <a:xfrm>
            <a:off x="6919780" y="3489655"/>
            <a:ext cx="21929" cy="24509"/>
          </a:xfrm>
          <a:custGeom>
            <a:avLst/>
            <a:gdLst>
              <a:gd name="T0" fmla="*/ 17 w 17"/>
              <a:gd name="T1" fmla="*/ 0 h 19"/>
              <a:gd name="T2" fmla="*/ 0 w 17"/>
              <a:gd name="T3" fmla="*/ 19 h 19"/>
              <a:gd name="T4" fmla="*/ 0 w 17"/>
              <a:gd name="T5" fmla="*/ 19 h 19"/>
              <a:gd name="T6" fmla="*/ 17 w 17"/>
              <a:gd name="T7" fmla="*/ 0 h 19"/>
            </a:gdLst>
            <a:ahLst/>
            <a:cxnLst>
              <a:cxn ang="0">
                <a:pos x="T0" y="T1"/>
              </a:cxn>
              <a:cxn ang="0">
                <a:pos x="T2" y="T3"/>
              </a:cxn>
              <a:cxn ang="0">
                <a:pos x="T4" y="T5"/>
              </a:cxn>
              <a:cxn ang="0">
                <a:pos x="T6" y="T7"/>
              </a:cxn>
            </a:cxnLst>
            <a:rect l="0" t="0" r="r" b="b"/>
            <a:pathLst>
              <a:path w="17" h="19">
                <a:moveTo>
                  <a:pt x="17" y="0"/>
                </a:moveTo>
                <a:lnTo>
                  <a:pt x="0" y="19"/>
                </a:lnTo>
                <a:lnTo>
                  <a:pt x="0" y="19"/>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2" name="Freeform 118"/>
          <p:cNvSpPr/>
          <p:nvPr/>
        </p:nvSpPr>
        <p:spPr bwMode="auto">
          <a:xfrm>
            <a:off x="6356085" y="3675404"/>
            <a:ext cx="1110622" cy="1091273"/>
          </a:xfrm>
          <a:custGeom>
            <a:avLst/>
            <a:gdLst>
              <a:gd name="T0" fmla="*/ 136 w 364"/>
              <a:gd name="T1" fmla="*/ 0 h 358"/>
              <a:gd name="T2" fmla="*/ 65 w 364"/>
              <a:gd name="T3" fmla="*/ 77 h 358"/>
              <a:gd name="T4" fmla="*/ 0 w 364"/>
              <a:gd name="T5" fmla="*/ 37 h 358"/>
              <a:gd name="T6" fmla="*/ 0 w 364"/>
              <a:gd name="T7" fmla="*/ 343 h 358"/>
              <a:gd name="T8" fmla="*/ 22 w 364"/>
              <a:gd name="T9" fmla="*/ 340 h 358"/>
              <a:gd name="T10" fmla="*/ 75 w 364"/>
              <a:gd name="T11" fmla="*/ 358 h 358"/>
              <a:gd name="T12" fmla="*/ 153 w 364"/>
              <a:gd name="T13" fmla="*/ 310 h 358"/>
              <a:gd name="T14" fmla="*/ 226 w 364"/>
              <a:gd name="T15" fmla="*/ 349 h 358"/>
              <a:gd name="T16" fmla="*/ 245 w 364"/>
              <a:gd name="T17" fmla="*/ 356 h 358"/>
              <a:gd name="T18" fmla="*/ 305 w 364"/>
              <a:gd name="T19" fmla="*/ 334 h 358"/>
              <a:gd name="T20" fmla="*/ 364 w 364"/>
              <a:gd name="T21" fmla="*/ 355 h 358"/>
              <a:gd name="T22" fmla="*/ 136 w 364"/>
              <a:gd name="T23"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4" h="358">
                <a:moveTo>
                  <a:pt x="136" y="0"/>
                </a:moveTo>
                <a:cubicBezTo>
                  <a:pt x="65" y="77"/>
                  <a:pt x="65" y="77"/>
                  <a:pt x="65" y="77"/>
                </a:cubicBezTo>
                <a:cubicBezTo>
                  <a:pt x="0" y="37"/>
                  <a:pt x="0" y="37"/>
                  <a:pt x="0" y="37"/>
                </a:cubicBezTo>
                <a:cubicBezTo>
                  <a:pt x="0" y="343"/>
                  <a:pt x="0" y="343"/>
                  <a:pt x="0" y="343"/>
                </a:cubicBezTo>
                <a:cubicBezTo>
                  <a:pt x="7" y="341"/>
                  <a:pt x="15" y="340"/>
                  <a:pt x="22" y="340"/>
                </a:cubicBezTo>
                <a:cubicBezTo>
                  <a:pt x="42" y="340"/>
                  <a:pt x="61" y="347"/>
                  <a:pt x="75" y="358"/>
                </a:cubicBezTo>
                <a:cubicBezTo>
                  <a:pt x="90" y="329"/>
                  <a:pt x="119" y="310"/>
                  <a:pt x="153" y="310"/>
                </a:cubicBezTo>
                <a:cubicBezTo>
                  <a:pt x="184" y="310"/>
                  <a:pt x="211" y="326"/>
                  <a:pt x="226" y="349"/>
                </a:cubicBezTo>
                <a:cubicBezTo>
                  <a:pt x="233" y="351"/>
                  <a:pt x="239" y="354"/>
                  <a:pt x="245" y="356"/>
                </a:cubicBezTo>
                <a:cubicBezTo>
                  <a:pt x="261" y="342"/>
                  <a:pt x="282" y="334"/>
                  <a:pt x="305" y="334"/>
                </a:cubicBezTo>
                <a:cubicBezTo>
                  <a:pt x="327" y="334"/>
                  <a:pt x="348" y="342"/>
                  <a:pt x="364" y="355"/>
                </a:cubicBezTo>
                <a:cubicBezTo>
                  <a:pt x="136" y="0"/>
                  <a:pt x="136" y="0"/>
                  <a:pt x="136" y="0"/>
                </a:cubicBezTo>
              </a:path>
            </a:pathLst>
          </a:custGeom>
          <a:solidFill>
            <a:schemeClr val="accent1"/>
          </a:solidFill>
          <a:ln>
            <a:noFill/>
          </a:ln>
        </p:spPr>
        <p:txBody>
          <a:bodyPr vert="horz" wrap="square" lIns="96435" tIns="48218" rIns="96435" bIns="48218" numCol="1" anchor="t" anchorCtr="0" compatLnSpc="1"/>
          <a:lstStyle/>
          <a:p>
            <a:endParaRPr lang="en-US"/>
          </a:p>
        </p:txBody>
      </p:sp>
      <p:sp>
        <p:nvSpPr>
          <p:cNvPr id="153" name="Freeform 119"/>
          <p:cNvSpPr/>
          <p:nvPr/>
        </p:nvSpPr>
        <p:spPr bwMode="auto">
          <a:xfrm>
            <a:off x="6771439" y="3514164"/>
            <a:ext cx="950672" cy="1296371"/>
          </a:xfrm>
          <a:custGeom>
            <a:avLst/>
            <a:gdLst>
              <a:gd name="T0" fmla="*/ 49 w 312"/>
              <a:gd name="T1" fmla="*/ 0 h 425"/>
              <a:gd name="T2" fmla="*/ 0 w 312"/>
              <a:gd name="T3" fmla="*/ 53 h 425"/>
              <a:gd name="T4" fmla="*/ 228 w 312"/>
              <a:gd name="T5" fmla="*/ 408 h 425"/>
              <a:gd name="T6" fmla="*/ 244 w 312"/>
              <a:gd name="T7" fmla="*/ 425 h 425"/>
              <a:gd name="T8" fmla="*/ 291 w 312"/>
              <a:gd name="T9" fmla="*/ 408 h 425"/>
              <a:gd name="T10" fmla="*/ 312 w 312"/>
              <a:gd name="T11" fmla="*/ 411 h 425"/>
              <a:gd name="T12" fmla="*/ 49 w 312"/>
              <a:gd name="T13" fmla="*/ 0 h 425"/>
              <a:gd name="T14" fmla="*/ 49 w 312"/>
              <a:gd name="T15" fmla="*/ 0 h 425"/>
              <a:gd name="T16" fmla="*/ 49 w 312"/>
              <a:gd name="T17" fmla="*/ 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2" h="425">
                <a:moveTo>
                  <a:pt x="49" y="0"/>
                </a:moveTo>
                <a:cubicBezTo>
                  <a:pt x="0" y="53"/>
                  <a:pt x="0" y="53"/>
                  <a:pt x="0" y="53"/>
                </a:cubicBezTo>
                <a:cubicBezTo>
                  <a:pt x="228" y="408"/>
                  <a:pt x="228" y="408"/>
                  <a:pt x="228" y="408"/>
                </a:cubicBezTo>
                <a:cubicBezTo>
                  <a:pt x="234" y="413"/>
                  <a:pt x="239" y="419"/>
                  <a:pt x="244" y="425"/>
                </a:cubicBezTo>
                <a:cubicBezTo>
                  <a:pt x="257" y="414"/>
                  <a:pt x="273" y="408"/>
                  <a:pt x="291" y="408"/>
                </a:cubicBezTo>
                <a:cubicBezTo>
                  <a:pt x="299" y="408"/>
                  <a:pt x="306" y="409"/>
                  <a:pt x="312" y="411"/>
                </a:cubicBezTo>
                <a:cubicBezTo>
                  <a:pt x="49" y="0"/>
                  <a:pt x="49" y="0"/>
                  <a:pt x="49" y="0"/>
                </a:cubicBezTo>
                <a:cubicBezTo>
                  <a:pt x="49" y="0"/>
                  <a:pt x="49" y="0"/>
                  <a:pt x="49" y="0"/>
                </a:cubicBezTo>
                <a:cubicBezTo>
                  <a:pt x="49" y="0"/>
                  <a:pt x="49" y="0"/>
                  <a:pt x="49" y="0"/>
                </a:cubicBezTo>
              </a:path>
            </a:pathLst>
          </a:custGeom>
          <a:solidFill>
            <a:schemeClr val="accent1">
              <a:lumMod val="60000"/>
              <a:lumOff val="40000"/>
            </a:schemeClr>
          </a:solidFill>
          <a:ln>
            <a:noFill/>
          </a:ln>
        </p:spPr>
        <p:txBody>
          <a:bodyPr vert="horz" wrap="square" lIns="96435" tIns="48218" rIns="96435" bIns="48218" numCol="1" anchor="t" anchorCtr="0" compatLnSpc="1"/>
          <a:lstStyle/>
          <a:p>
            <a:endParaRPr lang="en-US"/>
          </a:p>
        </p:txBody>
      </p:sp>
      <p:sp>
        <p:nvSpPr>
          <p:cNvPr id="154" name="Freeform 120"/>
          <p:cNvSpPr/>
          <p:nvPr/>
        </p:nvSpPr>
        <p:spPr bwMode="auto">
          <a:xfrm>
            <a:off x="6356085" y="2580262"/>
            <a:ext cx="585624" cy="1329908"/>
          </a:xfrm>
          <a:custGeom>
            <a:avLst/>
            <a:gdLst>
              <a:gd name="T0" fmla="*/ 5 w 454"/>
              <a:gd name="T1" fmla="*/ 0 h 1031"/>
              <a:gd name="T2" fmla="*/ 0 w 454"/>
              <a:gd name="T3" fmla="*/ 7 h 1031"/>
              <a:gd name="T4" fmla="*/ 0 w 454"/>
              <a:gd name="T5" fmla="*/ 937 h 1031"/>
              <a:gd name="T6" fmla="*/ 154 w 454"/>
              <a:gd name="T7" fmla="*/ 1031 h 1031"/>
              <a:gd name="T8" fmla="*/ 322 w 454"/>
              <a:gd name="T9" fmla="*/ 849 h 1031"/>
              <a:gd name="T10" fmla="*/ 437 w 454"/>
              <a:gd name="T11" fmla="*/ 724 h 1031"/>
              <a:gd name="T12" fmla="*/ 454 w 454"/>
              <a:gd name="T13" fmla="*/ 705 h 1031"/>
              <a:gd name="T14" fmla="*/ 19 w 454"/>
              <a:gd name="T15" fmla="*/ 24 h 1031"/>
              <a:gd name="T16" fmla="*/ 5 w 454"/>
              <a:gd name="T17" fmla="*/ 0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031">
                <a:moveTo>
                  <a:pt x="5" y="0"/>
                </a:moveTo>
                <a:lnTo>
                  <a:pt x="0" y="7"/>
                </a:lnTo>
                <a:lnTo>
                  <a:pt x="0" y="937"/>
                </a:lnTo>
                <a:lnTo>
                  <a:pt x="154" y="1031"/>
                </a:lnTo>
                <a:lnTo>
                  <a:pt x="322" y="849"/>
                </a:lnTo>
                <a:lnTo>
                  <a:pt x="437" y="724"/>
                </a:lnTo>
                <a:lnTo>
                  <a:pt x="454" y="705"/>
                </a:lnTo>
                <a:lnTo>
                  <a:pt x="19" y="24"/>
                </a:lnTo>
                <a:lnTo>
                  <a:pt x="5" y="0"/>
                </a:ln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5" name="Freeform 121"/>
          <p:cNvSpPr/>
          <p:nvPr/>
        </p:nvSpPr>
        <p:spPr bwMode="auto">
          <a:xfrm>
            <a:off x="6356085" y="2580262"/>
            <a:ext cx="585624" cy="1329908"/>
          </a:xfrm>
          <a:custGeom>
            <a:avLst/>
            <a:gdLst>
              <a:gd name="T0" fmla="*/ 5 w 454"/>
              <a:gd name="T1" fmla="*/ 0 h 1031"/>
              <a:gd name="T2" fmla="*/ 0 w 454"/>
              <a:gd name="T3" fmla="*/ 7 h 1031"/>
              <a:gd name="T4" fmla="*/ 0 w 454"/>
              <a:gd name="T5" fmla="*/ 937 h 1031"/>
              <a:gd name="T6" fmla="*/ 154 w 454"/>
              <a:gd name="T7" fmla="*/ 1031 h 1031"/>
              <a:gd name="T8" fmla="*/ 322 w 454"/>
              <a:gd name="T9" fmla="*/ 849 h 1031"/>
              <a:gd name="T10" fmla="*/ 437 w 454"/>
              <a:gd name="T11" fmla="*/ 724 h 1031"/>
              <a:gd name="T12" fmla="*/ 454 w 454"/>
              <a:gd name="T13" fmla="*/ 705 h 1031"/>
              <a:gd name="T14" fmla="*/ 19 w 454"/>
              <a:gd name="T15" fmla="*/ 24 h 1031"/>
              <a:gd name="T16" fmla="*/ 5 w 454"/>
              <a:gd name="T17" fmla="*/ 0 h 1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4" h="1031">
                <a:moveTo>
                  <a:pt x="5" y="0"/>
                </a:moveTo>
                <a:lnTo>
                  <a:pt x="0" y="7"/>
                </a:lnTo>
                <a:lnTo>
                  <a:pt x="0" y="937"/>
                </a:lnTo>
                <a:lnTo>
                  <a:pt x="154" y="1031"/>
                </a:lnTo>
                <a:lnTo>
                  <a:pt x="322" y="849"/>
                </a:lnTo>
                <a:lnTo>
                  <a:pt x="437" y="724"/>
                </a:lnTo>
                <a:lnTo>
                  <a:pt x="454" y="705"/>
                </a:lnTo>
                <a:lnTo>
                  <a:pt x="19" y="24"/>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7" name="Oval 123"/>
          <p:cNvSpPr>
            <a:spLocks noChangeArrowheads="1"/>
          </p:cNvSpPr>
          <p:nvPr/>
        </p:nvSpPr>
        <p:spPr bwMode="auto">
          <a:xfrm>
            <a:off x="8091029" y="4938236"/>
            <a:ext cx="214127" cy="216706"/>
          </a:xfrm>
          <a:prstGeom prst="ellipse">
            <a:avLst/>
          </a:pr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8" name="Oval 124"/>
          <p:cNvSpPr>
            <a:spLocks noChangeArrowheads="1"/>
          </p:cNvSpPr>
          <p:nvPr/>
        </p:nvSpPr>
        <p:spPr bwMode="auto">
          <a:xfrm>
            <a:off x="8399319" y="4819563"/>
            <a:ext cx="100614" cy="100614"/>
          </a:xfrm>
          <a:prstGeom prst="ellipse">
            <a:avLst/>
          </a:pr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9" name="Oval 125"/>
          <p:cNvSpPr>
            <a:spLocks noChangeArrowheads="1"/>
          </p:cNvSpPr>
          <p:nvPr/>
        </p:nvSpPr>
        <p:spPr bwMode="auto">
          <a:xfrm>
            <a:off x="4297372" y="4922757"/>
            <a:ext cx="140602" cy="143182"/>
          </a:xfrm>
          <a:prstGeom prst="ellipse">
            <a:avLst/>
          </a:pr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0" name="Oval 126"/>
          <p:cNvSpPr>
            <a:spLocks noChangeArrowheads="1"/>
          </p:cNvSpPr>
          <p:nvPr/>
        </p:nvSpPr>
        <p:spPr bwMode="auto">
          <a:xfrm>
            <a:off x="4163219" y="5034979"/>
            <a:ext cx="51597" cy="52888"/>
          </a:xfrm>
          <a:prstGeom prst="ellipse">
            <a:avLst/>
          </a:pr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1" name="Freeform 127"/>
          <p:cNvSpPr/>
          <p:nvPr/>
        </p:nvSpPr>
        <p:spPr bwMode="auto">
          <a:xfrm>
            <a:off x="5063585" y="4547391"/>
            <a:ext cx="76105" cy="39988"/>
          </a:xfrm>
          <a:custGeom>
            <a:avLst/>
            <a:gdLst>
              <a:gd name="T0" fmla="*/ 23 w 25"/>
              <a:gd name="T1" fmla="*/ 0 h 13"/>
              <a:gd name="T2" fmla="*/ 0 w 25"/>
              <a:gd name="T3" fmla="*/ 4 h 13"/>
              <a:gd name="T4" fmla="*/ 17 w 25"/>
              <a:gd name="T5" fmla="*/ 13 h 13"/>
              <a:gd name="T6" fmla="*/ 25 w 25"/>
              <a:gd name="T7" fmla="*/ 0 h 13"/>
              <a:gd name="T8" fmla="*/ 23 w 25"/>
              <a:gd name="T9" fmla="*/ 0 h 13"/>
            </a:gdLst>
            <a:ahLst/>
            <a:cxnLst>
              <a:cxn ang="0">
                <a:pos x="T0" y="T1"/>
              </a:cxn>
              <a:cxn ang="0">
                <a:pos x="T2" y="T3"/>
              </a:cxn>
              <a:cxn ang="0">
                <a:pos x="T4" y="T5"/>
              </a:cxn>
              <a:cxn ang="0">
                <a:pos x="T6" y="T7"/>
              </a:cxn>
              <a:cxn ang="0">
                <a:pos x="T8" y="T9"/>
              </a:cxn>
            </a:cxnLst>
            <a:rect l="0" t="0" r="r" b="b"/>
            <a:pathLst>
              <a:path w="25" h="13">
                <a:moveTo>
                  <a:pt x="23" y="0"/>
                </a:moveTo>
                <a:cubicBezTo>
                  <a:pt x="15" y="0"/>
                  <a:pt x="7" y="2"/>
                  <a:pt x="0" y="4"/>
                </a:cubicBezTo>
                <a:cubicBezTo>
                  <a:pt x="6" y="6"/>
                  <a:pt x="12" y="9"/>
                  <a:pt x="17" y="13"/>
                </a:cubicBezTo>
                <a:cubicBezTo>
                  <a:pt x="25" y="0"/>
                  <a:pt x="25" y="0"/>
                  <a:pt x="25" y="0"/>
                </a:cubicBezTo>
                <a:cubicBezTo>
                  <a:pt x="25" y="0"/>
                  <a:pt x="24" y="0"/>
                  <a:pt x="23" y="0"/>
                </a:cubicBezTo>
              </a:path>
            </a:pathLst>
          </a:custGeom>
          <a:solidFill>
            <a:srgbClr val="259AC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2" name="Freeform 128"/>
          <p:cNvSpPr/>
          <p:nvPr/>
        </p:nvSpPr>
        <p:spPr bwMode="auto">
          <a:xfrm>
            <a:off x="5023598" y="4560289"/>
            <a:ext cx="91585" cy="49017"/>
          </a:xfrm>
          <a:custGeom>
            <a:avLst/>
            <a:gdLst>
              <a:gd name="T0" fmla="*/ 13 w 30"/>
              <a:gd name="T1" fmla="*/ 0 h 16"/>
              <a:gd name="T2" fmla="*/ 0 w 30"/>
              <a:gd name="T3" fmla="*/ 4 h 16"/>
              <a:gd name="T4" fmla="*/ 26 w 30"/>
              <a:gd name="T5" fmla="*/ 16 h 16"/>
              <a:gd name="T6" fmla="*/ 30 w 30"/>
              <a:gd name="T7" fmla="*/ 9 h 16"/>
              <a:gd name="T8" fmla="*/ 13 w 30"/>
              <a:gd name="T9" fmla="*/ 0 h 16"/>
            </a:gdLst>
            <a:ahLst/>
            <a:cxnLst>
              <a:cxn ang="0">
                <a:pos x="T0" y="T1"/>
              </a:cxn>
              <a:cxn ang="0">
                <a:pos x="T2" y="T3"/>
              </a:cxn>
              <a:cxn ang="0">
                <a:pos x="T4" y="T5"/>
              </a:cxn>
              <a:cxn ang="0">
                <a:pos x="T6" y="T7"/>
              </a:cxn>
              <a:cxn ang="0">
                <a:pos x="T8" y="T9"/>
              </a:cxn>
            </a:cxnLst>
            <a:rect l="0" t="0" r="r" b="b"/>
            <a:pathLst>
              <a:path w="30" h="16">
                <a:moveTo>
                  <a:pt x="13" y="0"/>
                </a:moveTo>
                <a:cubicBezTo>
                  <a:pt x="9" y="1"/>
                  <a:pt x="4" y="2"/>
                  <a:pt x="0" y="4"/>
                </a:cubicBezTo>
                <a:cubicBezTo>
                  <a:pt x="10" y="6"/>
                  <a:pt x="19" y="9"/>
                  <a:pt x="26" y="16"/>
                </a:cubicBezTo>
                <a:cubicBezTo>
                  <a:pt x="30" y="9"/>
                  <a:pt x="30" y="9"/>
                  <a:pt x="30" y="9"/>
                </a:cubicBezTo>
                <a:cubicBezTo>
                  <a:pt x="25" y="5"/>
                  <a:pt x="19" y="2"/>
                  <a:pt x="13" y="0"/>
                </a:cubicBezTo>
              </a:path>
            </a:pathLst>
          </a:custGeom>
          <a:solidFill>
            <a:srgbClr val="70BDD8"/>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3" name="Freeform 129"/>
          <p:cNvSpPr/>
          <p:nvPr/>
        </p:nvSpPr>
        <p:spPr bwMode="auto">
          <a:xfrm>
            <a:off x="4934593" y="4571899"/>
            <a:ext cx="167689" cy="152210"/>
          </a:xfrm>
          <a:custGeom>
            <a:avLst/>
            <a:gdLst>
              <a:gd name="T0" fmla="*/ 29 w 55"/>
              <a:gd name="T1" fmla="*/ 0 h 50"/>
              <a:gd name="T2" fmla="*/ 0 w 55"/>
              <a:gd name="T3" fmla="*/ 24 h 50"/>
              <a:gd name="T4" fmla="*/ 31 w 55"/>
              <a:gd name="T5" fmla="*/ 50 h 50"/>
              <a:gd name="T6" fmla="*/ 55 w 55"/>
              <a:gd name="T7" fmla="*/ 12 h 50"/>
              <a:gd name="T8" fmla="*/ 29 w 55"/>
              <a:gd name="T9" fmla="*/ 0 h 50"/>
            </a:gdLst>
            <a:ahLst/>
            <a:cxnLst>
              <a:cxn ang="0">
                <a:pos x="T0" y="T1"/>
              </a:cxn>
              <a:cxn ang="0">
                <a:pos x="T2" y="T3"/>
              </a:cxn>
              <a:cxn ang="0">
                <a:pos x="T4" y="T5"/>
              </a:cxn>
              <a:cxn ang="0">
                <a:pos x="T6" y="T7"/>
              </a:cxn>
              <a:cxn ang="0">
                <a:pos x="T8" y="T9"/>
              </a:cxn>
            </a:cxnLst>
            <a:rect l="0" t="0" r="r" b="b"/>
            <a:pathLst>
              <a:path w="55" h="50">
                <a:moveTo>
                  <a:pt x="29" y="0"/>
                </a:moveTo>
                <a:cubicBezTo>
                  <a:pt x="18" y="6"/>
                  <a:pt x="8" y="14"/>
                  <a:pt x="0" y="24"/>
                </a:cubicBezTo>
                <a:cubicBezTo>
                  <a:pt x="12" y="30"/>
                  <a:pt x="23" y="39"/>
                  <a:pt x="31" y="50"/>
                </a:cubicBezTo>
                <a:cubicBezTo>
                  <a:pt x="55" y="12"/>
                  <a:pt x="55" y="12"/>
                  <a:pt x="55" y="12"/>
                </a:cubicBezTo>
                <a:cubicBezTo>
                  <a:pt x="48" y="5"/>
                  <a:pt x="39" y="2"/>
                  <a:pt x="29" y="0"/>
                </a:cubicBezTo>
              </a:path>
            </a:pathLst>
          </a:custGeom>
          <a:solidFill>
            <a:srgbClr val="259AC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4" name="Freeform 130"/>
          <p:cNvSpPr/>
          <p:nvPr/>
        </p:nvSpPr>
        <p:spPr bwMode="auto">
          <a:xfrm>
            <a:off x="7780157" y="479118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5" name="Freeform 131"/>
          <p:cNvSpPr>
            <a:spLocks noEditPoints="1"/>
          </p:cNvSpPr>
          <p:nvPr/>
        </p:nvSpPr>
        <p:spPr bwMode="auto">
          <a:xfrm>
            <a:off x="7722110" y="4766676"/>
            <a:ext cx="58047" cy="24509"/>
          </a:xfrm>
          <a:custGeom>
            <a:avLst/>
            <a:gdLst>
              <a:gd name="T0" fmla="*/ 19 w 19"/>
              <a:gd name="T1" fmla="*/ 8 h 8"/>
              <a:gd name="T2" fmla="*/ 19 w 19"/>
              <a:gd name="T3" fmla="*/ 8 h 8"/>
              <a:gd name="T4" fmla="*/ 19 w 19"/>
              <a:gd name="T5" fmla="*/ 8 h 8"/>
              <a:gd name="T6" fmla="*/ 19 w 19"/>
              <a:gd name="T7" fmla="*/ 8 h 8"/>
              <a:gd name="T8" fmla="*/ 19 w 19"/>
              <a:gd name="T9" fmla="*/ 8 h 8"/>
              <a:gd name="T10" fmla="*/ 0 w 19"/>
              <a:gd name="T11" fmla="*/ 0 h 8"/>
              <a:gd name="T12" fmla="*/ 0 w 19"/>
              <a:gd name="T13" fmla="*/ 0 h 8"/>
              <a:gd name="T14" fmla="*/ 0 w 19"/>
              <a:gd name="T15" fmla="*/ 0 h 8"/>
              <a:gd name="T16" fmla="*/ 0 w 1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8">
                <a:moveTo>
                  <a:pt x="19" y="8"/>
                </a:moveTo>
                <a:cubicBezTo>
                  <a:pt x="19" y="8"/>
                  <a:pt x="19" y="8"/>
                  <a:pt x="19" y="8"/>
                </a:cubicBezTo>
                <a:cubicBezTo>
                  <a:pt x="19" y="8"/>
                  <a:pt x="19" y="8"/>
                  <a:pt x="19" y="8"/>
                </a:cubicBezTo>
                <a:cubicBezTo>
                  <a:pt x="19" y="8"/>
                  <a:pt x="19" y="8"/>
                  <a:pt x="19" y="8"/>
                </a:cubicBezTo>
                <a:cubicBezTo>
                  <a:pt x="19" y="8"/>
                  <a:pt x="19" y="8"/>
                  <a:pt x="19" y="8"/>
                </a:cubicBezTo>
                <a:moveTo>
                  <a:pt x="0" y="0"/>
                </a:moveTo>
                <a:cubicBezTo>
                  <a:pt x="0" y="0"/>
                  <a:pt x="0" y="0"/>
                  <a:pt x="0" y="0"/>
                </a:cubicBezTo>
                <a:cubicBezTo>
                  <a:pt x="0" y="0"/>
                  <a:pt x="0" y="0"/>
                  <a:pt x="0" y="0"/>
                </a:cubicBezTo>
                <a:cubicBezTo>
                  <a:pt x="0" y="0"/>
                  <a:pt x="0" y="0"/>
                  <a:pt x="0" y="0"/>
                </a:cubicBezTo>
              </a:path>
            </a:pathLst>
          </a:custGeom>
          <a:solidFill>
            <a:srgbClr val="84BFD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6" name="Freeform 132"/>
          <p:cNvSpPr/>
          <p:nvPr/>
        </p:nvSpPr>
        <p:spPr bwMode="auto">
          <a:xfrm>
            <a:off x="7722110" y="4766676"/>
            <a:ext cx="58047" cy="24509"/>
          </a:xfrm>
          <a:custGeom>
            <a:avLst/>
            <a:gdLst>
              <a:gd name="T0" fmla="*/ 0 w 19"/>
              <a:gd name="T1" fmla="*/ 0 h 8"/>
              <a:gd name="T2" fmla="*/ 0 w 19"/>
              <a:gd name="T3" fmla="*/ 0 h 8"/>
              <a:gd name="T4" fmla="*/ 6 w 19"/>
              <a:gd name="T5" fmla="*/ 8 h 8"/>
              <a:gd name="T6" fmla="*/ 13 w 19"/>
              <a:gd name="T7" fmla="*/ 8 h 8"/>
              <a:gd name="T8" fmla="*/ 19 w 19"/>
              <a:gd name="T9" fmla="*/ 8 h 8"/>
              <a:gd name="T10" fmla="*/ 19 w 19"/>
              <a:gd name="T11" fmla="*/ 8 h 8"/>
              <a:gd name="T12" fmla="*/ 0 w 19"/>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9" h="8">
                <a:moveTo>
                  <a:pt x="0" y="0"/>
                </a:moveTo>
                <a:cubicBezTo>
                  <a:pt x="0" y="0"/>
                  <a:pt x="0" y="0"/>
                  <a:pt x="0" y="0"/>
                </a:cubicBezTo>
                <a:cubicBezTo>
                  <a:pt x="6" y="8"/>
                  <a:pt x="6" y="8"/>
                  <a:pt x="6" y="8"/>
                </a:cubicBezTo>
                <a:cubicBezTo>
                  <a:pt x="8" y="8"/>
                  <a:pt x="10" y="8"/>
                  <a:pt x="13" y="8"/>
                </a:cubicBezTo>
                <a:cubicBezTo>
                  <a:pt x="15" y="8"/>
                  <a:pt x="17" y="8"/>
                  <a:pt x="19" y="8"/>
                </a:cubicBezTo>
                <a:cubicBezTo>
                  <a:pt x="19" y="8"/>
                  <a:pt x="19" y="8"/>
                  <a:pt x="19" y="8"/>
                </a:cubicBezTo>
                <a:cubicBezTo>
                  <a:pt x="13" y="5"/>
                  <a:pt x="7" y="2"/>
                  <a:pt x="0" y="0"/>
                </a:cubicBezTo>
              </a:path>
            </a:pathLst>
          </a:custGeom>
          <a:solidFill>
            <a:srgbClr val="84BCC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7" name="Freeform 133"/>
          <p:cNvSpPr/>
          <p:nvPr/>
        </p:nvSpPr>
        <p:spPr bwMode="auto">
          <a:xfrm>
            <a:off x="7929788" y="4840202"/>
            <a:ext cx="109644" cy="167689"/>
          </a:xfrm>
          <a:custGeom>
            <a:avLst/>
            <a:gdLst>
              <a:gd name="T0" fmla="*/ 9 w 36"/>
              <a:gd name="T1" fmla="*/ 0 h 55"/>
              <a:gd name="T2" fmla="*/ 0 w 36"/>
              <a:gd name="T3" fmla="*/ 3 h 55"/>
              <a:gd name="T4" fmla="*/ 35 w 36"/>
              <a:gd name="T5" fmla="*/ 55 h 55"/>
              <a:gd name="T6" fmla="*/ 35 w 36"/>
              <a:gd name="T7" fmla="*/ 54 h 55"/>
              <a:gd name="T8" fmla="*/ 35 w 36"/>
              <a:gd name="T9" fmla="*/ 51 h 55"/>
              <a:gd name="T10" fmla="*/ 35 w 36"/>
              <a:gd name="T11" fmla="*/ 49 h 55"/>
              <a:gd name="T12" fmla="*/ 36 w 36"/>
              <a:gd name="T13" fmla="*/ 45 h 55"/>
              <a:gd name="T14" fmla="*/ 35 w 36"/>
              <a:gd name="T15" fmla="*/ 39 h 55"/>
              <a:gd name="T16" fmla="*/ 35 w 36"/>
              <a:gd name="T17" fmla="*/ 38 h 55"/>
              <a:gd name="T18" fmla="*/ 34 w 36"/>
              <a:gd name="T19" fmla="*/ 34 h 55"/>
              <a:gd name="T20" fmla="*/ 34 w 36"/>
              <a:gd name="T21" fmla="*/ 33 h 55"/>
              <a:gd name="T22" fmla="*/ 33 w 36"/>
              <a:gd name="T23" fmla="*/ 29 h 55"/>
              <a:gd name="T24" fmla="*/ 33 w 36"/>
              <a:gd name="T25" fmla="*/ 28 h 55"/>
              <a:gd name="T26" fmla="*/ 9 w 36"/>
              <a:gd name="T2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5">
                <a:moveTo>
                  <a:pt x="9" y="0"/>
                </a:moveTo>
                <a:cubicBezTo>
                  <a:pt x="6" y="1"/>
                  <a:pt x="3" y="2"/>
                  <a:pt x="0" y="3"/>
                </a:cubicBezTo>
                <a:cubicBezTo>
                  <a:pt x="17" y="15"/>
                  <a:pt x="29" y="34"/>
                  <a:pt x="35" y="55"/>
                </a:cubicBezTo>
                <a:cubicBezTo>
                  <a:pt x="35" y="55"/>
                  <a:pt x="35" y="54"/>
                  <a:pt x="35" y="54"/>
                </a:cubicBezTo>
                <a:cubicBezTo>
                  <a:pt x="35" y="53"/>
                  <a:pt x="35" y="52"/>
                  <a:pt x="35" y="51"/>
                </a:cubicBezTo>
                <a:cubicBezTo>
                  <a:pt x="35" y="50"/>
                  <a:pt x="35" y="50"/>
                  <a:pt x="35" y="49"/>
                </a:cubicBezTo>
                <a:cubicBezTo>
                  <a:pt x="36" y="48"/>
                  <a:pt x="36" y="46"/>
                  <a:pt x="36" y="45"/>
                </a:cubicBezTo>
                <a:cubicBezTo>
                  <a:pt x="36" y="43"/>
                  <a:pt x="36" y="41"/>
                  <a:pt x="35" y="39"/>
                </a:cubicBezTo>
                <a:cubicBezTo>
                  <a:pt x="35" y="38"/>
                  <a:pt x="35" y="38"/>
                  <a:pt x="35" y="38"/>
                </a:cubicBezTo>
                <a:cubicBezTo>
                  <a:pt x="35" y="37"/>
                  <a:pt x="35" y="35"/>
                  <a:pt x="34" y="34"/>
                </a:cubicBezTo>
                <a:cubicBezTo>
                  <a:pt x="34" y="33"/>
                  <a:pt x="34" y="33"/>
                  <a:pt x="34" y="33"/>
                </a:cubicBezTo>
                <a:cubicBezTo>
                  <a:pt x="34" y="32"/>
                  <a:pt x="34" y="30"/>
                  <a:pt x="33" y="29"/>
                </a:cubicBezTo>
                <a:cubicBezTo>
                  <a:pt x="33" y="28"/>
                  <a:pt x="33" y="28"/>
                  <a:pt x="33" y="28"/>
                </a:cubicBezTo>
                <a:cubicBezTo>
                  <a:pt x="29" y="16"/>
                  <a:pt x="20" y="6"/>
                  <a:pt x="9"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8" name="Freeform 134"/>
          <p:cNvSpPr/>
          <p:nvPr/>
        </p:nvSpPr>
        <p:spPr bwMode="auto">
          <a:xfrm>
            <a:off x="7929788" y="4840201"/>
            <a:ext cx="27089" cy="9030"/>
          </a:xfrm>
          <a:custGeom>
            <a:avLst/>
            <a:gdLst>
              <a:gd name="T0" fmla="*/ 9 w 9"/>
              <a:gd name="T1" fmla="*/ 0 h 3"/>
              <a:gd name="T2" fmla="*/ 0 w 9"/>
              <a:gd name="T3" fmla="*/ 3 h 3"/>
              <a:gd name="T4" fmla="*/ 0 w 9"/>
              <a:gd name="T5" fmla="*/ 3 h 3"/>
              <a:gd name="T6" fmla="*/ 9 w 9"/>
              <a:gd name="T7" fmla="*/ 0 h 3"/>
              <a:gd name="T8" fmla="*/ 9 w 9"/>
              <a:gd name="T9" fmla="*/ 0 h 3"/>
            </a:gdLst>
            <a:ahLst/>
            <a:cxnLst>
              <a:cxn ang="0">
                <a:pos x="T0" y="T1"/>
              </a:cxn>
              <a:cxn ang="0">
                <a:pos x="T2" y="T3"/>
              </a:cxn>
              <a:cxn ang="0">
                <a:pos x="T4" y="T5"/>
              </a:cxn>
              <a:cxn ang="0">
                <a:pos x="T6" y="T7"/>
              </a:cxn>
              <a:cxn ang="0">
                <a:pos x="T8" y="T9"/>
              </a:cxn>
            </a:cxnLst>
            <a:rect l="0" t="0" r="r" b="b"/>
            <a:pathLst>
              <a:path w="9" h="3">
                <a:moveTo>
                  <a:pt x="9" y="0"/>
                </a:moveTo>
                <a:cubicBezTo>
                  <a:pt x="6" y="1"/>
                  <a:pt x="3" y="2"/>
                  <a:pt x="0" y="3"/>
                </a:cubicBezTo>
                <a:cubicBezTo>
                  <a:pt x="0" y="3"/>
                  <a:pt x="0" y="3"/>
                  <a:pt x="0" y="3"/>
                </a:cubicBezTo>
                <a:cubicBezTo>
                  <a:pt x="3" y="2"/>
                  <a:pt x="6" y="1"/>
                  <a:pt x="9" y="0"/>
                </a:cubicBezTo>
                <a:cubicBezTo>
                  <a:pt x="9" y="0"/>
                  <a:pt x="9" y="0"/>
                  <a:pt x="9" y="0"/>
                </a:cubicBezTo>
              </a:path>
            </a:pathLst>
          </a:custGeom>
          <a:solidFill>
            <a:srgbClr val="84BFD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9" name="Freeform 135"/>
          <p:cNvSpPr/>
          <p:nvPr/>
        </p:nvSpPr>
        <p:spPr bwMode="auto">
          <a:xfrm>
            <a:off x="7889802" y="4822143"/>
            <a:ext cx="67075" cy="27089"/>
          </a:xfrm>
          <a:custGeom>
            <a:avLst/>
            <a:gdLst>
              <a:gd name="T0" fmla="*/ 0 w 22"/>
              <a:gd name="T1" fmla="*/ 0 h 9"/>
              <a:gd name="T2" fmla="*/ 13 w 22"/>
              <a:gd name="T3" fmla="*/ 9 h 9"/>
              <a:gd name="T4" fmla="*/ 22 w 22"/>
              <a:gd name="T5" fmla="*/ 6 h 9"/>
              <a:gd name="T6" fmla="*/ 0 w 22"/>
              <a:gd name="T7" fmla="*/ 0 h 9"/>
            </a:gdLst>
            <a:ahLst/>
            <a:cxnLst>
              <a:cxn ang="0">
                <a:pos x="T0" y="T1"/>
              </a:cxn>
              <a:cxn ang="0">
                <a:pos x="T2" y="T3"/>
              </a:cxn>
              <a:cxn ang="0">
                <a:pos x="T4" y="T5"/>
              </a:cxn>
              <a:cxn ang="0">
                <a:pos x="T6" y="T7"/>
              </a:cxn>
            </a:cxnLst>
            <a:rect l="0" t="0" r="r" b="b"/>
            <a:pathLst>
              <a:path w="22" h="9">
                <a:moveTo>
                  <a:pt x="0" y="0"/>
                </a:moveTo>
                <a:cubicBezTo>
                  <a:pt x="4" y="3"/>
                  <a:pt x="9" y="5"/>
                  <a:pt x="13" y="9"/>
                </a:cubicBezTo>
                <a:cubicBezTo>
                  <a:pt x="16" y="8"/>
                  <a:pt x="19" y="7"/>
                  <a:pt x="22" y="6"/>
                </a:cubicBezTo>
                <a:cubicBezTo>
                  <a:pt x="15" y="3"/>
                  <a:pt x="8" y="0"/>
                  <a:pt x="0" y="0"/>
                </a:cubicBezTo>
              </a:path>
            </a:pathLst>
          </a:custGeom>
          <a:solidFill>
            <a:srgbClr val="84BCC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99" name="Freeform 136"/>
          <p:cNvSpPr/>
          <p:nvPr/>
        </p:nvSpPr>
        <p:spPr bwMode="auto">
          <a:xfrm>
            <a:off x="7188084" y="4824723"/>
            <a:ext cx="426964" cy="305712"/>
          </a:xfrm>
          <a:custGeom>
            <a:avLst/>
            <a:gdLst>
              <a:gd name="T0" fmla="*/ 133 w 140"/>
              <a:gd name="T1" fmla="*/ 0 h 100"/>
              <a:gd name="T2" fmla="*/ 0 w 140"/>
              <a:gd name="T3" fmla="*/ 0 h 100"/>
              <a:gd name="T4" fmla="*/ 3 w 140"/>
              <a:gd name="T5" fmla="*/ 3 h 100"/>
              <a:gd name="T6" fmla="*/ 38 w 140"/>
              <a:gd name="T7" fmla="*/ 81 h 100"/>
              <a:gd name="T8" fmla="*/ 38 w 140"/>
              <a:gd name="T9" fmla="*/ 82 h 100"/>
              <a:gd name="T10" fmla="*/ 42 w 140"/>
              <a:gd name="T11" fmla="*/ 82 h 100"/>
              <a:gd name="T12" fmla="*/ 81 w 140"/>
              <a:gd name="T13" fmla="*/ 100 h 100"/>
              <a:gd name="T14" fmla="*/ 96 w 140"/>
              <a:gd name="T15" fmla="*/ 92 h 100"/>
              <a:gd name="T16" fmla="*/ 95 w 140"/>
              <a:gd name="T17" fmla="*/ 82 h 100"/>
              <a:gd name="T18" fmla="*/ 140 w 140"/>
              <a:gd name="T19" fmla="*/ 3 h 100"/>
              <a:gd name="T20" fmla="*/ 133 w 140"/>
              <a:gd name="T2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0" h="100">
                <a:moveTo>
                  <a:pt x="133" y="0"/>
                </a:moveTo>
                <a:cubicBezTo>
                  <a:pt x="0" y="0"/>
                  <a:pt x="0" y="0"/>
                  <a:pt x="0" y="0"/>
                </a:cubicBezTo>
                <a:cubicBezTo>
                  <a:pt x="1" y="1"/>
                  <a:pt x="2" y="2"/>
                  <a:pt x="3" y="3"/>
                </a:cubicBezTo>
                <a:cubicBezTo>
                  <a:pt x="24" y="22"/>
                  <a:pt x="38" y="50"/>
                  <a:pt x="38" y="81"/>
                </a:cubicBezTo>
                <a:cubicBezTo>
                  <a:pt x="38" y="81"/>
                  <a:pt x="38" y="82"/>
                  <a:pt x="38" y="82"/>
                </a:cubicBezTo>
                <a:cubicBezTo>
                  <a:pt x="39" y="82"/>
                  <a:pt x="40" y="82"/>
                  <a:pt x="42" y="82"/>
                </a:cubicBezTo>
                <a:cubicBezTo>
                  <a:pt x="58" y="82"/>
                  <a:pt x="72" y="89"/>
                  <a:pt x="81" y="100"/>
                </a:cubicBezTo>
                <a:cubicBezTo>
                  <a:pt x="85" y="97"/>
                  <a:pt x="90" y="94"/>
                  <a:pt x="96" y="92"/>
                </a:cubicBezTo>
                <a:cubicBezTo>
                  <a:pt x="95" y="89"/>
                  <a:pt x="95" y="85"/>
                  <a:pt x="95" y="82"/>
                </a:cubicBezTo>
                <a:cubicBezTo>
                  <a:pt x="95" y="48"/>
                  <a:pt x="113" y="19"/>
                  <a:pt x="140" y="3"/>
                </a:cubicBezTo>
                <a:cubicBezTo>
                  <a:pt x="137" y="2"/>
                  <a:pt x="135" y="1"/>
                  <a:pt x="133"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0" name="Freeform 137"/>
          <p:cNvSpPr/>
          <p:nvPr/>
        </p:nvSpPr>
        <p:spPr bwMode="auto">
          <a:xfrm>
            <a:off x="7594409" y="4824723"/>
            <a:ext cx="20639" cy="9030"/>
          </a:xfrm>
          <a:custGeom>
            <a:avLst/>
            <a:gdLst>
              <a:gd name="T0" fmla="*/ 0 w 7"/>
              <a:gd name="T1" fmla="*/ 0 h 3"/>
              <a:gd name="T2" fmla="*/ 0 w 7"/>
              <a:gd name="T3" fmla="*/ 0 h 3"/>
              <a:gd name="T4" fmla="*/ 7 w 7"/>
              <a:gd name="T5" fmla="*/ 3 h 3"/>
              <a:gd name="T6" fmla="*/ 7 w 7"/>
              <a:gd name="T7" fmla="*/ 3 h 3"/>
              <a:gd name="T8" fmla="*/ 0 w 7"/>
              <a:gd name="T9" fmla="*/ 0 h 3"/>
            </a:gdLst>
            <a:ahLst/>
            <a:cxnLst>
              <a:cxn ang="0">
                <a:pos x="T0" y="T1"/>
              </a:cxn>
              <a:cxn ang="0">
                <a:pos x="T2" y="T3"/>
              </a:cxn>
              <a:cxn ang="0">
                <a:pos x="T4" y="T5"/>
              </a:cxn>
              <a:cxn ang="0">
                <a:pos x="T6" y="T7"/>
              </a:cxn>
              <a:cxn ang="0">
                <a:pos x="T8" y="T9"/>
              </a:cxn>
            </a:cxnLst>
            <a:rect l="0" t="0" r="r" b="b"/>
            <a:pathLst>
              <a:path w="7" h="3">
                <a:moveTo>
                  <a:pt x="0" y="0"/>
                </a:moveTo>
                <a:cubicBezTo>
                  <a:pt x="0" y="0"/>
                  <a:pt x="0" y="0"/>
                  <a:pt x="0" y="0"/>
                </a:cubicBezTo>
                <a:cubicBezTo>
                  <a:pt x="2" y="1"/>
                  <a:pt x="4" y="2"/>
                  <a:pt x="7" y="3"/>
                </a:cubicBezTo>
                <a:cubicBezTo>
                  <a:pt x="7" y="3"/>
                  <a:pt x="7" y="3"/>
                  <a:pt x="7" y="3"/>
                </a:cubicBezTo>
                <a:cubicBezTo>
                  <a:pt x="4" y="2"/>
                  <a:pt x="2" y="1"/>
                  <a:pt x="0" y="0"/>
                </a:cubicBezTo>
              </a:path>
            </a:pathLst>
          </a:custGeom>
          <a:solidFill>
            <a:srgbClr val="84BFD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1" name="Freeform 138"/>
          <p:cNvSpPr/>
          <p:nvPr/>
        </p:nvSpPr>
        <p:spPr bwMode="auto">
          <a:xfrm>
            <a:off x="7594409" y="4824723"/>
            <a:ext cx="33538" cy="9030"/>
          </a:xfrm>
          <a:custGeom>
            <a:avLst/>
            <a:gdLst>
              <a:gd name="T0" fmla="*/ 11 w 11"/>
              <a:gd name="T1" fmla="*/ 0 h 3"/>
              <a:gd name="T2" fmla="*/ 0 w 11"/>
              <a:gd name="T3" fmla="*/ 0 h 3"/>
              <a:gd name="T4" fmla="*/ 7 w 11"/>
              <a:gd name="T5" fmla="*/ 3 h 3"/>
              <a:gd name="T6" fmla="*/ 11 w 11"/>
              <a:gd name="T7" fmla="*/ 0 h 3"/>
            </a:gdLst>
            <a:ahLst/>
            <a:cxnLst>
              <a:cxn ang="0">
                <a:pos x="T0" y="T1"/>
              </a:cxn>
              <a:cxn ang="0">
                <a:pos x="T2" y="T3"/>
              </a:cxn>
              <a:cxn ang="0">
                <a:pos x="T4" y="T5"/>
              </a:cxn>
              <a:cxn ang="0">
                <a:pos x="T6" y="T7"/>
              </a:cxn>
            </a:cxnLst>
            <a:rect l="0" t="0" r="r" b="b"/>
            <a:pathLst>
              <a:path w="11" h="3">
                <a:moveTo>
                  <a:pt x="11" y="0"/>
                </a:moveTo>
                <a:cubicBezTo>
                  <a:pt x="0" y="0"/>
                  <a:pt x="0" y="0"/>
                  <a:pt x="0" y="0"/>
                </a:cubicBezTo>
                <a:cubicBezTo>
                  <a:pt x="2" y="1"/>
                  <a:pt x="4" y="2"/>
                  <a:pt x="7" y="3"/>
                </a:cubicBezTo>
                <a:cubicBezTo>
                  <a:pt x="8" y="2"/>
                  <a:pt x="9" y="1"/>
                  <a:pt x="11" y="0"/>
                </a:cubicBezTo>
              </a:path>
            </a:pathLst>
          </a:custGeom>
          <a:solidFill>
            <a:srgbClr val="84BCC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2" name="Freeform 139"/>
          <p:cNvSpPr/>
          <p:nvPr/>
        </p:nvSpPr>
        <p:spPr bwMode="auto">
          <a:xfrm>
            <a:off x="6481207" y="4824723"/>
            <a:ext cx="252824" cy="125122"/>
          </a:xfrm>
          <a:custGeom>
            <a:avLst/>
            <a:gdLst>
              <a:gd name="T0" fmla="*/ 83 w 83"/>
              <a:gd name="T1" fmla="*/ 0 h 41"/>
              <a:gd name="T2" fmla="*/ 0 w 83"/>
              <a:gd name="T3" fmla="*/ 0 h 41"/>
              <a:gd name="T4" fmla="*/ 3 w 83"/>
              <a:gd name="T5" fmla="*/ 3 h 41"/>
              <a:gd name="T6" fmla="*/ 27 w 83"/>
              <a:gd name="T7" fmla="*/ 24 h 41"/>
              <a:gd name="T8" fmla="*/ 32 w 83"/>
              <a:gd name="T9" fmla="*/ 31 h 41"/>
              <a:gd name="T10" fmla="*/ 59 w 83"/>
              <a:gd name="T11" fmla="*/ 41 h 41"/>
              <a:gd name="T12" fmla="*/ 83 w 83"/>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83" h="41">
                <a:moveTo>
                  <a:pt x="83" y="0"/>
                </a:moveTo>
                <a:cubicBezTo>
                  <a:pt x="0" y="0"/>
                  <a:pt x="0" y="0"/>
                  <a:pt x="0" y="0"/>
                </a:cubicBezTo>
                <a:cubicBezTo>
                  <a:pt x="1" y="1"/>
                  <a:pt x="2" y="2"/>
                  <a:pt x="3" y="3"/>
                </a:cubicBezTo>
                <a:cubicBezTo>
                  <a:pt x="12" y="8"/>
                  <a:pt x="20" y="15"/>
                  <a:pt x="27" y="24"/>
                </a:cubicBezTo>
                <a:cubicBezTo>
                  <a:pt x="29" y="26"/>
                  <a:pt x="30" y="28"/>
                  <a:pt x="32" y="31"/>
                </a:cubicBezTo>
                <a:cubicBezTo>
                  <a:pt x="41" y="33"/>
                  <a:pt x="50" y="36"/>
                  <a:pt x="59" y="41"/>
                </a:cubicBezTo>
                <a:cubicBezTo>
                  <a:pt x="64" y="25"/>
                  <a:pt x="72" y="11"/>
                  <a:pt x="83"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3" name="Freeform 140"/>
          <p:cNvSpPr/>
          <p:nvPr/>
        </p:nvSpPr>
        <p:spPr bwMode="auto">
          <a:xfrm>
            <a:off x="5260942" y="4824723"/>
            <a:ext cx="0" cy="3870"/>
          </a:xfrm>
          <a:custGeom>
            <a:avLst/>
            <a:gdLst>
              <a:gd name="T0" fmla="*/ 0 h 1"/>
              <a:gd name="T1" fmla="*/ 0 h 1"/>
              <a:gd name="T2" fmla="*/ 0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0"/>
                  <a:pt x="0" y="0"/>
                </a:cubicBezTo>
                <a:cubicBezTo>
                  <a:pt x="0" y="0"/>
                  <a:pt x="0" y="0"/>
                  <a:pt x="0" y="1"/>
                </a:cubicBezTo>
                <a:cubicBezTo>
                  <a:pt x="0" y="0"/>
                  <a:pt x="0" y="0"/>
                  <a:pt x="0" y="0"/>
                </a:cubicBezTo>
              </a:path>
            </a:pathLst>
          </a:custGeom>
          <a:solidFill>
            <a:srgbClr val="259AC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4" name="Freeform 141"/>
          <p:cNvSpPr/>
          <p:nvPr/>
        </p:nvSpPr>
        <p:spPr bwMode="auto">
          <a:xfrm>
            <a:off x="5260942" y="48247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2392B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5" name="Freeform 142"/>
          <p:cNvSpPr/>
          <p:nvPr/>
        </p:nvSpPr>
        <p:spPr bwMode="auto">
          <a:xfrm>
            <a:off x="4496020" y="4934365"/>
            <a:ext cx="3509874" cy="589494"/>
          </a:xfrm>
          <a:custGeom>
            <a:avLst/>
            <a:gdLst>
              <a:gd name="T0" fmla="*/ 104 w 1151"/>
              <a:gd name="T1" fmla="*/ 106 h 193"/>
              <a:gd name="T2" fmla="*/ 141 w 1151"/>
              <a:gd name="T3" fmla="*/ 147 h 193"/>
              <a:gd name="T4" fmla="*/ 172 w 1151"/>
              <a:gd name="T5" fmla="*/ 158 h 193"/>
              <a:gd name="T6" fmla="*/ 205 w 1151"/>
              <a:gd name="T7" fmla="*/ 157 h 193"/>
              <a:gd name="T8" fmla="*/ 251 w 1151"/>
              <a:gd name="T9" fmla="*/ 130 h 193"/>
              <a:gd name="T10" fmla="*/ 304 w 1151"/>
              <a:gd name="T11" fmla="*/ 142 h 193"/>
              <a:gd name="T12" fmla="*/ 332 w 1151"/>
              <a:gd name="T13" fmla="*/ 149 h 193"/>
              <a:gd name="T14" fmla="*/ 369 w 1151"/>
              <a:gd name="T15" fmla="*/ 146 h 193"/>
              <a:gd name="T16" fmla="*/ 414 w 1151"/>
              <a:gd name="T17" fmla="*/ 162 h 193"/>
              <a:gd name="T18" fmla="*/ 453 w 1151"/>
              <a:gd name="T19" fmla="*/ 182 h 193"/>
              <a:gd name="T20" fmla="*/ 490 w 1151"/>
              <a:gd name="T21" fmla="*/ 187 h 193"/>
              <a:gd name="T22" fmla="*/ 529 w 1151"/>
              <a:gd name="T23" fmla="*/ 178 h 193"/>
              <a:gd name="T24" fmla="*/ 587 w 1151"/>
              <a:gd name="T25" fmla="*/ 157 h 193"/>
              <a:gd name="T26" fmla="*/ 615 w 1151"/>
              <a:gd name="T27" fmla="*/ 182 h 193"/>
              <a:gd name="T28" fmla="*/ 650 w 1151"/>
              <a:gd name="T29" fmla="*/ 193 h 193"/>
              <a:gd name="T30" fmla="*/ 693 w 1151"/>
              <a:gd name="T31" fmla="*/ 186 h 193"/>
              <a:gd name="T32" fmla="*/ 735 w 1151"/>
              <a:gd name="T33" fmla="*/ 146 h 193"/>
              <a:gd name="T34" fmla="*/ 763 w 1151"/>
              <a:gd name="T35" fmla="*/ 165 h 193"/>
              <a:gd name="T36" fmla="*/ 788 w 1151"/>
              <a:gd name="T37" fmla="*/ 173 h 193"/>
              <a:gd name="T38" fmla="*/ 834 w 1151"/>
              <a:gd name="T39" fmla="*/ 171 h 193"/>
              <a:gd name="T40" fmla="*/ 874 w 1151"/>
              <a:gd name="T41" fmla="*/ 150 h 193"/>
              <a:gd name="T42" fmla="*/ 902 w 1151"/>
              <a:gd name="T43" fmla="*/ 170 h 193"/>
              <a:gd name="T44" fmla="*/ 939 w 1151"/>
              <a:gd name="T45" fmla="*/ 166 h 193"/>
              <a:gd name="T46" fmla="*/ 960 w 1151"/>
              <a:gd name="T47" fmla="*/ 151 h 193"/>
              <a:gd name="T48" fmla="*/ 983 w 1151"/>
              <a:gd name="T49" fmla="*/ 156 h 193"/>
              <a:gd name="T50" fmla="*/ 1006 w 1151"/>
              <a:gd name="T51" fmla="*/ 146 h 193"/>
              <a:gd name="T52" fmla="*/ 1045 w 1151"/>
              <a:gd name="T53" fmla="*/ 163 h 193"/>
              <a:gd name="T54" fmla="*/ 1070 w 1151"/>
              <a:gd name="T55" fmla="*/ 138 h 193"/>
              <a:gd name="T56" fmla="*/ 1069 w 1151"/>
              <a:gd name="T57" fmla="*/ 138 h 193"/>
              <a:gd name="T58" fmla="*/ 1069 w 1151"/>
              <a:gd name="T59" fmla="*/ 138 h 193"/>
              <a:gd name="T60" fmla="*/ 1068 w 1151"/>
              <a:gd name="T61" fmla="*/ 138 h 193"/>
              <a:gd name="T62" fmla="*/ 1066 w 1151"/>
              <a:gd name="T63" fmla="*/ 138 h 193"/>
              <a:gd name="T64" fmla="*/ 989 w 1151"/>
              <a:gd name="T65" fmla="*/ 131 h 193"/>
              <a:gd name="T66" fmla="*/ 967 w 1151"/>
              <a:gd name="T67" fmla="*/ 124 h 193"/>
              <a:gd name="T68" fmla="*/ 925 w 1151"/>
              <a:gd name="T69" fmla="*/ 147 h 193"/>
              <a:gd name="T70" fmla="*/ 924 w 1151"/>
              <a:gd name="T71" fmla="*/ 147 h 193"/>
              <a:gd name="T72" fmla="*/ 819 w 1151"/>
              <a:gd name="T73" fmla="*/ 149 h 193"/>
              <a:gd name="T74" fmla="*/ 817 w 1151"/>
              <a:gd name="T75" fmla="*/ 149 h 193"/>
              <a:gd name="T76" fmla="*/ 817 w 1151"/>
              <a:gd name="T77" fmla="*/ 149 h 193"/>
              <a:gd name="T78" fmla="*/ 816 w 1151"/>
              <a:gd name="T79" fmla="*/ 149 h 193"/>
              <a:gd name="T80" fmla="*/ 815 w 1151"/>
              <a:gd name="T81" fmla="*/ 149 h 193"/>
              <a:gd name="T82" fmla="*/ 669 w 1151"/>
              <a:gd name="T83" fmla="*/ 167 h 193"/>
              <a:gd name="T84" fmla="*/ 667 w 1151"/>
              <a:gd name="T85" fmla="*/ 167 h 193"/>
              <a:gd name="T86" fmla="*/ 667 w 1151"/>
              <a:gd name="T87" fmla="*/ 167 h 193"/>
              <a:gd name="T88" fmla="*/ 666 w 1151"/>
              <a:gd name="T89" fmla="*/ 167 h 193"/>
              <a:gd name="T90" fmla="*/ 665 w 1151"/>
              <a:gd name="T91" fmla="*/ 167 h 193"/>
              <a:gd name="T92" fmla="*/ 664 w 1151"/>
              <a:gd name="T93" fmla="*/ 167 h 193"/>
              <a:gd name="T94" fmla="*/ 501 w 1151"/>
              <a:gd name="T95" fmla="*/ 161 h 193"/>
              <a:gd name="T96" fmla="*/ 493 w 1151"/>
              <a:gd name="T97" fmla="*/ 161 h 193"/>
              <a:gd name="T98" fmla="*/ 490 w 1151"/>
              <a:gd name="T99" fmla="*/ 161 h 193"/>
              <a:gd name="T100" fmla="*/ 354 w 1151"/>
              <a:gd name="T101" fmla="*/ 124 h 193"/>
              <a:gd name="T102" fmla="*/ 353 w 1151"/>
              <a:gd name="T103" fmla="*/ 124 h 193"/>
              <a:gd name="T104" fmla="*/ 274 w 1151"/>
              <a:gd name="T105" fmla="*/ 90 h 193"/>
              <a:gd name="T106" fmla="*/ 195 w 1151"/>
              <a:gd name="T107" fmla="*/ 134 h 193"/>
              <a:gd name="T108" fmla="*/ 195 w 1151"/>
              <a:gd name="T109" fmla="*/ 134 h 193"/>
              <a:gd name="T110" fmla="*/ 194 w 1151"/>
              <a:gd name="T111" fmla="*/ 134 h 193"/>
              <a:gd name="T112" fmla="*/ 193 w 1151"/>
              <a:gd name="T113" fmla="*/ 134 h 193"/>
              <a:gd name="T114" fmla="*/ 192 w 1151"/>
              <a:gd name="T115" fmla="*/ 134 h 193"/>
              <a:gd name="T116" fmla="*/ 191 w 1151"/>
              <a:gd name="T117" fmla="*/ 134 h 193"/>
              <a:gd name="T118" fmla="*/ 191 w 1151"/>
              <a:gd name="T119" fmla="*/ 134 h 193"/>
              <a:gd name="T120" fmla="*/ 190 w 1151"/>
              <a:gd name="T121" fmla="*/ 134 h 193"/>
              <a:gd name="T122" fmla="*/ 10 w 1151"/>
              <a:gd name="T123" fmla="*/ 1 h 193"/>
              <a:gd name="T124" fmla="*/ 9 w 1151"/>
              <a:gd name="T125" fmla="*/ 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51" h="193">
                <a:moveTo>
                  <a:pt x="1" y="0"/>
                </a:moveTo>
                <a:cubicBezTo>
                  <a:pt x="1" y="0"/>
                  <a:pt x="1" y="1"/>
                  <a:pt x="0" y="2"/>
                </a:cubicBezTo>
                <a:cubicBezTo>
                  <a:pt x="0" y="3"/>
                  <a:pt x="0" y="3"/>
                  <a:pt x="0" y="3"/>
                </a:cubicBezTo>
                <a:cubicBezTo>
                  <a:pt x="0" y="5"/>
                  <a:pt x="0" y="6"/>
                  <a:pt x="0" y="7"/>
                </a:cubicBezTo>
                <a:cubicBezTo>
                  <a:pt x="0" y="8"/>
                  <a:pt x="0" y="8"/>
                  <a:pt x="0" y="8"/>
                </a:cubicBezTo>
                <a:cubicBezTo>
                  <a:pt x="0" y="10"/>
                  <a:pt x="0" y="12"/>
                  <a:pt x="0" y="14"/>
                </a:cubicBezTo>
                <a:cubicBezTo>
                  <a:pt x="0" y="65"/>
                  <a:pt x="41" y="106"/>
                  <a:pt x="92" y="106"/>
                </a:cubicBezTo>
                <a:cubicBezTo>
                  <a:pt x="94" y="106"/>
                  <a:pt x="96" y="106"/>
                  <a:pt x="98" y="106"/>
                </a:cubicBezTo>
                <a:cubicBezTo>
                  <a:pt x="99" y="106"/>
                  <a:pt x="99" y="106"/>
                  <a:pt x="99" y="106"/>
                </a:cubicBezTo>
                <a:cubicBezTo>
                  <a:pt x="100" y="106"/>
                  <a:pt x="102" y="106"/>
                  <a:pt x="104" y="106"/>
                </a:cubicBezTo>
                <a:cubicBezTo>
                  <a:pt x="104" y="106"/>
                  <a:pt x="104" y="106"/>
                  <a:pt x="104" y="106"/>
                </a:cubicBezTo>
                <a:cubicBezTo>
                  <a:pt x="105" y="107"/>
                  <a:pt x="106" y="109"/>
                  <a:pt x="106" y="111"/>
                </a:cubicBezTo>
                <a:cubicBezTo>
                  <a:pt x="107" y="112"/>
                  <a:pt x="107" y="112"/>
                  <a:pt x="107" y="112"/>
                </a:cubicBezTo>
                <a:cubicBezTo>
                  <a:pt x="109" y="115"/>
                  <a:pt x="111" y="119"/>
                  <a:pt x="113" y="122"/>
                </a:cubicBezTo>
                <a:cubicBezTo>
                  <a:pt x="114" y="123"/>
                  <a:pt x="114" y="123"/>
                  <a:pt x="114" y="123"/>
                </a:cubicBezTo>
                <a:cubicBezTo>
                  <a:pt x="116" y="126"/>
                  <a:pt x="118" y="129"/>
                  <a:pt x="121" y="132"/>
                </a:cubicBezTo>
                <a:cubicBezTo>
                  <a:pt x="122" y="132"/>
                  <a:pt x="122" y="132"/>
                  <a:pt x="122" y="132"/>
                </a:cubicBezTo>
                <a:cubicBezTo>
                  <a:pt x="124" y="135"/>
                  <a:pt x="127" y="138"/>
                  <a:pt x="130" y="140"/>
                </a:cubicBezTo>
                <a:cubicBezTo>
                  <a:pt x="131" y="141"/>
                  <a:pt x="131" y="141"/>
                  <a:pt x="131" y="141"/>
                </a:cubicBezTo>
                <a:cubicBezTo>
                  <a:pt x="133" y="142"/>
                  <a:pt x="134" y="143"/>
                  <a:pt x="136" y="144"/>
                </a:cubicBezTo>
                <a:cubicBezTo>
                  <a:pt x="136" y="144"/>
                  <a:pt x="136" y="144"/>
                  <a:pt x="136" y="144"/>
                </a:cubicBezTo>
                <a:cubicBezTo>
                  <a:pt x="137" y="145"/>
                  <a:pt x="139" y="146"/>
                  <a:pt x="141" y="147"/>
                </a:cubicBezTo>
                <a:cubicBezTo>
                  <a:pt x="141" y="148"/>
                  <a:pt x="141" y="148"/>
                  <a:pt x="142" y="148"/>
                </a:cubicBezTo>
                <a:cubicBezTo>
                  <a:pt x="143" y="149"/>
                  <a:pt x="145" y="150"/>
                  <a:pt x="147" y="151"/>
                </a:cubicBezTo>
                <a:cubicBezTo>
                  <a:pt x="147" y="151"/>
                  <a:pt x="147" y="151"/>
                  <a:pt x="147" y="151"/>
                </a:cubicBezTo>
                <a:cubicBezTo>
                  <a:pt x="149" y="152"/>
                  <a:pt x="150" y="152"/>
                  <a:pt x="152" y="153"/>
                </a:cubicBezTo>
                <a:cubicBezTo>
                  <a:pt x="153" y="153"/>
                  <a:pt x="153" y="153"/>
                  <a:pt x="153" y="154"/>
                </a:cubicBezTo>
                <a:cubicBezTo>
                  <a:pt x="155" y="154"/>
                  <a:pt x="157" y="155"/>
                  <a:pt x="159" y="155"/>
                </a:cubicBezTo>
                <a:cubicBezTo>
                  <a:pt x="159" y="155"/>
                  <a:pt x="159" y="155"/>
                  <a:pt x="159" y="155"/>
                </a:cubicBezTo>
                <a:cubicBezTo>
                  <a:pt x="161" y="156"/>
                  <a:pt x="163" y="157"/>
                  <a:pt x="164" y="157"/>
                </a:cubicBezTo>
                <a:cubicBezTo>
                  <a:pt x="165" y="157"/>
                  <a:pt x="165" y="157"/>
                  <a:pt x="166" y="157"/>
                </a:cubicBezTo>
                <a:cubicBezTo>
                  <a:pt x="168" y="158"/>
                  <a:pt x="170" y="158"/>
                  <a:pt x="172" y="158"/>
                </a:cubicBezTo>
                <a:cubicBezTo>
                  <a:pt x="172" y="158"/>
                  <a:pt x="172" y="158"/>
                  <a:pt x="172" y="158"/>
                </a:cubicBezTo>
                <a:cubicBezTo>
                  <a:pt x="174" y="159"/>
                  <a:pt x="176" y="159"/>
                  <a:pt x="177" y="159"/>
                </a:cubicBezTo>
                <a:cubicBezTo>
                  <a:pt x="178" y="159"/>
                  <a:pt x="178" y="159"/>
                  <a:pt x="179" y="159"/>
                </a:cubicBezTo>
                <a:cubicBezTo>
                  <a:pt x="181" y="159"/>
                  <a:pt x="183" y="159"/>
                  <a:pt x="185" y="159"/>
                </a:cubicBezTo>
                <a:cubicBezTo>
                  <a:pt x="187" y="159"/>
                  <a:pt x="188" y="159"/>
                  <a:pt x="190" y="159"/>
                </a:cubicBezTo>
                <a:cubicBezTo>
                  <a:pt x="190" y="159"/>
                  <a:pt x="191" y="159"/>
                  <a:pt x="191" y="159"/>
                </a:cubicBezTo>
                <a:cubicBezTo>
                  <a:pt x="192" y="159"/>
                  <a:pt x="193" y="159"/>
                  <a:pt x="194" y="159"/>
                </a:cubicBezTo>
                <a:cubicBezTo>
                  <a:pt x="195" y="159"/>
                  <a:pt x="196" y="159"/>
                  <a:pt x="196" y="159"/>
                </a:cubicBezTo>
                <a:cubicBezTo>
                  <a:pt x="197" y="159"/>
                  <a:pt x="198" y="158"/>
                  <a:pt x="199" y="158"/>
                </a:cubicBezTo>
                <a:cubicBezTo>
                  <a:pt x="200" y="158"/>
                  <a:pt x="200" y="158"/>
                  <a:pt x="201" y="158"/>
                </a:cubicBezTo>
                <a:cubicBezTo>
                  <a:pt x="202" y="158"/>
                  <a:pt x="203" y="158"/>
                  <a:pt x="204" y="157"/>
                </a:cubicBezTo>
                <a:cubicBezTo>
                  <a:pt x="204" y="157"/>
                  <a:pt x="205" y="157"/>
                  <a:pt x="205" y="157"/>
                </a:cubicBezTo>
                <a:cubicBezTo>
                  <a:pt x="206" y="157"/>
                  <a:pt x="207" y="157"/>
                  <a:pt x="208" y="156"/>
                </a:cubicBezTo>
                <a:cubicBezTo>
                  <a:pt x="209" y="156"/>
                  <a:pt x="209" y="156"/>
                  <a:pt x="210" y="156"/>
                </a:cubicBezTo>
                <a:cubicBezTo>
                  <a:pt x="211" y="156"/>
                  <a:pt x="212" y="155"/>
                  <a:pt x="212" y="155"/>
                </a:cubicBezTo>
                <a:cubicBezTo>
                  <a:pt x="213" y="155"/>
                  <a:pt x="213" y="155"/>
                  <a:pt x="214" y="155"/>
                </a:cubicBezTo>
                <a:cubicBezTo>
                  <a:pt x="215" y="154"/>
                  <a:pt x="216" y="154"/>
                  <a:pt x="217" y="153"/>
                </a:cubicBezTo>
                <a:cubicBezTo>
                  <a:pt x="217" y="153"/>
                  <a:pt x="218" y="153"/>
                  <a:pt x="218" y="153"/>
                </a:cubicBezTo>
                <a:cubicBezTo>
                  <a:pt x="219" y="153"/>
                  <a:pt x="220" y="152"/>
                  <a:pt x="221" y="152"/>
                </a:cubicBezTo>
                <a:cubicBezTo>
                  <a:pt x="222" y="151"/>
                  <a:pt x="222" y="151"/>
                  <a:pt x="222" y="151"/>
                </a:cubicBezTo>
                <a:cubicBezTo>
                  <a:pt x="223" y="151"/>
                  <a:pt x="224" y="150"/>
                  <a:pt x="226" y="149"/>
                </a:cubicBezTo>
                <a:cubicBezTo>
                  <a:pt x="226" y="149"/>
                  <a:pt x="226" y="149"/>
                  <a:pt x="226" y="149"/>
                </a:cubicBezTo>
                <a:cubicBezTo>
                  <a:pt x="236" y="144"/>
                  <a:pt x="244" y="137"/>
                  <a:pt x="251" y="130"/>
                </a:cubicBezTo>
                <a:cubicBezTo>
                  <a:pt x="256" y="125"/>
                  <a:pt x="260" y="121"/>
                  <a:pt x="264" y="116"/>
                </a:cubicBezTo>
                <a:cubicBezTo>
                  <a:pt x="264" y="116"/>
                  <a:pt x="264" y="116"/>
                  <a:pt x="264" y="116"/>
                </a:cubicBezTo>
                <a:cubicBezTo>
                  <a:pt x="270" y="122"/>
                  <a:pt x="277" y="128"/>
                  <a:pt x="285" y="133"/>
                </a:cubicBezTo>
                <a:cubicBezTo>
                  <a:pt x="285" y="133"/>
                  <a:pt x="285" y="133"/>
                  <a:pt x="285" y="133"/>
                </a:cubicBezTo>
                <a:cubicBezTo>
                  <a:pt x="287" y="134"/>
                  <a:pt x="288" y="134"/>
                  <a:pt x="290" y="135"/>
                </a:cubicBezTo>
                <a:cubicBezTo>
                  <a:pt x="290" y="135"/>
                  <a:pt x="290" y="135"/>
                  <a:pt x="290" y="135"/>
                </a:cubicBezTo>
                <a:cubicBezTo>
                  <a:pt x="291" y="136"/>
                  <a:pt x="293" y="137"/>
                  <a:pt x="295" y="138"/>
                </a:cubicBezTo>
                <a:cubicBezTo>
                  <a:pt x="295" y="138"/>
                  <a:pt x="295" y="138"/>
                  <a:pt x="295" y="138"/>
                </a:cubicBezTo>
                <a:cubicBezTo>
                  <a:pt x="296" y="139"/>
                  <a:pt x="298" y="139"/>
                  <a:pt x="299" y="140"/>
                </a:cubicBezTo>
                <a:cubicBezTo>
                  <a:pt x="300" y="140"/>
                  <a:pt x="300" y="140"/>
                  <a:pt x="300" y="140"/>
                </a:cubicBezTo>
                <a:cubicBezTo>
                  <a:pt x="301" y="141"/>
                  <a:pt x="303" y="141"/>
                  <a:pt x="304" y="142"/>
                </a:cubicBezTo>
                <a:cubicBezTo>
                  <a:pt x="305" y="142"/>
                  <a:pt x="305" y="142"/>
                  <a:pt x="305" y="142"/>
                </a:cubicBezTo>
                <a:cubicBezTo>
                  <a:pt x="306" y="143"/>
                  <a:pt x="308" y="143"/>
                  <a:pt x="309" y="144"/>
                </a:cubicBezTo>
                <a:cubicBezTo>
                  <a:pt x="310" y="144"/>
                  <a:pt x="310" y="144"/>
                  <a:pt x="310" y="144"/>
                </a:cubicBezTo>
                <a:cubicBezTo>
                  <a:pt x="312" y="145"/>
                  <a:pt x="313" y="145"/>
                  <a:pt x="315" y="145"/>
                </a:cubicBezTo>
                <a:cubicBezTo>
                  <a:pt x="315" y="145"/>
                  <a:pt x="315" y="146"/>
                  <a:pt x="316" y="146"/>
                </a:cubicBezTo>
                <a:cubicBezTo>
                  <a:pt x="317" y="146"/>
                  <a:pt x="318" y="146"/>
                  <a:pt x="320" y="147"/>
                </a:cubicBezTo>
                <a:cubicBezTo>
                  <a:pt x="320" y="147"/>
                  <a:pt x="321" y="147"/>
                  <a:pt x="321" y="147"/>
                </a:cubicBezTo>
                <a:cubicBezTo>
                  <a:pt x="322" y="147"/>
                  <a:pt x="324" y="147"/>
                  <a:pt x="325" y="148"/>
                </a:cubicBezTo>
                <a:cubicBezTo>
                  <a:pt x="326" y="148"/>
                  <a:pt x="326" y="148"/>
                  <a:pt x="327" y="148"/>
                </a:cubicBezTo>
                <a:cubicBezTo>
                  <a:pt x="328" y="148"/>
                  <a:pt x="329" y="148"/>
                  <a:pt x="331" y="148"/>
                </a:cubicBezTo>
                <a:cubicBezTo>
                  <a:pt x="331" y="148"/>
                  <a:pt x="332" y="149"/>
                  <a:pt x="332" y="149"/>
                </a:cubicBezTo>
                <a:cubicBezTo>
                  <a:pt x="334" y="149"/>
                  <a:pt x="335" y="149"/>
                  <a:pt x="337" y="149"/>
                </a:cubicBezTo>
                <a:cubicBezTo>
                  <a:pt x="337" y="149"/>
                  <a:pt x="338" y="149"/>
                  <a:pt x="338" y="149"/>
                </a:cubicBezTo>
                <a:cubicBezTo>
                  <a:pt x="340" y="149"/>
                  <a:pt x="342" y="149"/>
                  <a:pt x="344" y="149"/>
                </a:cubicBezTo>
                <a:cubicBezTo>
                  <a:pt x="346" y="149"/>
                  <a:pt x="348" y="149"/>
                  <a:pt x="350" y="149"/>
                </a:cubicBezTo>
                <a:cubicBezTo>
                  <a:pt x="351" y="149"/>
                  <a:pt x="351" y="149"/>
                  <a:pt x="352" y="149"/>
                </a:cubicBezTo>
                <a:cubicBezTo>
                  <a:pt x="353" y="149"/>
                  <a:pt x="355" y="149"/>
                  <a:pt x="356" y="149"/>
                </a:cubicBezTo>
                <a:cubicBezTo>
                  <a:pt x="357" y="149"/>
                  <a:pt x="357" y="148"/>
                  <a:pt x="358" y="148"/>
                </a:cubicBezTo>
                <a:cubicBezTo>
                  <a:pt x="359" y="148"/>
                  <a:pt x="361" y="148"/>
                  <a:pt x="362" y="148"/>
                </a:cubicBezTo>
                <a:cubicBezTo>
                  <a:pt x="362" y="148"/>
                  <a:pt x="363" y="148"/>
                  <a:pt x="363" y="148"/>
                </a:cubicBezTo>
                <a:cubicBezTo>
                  <a:pt x="365" y="147"/>
                  <a:pt x="366" y="147"/>
                  <a:pt x="368" y="147"/>
                </a:cubicBezTo>
                <a:cubicBezTo>
                  <a:pt x="368" y="147"/>
                  <a:pt x="369" y="146"/>
                  <a:pt x="369" y="146"/>
                </a:cubicBezTo>
                <a:cubicBezTo>
                  <a:pt x="371" y="146"/>
                  <a:pt x="372" y="146"/>
                  <a:pt x="374" y="145"/>
                </a:cubicBezTo>
                <a:cubicBezTo>
                  <a:pt x="375" y="145"/>
                  <a:pt x="375" y="145"/>
                  <a:pt x="375" y="145"/>
                </a:cubicBezTo>
                <a:cubicBezTo>
                  <a:pt x="376" y="145"/>
                  <a:pt x="378" y="144"/>
                  <a:pt x="380" y="143"/>
                </a:cubicBezTo>
                <a:cubicBezTo>
                  <a:pt x="380" y="143"/>
                  <a:pt x="380" y="143"/>
                  <a:pt x="380" y="143"/>
                </a:cubicBezTo>
                <a:cubicBezTo>
                  <a:pt x="382" y="143"/>
                  <a:pt x="383" y="142"/>
                  <a:pt x="385" y="141"/>
                </a:cubicBezTo>
                <a:cubicBezTo>
                  <a:pt x="385" y="141"/>
                  <a:pt x="385" y="141"/>
                  <a:pt x="385" y="141"/>
                </a:cubicBezTo>
                <a:cubicBezTo>
                  <a:pt x="387" y="141"/>
                  <a:pt x="389" y="140"/>
                  <a:pt x="391" y="139"/>
                </a:cubicBezTo>
                <a:cubicBezTo>
                  <a:pt x="391" y="139"/>
                  <a:pt x="391" y="139"/>
                  <a:pt x="391" y="139"/>
                </a:cubicBezTo>
                <a:cubicBezTo>
                  <a:pt x="391" y="139"/>
                  <a:pt x="391" y="139"/>
                  <a:pt x="391" y="139"/>
                </a:cubicBezTo>
                <a:cubicBezTo>
                  <a:pt x="397" y="148"/>
                  <a:pt x="405" y="155"/>
                  <a:pt x="413" y="162"/>
                </a:cubicBezTo>
                <a:cubicBezTo>
                  <a:pt x="414" y="162"/>
                  <a:pt x="414" y="162"/>
                  <a:pt x="414" y="162"/>
                </a:cubicBezTo>
                <a:cubicBezTo>
                  <a:pt x="415" y="163"/>
                  <a:pt x="416" y="165"/>
                  <a:pt x="418" y="166"/>
                </a:cubicBezTo>
                <a:cubicBezTo>
                  <a:pt x="419" y="166"/>
                  <a:pt x="419" y="166"/>
                  <a:pt x="419" y="166"/>
                </a:cubicBezTo>
                <a:cubicBezTo>
                  <a:pt x="420" y="167"/>
                  <a:pt x="422" y="168"/>
                  <a:pt x="423" y="169"/>
                </a:cubicBezTo>
                <a:cubicBezTo>
                  <a:pt x="424" y="170"/>
                  <a:pt x="424" y="170"/>
                  <a:pt x="424" y="170"/>
                </a:cubicBezTo>
                <a:cubicBezTo>
                  <a:pt x="426" y="171"/>
                  <a:pt x="427" y="172"/>
                  <a:pt x="429" y="172"/>
                </a:cubicBezTo>
                <a:cubicBezTo>
                  <a:pt x="430" y="173"/>
                  <a:pt x="430" y="173"/>
                  <a:pt x="430" y="173"/>
                </a:cubicBezTo>
                <a:cubicBezTo>
                  <a:pt x="433" y="175"/>
                  <a:pt x="437" y="177"/>
                  <a:pt x="441" y="178"/>
                </a:cubicBezTo>
                <a:cubicBezTo>
                  <a:pt x="442" y="178"/>
                  <a:pt x="442" y="178"/>
                  <a:pt x="442" y="178"/>
                </a:cubicBezTo>
                <a:cubicBezTo>
                  <a:pt x="444" y="179"/>
                  <a:pt x="445" y="180"/>
                  <a:pt x="447" y="180"/>
                </a:cubicBezTo>
                <a:cubicBezTo>
                  <a:pt x="448" y="181"/>
                  <a:pt x="448" y="181"/>
                  <a:pt x="449" y="181"/>
                </a:cubicBezTo>
                <a:cubicBezTo>
                  <a:pt x="450" y="181"/>
                  <a:pt x="452" y="182"/>
                  <a:pt x="453" y="182"/>
                </a:cubicBezTo>
                <a:cubicBezTo>
                  <a:pt x="454" y="182"/>
                  <a:pt x="454" y="183"/>
                  <a:pt x="455" y="183"/>
                </a:cubicBezTo>
                <a:cubicBezTo>
                  <a:pt x="456" y="183"/>
                  <a:pt x="458" y="183"/>
                  <a:pt x="459" y="184"/>
                </a:cubicBezTo>
                <a:cubicBezTo>
                  <a:pt x="460" y="184"/>
                  <a:pt x="461" y="184"/>
                  <a:pt x="461" y="184"/>
                </a:cubicBezTo>
                <a:cubicBezTo>
                  <a:pt x="463" y="185"/>
                  <a:pt x="464" y="185"/>
                  <a:pt x="465" y="185"/>
                </a:cubicBezTo>
                <a:cubicBezTo>
                  <a:pt x="466" y="185"/>
                  <a:pt x="467" y="185"/>
                  <a:pt x="468" y="185"/>
                </a:cubicBezTo>
                <a:cubicBezTo>
                  <a:pt x="469" y="186"/>
                  <a:pt x="471" y="186"/>
                  <a:pt x="472" y="186"/>
                </a:cubicBezTo>
                <a:cubicBezTo>
                  <a:pt x="473" y="186"/>
                  <a:pt x="474" y="186"/>
                  <a:pt x="474" y="186"/>
                </a:cubicBezTo>
                <a:cubicBezTo>
                  <a:pt x="476" y="186"/>
                  <a:pt x="479" y="187"/>
                  <a:pt x="481" y="187"/>
                </a:cubicBezTo>
                <a:cubicBezTo>
                  <a:pt x="482" y="187"/>
                  <a:pt x="483" y="187"/>
                  <a:pt x="485" y="187"/>
                </a:cubicBezTo>
                <a:cubicBezTo>
                  <a:pt x="486" y="187"/>
                  <a:pt x="487" y="187"/>
                  <a:pt x="487" y="187"/>
                </a:cubicBezTo>
                <a:cubicBezTo>
                  <a:pt x="488" y="187"/>
                  <a:pt x="489" y="187"/>
                  <a:pt x="490" y="187"/>
                </a:cubicBezTo>
                <a:cubicBezTo>
                  <a:pt x="491" y="186"/>
                  <a:pt x="493" y="186"/>
                  <a:pt x="494" y="186"/>
                </a:cubicBezTo>
                <a:cubicBezTo>
                  <a:pt x="495" y="186"/>
                  <a:pt x="496" y="186"/>
                  <a:pt x="497" y="186"/>
                </a:cubicBezTo>
                <a:cubicBezTo>
                  <a:pt x="498" y="186"/>
                  <a:pt x="500" y="186"/>
                  <a:pt x="501" y="186"/>
                </a:cubicBezTo>
                <a:cubicBezTo>
                  <a:pt x="502" y="185"/>
                  <a:pt x="503" y="185"/>
                  <a:pt x="503" y="185"/>
                </a:cubicBezTo>
                <a:cubicBezTo>
                  <a:pt x="505" y="185"/>
                  <a:pt x="507" y="185"/>
                  <a:pt x="508" y="184"/>
                </a:cubicBezTo>
                <a:cubicBezTo>
                  <a:pt x="509" y="184"/>
                  <a:pt x="509" y="184"/>
                  <a:pt x="510" y="184"/>
                </a:cubicBezTo>
                <a:cubicBezTo>
                  <a:pt x="512" y="184"/>
                  <a:pt x="514" y="183"/>
                  <a:pt x="516" y="182"/>
                </a:cubicBezTo>
                <a:cubicBezTo>
                  <a:pt x="517" y="182"/>
                  <a:pt x="517" y="182"/>
                  <a:pt x="517" y="182"/>
                </a:cubicBezTo>
                <a:cubicBezTo>
                  <a:pt x="519" y="182"/>
                  <a:pt x="521" y="181"/>
                  <a:pt x="522" y="181"/>
                </a:cubicBezTo>
                <a:cubicBezTo>
                  <a:pt x="523" y="180"/>
                  <a:pt x="523" y="180"/>
                  <a:pt x="524" y="180"/>
                </a:cubicBezTo>
                <a:cubicBezTo>
                  <a:pt x="526" y="179"/>
                  <a:pt x="527" y="179"/>
                  <a:pt x="529" y="178"/>
                </a:cubicBezTo>
                <a:cubicBezTo>
                  <a:pt x="529" y="178"/>
                  <a:pt x="530" y="178"/>
                  <a:pt x="530" y="178"/>
                </a:cubicBezTo>
                <a:cubicBezTo>
                  <a:pt x="532" y="177"/>
                  <a:pt x="534" y="176"/>
                  <a:pt x="535" y="175"/>
                </a:cubicBezTo>
                <a:cubicBezTo>
                  <a:pt x="536" y="175"/>
                  <a:pt x="536" y="175"/>
                  <a:pt x="536" y="175"/>
                </a:cubicBezTo>
                <a:cubicBezTo>
                  <a:pt x="542" y="172"/>
                  <a:pt x="548" y="169"/>
                  <a:pt x="553" y="165"/>
                </a:cubicBezTo>
                <a:cubicBezTo>
                  <a:pt x="554" y="164"/>
                  <a:pt x="554" y="164"/>
                  <a:pt x="554" y="164"/>
                </a:cubicBezTo>
                <a:cubicBezTo>
                  <a:pt x="555" y="163"/>
                  <a:pt x="557" y="162"/>
                  <a:pt x="559" y="160"/>
                </a:cubicBezTo>
                <a:cubicBezTo>
                  <a:pt x="559" y="160"/>
                  <a:pt x="559" y="160"/>
                  <a:pt x="559" y="160"/>
                </a:cubicBezTo>
                <a:cubicBezTo>
                  <a:pt x="566" y="155"/>
                  <a:pt x="572" y="148"/>
                  <a:pt x="578" y="141"/>
                </a:cubicBezTo>
                <a:cubicBezTo>
                  <a:pt x="579" y="143"/>
                  <a:pt x="580" y="144"/>
                  <a:pt x="581" y="146"/>
                </a:cubicBezTo>
                <a:cubicBezTo>
                  <a:pt x="581" y="147"/>
                  <a:pt x="581" y="147"/>
                  <a:pt x="581" y="147"/>
                </a:cubicBezTo>
                <a:cubicBezTo>
                  <a:pt x="583" y="150"/>
                  <a:pt x="585" y="154"/>
                  <a:pt x="587" y="157"/>
                </a:cubicBezTo>
                <a:cubicBezTo>
                  <a:pt x="587" y="157"/>
                  <a:pt x="587" y="157"/>
                  <a:pt x="587" y="157"/>
                </a:cubicBezTo>
                <a:cubicBezTo>
                  <a:pt x="590" y="160"/>
                  <a:pt x="592" y="163"/>
                  <a:pt x="595" y="166"/>
                </a:cubicBezTo>
                <a:cubicBezTo>
                  <a:pt x="595" y="167"/>
                  <a:pt x="595" y="167"/>
                  <a:pt x="595" y="167"/>
                </a:cubicBezTo>
                <a:cubicBezTo>
                  <a:pt x="597" y="168"/>
                  <a:pt x="598" y="170"/>
                  <a:pt x="600" y="171"/>
                </a:cubicBezTo>
                <a:cubicBezTo>
                  <a:pt x="600" y="171"/>
                  <a:pt x="600" y="171"/>
                  <a:pt x="600" y="171"/>
                </a:cubicBezTo>
                <a:cubicBezTo>
                  <a:pt x="601" y="172"/>
                  <a:pt x="603" y="173"/>
                  <a:pt x="604" y="175"/>
                </a:cubicBezTo>
                <a:cubicBezTo>
                  <a:pt x="605" y="175"/>
                  <a:pt x="605" y="175"/>
                  <a:pt x="605" y="175"/>
                </a:cubicBezTo>
                <a:cubicBezTo>
                  <a:pt x="606" y="176"/>
                  <a:pt x="608" y="177"/>
                  <a:pt x="609" y="178"/>
                </a:cubicBezTo>
                <a:cubicBezTo>
                  <a:pt x="610" y="179"/>
                  <a:pt x="610" y="179"/>
                  <a:pt x="610" y="179"/>
                </a:cubicBezTo>
                <a:cubicBezTo>
                  <a:pt x="611" y="180"/>
                  <a:pt x="613" y="181"/>
                  <a:pt x="614" y="181"/>
                </a:cubicBezTo>
                <a:cubicBezTo>
                  <a:pt x="615" y="182"/>
                  <a:pt x="615" y="182"/>
                  <a:pt x="615" y="182"/>
                </a:cubicBezTo>
                <a:cubicBezTo>
                  <a:pt x="617" y="183"/>
                  <a:pt x="619" y="184"/>
                  <a:pt x="620" y="185"/>
                </a:cubicBezTo>
                <a:cubicBezTo>
                  <a:pt x="620" y="185"/>
                  <a:pt x="620" y="185"/>
                  <a:pt x="620" y="185"/>
                </a:cubicBezTo>
                <a:cubicBezTo>
                  <a:pt x="622" y="186"/>
                  <a:pt x="624" y="186"/>
                  <a:pt x="625" y="187"/>
                </a:cubicBezTo>
                <a:cubicBezTo>
                  <a:pt x="626" y="187"/>
                  <a:pt x="626" y="187"/>
                  <a:pt x="627" y="187"/>
                </a:cubicBezTo>
                <a:cubicBezTo>
                  <a:pt x="628" y="188"/>
                  <a:pt x="630" y="189"/>
                  <a:pt x="632" y="189"/>
                </a:cubicBezTo>
                <a:cubicBezTo>
                  <a:pt x="632" y="189"/>
                  <a:pt x="632" y="189"/>
                  <a:pt x="632" y="189"/>
                </a:cubicBezTo>
                <a:cubicBezTo>
                  <a:pt x="634" y="190"/>
                  <a:pt x="636" y="190"/>
                  <a:pt x="638" y="191"/>
                </a:cubicBezTo>
                <a:cubicBezTo>
                  <a:pt x="638" y="191"/>
                  <a:pt x="638" y="191"/>
                  <a:pt x="639" y="191"/>
                </a:cubicBezTo>
                <a:cubicBezTo>
                  <a:pt x="641" y="191"/>
                  <a:pt x="643" y="192"/>
                  <a:pt x="645" y="192"/>
                </a:cubicBezTo>
                <a:cubicBezTo>
                  <a:pt x="645" y="192"/>
                  <a:pt x="645" y="192"/>
                  <a:pt x="645" y="192"/>
                </a:cubicBezTo>
                <a:cubicBezTo>
                  <a:pt x="647" y="192"/>
                  <a:pt x="648" y="193"/>
                  <a:pt x="650" y="193"/>
                </a:cubicBezTo>
                <a:cubicBezTo>
                  <a:pt x="651" y="193"/>
                  <a:pt x="651" y="193"/>
                  <a:pt x="652" y="193"/>
                </a:cubicBezTo>
                <a:cubicBezTo>
                  <a:pt x="654" y="193"/>
                  <a:pt x="656" y="193"/>
                  <a:pt x="658" y="193"/>
                </a:cubicBezTo>
                <a:cubicBezTo>
                  <a:pt x="660" y="193"/>
                  <a:pt x="662" y="193"/>
                  <a:pt x="663" y="193"/>
                </a:cubicBezTo>
                <a:cubicBezTo>
                  <a:pt x="664" y="193"/>
                  <a:pt x="664" y="193"/>
                  <a:pt x="665" y="193"/>
                </a:cubicBezTo>
                <a:cubicBezTo>
                  <a:pt x="666" y="193"/>
                  <a:pt x="668" y="193"/>
                  <a:pt x="669" y="192"/>
                </a:cubicBezTo>
                <a:cubicBezTo>
                  <a:pt x="670" y="192"/>
                  <a:pt x="670" y="192"/>
                  <a:pt x="670" y="192"/>
                </a:cubicBezTo>
                <a:cubicBezTo>
                  <a:pt x="672" y="192"/>
                  <a:pt x="674" y="192"/>
                  <a:pt x="676" y="191"/>
                </a:cubicBezTo>
                <a:cubicBezTo>
                  <a:pt x="676" y="191"/>
                  <a:pt x="677" y="191"/>
                  <a:pt x="677" y="191"/>
                </a:cubicBezTo>
                <a:cubicBezTo>
                  <a:pt x="678" y="191"/>
                  <a:pt x="680" y="190"/>
                  <a:pt x="681" y="190"/>
                </a:cubicBezTo>
                <a:cubicBezTo>
                  <a:pt x="682" y="190"/>
                  <a:pt x="682" y="190"/>
                  <a:pt x="683" y="190"/>
                </a:cubicBezTo>
                <a:cubicBezTo>
                  <a:pt x="686" y="188"/>
                  <a:pt x="689" y="187"/>
                  <a:pt x="693" y="186"/>
                </a:cubicBezTo>
                <a:cubicBezTo>
                  <a:pt x="694" y="185"/>
                  <a:pt x="694" y="185"/>
                  <a:pt x="694" y="185"/>
                </a:cubicBezTo>
                <a:cubicBezTo>
                  <a:pt x="695" y="185"/>
                  <a:pt x="697" y="184"/>
                  <a:pt x="698" y="183"/>
                </a:cubicBezTo>
                <a:cubicBezTo>
                  <a:pt x="699" y="183"/>
                  <a:pt x="699" y="183"/>
                  <a:pt x="699" y="183"/>
                </a:cubicBezTo>
                <a:cubicBezTo>
                  <a:pt x="700" y="182"/>
                  <a:pt x="702" y="181"/>
                  <a:pt x="704" y="180"/>
                </a:cubicBezTo>
                <a:cubicBezTo>
                  <a:pt x="704" y="180"/>
                  <a:pt x="704" y="180"/>
                  <a:pt x="704" y="180"/>
                </a:cubicBezTo>
                <a:cubicBezTo>
                  <a:pt x="705" y="179"/>
                  <a:pt x="707" y="178"/>
                  <a:pt x="708" y="177"/>
                </a:cubicBezTo>
                <a:cubicBezTo>
                  <a:pt x="709" y="177"/>
                  <a:pt x="709" y="177"/>
                  <a:pt x="709" y="177"/>
                </a:cubicBezTo>
                <a:cubicBezTo>
                  <a:pt x="712" y="174"/>
                  <a:pt x="715" y="172"/>
                  <a:pt x="717" y="169"/>
                </a:cubicBezTo>
                <a:cubicBezTo>
                  <a:pt x="718" y="169"/>
                  <a:pt x="718" y="169"/>
                  <a:pt x="718" y="169"/>
                </a:cubicBezTo>
                <a:cubicBezTo>
                  <a:pt x="725" y="162"/>
                  <a:pt x="731" y="155"/>
                  <a:pt x="735" y="146"/>
                </a:cubicBezTo>
                <a:cubicBezTo>
                  <a:pt x="735" y="146"/>
                  <a:pt x="735" y="146"/>
                  <a:pt x="735" y="146"/>
                </a:cubicBezTo>
                <a:cubicBezTo>
                  <a:pt x="737" y="148"/>
                  <a:pt x="740" y="150"/>
                  <a:pt x="742" y="152"/>
                </a:cubicBezTo>
                <a:cubicBezTo>
                  <a:pt x="742" y="152"/>
                  <a:pt x="742" y="152"/>
                  <a:pt x="742" y="152"/>
                </a:cubicBezTo>
                <a:cubicBezTo>
                  <a:pt x="744" y="153"/>
                  <a:pt x="745" y="154"/>
                  <a:pt x="746" y="155"/>
                </a:cubicBezTo>
                <a:cubicBezTo>
                  <a:pt x="746" y="155"/>
                  <a:pt x="746" y="155"/>
                  <a:pt x="746" y="155"/>
                </a:cubicBezTo>
                <a:cubicBezTo>
                  <a:pt x="748" y="156"/>
                  <a:pt x="749" y="157"/>
                  <a:pt x="750" y="158"/>
                </a:cubicBezTo>
                <a:cubicBezTo>
                  <a:pt x="750" y="158"/>
                  <a:pt x="750" y="158"/>
                  <a:pt x="750" y="158"/>
                </a:cubicBezTo>
                <a:cubicBezTo>
                  <a:pt x="752" y="159"/>
                  <a:pt x="753" y="160"/>
                  <a:pt x="754" y="160"/>
                </a:cubicBezTo>
                <a:cubicBezTo>
                  <a:pt x="755" y="161"/>
                  <a:pt x="755" y="161"/>
                  <a:pt x="755" y="161"/>
                </a:cubicBezTo>
                <a:cubicBezTo>
                  <a:pt x="756" y="161"/>
                  <a:pt x="757" y="162"/>
                  <a:pt x="758" y="163"/>
                </a:cubicBezTo>
                <a:cubicBezTo>
                  <a:pt x="759" y="163"/>
                  <a:pt x="759" y="163"/>
                  <a:pt x="759" y="163"/>
                </a:cubicBezTo>
                <a:cubicBezTo>
                  <a:pt x="760" y="164"/>
                  <a:pt x="762" y="164"/>
                  <a:pt x="763" y="165"/>
                </a:cubicBezTo>
                <a:cubicBezTo>
                  <a:pt x="764" y="165"/>
                  <a:pt x="764" y="165"/>
                  <a:pt x="764" y="165"/>
                </a:cubicBezTo>
                <a:cubicBezTo>
                  <a:pt x="765" y="166"/>
                  <a:pt x="766" y="166"/>
                  <a:pt x="767" y="167"/>
                </a:cubicBezTo>
                <a:cubicBezTo>
                  <a:pt x="768" y="167"/>
                  <a:pt x="768" y="167"/>
                  <a:pt x="768" y="167"/>
                </a:cubicBezTo>
                <a:cubicBezTo>
                  <a:pt x="770" y="168"/>
                  <a:pt x="771" y="168"/>
                  <a:pt x="772" y="169"/>
                </a:cubicBezTo>
                <a:cubicBezTo>
                  <a:pt x="772" y="169"/>
                  <a:pt x="773" y="169"/>
                  <a:pt x="773" y="169"/>
                </a:cubicBezTo>
                <a:cubicBezTo>
                  <a:pt x="774" y="169"/>
                  <a:pt x="775" y="170"/>
                  <a:pt x="777" y="170"/>
                </a:cubicBezTo>
                <a:cubicBezTo>
                  <a:pt x="777" y="170"/>
                  <a:pt x="778" y="170"/>
                  <a:pt x="778" y="171"/>
                </a:cubicBezTo>
                <a:cubicBezTo>
                  <a:pt x="779" y="171"/>
                  <a:pt x="780" y="171"/>
                  <a:pt x="781" y="171"/>
                </a:cubicBezTo>
                <a:cubicBezTo>
                  <a:pt x="782" y="172"/>
                  <a:pt x="783" y="172"/>
                  <a:pt x="783" y="172"/>
                </a:cubicBezTo>
                <a:cubicBezTo>
                  <a:pt x="784" y="172"/>
                  <a:pt x="785" y="172"/>
                  <a:pt x="786" y="173"/>
                </a:cubicBezTo>
                <a:cubicBezTo>
                  <a:pt x="787" y="173"/>
                  <a:pt x="788" y="173"/>
                  <a:pt x="788" y="173"/>
                </a:cubicBezTo>
                <a:cubicBezTo>
                  <a:pt x="789" y="173"/>
                  <a:pt x="790" y="173"/>
                  <a:pt x="791" y="173"/>
                </a:cubicBezTo>
                <a:cubicBezTo>
                  <a:pt x="792" y="174"/>
                  <a:pt x="793" y="174"/>
                  <a:pt x="794" y="174"/>
                </a:cubicBezTo>
                <a:cubicBezTo>
                  <a:pt x="795" y="174"/>
                  <a:pt x="796" y="174"/>
                  <a:pt x="796" y="174"/>
                </a:cubicBezTo>
                <a:cubicBezTo>
                  <a:pt x="797" y="174"/>
                  <a:pt x="799" y="174"/>
                  <a:pt x="800" y="174"/>
                </a:cubicBezTo>
                <a:cubicBezTo>
                  <a:pt x="800" y="174"/>
                  <a:pt x="801" y="174"/>
                  <a:pt x="802" y="174"/>
                </a:cubicBezTo>
                <a:cubicBezTo>
                  <a:pt x="803" y="175"/>
                  <a:pt x="805" y="175"/>
                  <a:pt x="807" y="175"/>
                </a:cubicBezTo>
                <a:cubicBezTo>
                  <a:pt x="810" y="175"/>
                  <a:pt x="813" y="174"/>
                  <a:pt x="815" y="174"/>
                </a:cubicBezTo>
                <a:cubicBezTo>
                  <a:pt x="816" y="174"/>
                  <a:pt x="816" y="174"/>
                  <a:pt x="817" y="174"/>
                </a:cubicBezTo>
                <a:cubicBezTo>
                  <a:pt x="819" y="174"/>
                  <a:pt x="822" y="173"/>
                  <a:pt x="825" y="173"/>
                </a:cubicBezTo>
                <a:cubicBezTo>
                  <a:pt x="825" y="173"/>
                  <a:pt x="826" y="173"/>
                  <a:pt x="826" y="173"/>
                </a:cubicBezTo>
                <a:cubicBezTo>
                  <a:pt x="829" y="172"/>
                  <a:pt x="831" y="172"/>
                  <a:pt x="834" y="171"/>
                </a:cubicBezTo>
                <a:cubicBezTo>
                  <a:pt x="835" y="171"/>
                  <a:pt x="835" y="171"/>
                  <a:pt x="835" y="171"/>
                </a:cubicBezTo>
                <a:cubicBezTo>
                  <a:pt x="838" y="170"/>
                  <a:pt x="840" y="169"/>
                  <a:pt x="843" y="168"/>
                </a:cubicBezTo>
                <a:cubicBezTo>
                  <a:pt x="843" y="168"/>
                  <a:pt x="843" y="168"/>
                  <a:pt x="843" y="168"/>
                </a:cubicBezTo>
                <a:cubicBezTo>
                  <a:pt x="846" y="167"/>
                  <a:pt x="848" y="166"/>
                  <a:pt x="851" y="165"/>
                </a:cubicBezTo>
                <a:cubicBezTo>
                  <a:pt x="851" y="165"/>
                  <a:pt x="851" y="165"/>
                  <a:pt x="851" y="165"/>
                </a:cubicBezTo>
                <a:cubicBezTo>
                  <a:pt x="854" y="163"/>
                  <a:pt x="856" y="162"/>
                  <a:pt x="859" y="161"/>
                </a:cubicBezTo>
                <a:cubicBezTo>
                  <a:pt x="859" y="160"/>
                  <a:pt x="859" y="160"/>
                  <a:pt x="859" y="160"/>
                </a:cubicBezTo>
                <a:cubicBezTo>
                  <a:pt x="862" y="159"/>
                  <a:pt x="864" y="158"/>
                  <a:pt x="866" y="156"/>
                </a:cubicBezTo>
                <a:cubicBezTo>
                  <a:pt x="867" y="156"/>
                  <a:pt x="867" y="156"/>
                  <a:pt x="867" y="156"/>
                </a:cubicBezTo>
                <a:cubicBezTo>
                  <a:pt x="869" y="154"/>
                  <a:pt x="871" y="152"/>
                  <a:pt x="873" y="150"/>
                </a:cubicBezTo>
                <a:cubicBezTo>
                  <a:pt x="874" y="150"/>
                  <a:pt x="874" y="150"/>
                  <a:pt x="874" y="150"/>
                </a:cubicBezTo>
                <a:cubicBezTo>
                  <a:pt x="875" y="152"/>
                  <a:pt x="876" y="153"/>
                  <a:pt x="877" y="155"/>
                </a:cubicBezTo>
                <a:cubicBezTo>
                  <a:pt x="878" y="156"/>
                  <a:pt x="878" y="156"/>
                  <a:pt x="878" y="156"/>
                </a:cubicBezTo>
                <a:cubicBezTo>
                  <a:pt x="879" y="157"/>
                  <a:pt x="880" y="158"/>
                  <a:pt x="881" y="159"/>
                </a:cubicBezTo>
                <a:cubicBezTo>
                  <a:pt x="882" y="160"/>
                  <a:pt x="882" y="160"/>
                  <a:pt x="882" y="160"/>
                </a:cubicBezTo>
                <a:cubicBezTo>
                  <a:pt x="883" y="161"/>
                  <a:pt x="884" y="162"/>
                  <a:pt x="885" y="163"/>
                </a:cubicBezTo>
                <a:cubicBezTo>
                  <a:pt x="886" y="163"/>
                  <a:pt x="886" y="163"/>
                  <a:pt x="886" y="163"/>
                </a:cubicBezTo>
                <a:cubicBezTo>
                  <a:pt x="888" y="164"/>
                  <a:pt x="889" y="165"/>
                  <a:pt x="891" y="166"/>
                </a:cubicBezTo>
                <a:cubicBezTo>
                  <a:pt x="891" y="166"/>
                  <a:pt x="891" y="166"/>
                  <a:pt x="891" y="166"/>
                </a:cubicBezTo>
                <a:cubicBezTo>
                  <a:pt x="893" y="167"/>
                  <a:pt x="895" y="168"/>
                  <a:pt x="896" y="169"/>
                </a:cubicBezTo>
                <a:cubicBezTo>
                  <a:pt x="897" y="169"/>
                  <a:pt x="897" y="169"/>
                  <a:pt x="898" y="169"/>
                </a:cubicBezTo>
                <a:cubicBezTo>
                  <a:pt x="899" y="170"/>
                  <a:pt x="900" y="170"/>
                  <a:pt x="902" y="170"/>
                </a:cubicBezTo>
                <a:cubicBezTo>
                  <a:pt x="902" y="171"/>
                  <a:pt x="903" y="171"/>
                  <a:pt x="903" y="171"/>
                </a:cubicBezTo>
                <a:cubicBezTo>
                  <a:pt x="905" y="171"/>
                  <a:pt x="906" y="171"/>
                  <a:pt x="907" y="172"/>
                </a:cubicBezTo>
                <a:cubicBezTo>
                  <a:pt x="908" y="172"/>
                  <a:pt x="909" y="172"/>
                  <a:pt x="909" y="172"/>
                </a:cubicBezTo>
                <a:cubicBezTo>
                  <a:pt x="911" y="172"/>
                  <a:pt x="913" y="172"/>
                  <a:pt x="915" y="172"/>
                </a:cubicBezTo>
                <a:cubicBezTo>
                  <a:pt x="917" y="172"/>
                  <a:pt x="919" y="172"/>
                  <a:pt x="921" y="172"/>
                </a:cubicBezTo>
                <a:cubicBezTo>
                  <a:pt x="922" y="172"/>
                  <a:pt x="922" y="172"/>
                  <a:pt x="923" y="172"/>
                </a:cubicBezTo>
                <a:cubicBezTo>
                  <a:pt x="924" y="171"/>
                  <a:pt x="925" y="171"/>
                  <a:pt x="927" y="171"/>
                </a:cubicBezTo>
                <a:cubicBezTo>
                  <a:pt x="927" y="171"/>
                  <a:pt x="928" y="171"/>
                  <a:pt x="929" y="170"/>
                </a:cubicBezTo>
                <a:cubicBezTo>
                  <a:pt x="930" y="170"/>
                  <a:pt x="931" y="170"/>
                  <a:pt x="933" y="169"/>
                </a:cubicBezTo>
                <a:cubicBezTo>
                  <a:pt x="933" y="169"/>
                  <a:pt x="934" y="169"/>
                  <a:pt x="934" y="169"/>
                </a:cubicBezTo>
                <a:cubicBezTo>
                  <a:pt x="936" y="168"/>
                  <a:pt x="938" y="167"/>
                  <a:pt x="939" y="166"/>
                </a:cubicBezTo>
                <a:cubicBezTo>
                  <a:pt x="939" y="166"/>
                  <a:pt x="939" y="166"/>
                  <a:pt x="939" y="166"/>
                </a:cubicBezTo>
                <a:cubicBezTo>
                  <a:pt x="941" y="165"/>
                  <a:pt x="943" y="164"/>
                  <a:pt x="944" y="163"/>
                </a:cubicBezTo>
                <a:cubicBezTo>
                  <a:pt x="945" y="162"/>
                  <a:pt x="945" y="162"/>
                  <a:pt x="945" y="162"/>
                </a:cubicBezTo>
                <a:cubicBezTo>
                  <a:pt x="946" y="161"/>
                  <a:pt x="947" y="160"/>
                  <a:pt x="949" y="159"/>
                </a:cubicBezTo>
                <a:cubicBezTo>
                  <a:pt x="950" y="159"/>
                  <a:pt x="950" y="159"/>
                  <a:pt x="950" y="159"/>
                </a:cubicBezTo>
                <a:cubicBezTo>
                  <a:pt x="951" y="157"/>
                  <a:pt x="952" y="156"/>
                  <a:pt x="953" y="155"/>
                </a:cubicBezTo>
                <a:cubicBezTo>
                  <a:pt x="953" y="154"/>
                  <a:pt x="953" y="154"/>
                  <a:pt x="953" y="154"/>
                </a:cubicBezTo>
                <a:cubicBezTo>
                  <a:pt x="955" y="153"/>
                  <a:pt x="956" y="151"/>
                  <a:pt x="957" y="150"/>
                </a:cubicBezTo>
                <a:cubicBezTo>
                  <a:pt x="957" y="150"/>
                  <a:pt x="957" y="150"/>
                  <a:pt x="957" y="150"/>
                </a:cubicBezTo>
                <a:cubicBezTo>
                  <a:pt x="958" y="150"/>
                  <a:pt x="958" y="151"/>
                  <a:pt x="959" y="151"/>
                </a:cubicBezTo>
                <a:cubicBezTo>
                  <a:pt x="960" y="151"/>
                  <a:pt x="960" y="151"/>
                  <a:pt x="960" y="151"/>
                </a:cubicBezTo>
                <a:cubicBezTo>
                  <a:pt x="960" y="152"/>
                  <a:pt x="961" y="152"/>
                  <a:pt x="962" y="152"/>
                </a:cubicBezTo>
                <a:cubicBezTo>
                  <a:pt x="963" y="153"/>
                  <a:pt x="963" y="153"/>
                  <a:pt x="963" y="153"/>
                </a:cubicBezTo>
                <a:cubicBezTo>
                  <a:pt x="964" y="153"/>
                  <a:pt x="965" y="154"/>
                  <a:pt x="966" y="154"/>
                </a:cubicBezTo>
                <a:cubicBezTo>
                  <a:pt x="967" y="155"/>
                  <a:pt x="967" y="155"/>
                  <a:pt x="967" y="155"/>
                </a:cubicBezTo>
                <a:cubicBezTo>
                  <a:pt x="968" y="155"/>
                  <a:pt x="968" y="155"/>
                  <a:pt x="969" y="155"/>
                </a:cubicBezTo>
                <a:cubicBezTo>
                  <a:pt x="970" y="155"/>
                  <a:pt x="970" y="156"/>
                  <a:pt x="971" y="156"/>
                </a:cubicBezTo>
                <a:cubicBezTo>
                  <a:pt x="971" y="156"/>
                  <a:pt x="972" y="156"/>
                  <a:pt x="972" y="156"/>
                </a:cubicBezTo>
                <a:cubicBezTo>
                  <a:pt x="973" y="156"/>
                  <a:pt x="974" y="156"/>
                  <a:pt x="974" y="156"/>
                </a:cubicBezTo>
                <a:cubicBezTo>
                  <a:pt x="975" y="156"/>
                  <a:pt x="975" y="156"/>
                  <a:pt x="976" y="156"/>
                </a:cubicBezTo>
                <a:cubicBezTo>
                  <a:pt x="977" y="157"/>
                  <a:pt x="978" y="157"/>
                  <a:pt x="979" y="157"/>
                </a:cubicBezTo>
                <a:cubicBezTo>
                  <a:pt x="980" y="157"/>
                  <a:pt x="982" y="157"/>
                  <a:pt x="983" y="156"/>
                </a:cubicBezTo>
                <a:cubicBezTo>
                  <a:pt x="984" y="156"/>
                  <a:pt x="984" y="156"/>
                  <a:pt x="985" y="156"/>
                </a:cubicBezTo>
                <a:cubicBezTo>
                  <a:pt x="986" y="156"/>
                  <a:pt x="986" y="156"/>
                  <a:pt x="987" y="156"/>
                </a:cubicBezTo>
                <a:cubicBezTo>
                  <a:pt x="988" y="156"/>
                  <a:pt x="988" y="155"/>
                  <a:pt x="989" y="155"/>
                </a:cubicBezTo>
                <a:cubicBezTo>
                  <a:pt x="990" y="155"/>
                  <a:pt x="990" y="155"/>
                  <a:pt x="990" y="155"/>
                </a:cubicBezTo>
                <a:cubicBezTo>
                  <a:pt x="991" y="155"/>
                  <a:pt x="992" y="154"/>
                  <a:pt x="993" y="154"/>
                </a:cubicBezTo>
                <a:cubicBezTo>
                  <a:pt x="994" y="154"/>
                  <a:pt x="994" y="154"/>
                  <a:pt x="994" y="154"/>
                </a:cubicBezTo>
                <a:cubicBezTo>
                  <a:pt x="995" y="153"/>
                  <a:pt x="996" y="153"/>
                  <a:pt x="997" y="152"/>
                </a:cubicBezTo>
                <a:cubicBezTo>
                  <a:pt x="997" y="152"/>
                  <a:pt x="997" y="152"/>
                  <a:pt x="997" y="152"/>
                </a:cubicBezTo>
                <a:cubicBezTo>
                  <a:pt x="1000" y="151"/>
                  <a:pt x="1003" y="148"/>
                  <a:pt x="1006" y="146"/>
                </a:cubicBezTo>
                <a:cubicBezTo>
                  <a:pt x="1006" y="146"/>
                  <a:pt x="1006" y="146"/>
                  <a:pt x="1006" y="146"/>
                </a:cubicBezTo>
                <a:cubicBezTo>
                  <a:pt x="1006" y="146"/>
                  <a:pt x="1006" y="146"/>
                  <a:pt x="1006" y="146"/>
                </a:cubicBezTo>
                <a:cubicBezTo>
                  <a:pt x="1007" y="147"/>
                  <a:pt x="1009" y="148"/>
                  <a:pt x="1011" y="150"/>
                </a:cubicBezTo>
                <a:cubicBezTo>
                  <a:pt x="1012" y="150"/>
                  <a:pt x="1012" y="150"/>
                  <a:pt x="1012" y="150"/>
                </a:cubicBezTo>
                <a:cubicBezTo>
                  <a:pt x="1014" y="151"/>
                  <a:pt x="1016" y="152"/>
                  <a:pt x="1018" y="153"/>
                </a:cubicBezTo>
                <a:cubicBezTo>
                  <a:pt x="1018" y="154"/>
                  <a:pt x="1018" y="154"/>
                  <a:pt x="1018" y="154"/>
                </a:cubicBezTo>
                <a:cubicBezTo>
                  <a:pt x="1020" y="155"/>
                  <a:pt x="1022" y="156"/>
                  <a:pt x="1024" y="157"/>
                </a:cubicBezTo>
                <a:cubicBezTo>
                  <a:pt x="1025" y="157"/>
                  <a:pt x="1025" y="157"/>
                  <a:pt x="1025" y="157"/>
                </a:cubicBezTo>
                <a:cubicBezTo>
                  <a:pt x="1027" y="158"/>
                  <a:pt x="1029" y="158"/>
                  <a:pt x="1031" y="159"/>
                </a:cubicBezTo>
                <a:cubicBezTo>
                  <a:pt x="1031" y="159"/>
                  <a:pt x="1031" y="159"/>
                  <a:pt x="1032" y="159"/>
                </a:cubicBezTo>
                <a:cubicBezTo>
                  <a:pt x="1034" y="160"/>
                  <a:pt x="1036" y="161"/>
                  <a:pt x="1038" y="161"/>
                </a:cubicBezTo>
                <a:cubicBezTo>
                  <a:pt x="1039" y="161"/>
                  <a:pt x="1039" y="161"/>
                  <a:pt x="1039" y="161"/>
                </a:cubicBezTo>
                <a:cubicBezTo>
                  <a:pt x="1041" y="162"/>
                  <a:pt x="1043" y="162"/>
                  <a:pt x="1045" y="163"/>
                </a:cubicBezTo>
                <a:cubicBezTo>
                  <a:pt x="1045" y="163"/>
                  <a:pt x="1046" y="163"/>
                  <a:pt x="1046" y="163"/>
                </a:cubicBezTo>
                <a:cubicBezTo>
                  <a:pt x="1048" y="163"/>
                  <a:pt x="1050" y="164"/>
                  <a:pt x="1053" y="164"/>
                </a:cubicBezTo>
                <a:cubicBezTo>
                  <a:pt x="1053" y="164"/>
                  <a:pt x="1054" y="164"/>
                  <a:pt x="1054" y="164"/>
                </a:cubicBezTo>
                <a:cubicBezTo>
                  <a:pt x="1056" y="164"/>
                  <a:pt x="1059" y="164"/>
                  <a:pt x="1061" y="164"/>
                </a:cubicBezTo>
                <a:cubicBezTo>
                  <a:pt x="1105" y="164"/>
                  <a:pt x="1142" y="133"/>
                  <a:pt x="1151" y="91"/>
                </a:cubicBezTo>
                <a:cubicBezTo>
                  <a:pt x="1136" y="119"/>
                  <a:pt x="1105" y="138"/>
                  <a:pt x="1071" y="138"/>
                </a:cubicBezTo>
                <a:cubicBezTo>
                  <a:pt x="1071" y="138"/>
                  <a:pt x="1071" y="138"/>
                  <a:pt x="1071" y="138"/>
                </a:cubicBezTo>
                <a:cubicBezTo>
                  <a:pt x="1071" y="138"/>
                  <a:pt x="1071" y="138"/>
                  <a:pt x="1070" y="138"/>
                </a:cubicBezTo>
                <a:cubicBezTo>
                  <a:pt x="1070" y="138"/>
                  <a:pt x="1070" y="138"/>
                  <a:pt x="1070" y="138"/>
                </a:cubicBezTo>
                <a:cubicBezTo>
                  <a:pt x="1070" y="138"/>
                  <a:pt x="1070" y="138"/>
                  <a:pt x="1070" y="138"/>
                </a:cubicBezTo>
                <a:cubicBezTo>
                  <a:pt x="1070" y="138"/>
                  <a:pt x="1070" y="138"/>
                  <a:pt x="1070" y="138"/>
                </a:cubicBezTo>
                <a:cubicBezTo>
                  <a:pt x="1070" y="138"/>
                  <a:pt x="1070" y="138"/>
                  <a:pt x="1070" y="138"/>
                </a:cubicBezTo>
                <a:cubicBezTo>
                  <a:pt x="1070" y="138"/>
                  <a:pt x="1070" y="138"/>
                  <a:pt x="1070" y="138"/>
                </a:cubicBezTo>
                <a:cubicBezTo>
                  <a:pt x="1070" y="138"/>
                  <a:pt x="1070" y="138"/>
                  <a:pt x="1070" y="138"/>
                </a:cubicBezTo>
                <a:cubicBezTo>
                  <a:pt x="1070" y="138"/>
                  <a:pt x="1070" y="138"/>
                  <a:pt x="1070" y="138"/>
                </a:cubicBezTo>
                <a:cubicBezTo>
                  <a:pt x="1070" y="138"/>
                  <a:pt x="1070" y="138"/>
                  <a:pt x="1070" y="138"/>
                </a:cubicBezTo>
                <a:cubicBezTo>
                  <a:pt x="1070" y="138"/>
                  <a:pt x="1070" y="138"/>
                  <a:pt x="1070" y="138"/>
                </a:cubicBezTo>
                <a:cubicBezTo>
                  <a:pt x="1070" y="138"/>
                  <a:pt x="1070" y="138"/>
                  <a:pt x="1070" y="138"/>
                </a:cubicBezTo>
                <a:cubicBezTo>
                  <a:pt x="1070" y="138"/>
                  <a:pt x="1070" y="138"/>
                  <a:pt x="1070" y="138"/>
                </a:cubicBezTo>
                <a:cubicBezTo>
                  <a:pt x="1070" y="138"/>
                  <a:pt x="1070" y="138"/>
                  <a:pt x="1070" y="138"/>
                </a:cubicBezTo>
                <a:cubicBezTo>
                  <a:pt x="1070" y="138"/>
                  <a:pt x="1070" y="138"/>
                  <a:pt x="1070" y="138"/>
                </a:cubicBezTo>
                <a:cubicBezTo>
                  <a:pt x="1069" y="138"/>
                  <a:pt x="1069" y="138"/>
                  <a:pt x="1069" y="138"/>
                </a:cubicBezTo>
                <a:cubicBezTo>
                  <a:pt x="1069" y="138"/>
                  <a:pt x="1069" y="138"/>
                  <a:pt x="1069" y="138"/>
                </a:cubicBezTo>
                <a:cubicBezTo>
                  <a:pt x="1069" y="138"/>
                  <a:pt x="1069" y="138"/>
                  <a:pt x="1069" y="138"/>
                </a:cubicBezTo>
                <a:cubicBezTo>
                  <a:pt x="1069" y="138"/>
                  <a:pt x="1069" y="138"/>
                  <a:pt x="1069" y="138"/>
                </a:cubicBezTo>
                <a:cubicBezTo>
                  <a:pt x="1069" y="138"/>
                  <a:pt x="1069" y="138"/>
                  <a:pt x="1069" y="138"/>
                </a:cubicBezTo>
                <a:cubicBezTo>
                  <a:pt x="1069" y="138"/>
                  <a:pt x="1069" y="138"/>
                  <a:pt x="1069" y="138"/>
                </a:cubicBezTo>
                <a:cubicBezTo>
                  <a:pt x="1069" y="138"/>
                  <a:pt x="1069" y="138"/>
                  <a:pt x="1069" y="138"/>
                </a:cubicBezTo>
                <a:cubicBezTo>
                  <a:pt x="1069" y="138"/>
                  <a:pt x="1069" y="138"/>
                  <a:pt x="1069" y="138"/>
                </a:cubicBezTo>
                <a:cubicBezTo>
                  <a:pt x="1069" y="138"/>
                  <a:pt x="1069" y="138"/>
                  <a:pt x="1069" y="138"/>
                </a:cubicBezTo>
                <a:cubicBezTo>
                  <a:pt x="1069" y="138"/>
                  <a:pt x="1069" y="138"/>
                  <a:pt x="1069" y="138"/>
                </a:cubicBezTo>
                <a:cubicBezTo>
                  <a:pt x="1069" y="138"/>
                  <a:pt x="1069" y="138"/>
                  <a:pt x="1069" y="138"/>
                </a:cubicBezTo>
                <a:cubicBezTo>
                  <a:pt x="1069" y="138"/>
                  <a:pt x="1069" y="138"/>
                  <a:pt x="1069" y="138"/>
                </a:cubicBezTo>
                <a:cubicBezTo>
                  <a:pt x="1069" y="138"/>
                  <a:pt x="1069" y="138"/>
                  <a:pt x="1069" y="138"/>
                </a:cubicBezTo>
                <a:cubicBezTo>
                  <a:pt x="1069" y="138"/>
                  <a:pt x="1068" y="138"/>
                  <a:pt x="1068" y="138"/>
                </a:cubicBezTo>
                <a:cubicBezTo>
                  <a:pt x="1068" y="138"/>
                  <a:pt x="1068" y="138"/>
                  <a:pt x="1068" y="138"/>
                </a:cubicBezTo>
                <a:cubicBezTo>
                  <a:pt x="1068" y="138"/>
                  <a:pt x="1068" y="138"/>
                  <a:pt x="1068" y="138"/>
                </a:cubicBezTo>
                <a:cubicBezTo>
                  <a:pt x="1068" y="138"/>
                  <a:pt x="1068" y="138"/>
                  <a:pt x="1068" y="138"/>
                </a:cubicBezTo>
                <a:cubicBezTo>
                  <a:pt x="1068" y="138"/>
                  <a:pt x="1068" y="138"/>
                  <a:pt x="1068" y="138"/>
                </a:cubicBezTo>
                <a:cubicBezTo>
                  <a:pt x="1068" y="138"/>
                  <a:pt x="1068" y="138"/>
                  <a:pt x="1068" y="138"/>
                </a:cubicBezTo>
                <a:cubicBezTo>
                  <a:pt x="1068" y="138"/>
                  <a:pt x="1068" y="138"/>
                  <a:pt x="1068" y="138"/>
                </a:cubicBezTo>
                <a:cubicBezTo>
                  <a:pt x="1068" y="138"/>
                  <a:pt x="1068" y="138"/>
                  <a:pt x="1068" y="138"/>
                </a:cubicBezTo>
                <a:cubicBezTo>
                  <a:pt x="1068" y="138"/>
                  <a:pt x="1068" y="138"/>
                  <a:pt x="1068" y="138"/>
                </a:cubicBezTo>
                <a:cubicBezTo>
                  <a:pt x="1068" y="138"/>
                  <a:pt x="1068" y="138"/>
                  <a:pt x="1068" y="138"/>
                </a:cubicBezTo>
                <a:cubicBezTo>
                  <a:pt x="1068" y="138"/>
                  <a:pt x="1068" y="138"/>
                  <a:pt x="1068" y="138"/>
                </a:cubicBezTo>
                <a:cubicBezTo>
                  <a:pt x="1068" y="138"/>
                  <a:pt x="1068" y="138"/>
                  <a:pt x="1068" y="138"/>
                </a:cubicBezTo>
                <a:cubicBezTo>
                  <a:pt x="1068" y="138"/>
                  <a:pt x="1068" y="138"/>
                  <a:pt x="1068" y="138"/>
                </a:cubicBezTo>
                <a:cubicBezTo>
                  <a:pt x="1068" y="138"/>
                  <a:pt x="1068" y="138"/>
                  <a:pt x="1068" y="138"/>
                </a:cubicBezTo>
                <a:cubicBezTo>
                  <a:pt x="1067" y="138"/>
                  <a:pt x="1067" y="138"/>
                  <a:pt x="1067" y="138"/>
                </a:cubicBezTo>
                <a:cubicBezTo>
                  <a:pt x="1067" y="138"/>
                  <a:pt x="1067" y="138"/>
                  <a:pt x="1067" y="138"/>
                </a:cubicBezTo>
                <a:cubicBezTo>
                  <a:pt x="1067" y="138"/>
                  <a:pt x="1067" y="138"/>
                  <a:pt x="1067" y="138"/>
                </a:cubicBezTo>
                <a:cubicBezTo>
                  <a:pt x="1067" y="138"/>
                  <a:pt x="1067" y="138"/>
                  <a:pt x="1067" y="138"/>
                </a:cubicBezTo>
                <a:cubicBezTo>
                  <a:pt x="1067" y="138"/>
                  <a:pt x="1067" y="138"/>
                  <a:pt x="1067" y="138"/>
                </a:cubicBezTo>
                <a:cubicBezTo>
                  <a:pt x="1067" y="138"/>
                  <a:pt x="1067" y="138"/>
                  <a:pt x="1067" y="138"/>
                </a:cubicBezTo>
                <a:cubicBezTo>
                  <a:pt x="1067" y="138"/>
                  <a:pt x="1067" y="138"/>
                  <a:pt x="1066" y="138"/>
                </a:cubicBezTo>
                <a:cubicBezTo>
                  <a:pt x="1066" y="138"/>
                  <a:pt x="1066" y="138"/>
                  <a:pt x="1066" y="138"/>
                </a:cubicBezTo>
                <a:cubicBezTo>
                  <a:pt x="1047" y="138"/>
                  <a:pt x="1030" y="131"/>
                  <a:pt x="1015" y="120"/>
                </a:cubicBezTo>
                <a:cubicBezTo>
                  <a:pt x="1009" y="127"/>
                  <a:pt x="999" y="131"/>
                  <a:pt x="989" y="131"/>
                </a:cubicBezTo>
                <a:cubicBezTo>
                  <a:pt x="989" y="131"/>
                  <a:pt x="989" y="131"/>
                  <a:pt x="989" y="131"/>
                </a:cubicBezTo>
                <a:cubicBezTo>
                  <a:pt x="989" y="131"/>
                  <a:pt x="989" y="131"/>
                  <a:pt x="989" y="131"/>
                </a:cubicBezTo>
                <a:cubicBezTo>
                  <a:pt x="989" y="131"/>
                  <a:pt x="989" y="131"/>
                  <a:pt x="989" y="131"/>
                </a:cubicBezTo>
                <a:cubicBezTo>
                  <a:pt x="989" y="131"/>
                  <a:pt x="989" y="131"/>
                  <a:pt x="989" y="131"/>
                </a:cubicBezTo>
                <a:cubicBezTo>
                  <a:pt x="989" y="131"/>
                  <a:pt x="989" y="131"/>
                  <a:pt x="989" y="131"/>
                </a:cubicBezTo>
                <a:cubicBezTo>
                  <a:pt x="989" y="131"/>
                  <a:pt x="989" y="131"/>
                  <a:pt x="989" y="131"/>
                </a:cubicBezTo>
                <a:cubicBezTo>
                  <a:pt x="989" y="131"/>
                  <a:pt x="989" y="131"/>
                  <a:pt x="989" y="131"/>
                </a:cubicBezTo>
                <a:cubicBezTo>
                  <a:pt x="989" y="131"/>
                  <a:pt x="989" y="131"/>
                  <a:pt x="989" y="131"/>
                </a:cubicBezTo>
                <a:cubicBezTo>
                  <a:pt x="989" y="131"/>
                  <a:pt x="989" y="131"/>
                  <a:pt x="989" y="131"/>
                </a:cubicBezTo>
                <a:cubicBezTo>
                  <a:pt x="989" y="131"/>
                  <a:pt x="989" y="131"/>
                  <a:pt x="989" y="131"/>
                </a:cubicBezTo>
                <a:cubicBezTo>
                  <a:pt x="989" y="131"/>
                  <a:pt x="989" y="131"/>
                  <a:pt x="989" y="131"/>
                </a:cubicBezTo>
                <a:cubicBezTo>
                  <a:pt x="989" y="131"/>
                  <a:pt x="989" y="131"/>
                  <a:pt x="989" y="131"/>
                </a:cubicBezTo>
                <a:cubicBezTo>
                  <a:pt x="989" y="131"/>
                  <a:pt x="989" y="131"/>
                  <a:pt x="989" y="131"/>
                </a:cubicBezTo>
                <a:cubicBezTo>
                  <a:pt x="989" y="131"/>
                  <a:pt x="989" y="131"/>
                  <a:pt x="989" y="131"/>
                </a:cubicBezTo>
                <a:cubicBezTo>
                  <a:pt x="988" y="131"/>
                  <a:pt x="988" y="131"/>
                  <a:pt x="988" y="131"/>
                </a:cubicBezTo>
                <a:cubicBezTo>
                  <a:pt x="988" y="131"/>
                  <a:pt x="988" y="131"/>
                  <a:pt x="988" y="131"/>
                </a:cubicBezTo>
                <a:cubicBezTo>
                  <a:pt x="988" y="131"/>
                  <a:pt x="988" y="131"/>
                  <a:pt x="988" y="131"/>
                </a:cubicBezTo>
                <a:cubicBezTo>
                  <a:pt x="988" y="131"/>
                  <a:pt x="988" y="131"/>
                  <a:pt x="988" y="131"/>
                </a:cubicBezTo>
                <a:cubicBezTo>
                  <a:pt x="980" y="131"/>
                  <a:pt x="973" y="128"/>
                  <a:pt x="967" y="124"/>
                </a:cubicBezTo>
                <a:cubicBezTo>
                  <a:pt x="958" y="137"/>
                  <a:pt x="943" y="146"/>
                  <a:pt x="926" y="147"/>
                </a:cubicBezTo>
                <a:cubicBezTo>
                  <a:pt x="926" y="147"/>
                  <a:pt x="926" y="147"/>
                  <a:pt x="926" y="147"/>
                </a:cubicBezTo>
                <a:cubicBezTo>
                  <a:pt x="926" y="147"/>
                  <a:pt x="925" y="147"/>
                  <a:pt x="925" y="147"/>
                </a:cubicBezTo>
                <a:cubicBezTo>
                  <a:pt x="925" y="147"/>
                  <a:pt x="925" y="147"/>
                  <a:pt x="925" y="147"/>
                </a:cubicBezTo>
                <a:cubicBezTo>
                  <a:pt x="925" y="147"/>
                  <a:pt x="925" y="147"/>
                  <a:pt x="925" y="147"/>
                </a:cubicBezTo>
                <a:cubicBezTo>
                  <a:pt x="925" y="147"/>
                  <a:pt x="925" y="147"/>
                  <a:pt x="925" y="147"/>
                </a:cubicBezTo>
                <a:cubicBezTo>
                  <a:pt x="925" y="147"/>
                  <a:pt x="925" y="147"/>
                  <a:pt x="925" y="147"/>
                </a:cubicBezTo>
                <a:cubicBezTo>
                  <a:pt x="925" y="147"/>
                  <a:pt x="925" y="147"/>
                  <a:pt x="925" y="147"/>
                </a:cubicBezTo>
                <a:cubicBezTo>
                  <a:pt x="925" y="147"/>
                  <a:pt x="925" y="147"/>
                  <a:pt x="925" y="147"/>
                </a:cubicBezTo>
                <a:cubicBezTo>
                  <a:pt x="925" y="147"/>
                  <a:pt x="925" y="147"/>
                  <a:pt x="925" y="147"/>
                </a:cubicBezTo>
                <a:cubicBezTo>
                  <a:pt x="925" y="147"/>
                  <a:pt x="925" y="147"/>
                  <a:pt x="925" y="147"/>
                </a:cubicBezTo>
                <a:cubicBezTo>
                  <a:pt x="925" y="147"/>
                  <a:pt x="925" y="147"/>
                  <a:pt x="925" y="147"/>
                </a:cubicBezTo>
                <a:cubicBezTo>
                  <a:pt x="925" y="147"/>
                  <a:pt x="925" y="147"/>
                  <a:pt x="925" y="147"/>
                </a:cubicBezTo>
                <a:cubicBezTo>
                  <a:pt x="925" y="147"/>
                  <a:pt x="925" y="147"/>
                  <a:pt x="925" y="147"/>
                </a:cubicBezTo>
                <a:cubicBezTo>
                  <a:pt x="925" y="147"/>
                  <a:pt x="925" y="147"/>
                  <a:pt x="925" y="147"/>
                </a:cubicBezTo>
                <a:cubicBezTo>
                  <a:pt x="925" y="147"/>
                  <a:pt x="925" y="147"/>
                  <a:pt x="925" y="147"/>
                </a:cubicBezTo>
                <a:cubicBezTo>
                  <a:pt x="925" y="147"/>
                  <a:pt x="925" y="147"/>
                  <a:pt x="925" y="147"/>
                </a:cubicBezTo>
                <a:cubicBezTo>
                  <a:pt x="925" y="147"/>
                  <a:pt x="925" y="147"/>
                  <a:pt x="925" y="147"/>
                </a:cubicBezTo>
                <a:cubicBezTo>
                  <a:pt x="925" y="147"/>
                  <a:pt x="925" y="147"/>
                  <a:pt x="925" y="147"/>
                </a:cubicBezTo>
                <a:cubicBezTo>
                  <a:pt x="925" y="147"/>
                  <a:pt x="924" y="147"/>
                  <a:pt x="924" y="147"/>
                </a:cubicBezTo>
                <a:cubicBezTo>
                  <a:pt x="924" y="147"/>
                  <a:pt x="924" y="147"/>
                  <a:pt x="924" y="147"/>
                </a:cubicBezTo>
                <a:cubicBezTo>
                  <a:pt x="924" y="147"/>
                  <a:pt x="924" y="147"/>
                  <a:pt x="924" y="147"/>
                </a:cubicBezTo>
                <a:cubicBezTo>
                  <a:pt x="924" y="147"/>
                  <a:pt x="924" y="147"/>
                  <a:pt x="924" y="147"/>
                </a:cubicBezTo>
                <a:cubicBezTo>
                  <a:pt x="924" y="147"/>
                  <a:pt x="924" y="147"/>
                  <a:pt x="924" y="147"/>
                </a:cubicBezTo>
                <a:cubicBezTo>
                  <a:pt x="924" y="147"/>
                  <a:pt x="924" y="147"/>
                  <a:pt x="924" y="147"/>
                </a:cubicBezTo>
                <a:cubicBezTo>
                  <a:pt x="924" y="147"/>
                  <a:pt x="924" y="147"/>
                  <a:pt x="924" y="147"/>
                </a:cubicBezTo>
                <a:cubicBezTo>
                  <a:pt x="924" y="147"/>
                  <a:pt x="924" y="147"/>
                  <a:pt x="924" y="147"/>
                </a:cubicBezTo>
                <a:cubicBezTo>
                  <a:pt x="924" y="147"/>
                  <a:pt x="924" y="147"/>
                  <a:pt x="924" y="147"/>
                </a:cubicBezTo>
                <a:cubicBezTo>
                  <a:pt x="924" y="147"/>
                  <a:pt x="924" y="147"/>
                  <a:pt x="924" y="147"/>
                </a:cubicBezTo>
                <a:cubicBezTo>
                  <a:pt x="907" y="146"/>
                  <a:pt x="892" y="138"/>
                  <a:pt x="883" y="125"/>
                </a:cubicBezTo>
                <a:cubicBezTo>
                  <a:pt x="866" y="139"/>
                  <a:pt x="843" y="148"/>
                  <a:pt x="819" y="149"/>
                </a:cubicBezTo>
                <a:cubicBezTo>
                  <a:pt x="819" y="149"/>
                  <a:pt x="819" y="149"/>
                  <a:pt x="819" y="149"/>
                </a:cubicBezTo>
                <a:cubicBezTo>
                  <a:pt x="819" y="149"/>
                  <a:pt x="819" y="149"/>
                  <a:pt x="819" y="149"/>
                </a:cubicBezTo>
                <a:cubicBezTo>
                  <a:pt x="819" y="149"/>
                  <a:pt x="819" y="149"/>
                  <a:pt x="818" y="149"/>
                </a:cubicBezTo>
                <a:cubicBezTo>
                  <a:pt x="818" y="149"/>
                  <a:pt x="818" y="149"/>
                  <a:pt x="818" y="149"/>
                </a:cubicBezTo>
                <a:cubicBezTo>
                  <a:pt x="818" y="149"/>
                  <a:pt x="818" y="149"/>
                  <a:pt x="818" y="149"/>
                </a:cubicBezTo>
                <a:cubicBezTo>
                  <a:pt x="818" y="149"/>
                  <a:pt x="818" y="149"/>
                  <a:pt x="818" y="149"/>
                </a:cubicBezTo>
                <a:cubicBezTo>
                  <a:pt x="818" y="149"/>
                  <a:pt x="818" y="149"/>
                  <a:pt x="818" y="149"/>
                </a:cubicBezTo>
                <a:cubicBezTo>
                  <a:pt x="818" y="149"/>
                  <a:pt x="818" y="149"/>
                  <a:pt x="818" y="149"/>
                </a:cubicBezTo>
                <a:cubicBezTo>
                  <a:pt x="818" y="149"/>
                  <a:pt x="818" y="149"/>
                  <a:pt x="818" y="149"/>
                </a:cubicBezTo>
                <a:cubicBezTo>
                  <a:pt x="818" y="149"/>
                  <a:pt x="818" y="149"/>
                  <a:pt x="818" y="149"/>
                </a:cubicBezTo>
                <a:cubicBezTo>
                  <a:pt x="818" y="149"/>
                  <a:pt x="818" y="149"/>
                  <a:pt x="818" y="149"/>
                </a:cubicBezTo>
                <a:cubicBezTo>
                  <a:pt x="818" y="149"/>
                  <a:pt x="818" y="149"/>
                  <a:pt x="818" y="149"/>
                </a:cubicBezTo>
                <a:cubicBezTo>
                  <a:pt x="818" y="149"/>
                  <a:pt x="817" y="149"/>
                  <a:pt x="817" y="149"/>
                </a:cubicBezTo>
                <a:cubicBezTo>
                  <a:pt x="817" y="149"/>
                  <a:pt x="817" y="149"/>
                  <a:pt x="817" y="149"/>
                </a:cubicBezTo>
                <a:cubicBezTo>
                  <a:pt x="817" y="149"/>
                  <a:pt x="817" y="149"/>
                  <a:pt x="817" y="149"/>
                </a:cubicBezTo>
                <a:cubicBezTo>
                  <a:pt x="817" y="149"/>
                  <a:pt x="817" y="149"/>
                  <a:pt x="817" y="149"/>
                </a:cubicBezTo>
                <a:cubicBezTo>
                  <a:pt x="817" y="149"/>
                  <a:pt x="817" y="149"/>
                  <a:pt x="817" y="149"/>
                </a:cubicBezTo>
                <a:cubicBezTo>
                  <a:pt x="817" y="149"/>
                  <a:pt x="817" y="149"/>
                  <a:pt x="817" y="149"/>
                </a:cubicBezTo>
                <a:cubicBezTo>
                  <a:pt x="817" y="149"/>
                  <a:pt x="817" y="149"/>
                  <a:pt x="817" y="149"/>
                </a:cubicBezTo>
                <a:cubicBezTo>
                  <a:pt x="817" y="149"/>
                  <a:pt x="817" y="149"/>
                  <a:pt x="817" y="149"/>
                </a:cubicBezTo>
                <a:cubicBezTo>
                  <a:pt x="817" y="149"/>
                  <a:pt x="817" y="149"/>
                  <a:pt x="817" y="149"/>
                </a:cubicBezTo>
                <a:cubicBezTo>
                  <a:pt x="817" y="149"/>
                  <a:pt x="817" y="149"/>
                  <a:pt x="817" y="149"/>
                </a:cubicBezTo>
                <a:cubicBezTo>
                  <a:pt x="817" y="149"/>
                  <a:pt x="817" y="149"/>
                  <a:pt x="817" y="149"/>
                </a:cubicBezTo>
                <a:cubicBezTo>
                  <a:pt x="817" y="149"/>
                  <a:pt x="817" y="149"/>
                  <a:pt x="817" y="149"/>
                </a:cubicBezTo>
                <a:cubicBezTo>
                  <a:pt x="817" y="149"/>
                  <a:pt x="817" y="149"/>
                  <a:pt x="817" y="149"/>
                </a:cubicBezTo>
                <a:cubicBezTo>
                  <a:pt x="817" y="149"/>
                  <a:pt x="816" y="149"/>
                  <a:pt x="816" y="149"/>
                </a:cubicBezTo>
                <a:cubicBezTo>
                  <a:pt x="816" y="149"/>
                  <a:pt x="816" y="149"/>
                  <a:pt x="816" y="149"/>
                </a:cubicBezTo>
                <a:cubicBezTo>
                  <a:pt x="816" y="149"/>
                  <a:pt x="816" y="149"/>
                  <a:pt x="816" y="149"/>
                </a:cubicBezTo>
                <a:cubicBezTo>
                  <a:pt x="816" y="149"/>
                  <a:pt x="816" y="149"/>
                  <a:pt x="816" y="149"/>
                </a:cubicBezTo>
                <a:cubicBezTo>
                  <a:pt x="816" y="149"/>
                  <a:pt x="816" y="149"/>
                  <a:pt x="816" y="149"/>
                </a:cubicBezTo>
                <a:cubicBezTo>
                  <a:pt x="816" y="149"/>
                  <a:pt x="816" y="149"/>
                  <a:pt x="816" y="149"/>
                </a:cubicBezTo>
                <a:cubicBezTo>
                  <a:pt x="816" y="149"/>
                  <a:pt x="816" y="149"/>
                  <a:pt x="816" y="149"/>
                </a:cubicBezTo>
                <a:cubicBezTo>
                  <a:pt x="816" y="149"/>
                  <a:pt x="816" y="149"/>
                  <a:pt x="816" y="149"/>
                </a:cubicBezTo>
                <a:cubicBezTo>
                  <a:pt x="816" y="149"/>
                  <a:pt x="816" y="149"/>
                  <a:pt x="816" y="149"/>
                </a:cubicBezTo>
                <a:cubicBezTo>
                  <a:pt x="816" y="149"/>
                  <a:pt x="816" y="149"/>
                  <a:pt x="816" y="149"/>
                </a:cubicBezTo>
                <a:cubicBezTo>
                  <a:pt x="816" y="149"/>
                  <a:pt x="816" y="149"/>
                  <a:pt x="816" y="149"/>
                </a:cubicBezTo>
                <a:cubicBezTo>
                  <a:pt x="816" y="149"/>
                  <a:pt x="816" y="149"/>
                  <a:pt x="815" y="149"/>
                </a:cubicBezTo>
                <a:cubicBezTo>
                  <a:pt x="815" y="149"/>
                  <a:pt x="815" y="149"/>
                  <a:pt x="815" y="149"/>
                </a:cubicBezTo>
                <a:cubicBezTo>
                  <a:pt x="815" y="149"/>
                  <a:pt x="815" y="149"/>
                  <a:pt x="815" y="149"/>
                </a:cubicBezTo>
                <a:cubicBezTo>
                  <a:pt x="815" y="149"/>
                  <a:pt x="815" y="149"/>
                  <a:pt x="815" y="149"/>
                </a:cubicBezTo>
                <a:cubicBezTo>
                  <a:pt x="815" y="149"/>
                  <a:pt x="815" y="149"/>
                  <a:pt x="815" y="149"/>
                </a:cubicBezTo>
                <a:cubicBezTo>
                  <a:pt x="815" y="149"/>
                  <a:pt x="815" y="149"/>
                  <a:pt x="815" y="149"/>
                </a:cubicBezTo>
                <a:cubicBezTo>
                  <a:pt x="815" y="149"/>
                  <a:pt x="815" y="149"/>
                  <a:pt x="815" y="149"/>
                </a:cubicBezTo>
                <a:cubicBezTo>
                  <a:pt x="815" y="149"/>
                  <a:pt x="815" y="149"/>
                  <a:pt x="815" y="149"/>
                </a:cubicBezTo>
                <a:cubicBezTo>
                  <a:pt x="815" y="149"/>
                  <a:pt x="815" y="149"/>
                  <a:pt x="815" y="149"/>
                </a:cubicBezTo>
                <a:cubicBezTo>
                  <a:pt x="815" y="149"/>
                  <a:pt x="815" y="149"/>
                  <a:pt x="815" y="149"/>
                </a:cubicBezTo>
                <a:cubicBezTo>
                  <a:pt x="788" y="148"/>
                  <a:pt x="763" y="138"/>
                  <a:pt x="745" y="120"/>
                </a:cubicBezTo>
                <a:cubicBezTo>
                  <a:pt x="731" y="148"/>
                  <a:pt x="702" y="167"/>
                  <a:pt x="670" y="167"/>
                </a:cubicBezTo>
                <a:cubicBezTo>
                  <a:pt x="670" y="167"/>
                  <a:pt x="670" y="167"/>
                  <a:pt x="670" y="167"/>
                </a:cubicBezTo>
                <a:cubicBezTo>
                  <a:pt x="670" y="167"/>
                  <a:pt x="669" y="167"/>
                  <a:pt x="669" y="167"/>
                </a:cubicBezTo>
                <a:cubicBezTo>
                  <a:pt x="669" y="167"/>
                  <a:pt x="669" y="167"/>
                  <a:pt x="669" y="167"/>
                </a:cubicBezTo>
                <a:cubicBezTo>
                  <a:pt x="669" y="167"/>
                  <a:pt x="669" y="167"/>
                  <a:pt x="669" y="167"/>
                </a:cubicBezTo>
                <a:cubicBezTo>
                  <a:pt x="669" y="167"/>
                  <a:pt x="669" y="167"/>
                  <a:pt x="669" y="167"/>
                </a:cubicBezTo>
                <a:cubicBezTo>
                  <a:pt x="669" y="167"/>
                  <a:pt x="669" y="167"/>
                  <a:pt x="669" y="167"/>
                </a:cubicBezTo>
                <a:cubicBezTo>
                  <a:pt x="669" y="167"/>
                  <a:pt x="669" y="167"/>
                  <a:pt x="669" y="167"/>
                </a:cubicBezTo>
                <a:cubicBezTo>
                  <a:pt x="669" y="167"/>
                  <a:pt x="669" y="167"/>
                  <a:pt x="669" y="167"/>
                </a:cubicBezTo>
                <a:cubicBezTo>
                  <a:pt x="669" y="167"/>
                  <a:pt x="669" y="167"/>
                  <a:pt x="669" y="167"/>
                </a:cubicBezTo>
                <a:cubicBezTo>
                  <a:pt x="669" y="167"/>
                  <a:pt x="668" y="167"/>
                  <a:pt x="668" y="167"/>
                </a:cubicBezTo>
                <a:cubicBezTo>
                  <a:pt x="668" y="167"/>
                  <a:pt x="668" y="167"/>
                  <a:pt x="668" y="167"/>
                </a:cubicBezTo>
                <a:cubicBezTo>
                  <a:pt x="668" y="167"/>
                  <a:pt x="668" y="167"/>
                  <a:pt x="668" y="167"/>
                </a:cubicBezTo>
                <a:cubicBezTo>
                  <a:pt x="668" y="167"/>
                  <a:pt x="668" y="167"/>
                  <a:pt x="668" y="167"/>
                </a:cubicBezTo>
                <a:cubicBezTo>
                  <a:pt x="668" y="167"/>
                  <a:pt x="668" y="167"/>
                  <a:pt x="668" y="167"/>
                </a:cubicBezTo>
                <a:cubicBezTo>
                  <a:pt x="668" y="167"/>
                  <a:pt x="668" y="167"/>
                  <a:pt x="668" y="167"/>
                </a:cubicBezTo>
                <a:cubicBezTo>
                  <a:pt x="668" y="167"/>
                  <a:pt x="668" y="167"/>
                  <a:pt x="668" y="167"/>
                </a:cubicBezTo>
                <a:cubicBezTo>
                  <a:pt x="668" y="167"/>
                  <a:pt x="668" y="167"/>
                  <a:pt x="668" y="167"/>
                </a:cubicBezTo>
                <a:cubicBezTo>
                  <a:pt x="668" y="167"/>
                  <a:pt x="668" y="167"/>
                  <a:pt x="667" y="167"/>
                </a:cubicBezTo>
                <a:cubicBezTo>
                  <a:pt x="667" y="167"/>
                  <a:pt x="667" y="167"/>
                  <a:pt x="667" y="167"/>
                </a:cubicBezTo>
                <a:cubicBezTo>
                  <a:pt x="667" y="167"/>
                  <a:pt x="667" y="167"/>
                  <a:pt x="667" y="167"/>
                </a:cubicBezTo>
                <a:cubicBezTo>
                  <a:pt x="667" y="167"/>
                  <a:pt x="667" y="167"/>
                  <a:pt x="667" y="167"/>
                </a:cubicBezTo>
                <a:cubicBezTo>
                  <a:pt x="667" y="167"/>
                  <a:pt x="667" y="167"/>
                  <a:pt x="667" y="167"/>
                </a:cubicBezTo>
                <a:cubicBezTo>
                  <a:pt x="667" y="167"/>
                  <a:pt x="667" y="167"/>
                  <a:pt x="667" y="167"/>
                </a:cubicBezTo>
                <a:cubicBezTo>
                  <a:pt x="667" y="167"/>
                  <a:pt x="667" y="167"/>
                  <a:pt x="667" y="167"/>
                </a:cubicBezTo>
                <a:cubicBezTo>
                  <a:pt x="667" y="167"/>
                  <a:pt x="667" y="167"/>
                  <a:pt x="667" y="167"/>
                </a:cubicBezTo>
                <a:cubicBezTo>
                  <a:pt x="667" y="167"/>
                  <a:pt x="667" y="167"/>
                  <a:pt x="667" y="167"/>
                </a:cubicBezTo>
                <a:cubicBezTo>
                  <a:pt x="667" y="167"/>
                  <a:pt x="667" y="167"/>
                  <a:pt x="667" y="167"/>
                </a:cubicBezTo>
                <a:cubicBezTo>
                  <a:pt x="667" y="167"/>
                  <a:pt x="667" y="167"/>
                  <a:pt x="667" y="167"/>
                </a:cubicBezTo>
                <a:cubicBezTo>
                  <a:pt x="667" y="167"/>
                  <a:pt x="667" y="167"/>
                  <a:pt x="667" y="167"/>
                </a:cubicBezTo>
                <a:cubicBezTo>
                  <a:pt x="667" y="167"/>
                  <a:pt x="667" y="167"/>
                  <a:pt x="667" y="167"/>
                </a:cubicBezTo>
                <a:cubicBezTo>
                  <a:pt x="667" y="167"/>
                  <a:pt x="667" y="167"/>
                  <a:pt x="667" y="167"/>
                </a:cubicBezTo>
                <a:cubicBezTo>
                  <a:pt x="667" y="167"/>
                  <a:pt x="667" y="167"/>
                  <a:pt x="667" y="167"/>
                </a:cubicBezTo>
                <a:cubicBezTo>
                  <a:pt x="667" y="167"/>
                  <a:pt x="667" y="167"/>
                  <a:pt x="666" y="167"/>
                </a:cubicBezTo>
                <a:cubicBezTo>
                  <a:pt x="666" y="167"/>
                  <a:pt x="666" y="167"/>
                  <a:pt x="666" y="167"/>
                </a:cubicBezTo>
                <a:cubicBezTo>
                  <a:pt x="666" y="167"/>
                  <a:pt x="666" y="167"/>
                  <a:pt x="666" y="167"/>
                </a:cubicBezTo>
                <a:cubicBezTo>
                  <a:pt x="666" y="167"/>
                  <a:pt x="666" y="167"/>
                  <a:pt x="666" y="167"/>
                </a:cubicBezTo>
                <a:cubicBezTo>
                  <a:pt x="666" y="167"/>
                  <a:pt x="666" y="167"/>
                  <a:pt x="666" y="167"/>
                </a:cubicBezTo>
                <a:cubicBezTo>
                  <a:pt x="666" y="167"/>
                  <a:pt x="666" y="167"/>
                  <a:pt x="666" y="167"/>
                </a:cubicBezTo>
                <a:cubicBezTo>
                  <a:pt x="666" y="167"/>
                  <a:pt x="666" y="167"/>
                  <a:pt x="666" y="167"/>
                </a:cubicBezTo>
                <a:cubicBezTo>
                  <a:pt x="666" y="167"/>
                  <a:pt x="666" y="167"/>
                  <a:pt x="666" y="167"/>
                </a:cubicBezTo>
                <a:cubicBezTo>
                  <a:pt x="666" y="167"/>
                  <a:pt x="666" y="167"/>
                  <a:pt x="666" y="167"/>
                </a:cubicBezTo>
                <a:cubicBezTo>
                  <a:pt x="666" y="167"/>
                  <a:pt x="666" y="167"/>
                  <a:pt x="666" y="167"/>
                </a:cubicBezTo>
                <a:cubicBezTo>
                  <a:pt x="666" y="167"/>
                  <a:pt x="666" y="167"/>
                  <a:pt x="666" y="167"/>
                </a:cubicBezTo>
                <a:cubicBezTo>
                  <a:pt x="666" y="167"/>
                  <a:pt x="666" y="167"/>
                  <a:pt x="666" y="167"/>
                </a:cubicBezTo>
                <a:cubicBezTo>
                  <a:pt x="666" y="167"/>
                  <a:pt x="666" y="167"/>
                  <a:pt x="666" y="167"/>
                </a:cubicBezTo>
                <a:cubicBezTo>
                  <a:pt x="666" y="167"/>
                  <a:pt x="666" y="167"/>
                  <a:pt x="666" y="167"/>
                </a:cubicBezTo>
                <a:cubicBezTo>
                  <a:pt x="666" y="167"/>
                  <a:pt x="666" y="167"/>
                  <a:pt x="666" y="167"/>
                </a:cubicBezTo>
                <a:cubicBezTo>
                  <a:pt x="665" y="167"/>
                  <a:pt x="665" y="167"/>
                  <a:pt x="665" y="167"/>
                </a:cubicBezTo>
                <a:cubicBezTo>
                  <a:pt x="665" y="167"/>
                  <a:pt x="665" y="167"/>
                  <a:pt x="665" y="167"/>
                </a:cubicBezTo>
                <a:cubicBezTo>
                  <a:pt x="665" y="167"/>
                  <a:pt x="665" y="167"/>
                  <a:pt x="665" y="167"/>
                </a:cubicBezTo>
                <a:cubicBezTo>
                  <a:pt x="665" y="167"/>
                  <a:pt x="665" y="167"/>
                  <a:pt x="665" y="167"/>
                </a:cubicBezTo>
                <a:cubicBezTo>
                  <a:pt x="665" y="167"/>
                  <a:pt x="665" y="167"/>
                  <a:pt x="665" y="167"/>
                </a:cubicBezTo>
                <a:cubicBezTo>
                  <a:pt x="665" y="167"/>
                  <a:pt x="665" y="167"/>
                  <a:pt x="665" y="167"/>
                </a:cubicBezTo>
                <a:cubicBezTo>
                  <a:pt x="665" y="167"/>
                  <a:pt x="665" y="167"/>
                  <a:pt x="665" y="167"/>
                </a:cubicBezTo>
                <a:cubicBezTo>
                  <a:pt x="665" y="167"/>
                  <a:pt x="665" y="167"/>
                  <a:pt x="665" y="167"/>
                </a:cubicBezTo>
                <a:cubicBezTo>
                  <a:pt x="665" y="167"/>
                  <a:pt x="665" y="167"/>
                  <a:pt x="665" y="167"/>
                </a:cubicBezTo>
                <a:cubicBezTo>
                  <a:pt x="665" y="167"/>
                  <a:pt x="665" y="167"/>
                  <a:pt x="665" y="167"/>
                </a:cubicBezTo>
                <a:cubicBezTo>
                  <a:pt x="665" y="167"/>
                  <a:pt x="665" y="167"/>
                  <a:pt x="665" y="167"/>
                </a:cubicBezTo>
                <a:cubicBezTo>
                  <a:pt x="665" y="167"/>
                  <a:pt x="665" y="167"/>
                  <a:pt x="665" y="167"/>
                </a:cubicBezTo>
                <a:cubicBezTo>
                  <a:pt x="665" y="167"/>
                  <a:pt x="665" y="167"/>
                  <a:pt x="665" y="167"/>
                </a:cubicBezTo>
                <a:cubicBezTo>
                  <a:pt x="665" y="167"/>
                  <a:pt x="665" y="167"/>
                  <a:pt x="665" y="167"/>
                </a:cubicBezTo>
                <a:cubicBezTo>
                  <a:pt x="664" y="167"/>
                  <a:pt x="664" y="167"/>
                  <a:pt x="664" y="167"/>
                </a:cubicBezTo>
                <a:cubicBezTo>
                  <a:pt x="664" y="167"/>
                  <a:pt x="664" y="167"/>
                  <a:pt x="664" y="167"/>
                </a:cubicBezTo>
                <a:cubicBezTo>
                  <a:pt x="664" y="167"/>
                  <a:pt x="664" y="167"/>
                  <a:pt x="664" y="167"/>
                </a:cubicBezTo>
                <a:cubicBezTo>
                  <a:pt x="664" y="167"/>
                  <a:pt x="664" y="167"/>
                  <a:pt x="664" y="167"/>
                </a:cubicBezTo>
                <a:cubicBezTo>
                  <a:pt x="664" y="167"/>
                  <a:pt x="664" y="167"/>
                  <a:pt x="664" y="167"/>
                </a:cubicBezTo>
                <a:cubicBezTo>
                  <a:pt x="664" y="167"/>
                  <a:pt x="664" y="167"/>
                  <a:pt x="664" y="167"/>
                </a:cubicBezTo>
                <a:cubicBezTo>
                  <a:pt x="664" y="167"/>
                  <a:pt x="664" y="167"/>
                  <a:pt x="664" y="167"/>
                </a:cubicBezTo>
                <a:cubicBezTo>
                  <a:pt x="664" y="167"/>
                  <a:pt x="664" y="167"/>
                  <a:pt x="664" y="167"/>
                </a:cubicBezTo>
                <a:cubicBezTo>
                  <a:pt x="664" y="167"/>
                  <a:pt x="664" y="167"/>
                  <a:pt x="664" y="167"/>
                </a:cubicBezTo>
                <a:cubicBezTo>
                  <a:pt x="630" y="166"/>
                  <a:pt x="601" y="145"/>
                  <a:pt x="588" y="115"/>
                </a:cubicBezTo>
                <a:cubicBezTo>
                  <a:pt x="567" y="142"/>
                  <a:pt x="536" y="159"/>
                  <a:pt x="501" y="161"/>
                </a:cubicBezTo>
                <a:cubicBezTo>
                  <a:pt x="501" y="161"/>
                  <a:pt x="501" y="161"/>
                  <a:pt x="501" y="161"/>
                </a:cubicBezTo>
                <a:cubicBezTo>
                  <a:pt x="501" y="161"/>
                  <a:pt x="501" y="161"/>
                  <a:pt x="501" y="161"/>
                </a:cubicBezTo>
                <a:cubicBezTo>
                  <a:pt x="501" y="161"/>
                  <a:pt x="501" y="161"/>
                  <a:pt x="501" y="161"/>
                </a:cubicBezTo>
                <a:cubicBezTo>
                  <a:pt x="501" y="161"/>
                  <a:pt x="501" y="161"/>
                  <a:pt x="501" y="161"/>
                </a:cubicBezTo>
                <a:cubicBezTo>
                  <a:pt x="501" y="161"/>
                  <a:pt x="501" y="161"/>
                  <a:pt x="501" y="161"/>
                </a:cubicBezTo>
                <a:cubicBezTo>
                  <a:pt x="501" y="161"/>
                  <a:pt x="501" y="161"/>
                  <a:pt x="501" y="161"/>
                </a:cubicBezTo>
                <a:cubicBezTo>
                  <a:pt x="501" y="161"/>
                  <a:pt x="501" y="161"/>
                  <a:pt x="500" y="161"/>
                </a:cubicBezTo>
                <a:cubicBezTo>
                  <a:pt x="500" y="161"/>
                  <a:pt x="500" y="161"/>
                  <a:pt x="500" y="161"/>
                </a:cubicBezTo>
                <a:cubicBezTo>
                  <a:pt x="500" y="161"/>
                  <a:pt x="500" y="161"/>
                  <a:pt x="500" y="161"/>
                </a:cubicBezTo>
                <a:cubicBezTo>
                  <a:pt x="500" y="161"/>
                  <a:pt x="500" y="161"/>
                  <a:pt x="500" y="161"/>
                </a:cubicBezTo>
                <a:cubicBezTo>
                  <a:pt x="500" y="161"/>
                  <a:pt x="500" y="161"/>
                  <a:pt x="500" y="161"/>
                </a:cubicBezTo>
                <a:cubicBezTo>
                  <a:pt x="500" y="161"/>
                  <a:pt x="500" y="161"/>
                  <a:pt x="500" y="161"/>
                </a:cubicBezTo>
                <a:cubicBezTo>
                  <a:pt x="498" y="161"/>
                  <a:pt x="496" y="161"/>
                  <a:pt x="495" y="161"/>
                </a:cubicBezTo>
                <a:cubicBezTo>
                  <a:pt x="494" y="161"/>
                  <a:pt x="493" y="161"/>
                  <a:pt x="493" y="161"/>
                </a:cubicBezTo>
                <a:cubicBezTo>
                  <a:pt x="492" y="161"/>
                  <a:pt x="492" y="161"/>
                  <a:pt x="492" y="161"/>
                </a:cubicBezTo>
                <a:cubicBezTo>
                  <a:pt x="491" y="161"/>
                  <a:pt x="491" y="161"/>
                  <a:pt x="490" y="161"/>
                </a:cubicBezTo>
                <a:cubicBezTo>
                  <a:pt x="490" y="161"/>
                  <a:pt x="490" y="161"/>
                  <a:pt x="490" y="161"/>
                </a:cubicBezTo>
                <a:cubicBezTo>
                  <a:pt x="490" y="161"/>
                  <a:pt x="490" y="161"/>
                  <a:pt x="490" y="161"/>
                </a:cubicBezTo>
                <a:cubicBezTo>
                  <a:pt x="490" y="161"/>
                  <a:pt x="490" y="161"/>
                  <a:pt x="490" y="161"/>
                </a:cubicBezTo>
                <a:cubicBezTo>
                  <a:pt x="490" y="161"/>
                  <a:pt x="490" y="161"/>
                  <a:pt x="490" y="161"/>
                </a:cubicBezTo>
                <a:cubicBezTo>
                  <a:pt x="490" y="161"/>
                  <a:pt x="490" y="161"/>
                  <a:pt x="490" y="161"/>
                </a:cubicBezTo>
                <a:cubicBezTo>
                  <a:pt x="490" y="161"/>
                  <a:pt x="490" y="161"/>
                  <a:pt x="490" y="161"/>
                </a:cubicBezTo>
                <a:cubicBezTo>
                  <a:pt x="490" y="161"/>
                  <a:pt x="490" y="161"/>
                  <a:pt x="490" y="161"/>
                </a:cubicBezTo>
                <a:cubicBezTo>
                  <a:pt x="490" y="161"/>
                  <a:pt x="490" y="161"/>
                  <a:pt x="490" y="161"/>
                </a:cubicBezTo>
                <a:cubicBezTo>
                  <a:pt x="490" y="161"/>
                  <a:pt x="490" y="161"/>
                  <a:pt x="490" y="161"/>
                </a:cubicBezTo>
                <a:cubicBezTo>
                  <a:pt x="490" y="161"/>
                  <a:pt x="489" y="161"/>
                  <a:pt x="489" y="161"/>
                </a:cubicBezTo>
                <a:cubicBezTo>
                  <a:pt x="489" y="161"/>
                  <a:pt x="489" y="161"/>
                  <a:pt x="489" y="161"/>
                </a:cubicBezTo>
                <a:cubicBezTo>
                  <a:pt x="489" y="161"/>
                  <a:pt x="489" y="161"/>
                  <a:pt x="489" y="161"/>
                </a:cubicBezTo>
                <a:cubicBezTo>
                  <a:pt x="489" y="161"/>
                  <a:pt x="489" y="161"/>
                  <a:pt x="489" y="161"/>
                </a:cubicBezTo>
                <a:cubicBezTo>
                  <a:pt x="453" y="159"/>
                  <a:pt x="421" y="141"/>
                  <a:pt x="400" y="113"/>
                </a:cubicBezTo>
                <a:cubicBezTo>
                  <a:pt x="386" y="120"/>
                  <a:pt x="371" y="123"/>
                  <a:pt x="355" y="124"/>
                </a:cubicBezTo>
                <a:cubicBezTo>
                  <a:pt x="355" y="124"/>
                  <a:pt x="355" y="124"/>
                  <a:pt x="355" y="124"/>
                </a:cubicBezTo>
                <a:cubicBezTo>
                  <a:pt x="355" y="124"/>
                  <a:pt x="355" y="124"/>
                  <a:pt x="355" y="124"/>
                </a:cubicBezTo>
                <a:cubicBezTo>
                  <a:pt x="355" y="124"/>
                  <a:pt x="355" y="124"/>
                  <a:pt x="355" y="124"/>
                </a:cubicBezTo>
                <a:cubicBezTo>
                  <a:pt x="354" y="124"/>
                  <a:pt x="354" y="124"/>
                  <a:pt x="354" y="124"/>
                </a:cubicBezTo>
                <a:cubicBezTo>
                  <a:pt x="354" y="124"/>
                  <a:pt x="354" y="124"/>
                  <a:pt x="354" y="124"/>
                </a:cubicBezTo>
                <a:cubicBezTo>
                  <a:pt x="354" y="124"/>
                  <a:pt x="354" y="124"/>
                  <a:pt x="354" y="124"/>
                </a:cubicBezTo>
                <a:cubicBezTo>
                  <a:pt x="354" y="124"/>
                  <a:pt x="354" y="124"/>
                  <a:pt x="354" y="124"/>
                </a:cubicBezTo>
                <a:cubicBezTo>
                  <a:pt x="354" y="124"/>
                  <a:pt x="354" y="124"/>
                  <a:pt x="354" y="124"/>
                </a:cubicBezTo>
                <a:cubicBezTo>
                  <a:pt x="354" y="124"/>
                  <a:pt x="354" y="124"/>
                  <a:pt x="354" y="124"/>
                </a:cubicBezTo>
                <a:cubicBezTo>
                  <a:pt x="354" y="124"/>
                  <a:pt x="354" y="124"/>
                  <a:pt x="354" y="124"/>
                </a:cubicBezTo>
                <a:cubicBezTo>
                  <a:pt x="354" y="124"/>
                  <a:pt x="353" y="124"/>
                  <a:pt x="353" y="124"/>
                </a:cubicBezTo>
                <a:cubicBezTo>
                  <a:pt x="353" y="124"/>
                  <a:pt x="353" y="124"/>
                  <a:pt x="353" y="124"/>
                </a:cubicBezTo>
                <a:cubicBezTo>
                  <a:pt x="353" y="124"/>
                  <a:pt x="353" y="124"/>
                  <a:pt x="353" y="124"/>
                </a:cubicBezTo>
                <a:cubicBezTo>
                  <a:pt x="353" y="124"/>
                  <a:pt x="353" y="124"/>
                  <a:pt x="353" y="124"/>
                </a:cubicBezTo>
                <a:cubicBezTo>
                  <a:pt x="353" y="124"/>
                  <a:pt x="353" y="124"/>
                  <a:pt x="353" y="124"/>
                </a:cubicBezTo>
                <a:cubicBezTo>
                  <a:pt x="353" y="124"/>
                  <a:pt x="353" y="124"/>
                  <a:pt x="353" y="124"/>
                </a:cubicBezTo>
                <a:cubicBezTo>
                  <a:pt x="353" y="124"/>
                  <a:pt x="353" y="124"/>
                  <a:pt x="353" y="124"/>
                </a:cubicBezTo>
                <a:cubicBezTo>
                  <a:pt x="353" y="124"/>
                  <a:pt x="353" y="124"/>
                  <a:pt x="353" y="124"/>
                </a:cubicBezTo>
                <a:cubicBezTo>
                  <a:pt x="353" y="124"/>
                  <a:pt x="353" y="124"/>
                  <a:pt x="353" y="124"/>
                </a:cubicBezTo>
                <a:cubicBezTo>
                  <a:pt x="353" y="124"/>
                  <a:pt x="353" y="124"/>
                  <a:pt x="353" y="124"/>
                </a:cubicBezTo>
                <a:cubicBezTo>
                  <a:pt x="353" y="124"/>
                  <a:pt x="353" y="124"/>
                  <a:pt x="352" y="124"/>
                </a:cubicBezTo>
                <a:cubicBezTo>
                  <a:pt x="352" y="124"/>
                  <a:pt x="352" y="124"/>
                  <a:pt x="352" y="124"/>
                </a:cubicBezTo>
                <a:cubicBezTo>
                  <a:pt x="352" y="124"/>
                  <a:pt x="352" y="124"/>
                  <a:pt x="352" y="124"/>
                </a:cubicBezTo>
                <a:cubicBezTo>
                  <a:pt x="352" y="124"/>
                  <a:pt x="352" y="124"/>
                  <a:pt x="352" y="124"/>
                </a:cubicBezTo>
                <a:cubicBezTo>
                  <a:pt x="352" y="124"/>
                  <a:pt x="352" y="124"/>
                  <a:pt x="352" y="124"/>
                </a:cubicBezTo>
                <a:cubicBezTo>
                  <a:pt x="352" y="124"/>
                  <a:pt x="352" y="124"/>
                  <a:pt x="352" y="124"/>
                </a:cubicBezTo>
                <a:cubicBezTo>
                  <a:pt x="321" y="123"/>
                  <a:pt x="294" y="110"/>
                  <a:pt x="274" y="90"/>
                </a:cubicBezTo>
                <a:cubicBezTo>
                  <a:pt x="270" y="95"/>
                  <a:pt x="266" y="100"/>
                  <a:pt x="261" y="104"/>
                </a:cubicBezTo>
                <a:cubicBezTo>
                  <a:pt x="245" y="122"/>
                  <a:pt x="222" y="133"/>
                  <a:pt x="196" y="134"/>
                </a:cubicBezTo>
                <a:cubicBezTo>
                  <a:pt x="196" y="134"/>
                  <a:pt x="196" y="134"/>
                  <a:pt x="196" y="134"/>
                </a:cubicBezTo>
                <a:cubicBezTo>
                  <a:pt x="196" y="134"/>
                  <a:pt x="196" y="134"/>
                  <a:pt x="196" y="134"/>
                </a:cubicBezTo>
                <a:cubicBezTo>
                  <a:pt x="196" y="134"/>
                  <a:pt x="196" y="134"/>
                  <a:pt x="196" y="134"/>
                </a:cubicBezTo>
                <a:cubicBezTo>
                  <a:pt x="196" y="134"/>
                  <a:pt x="196" y="134"/>
                  <a:pt x="196" y="134"/>
                </a:cubicBezTo>
                <a:cubicBezTo>
                  <a:pt x="196" y="134"/>
                  <a:pt x="196" y="134"/>
                  <a:pt x="196" y="134"/>
                </a:cubicBezTo>
                <a:cubicBezTo>
                  <a:pt x="196" y="134"/>
                  <a:pt x="196" y="134"/>
                  <a:pt x="196" y="134"/>
                </a:cubicBezTo>
                <a:cubicBezTo>
                  <a:pt x="196" y="134"/>
                  <a:pt x="196" y="134"/>
                  <a:pt x="196" y="134"/>
                </a:cubicBezTo>
                <a:cubicBezTo>
                  <a:pt x="196" y="134"/>
                  <a:pt x="196" y="134"/>
                  <a:pt x="196" y="134"/>
                </a:cubicBezTo>
                <a:cubicBezTo>
                  <a:pt x="196" y="134"/>
                  <a:pt x="196" y="134"/>
                  <a:pt x="195" y="134"/>
                </a:cubicBezTo>
                <a:cubicBezTo>
                  <a:pt x="195" y="134"/>
                  <a:pt x="195" y="134"/>
                  <a:pt x="195" y="134"/>
                </a:cubicBezTo>
                <a:cubicBezTo>
                  <a:pt x="195" y="134"/>
                  <a:pt x="195" y="134"/>
                  <a:pt x="195" y="134"/>
                </a:cubicBezTo>
                <a:cubicBezTo>
                  <a:pt x="195" y="134"/>
                  <a:pt x="195" y="134"/>
                  <a:pt x="195" y="134"/>
                </a:cubicBezTo>
                <a:cubicBezTo>
                  <a:pt x="195" y="134"/>
                  <a:pt x="195" y="134"/>
                  <a:pt x="195" y="134"/>
                </a:cubicBezTo>
                <a:cubicBezTo>
                  <a:pt x="195" y="134"/>
                  <a:pt x="195" y="134"/>
                  <a:pt x="195" y="134"/>
                </a:cubicBezTo>
                <a:cubicBezTo>
                  <a:pt x="195" y="134"/>
                  <a:pt x="195" y="134"/>
                  <a:pt x="195" y="134"/>
                </a:cubicBezTo>
                <a:cubicBezTo>
                  <a:pt x="195" y="134"/>
                  <a:pt x="195" y="134"/>
                  <a:pt x="195" y="134"/>
                </a:cubicBezTo>
                <a:cubicBezTo>
                  <a:pt x="195" y="134"/>
                  <a:pt x="195" y="134"/>
                  <a:pt x="195" y="134"/>
                </a:cubicBezTo>
                <a:cubicBezTo>
                  <a:pt x="195" y="134"/>
                  <a:pt x="195" y="134"/>
                  <a:pt x="195" y="134"/>
                </a:cubicBezTo>
                <a:cubicBezTo>
                  <a:pt x="195" y="134"/>
                  <a:pt x="195" y="134"/>
                  <a:pt x="195" y="134"/>
                </a:cubicBezTo>
                <a:cubicBezTo>
                  <a:pt x="195" y="134"/>
                  <a:pt x="195" y="134"/>
                  <a:pt x="195" y="134"/>
                </a:cubicBezTo>
                <a:cubicBezTo>
                  <a:pt x="195" y="134"/>
                  <a:pt x="195" y="134"/>
                  <a:pt x="195" y="134"/>
                </a:cubicBezTo>
                <a:cubicBezTo>
                  <a:pt x="195" y="134"/>
                  <a:pt x="195" y="134"/>
                  <a:pt x="194" y="134"/>
                </a:cubicBezTo>
                <a:cubicBezTo>
                  <a:pt x="194" y="134"/>
                  <a:pt x="194" y="134"/>
                  <a:pt x="194" y="134"/>
                </a:cubicBezTo>
                <a:cubicBezTo>
                  <a:pt x="194" y="134"/>
                  <a:pt x="194" y="134"/>
                  <a:pt x="194" y="134"/>
                </a:cubicBezTo>
                <a:cubicBezTo>
                  <a:pt x="194" y="134"/>
                  <a:pt x="194" y="134"/>
                  <a:pt x="194" y="134"/>
                </a:cubicBezTo>
                <a:cubicBezTo>
                  <a:pt x="194" y="134"/>
                  <a:pt x="194" y="134"/>
                  <a:pt x="194" y="134"/>
                </a:cubicBezTo>
                <a:cubicBezTo>
                  <a:pt x="194" y="134"/>
                  <a:pt x="194" y="134"/>
                  <a:pt x="194" y="134"/>
                </a:cubicBezTo>
                <a:cubicBezTo>
                  <a:pt x="194" y="134"/>
                  <a:pt x="194" y="134"/>
                  <a:pt x="194" y="134"/>
                </a:cubicBezTo>
                <a:cubicBezTo>
                  <a:pt x="194" y="134"/>
                  <a:pt x="194" y="134"/>
                  <a:pt x="194" y="134"/>
                </a:cubicBezTo>
                <a:cubicBezTo>
                  <a:pt x="194" y="134"/>
                  <a:pt x="194" y="134"/>
                  <a:pt x="194" y="134"/>
                </a:cubicBezTo>
                <a:cubicBezTo>
                  <a:pt x="194" y="134"/>
                  <a:pt x="194" y="134"/>
                  <a:pt x="194" y="134"/>
                </a:cubicBezTo>
                <a:cubicBezTo>
                  <a:pt x="194" y="134"/>
                  <a:pt x="194" y="134"/>
                  <a:pt x="194" y="134"/>
                </a:cubicBezTo>
                <a:cubicBezTo>
                  <a:pt x="194" y="134"/>
                  <a:pt x="194" y="134"/>
                  <a:pt x="194" y="134"/>
                </a:cubicBezTo>
                <a:cubicBezTo>
                  <a:pt x="194" y="134"/>
                  <a:pt x="194" y="134"/>
                  <a:pt x="193" y="134"/>
                </a:cubicBezTo>
                <a:cubicBezTo>
                  <a:pt x="193" y="134"/>
                  <a:pt x="193" y="134"/>
                  <a:pt x="193" y="134"/>
                </a:cubicBezTo>
                <a:cubicBezTo>
                  <a:pt x="193" y="134"/>
                  <a:pt x="193" y="134"/>
                  <a:pt x="193" y="134"/>
                </a:cubicBezTo>
                <a:cubicBezTo>
                  <a:pt x="193" y="134"/>
                  <a:pt x="193" y="134"/>
                  <a:pt x="193" y="134"/>
                </a:cubicBezTo>
                <a:cubicBezTo>
                  <a:pt x="193" y="134"/>
                  <a:pt x="193" y="134"/>
                  <a:pt x="193" y="134"/>
                </a:cubicBezTo>
                <a:cubicBezTo>
                  <a:pt x="193" y="134"/>
                  <a:pt x="193" y="134"/>
                  <a:pt x="193" y="134"/>
                </a:cubicBezTo>
                <a:cubicBezTo>
                  <a:pt x="193" y="134"/>
                  <a:pt x="193" y="134"/>
                  <a:pt x="193" y="134"/>
                </a:cubicBezTo>
                <a:cubicBezTo>
                  <a:pt x="193" y="134"/>
                  <a:pt x="193" y="134"/>
                  <a:pt x="193" y="134"/>
                </a:cubicBezTo>
                <a:cubicBezTo>
                  <a:pt x="193" y="134"/>
                  <a:pt x="193" y="134"/>
                  <a:pt x="193" y="134"/>
                </a:cubicBezTo>
                <a:cubicBezTo>
                  <a:pt x="193" y="134"/>
                  <a:pt x="193" y="134"/>
                  <a:pt x="193" y="134"/>
                </a:cubicBezTo>
                <a:cubicBezTo>
                  <a:pt x="193" y="134"/>
                  <a:pt x="193" y="134"/>
                  <a:pt x="193" y="134"/>
                </a:cubicBezTo>
                <a:cubicBezTo>
                  <a:pt x="193" y="134"/>
                  <a:pt x="193" y="134"/>
                  <a:pt x="193" y="134"/>
                </a:cubicBezTo>
                <a:cubicBezTo>
                  <a:pt x="193" y="134"/>
                  <a:pt x="193" y="134"/>
                  <a:pt x="193" y="134"/>
                </a:cubicBezTo>
                <a:cubicBezTo>
                  <a:pt x="193" y="134"/>
                  <a:pt x="193" y="134"/>
                  <a:pt x="193" y="134"/>
                </a:cubicBezTo>
                <a:cubicBezTo>
                  <a:pt x="193" y="134"/>
                  <a:pt x="193" y="134"/>
                  <a:pt x="193" y="134"/>
                </a:cubicBezTo>
                <a:cubicBezTo>
                  <a:pt x="192" y="134"/>
                  <a:pt x="192" y="134"/>
                  <a:pt x="192" y="134"/>
                </a:cubicBezTo>
                <a:cubicBezTo>
                  <a:pt x="192" y="134"/>
                  <a:pt x="192" y="134"/>
                  <a:pt x="192" y="134"/>
                </a:cubicBezTo>
                <a:cubicBezTo>
                  <a:pt x="192" y="134"/>
                  <a:pt x="192" y="134"/>
                  <a:pt x="192" y="134"/>
                </a:cubicBezTo>
                <a:cubicBezTo>
                  <a:pt x="192" y="134"/>
                  <a:pt x="192" y="134"/>
                  <a:pt x="192" y="134"/>
                </a:cubicBezTo>
                <a:cubicBezTo>
                  <a:pt x="192" y="134"/>
                  <a:pt x="192" y="134"/>
                  <a:pt x="192" y="134"/>
                </a:cubicBezTo>
                <a:cubicBezTo>
                  <a:pt x="192" y="134"/>
                  <a:pt x="192" y="134"/>
                  <a:pt x="192" y="134"/>
                </a:cubicBezTo>
                <a:cubicBezTo>
                  <a:pt x="192" y="134"/>
                  <a:pt x="192" y="134"/>
                  <a:pt x="192" y="134"/>
                </a:cubicBezTo>
                <a:cubicBezTo>
                  <a:pt x="192" y="134"/>
                  <a:pt x="192" y="134"/>
                  <a:pt x="192" y="134"/>
                </a:cubicBezTo>
                <a:cubicBezTo>
                  <a:pt x="192" y="134"/>
                  <a:pt x="192" y="134"/>
                  <a:pt x="192" y="134"/>
                </a:cubicBezTo>
                <a:cubicBezTo>
                  <a:pt x="192" y="134"/>
                  <a:pt x="192" y="134"/>
                  <a:pt x="192" y="134"/>
                </a:cubicBezTo>
                <a:cubicBezTo>
                  <a:pt x="192" y="134"/>
                  <a:pt x="192" y="134"/>
                  <a:pt x="192" y="134"/>
                </a:cubicBezTo>
                <a:cubicBezTo>
                  <a:pt x="192" y="134"/>
                  <a:pt x="192" y="134"/>
                  <a:pt x="192" y="134"/>
                </a:cubicBezTo>
                <a:cubicBezTo>
                  <a:pt x="192" y="134"/>
                  <a:pt x="192" y="134"/>
                  <a:pt x="192" y="134"/>
                </a:cubicBezTo>
                <a:cubicBezTo>
                  <a:pt x="192" y="134"/>
                  <a:pt x="192" y="134"/>
                  <a:pt x="192" y="134"/>
                </a:cubicBezTo>
                <a:cubicBezTo>
                  <a:pt x="192" y="134"/>
                  <a:pt x="191" y="134"/>
                  <a:pt x="191" y="134"/>
                </a:cubicBezTo>
                <a:cubicBezTo>
                  <a:pt x="191" y="134"/>
                  <a:pt x="191" y="134"/>
                  <a:pt x="191" y="134"/>
                </a:cubicBezTo>
                <a:cubicBezTo>
                  <a:pt x="191" y="134"/>
                  <a:pt x="191" y="134"/>
                  <a:pt x="191" y="134"/>
                </a:cubicBezTo>
                <a:cubicBezTo>
                  <a:pt x="191" y="134"/>
                  <a:pt x="191" y="134"/>
                  <a:pt x="191" y="134"/>
                </a:cubicBezTo>
                <a:cubicBezTo>
                  <a:pt x="191" y="134"/>
                  <a:pt x="191" y="134"/>
                  <a:pt x="191" y="134"/>
                </a:cubicBezTo>
                <a:cubicBezTo>
                  <a:pt x="191" y="134"/>
                  <a:pt x="191" y="134"/>
                  <a:pt x="191" y="134"/>
                </a:cubicBezTo>
                <a:cubicBezTo>
                  <a:pt x="191" y="134"/>
                  <a:pt x="191" y="134"/>
                  <a:pt x="191" y="134"/>
                </a:cubicBezTo>
                <a:cubicBezTo>
                  <a:pt x="191" y="134"/>
                  <a:pt x="191" y="134"/>
                  <a:pt x="191" y="134"/>
                </a:cubicBezTo>
                <a:cubicBezTo>
                  <a:pt x="191" y="134"/>
                  <a:pt x="191" y="134"/>
                  <a:pt x="191" y="134"/>
                </a:cubicBezTo>
                <a:cubicBezTo>
                  <a:pt x="191" y="134"/>
                  <a:pt x="191" y="134"/>
                  <a:pt x="191" y="134"/>
                </a:cubicBezTo>
                <a:cubicBezTo>
                  <a:pt x="191" y="134"/>
                  <a:pt x="191" y="134"/>
                  <a:pt x="191" y="134"/>
                </a:cubicBezTo>
                <a:cubicBezTo>
                  <a:pt x="191" y="134"/>
                  <a:pt x="191" y="134"/>
                  <a:pt x="191" y="134"/>
                </a:cubicBezTo>
                <a:cubicBezTo>
                  <a:pt x="191" y="134"/>
                  <a:pt x="191" y="134"/>
                  <a:pt x="191" y="134"/>
                </a:cubicBezTo>
                <a:cubicBezTo>
                  <a:pt x="191" y="134"/>
                  <a:pt x="191" y="134"/>
                  <a:pt x="191" y="134"/>
                </a:cubicBezTo>
                <a:cubicBezTo>
                  <a:pt x="191" y="134"/>
                  <a:pt x="190" y="134"/>
                  <a:pt x="190" y="134"/>
                </a:cubicBezTo>
                <a:cubicBezTo>
                  <a:pt x="190" y="134"/>
                  <a:pt x="190" y="134"/>
                  <a:pt x="190" y="134"/>
                </a:cubicBezTo>
                <a:cubicBezTo>
                  <a:pt x="190" y="134"/>
                  <a:pt x="190" y="134"/>
                  <a:pt x="190" y="134"/>
                </a:cubicBezTo>
                <a:cubicBezTo>
                  <a:pt x="190" y="134"/>
                  <a:pt x="190" y="134"/>
                  <a:pt x="190" y="134"/>
                </a:cubicBezTo>
                <a:cubicBezTo>
                  <a:pt x="190" y="134"/>
                  <a:pt x="190" y="134"/>
                  <a:pt x="190" y="134"/>
                </a:cubicBezTo>
                <a:cubicBezTo>
                  <a:pt x="190" y="134"/>
                  <a:pt x="190" y="134"/>
                  <a:pt x="190" y="134"/>
                </a:cubicBezTo>
                <a:cubicBezTo>
                  <a:pt x="190" y="134"/>
                  <a:pt x="190" y="134"/>
                  <a:pt x="190" y="134"/>
                </a:cubicBezTo>
                <a:cubicBezTo>
                  <a:pt x="190" y="134"/>
                  <a:pt x="190" y="134"/>
                  <a:pt x="190" y="134"/>
                </a:cubicBezTo>
                <a:cubicBezTo>
                  <a:pt x="190" y="134"/>
                  <a:pt x="190" y="134"/>
                  <a:pt x="190" y="134"/>
                </a:cubicBezTo>
                <a:cubicBezTo>
                  <a:pt x="190" y="134"/>
                  <a:pt x="190" y="134"/>
                  <a:pt x="190" y="134"/>
                </a:cubicBezTo>
                <a:cubicBezTo>
                  <a:pt x="190" y="134"/>
                  <a:pt x="190" y="134"/>
                  <a:pt x="189" y="134"/>
                </a:cubicBezTo>
                <a:cubicBezTo>
                  <a:pt x="189" y="134"/>
                  <a:pt x="189" y="134"/>
                  <a:pt x="189" y="134"/>
                </a:cubicBezTo>
                <a:cubicBezTo>
                  <a:pt x="189" y="134"/>
                  <a:pt x="189" y="134"/>
                  <a:pt x="189" y="134"/>
                </a:cubicBezTo>
                <a:cubicBezTo>
                  <a:pt x="189" y="134"/>
                  <a:pt x="189" y="134"/>
                  <a:pt x="189" y="134"/>
                </a:cubicBezTo>
                <a:cubicBezTo>
                  <a:pt x="189" y="134"/>
                  <a:pt x="189" y="134"/>
                  <a:pt x="189" y="134"/>
                </a:cubicBezTo>
                <a:cubicBezTo>
                  <a:pt x="189" y="134"/>
                  <a:pt x="189" y="134"/>
                  <a:pt x="189" y="134"/>
                </a:cubicBezTo>
                <a:cubicBezTo>
                  <a:pt x="155" y="131"/>
                  <a:pt x="126" y="110"/>
                  <a:pt x="114" y="80"/>
                </a:cubicBezTo>
                <a:cubicBezTo>
                  <a:pt x="110" y="80"/>
                  <a:pt x="106" y="81"/>
                  <a:pt x="102" y="81"/>
                </a:cubicBezTo>
                <a:cubicBezTo>
                  <a:pt x="102" y="81"/>
                  <a:pt x="102" y="81"/>
                  <a:pt x="102" y="81"/>
                </a:cubicBezTo>
                <a:cubicBezTo>
                  <a:pt x="102" y="81"/>
                  <a:pt x="102" y="81"/>
                  <a:pt x="102" y="81"/>
                </a:cubicBezTo>
                <a:cubicBezTo>
                  <a:pt x="55" y="81"/>
                  <a:pt x="17" y="46"/>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9" y="1"/>
                  <a:pt x="9" y="1"/>
                  <a:pt x="9" y="1"/>
                </a:cubicBezTo>
                <a:cubicBezTo>
                  <a:pt x="6" y="1"/>
                  <a:pt x="3" y="0"/>
                  <a:pt x="1" y="0"/>
                </a:cubicBezTo>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6" name="Freeform 143"/>
          <p:cNvSpPr>
            <a:spLocks noEditPoints="1"/>
          </p:cNvSpPr>
          <p:nvPr/>
        </p:nvSpPr>
        <p:spPr bwMode="auto">
          <a:xfrm>
            <a:off x="4498600" y="4837622"/>
            <a:ext cx="33538" cy="100614"/>
          </a:xfrm>
          <a:custGeom>
            <a:avLst/>
            <a:gdLst>
              <a:gd name="T0" fmla="*/ 9 w 11"/>
              <a:gd name="T1" fmla="*/ 33 h 33"/>
              <a:gd name="T2" fmla="*/ 9 w 11"/>
              <a:gd name="T3" fmla="*/ 33 h 33"/>
              <a:gd name="T4" fmla="*/ 9 w 11"/>
              <a:gd name="T5" fmla="*/ 33 h 33"/>
              <a:gd name="T6" fmla="*/ 9 w 11"/>
              <a:gd name="T7" fmla="*/ 33 h 33"/>
              <a:gd name="T8" fmla="*/ 9 w 11"/>
              <a:gd name="T9" fmla="*/ 33 h 33"/>
              <a:gd name="T10" fmla="*/ 9 w 11"/>
              <a:gd name="T11" fmla="*/ 33 h 33"/>
              <a:gd name="T12" fmla="*/ 9 w 11"/>
              <a:gd name="T13" fmla="*/ 33 h 33"/>
              <a:gd name="T14" fmla="*/ 9 w 11"/>
              <a:gd name="T15" fmla="*/ 33 h 33"/>
              <a:gd name="T16" fmla="*/ 9 w 11"/>
              <a:gd name="T17" fmla="*/ 33 h 33"/>
              <a:gd name="T18" fmla="*/ 9 w 11"/>
              <a:gd name="T19" fmla="*/ 33 h 33"/>
              <a:gd name="T20" fmla="*/ 9 w 11"/>
              <a:gd name="T21" fmla="*/ 33 h 33"/>
              <a:gd name="T22" fmla="*/ 9 w 11"/>
              <a:gd name="T23" fmla="*/ 33 h 33"/>
              <a:gd name="T24" fmla="*/ 9 w 11"/>
              <a:gd name="T25" fmla="*/ 33 h 33"/>
              <a:gd name="T26" fmla="*/ 8 w 11"/>
              <a:gd name="T27" fmla="*/ 33 h 33"/>
              <a:gd name="T28" fmla="*/ 9 w 11"/>
              <a:gd name="T29" fmla="*/ 33 h 33"/>
              <a:gd name="T30" fmla="*/ 8 w 11"/>
              <a:gd name="T31" fmla="*/ 33 h 33"/>
              <a:gd name="T32" fmla="*/ 8 w 11"/>
              <a:gd name="T33" fmla="*/ 33 h 33"/>
              <a:gd name="T34" fmla="*/ 8 w 11"/>
              <a:gd name="T35" fmla="*/ 33 h 33"/>
              <a:gd name="T36" fmla="*/ 8 w 11"/>
              <a:gd name="T37" fmla="*/ 33 h 33"/>
              <a:gd name="T38" fmla="*/ 8 w 11"/>
              <a:gd name="T39" fmla="*/ 33 h 33"/>
              <a:gd name="T40" fmla="*/ 8 w 11"/>
              <a:gd name="T41" fmla="*/ 33 h 33"/>
              <a:gd name="T42" fmla="*/ 8 w 11"/>
              <a:gd name="T43" fmla="*/ 33 h 33"/>
              <a:gd name="T44" fmla="*/ 0 w 11"/>
              <a:gd name="T45" fmla="*/ 32 h 33"/>
              <a:gd name="T46" fmla="*/ 0 w 11"/>
              <a:gd name="T47" fmla="*/ 32 h 33"/>
              <a:gd name="T48" fmla="*/ 8 w 11"/>
              <a:gd name="T49" fmla="*/ 33 h 33"/>
              <a:gd name="T50" fmla="*/ 0 w 11"/>
              <a:gd name="T51" fmla="*/ 32 h 33"/>
              <a:gd name="T52" fmla="*/ 11 w 11"/>
              <a:gd name="T53" fmla="*/ 0 h 33"/>
              <a:gd name="T54" fmla="*/ 7 w 11"/>
              <a:gd name="T55" fmla="*/ 7 h 33"/>
              <a:gd name="T56" fmla="*/ 9 w 11"/>
              <a:gd name="T57" fmla="*/ 7 h 33"/>
              <a:gd name="T58" fmla="*/ 11 w 11"/>
              <a:gd name="T5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 h="33">
                <a:moveTo>
                  <a:pt x="9" y="33"/>
                </a:moveTo>
                <a:cubicBezTo>
                  <a:pt x="9" y="33"/>
                  <a:pt x="9" y="33"/>
                  <a:pt x="9" y="33"/>
                </a:cubicBezTo>
                <a:cubicBezTo>
                  <a:pt x="9" y="33"/>
                  <a:pt x="9" y="33"/>
                  <a:pt x="9" y="33"/>
                </a:cubicBezTo>
                <a:cubicBezTo>
                  <a:pt x="9" y="33"/>
                  <a:pt x="9" y="33"/>
                  <a:pt x="9" y="33"/>
                </a:cubicBezTo>
                <a:moveTo>
                  <a:pt x="9" y="33"/>
                </a:moveTo>
                <a:cubicBezTo>
                  <a:pt x="9" y="33"/>
                  <a:pt x="9" y="33"/>
                  <a:pt x="9" y="33"/>
                </a:cubicBezTo>
                <a:cubicBezTo>
                  <a:pt x="9" y="33"/>
                  <a:pt x="9" y="33"/>
                  <a:pt x="9" y="33"/>
                </a:cubicBezTo>
                <a:moveTo>
                  <a:pt x="9" y="33"/>
                </a:moveTo>
                <a:cubicBezTo>
                  <a:pt x="9" y="33"/>
                  <a:pt x="9" y="33"/>
                  <a:pt x="9" y="33"/>
                </a:cubicBezTo>
                <a:cubicBezTo>
                  <a:pt x="9" y="33"/>
                  <a:pt x="9" y="33"/>
                  <a:pt x="9" y="33"/>
                </a:cubicBezTo>
                <a:moveTo>
                  <a:pt x="9" y="33"/>
                </a:moveTo>
                <a:cubicBezTo>
                  <a:pt x="9" y="33"/>
                  <a:pt x="9" y="33"/>
                  <a:pt x="9" y="33"/>
                </a:cubicBezTo>
                <a:cubicBezTo>
                  <a:pt x="9" y="33"/>
                  <a:pt x="9" y="33"/>
                  <a:pt x="9" y="33"/>
                </a:cubicBezTo>
                <a:moveTo>
                  <a:pt x="8" y="33"/>
                </a:moveTo>
                <a:cubicBezTo>
                  <a:pt x="8" y="33"/>
                  <a:pt x="8" y="33"/>
                  <a:pt x="9" y="33"/>
                </a:cubicBezTo>
                <a:cubicBezTo>
                  <a:pt x="8" y="33"/>
                  <a:pt x="8" y="33"/>
                  <a:pt x="8" y="33"/>
                </a:cubicBezTo>
                <a:moveTo>
                  <a:pt x="8" y="33"/>
                </a:moveTo>
                <a:cubicBezTo>
                  <a:pt x="8" y="33"/>
                  <a:pt x="8" y="33"/>
                  <a:pt x="8" y="33"/>
                </a:cubicBezTo>
                <a:cubicBezTo>
                  <a:pt x="8" y="33"/>
                  <a:pt x="8" y="33"/>
                  <a:pt x="8" y="33"/>
                </a:cubicBezTo>
                <a:moveTo>
                  <a:pt x="8" y="33"/>
                </a:moveTo>
                <a:cubicBezTo>
                  <a:pt x="8" y="33"/>
                  <a:pt x="8" y="33"/>
                  <a:pt x="8" y="33"/>
                </a:cubicBezTo>
                <a:cubicBezTo>
                  <a:pt x="8" y="33"/>
                  <a:pt x="8" y="33"/>
                  <a:pt x="8" y="33"/>
                </a:cubicBezTo>
                <a:moveTo>
                  <a:pt x="0" y="32"/>
                </a:moveTo>
                <a:cubicBezTo>
                  <a:pt x="0" y="32"/>
                  <a:pt x="0" y="32"/>
                  <a:pt x="0" y="32"/>
                </a:cubicBezTo>
                <a:cubicBezTo>
                  <a:pt x="2" y="32"/>
                  <a:pt x="5" y="33"/>
                  <a:pt x="8" y="33"/>
                </a:cubicBezTo>
                <a:cubicBezTo>
                  <a:pt x="5" y="33"/>
                  <a:pt x="2" y="32"/>
                  <a:pt x="0" y="32"/>
                </a:cubicBezTo>
                <a:moveTo>
                  <a:pt x="11" y="0"/>
                </a:moveTo>
                <a:cubicBezTo>
                  <a:pt x="9" y="3"/>
                  <a:pt x="8" y="5"/>
                  <a:pt x="7" y="7"/>
                </a:cubicBezTo>
                <a:cubicBezTo>
                  <a:pt x="8" y="7"/>
                  <a:pt x="9" y="7"/>
                  <a:pt x="9" y="7"/>
                </a:cubicBezTo>
                <a:cubicBezTo>
                  <a:pt x="10" y="5"/>
                  <a:pt x="10" y="3"/>
                  <a:pt x="11" y="0"/>
                </a:cubicBezTo>
              </a:path>
            </a:pathLst>
          </a:custGeom>
          <a:solidFill>
            <a:srgbClr val="259AC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7" name="Freeform 144"/>
          <p:cNvSpPr>
            <a:spLocks noEditPoints="1"/>
          </p:cNvSpPr>
          <p:nvPr/>
        </p:nvSpPr>
        <p:spPr bwMode="auto">
          <a:xfrm>
            <a:off x="4523108" y="4938236"/>
            <a:ext cx="3870" cy="0"/>
          </a:xfrm>
          <a:custGeom>
            <a:avLst/>
            <a:gdLst>
              <a:gd name="T0" fmla="*/ 1 w 1"/>
              <a:gd name="T1" fmla="*/ 1 w 1"/>
              <a:gd name="T2" fmla="*/ 1 w 1"/>
              <a:gd name="T3" fmla="*/ 1 w 1"/>
              <a:gd name="T4" fmla="*/ 1 w 1"/>
              <a:gd name="T5" fmla="*/ 1 w 1"/>
              <a:gd name="T6" fmla="*/ 1 w 1"/>
              <a:gd name="T7" fmla="*/ 1 w 1"/>
              <a:gd name="T8" fmla="*/ 1 w 1"/>
              <a:gd name="T9" fmla="*/ 1 w 1"/>
              <a:gd name="T10" fmla="*/ 1 w 1"/>
              <a:gd name="T11" fmla="*/ 1 w 1"/>
              <a:gd name="T12" fmla="*/ 0 w 1"/>
              <a:gd name="T13" fmla="*/ 0 w 1"/>
              <a:gd name="T14" fmla="*/ 0 w 1"/>
              <a:gd name="T15" fmla="*/ 0 w 1"/>
              <a:gd name="T16" fmla="*/ 0 w 1"/>
              <a:gd name="T17" fmla="*/ 0 w 1"/>
              <a:gd name="T18" fmla="*/ 0 w 1"/>
              <a:gd name="T19" fmla="*/ 0 w 1"/>
              <a:gd name="T20"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Lst>
            <a:rect l="0" t="0" r="r" b="b"/>
            <a:pathLst>
              <a:path w="1">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08" name="Freeform 145"/>
          <p:cNvSpPr/>
          <p:nvPr/>
        </p:nvSpPr>
        <p:spPr bwMode="auto">
          <a:xfrm>
            <a:off x="4498599" y="4858261"/>
            <a:ext cx="28378" cy="79975"/>
          </a:xfrm>
          <a:custGeom>
            <a:avLst/>
            <a:gdLst>
              <a:gd name="T0" fmla="*/ 7 w 9"/>
              <a:gd name="T1" fmla="*/ 0 h 26"/>
              <a:gd name="T2" fmla="*/ 1 w 9"/>
              <a:gd name="T3" fmla="*/ 18 h 26"/>
              <a:gd name="T4" fmla="*/ 0 w 9"/>
              <a:gd name="T5" fmla="*/ 23 h 26"/>
              <a:gd name="T6" fmla="*/ 0 w 9"/>
              <a:gd name="T7" fmla="*/ 23 h 26"/>
              <a:gd name="T8" fmla="*/ 0 w 9"/>
              <a:gd name="T9" fmla="*/ 25 h 26"/>
              <a:gd name="T10" fmla="*/ 8 w 9"/>
              <a:gd name="T11" fmla="*/ 26 h 26"/>
              <a:gd name="T12" fmla="*/ 8 w 9"/>
              <a:gd name="T13" fmla="*/ 26 h 26"/>
              <a:gd name="T14" fmla="*/ 8 w 9"/>
              <a:gd name="T15" fmla="*/ 26 h 26"/>
              <a:gd name="T16" fmla="*/ 8 w 9"/>
              <a:gd name="T17" fmla="*/ 26 h 26"/>
              <a:gd name="T18" fmla="*/ 8 w 9"/>
              <a:gd name="T19" fmla="*/ 26 h 26"/>
              <a:gd name="T20" fmla="*/ 8 w 9"/>
              <a:gd name="T21" fmla="*/ 26 h 26"/>
              <a:gd name="T22" fmla="*/ 9 w 9"/>
              <a:gd name="T23" fmla="*/ 26 h 26"/>
              <a:gd name="T24" fmla="*/ 9 w 9"/>
              <a:gd name="T25" fmla="*/ 26 h 26"/>
              <a:gd name="T26" fmla="*/ 9 w 9"/>
              <a:gd name="T27" fmla="*/ 26 h 26"/>
              <a:gd name="T28" fmla="*/ 9 w 9"/>
              <a:gd name="T29" fmla="*/ 26 h 26"/>
              <a:gd name="T30" fmla="*/ 9 w 9"/>
              <a:gd name="T31" fmla="*/ 26 h 26"/>
              <a:gd name="T32" fmla="*/ 9 w 9"/>
              <a:gd name="T33" fmla="*/ 26 h 26"/>
              <a:gd name="T34" fmla="*/ 9 w 9"/>
              <a:gd name="T35" fmla="*/ 26 h 26"/>
              <a:gd name="T36" fmla="*/ 9 w 9"/>
              <a:gd name="T37" fmla="*/ 26 h 26"/>
              <a:gd name="T38" fmla="*/ 9 w 9"/>
              <a:gd name="T39" fmla="*/ 26 h 26"/>
              <a:gd name="T40" fmla="*/ 8 w 9"/>
              <a:gd name="T41" fmla="*/ 13 h 26"/>
              <a:gd name="T42" fmla="*/ 8 w 9"/>
              <a:gd name="T43" fmla="*/ 13 h 26"/>
              <a:gd name="T44" fmla="*/ 8 w 9"/>
              <a:gd name="T45" fmla="*/ 13 h 26"/>
              <a:gd name="T46" fmla="*/ 8 w 9"/>
              <a:gd name="T47" fmla="*/ 13 h 26"/>
              <a:gd name="T48" fmla="*/ 8 w 9"/>
              <a:gd name="T49" fmla="*/ 13 h 26"/>
              <a:gd name="T50" fmla="*/ 8 w 9"/>
              <a:gd name="T51" fmla="*/ 13 h 26"/>
              <a:gd name="T52" fmla="*/ 8 w 9"/>
              <a:gd name="T53" fmla="*/ 13 h 26"/>
              <a:gd name="T54" fmla="*/ 8 w 9"/>
              <a:gd name="T55" fmla="*/ 13 h 26"/>
              <a:gd name="T56" fmla="*/ 9 w 9"/>
              <a:gd name="T57" fmla="*/ 0 h 26"/>
              <a:gd name="T58" fmla="*/ 7 w 9"/>
              <a:gd name="T5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 h="26">
                <a:moveTo>
                  <a:pt x="7" y="0"/>
                </a:moveTo>
                <a:cubicBezTo>
                  <a:pt x="5" y="6"/>
                  <a:pt x="3" y="12"/>
                  <a:pt x="1" y="18"/>
                </a:cubicBezTo>
                <a:cubicBezTo>
                  <a:pt x="1" y="19"/>
                  <a:pt x="0" y="21"/>
                  <a:pt x="0" y="23"/>
                </a:cubicBezTo>
                <a:cubicBezTo>
                  <a:pt x="0" y="23"/>
                  <a:pt x="0" y="23"/>
                  <a:pt x="0" y="23"/>
                </a:cubicBezTo>
                <a:cubicBezTo>
                  <a:pt x="0" y="23"/>
                  <a:pt x="0" y="24"/>
                  <a:pt x="0" y="25"/>
                </a:cubicBezTo>
                <a:cubicBezTo>
                  <a:pt x="2" y="25"/>
                  <a:pt x="5" y="26"/>
                  <a:pt x="8" y="26"/>
                </a:cubicBezTo>
                <a:cubicBezTo>
                  <a:pt x="8" y="26"/>
                  <a:pt x="8" y="26"/>
                  <a:pt x="8" y="26"/>
                </a:cubicBezTo>
                <a:cubicBezTo>
                  <a:pt x="8" y="26"/>
                  <a:pt x="8" y="26"/>
                  <a:pt x="8" y="26"/>
                </a:cubicBezTo>
                <a:cubicBezTo>
                  <a:pt x="8" y="26"/>
                  <a:pt x="8" y="26"/>
                  <a:pt x="8" y="26"/>
                </a:cubicBezTo>
                <a:cubicBezTo>
                  <a:pt x="8" y="26"/>
                  <a:pt x="8" y="26"/>
                  <a:pt x="8" y="26"/>
                </a:cubicBezTo>
                <a:cubicBezTo>
                  <a:pt x="8" y="26"/>
                  <a:pt x="8" y="26"/>
                  <a:pt x="8" y="26"/>
                </a:cubicBezTo>
                <a:cubicBezTo>
                  <a:pt x="8" y="26"/>
                  <a:pt x="8" y="26"/>
                  <a:pt x="9" y="26"/>
                </a:cubicBezTo>
                <a:cubicBezTo>
                  <a:pt x="9" y="26"/>
                  <a:pt x="9" y="26"/>
                  <a:pt x="9" y="26"/>
                </a:cubicBezTo>
                <a:cubicBezTo>
                  <a:pt x="9" y="26"/>
                  <a:pt x="9" y="26"/>
                  <a:pt x="9" y="26"/>
                </a:cubicBezTo>
                <a:cubicBezTo>
                  <a:pt x="9" y="26"/>
                  <a:pt x="9" y="26"/>
                  <a:pt x="9" y="26"/>
                </a:cubicBezTo>
                <a:cubicBezTo>
                  <a:pt x="9" y="26"/>
                  <a:pt x="9" y="26"/>
                  <a:pt x="9" y="26"/>
                </a:cubicBezTo>
                <a:cubicBezTo>
                  <a:pt x="9" y="26"/>
                  <a:pt x="9" y="26"/>
                  <a:pt x="9" y="26"/>
                </a:cubicBezTo>
                <a:cubicBezTo>
                  <a:pt x="9" y="26"/>
                  <a:pt x="9" y="26"/>
                  <a:pt x="9" y="26"/>
                </a:cubicBezTo>
                <a:cubicBezTo>
                  <a:pt x="9" y="26"/>
                  <a:pt x="9" y="26"/>
                  <a:pt x="9" y="26"/>
                </a:cubicBezTo>
                <a:cubicBezTo>
                  <a:pt x="9" y="26"/>
                  <a:pt x="9" y="26"/>
                  <a:pt x="9" y="26"/>
                </a:cubicBezTo>
                <a:cubicBezTo>
                  <a:pt x="9" y="22"/>
                  <a:pt x="8" y="17"/>
                  <a:pt x="8" y="13"/>
                </a:cubicBezTo>
                <a:cubicBezTo>
                  <a:pt x="8" y="13"/>
                  <a:pt x="8" y="13"/>
                  <a:pt x="8" y="13"/>
                </a:cubicBezTo>
                <a:cubicBezTo>
                  <a:pt x="8" y="13"/>
                  <a:pt x="8" y="13"/>
                  <a:pt x="8" y="13"/>
                </a:cubicBezTo>
                <a:cubicBezTo>
                  <a:pt x="8" y="13"/>
                  <a:pt x="8" y="13"/>
                  <a:pt x="8" y="13"/>
                </a:cubicBezTo>
                <a:cubicBezTo>
                  <a:pt x="8" y="13"/>
                  <a:pt x="8" y="13"/>
                  <a:pt x="8" y="13"/>
                </a:cubicBezTo>
                <a:cubicBezTo>
                  <a:pt x="8" y="13"/>
                  <a:pt x="8" y="13"/>
                  <a:pt x="8" y="13"/>
                </a:cubicBezTo>
                <a:cubicBezTo>
                  <a:pt x="8" y="13"/>
                  <a:pt x="8" y="13"/>
                  <a:pt x="8" y="13"/>
                </a:cubicBezTo>
                <a:cubicBezTo>
                  <a:pt x="8" y="13"/>
                  <a:pt x="8" y="13"/>
                  <a:pt x="8" y="13"/>
                </a:cubicBezTo>
                <a:cubicBezTo>
                  <a:pt x="9" y="8"/>
                  <a:pt x="9" y="4"/>
                  <a:pt x="9" y="0"/>
                </a:cubicBezTo>
                <a:cubicBezTo>
                  <a:pt x="9" y="0"/>
                  <a:pt x="8" y="0"/>
                  <a:pt x="7" y="0"/>
                </a:cubicBezTo>
              </a:path>
            </a:pathLst>
          </a:custGeom>
          <a:solidFill>
            <a:schemeClr val="accent4">
              <a:lumMod val="60000"/>
              <a:lumOff val="40000"/>
            </a:schemeClr>
          </a:solidFill>
          <a:ln>
            <a:noFill/>
          </a:ln>
        </p:spPr>
        <p:txBody>
          <a:bodyPr vert="horz" wrap="square" lIns="96435" tIns="48218" rIns="96435" bIns="48218" numCol="1" anchor="t" anchorCtr="0" compatLnSpc="1"/>
          <a:lstStyle/>
          <a:p>
            <a:endParaRPr lang="en-US"/>
          </a:p>
        </p:txBody>
      </p:sp>
      <p:sp>
        <p:nvSpPr>
          <p:cNvPr id="209" name="Freeform 146"/>
          <p:cNvSpPr>
            <a:spLocks noEditPoints="1"/>
          </p:cNvSpPr>
          <p:nvPr/>
        </p:nvSpPr>
        <p:spPr bwMode="auto">
          <a:xfrm>
            <a:off x="5169358" y="4602856"/>
            <a:ext cx="1186727" cy="221867"/>
          </a:xfrm>
          <a:custGeom>
            <a:avLst/>
            <a:gdLst>
              <a:gd name="T0" fmla="*/ 389 w 389"/>
              <a:gd name="T1" fmla="*/ 39 h 73"/>
              <a:gd name="T2" fmla="*/ 349 w 389"/>
              <a:gd name="T3" fmla="*/ 63 h 73"/>
              <a:gd name="T4" fmla="*/ 356 w 389"/>
              <a:gd name="T5" fmla="*/ 69 h 73"/>
              <a:gd name="T6" fmla="*/ 389 w 389"/>
              <a:gd name="T7" fmla="*/ 61 h 73"/>
              <a:gd name="T8" fmla="*/ 389 w 389"/>
              <a:gd name="T9" fmla="*/ 61 h 73"/>
              <a:gd name="T10" fmla="*/ 389 w 389"/>
              <a:gd name="T11" fmla="*/ 39 h 73"/>
              <a:gd name="T12" fmla="*/ 264 w 389"/>
              <a:gd name="T13" fmla="*/ 7 h 73"/>
              <a:gd name="T14" fmla="*/ 203 w 389"/>
              <a:gd name="T15" fmla="*/ 32 h 73"/>
              <a:gd name="T16" fmla="*/ 209 w 389"/>
              <a:gd name="T17" fmla="*/ 37 h 73"/>
              <a:gd name="T18" fmla="*/ 233 w 389"/>
              <a:gd name="T19" fmla="*/ 33 h 73"/>
              <a:gd name="T20" fmla="*/ 257 w 389"/>
              <a:gd name="T21" fmla="*/ 37 h 73"/>
              <a:gd name="T22" fmla="*/ 274 w 389"/>
              <a:gd name="T23" fmla="*/ 36 h 73"/>
              <a:gd name="T24" fmla="*/ 278 w 389"/>
              <a:gd name="T25" fmla="*/ 36 h 73"/>
              <a:gd name="T26" fmla="*/ 342 w 389"/>
              <a:gd name="T27" fmla="*/ 58 h 73"/>
              <a:gd name="T28" fmla="*/ 267 w 389"/>
              <a:gd name="T29" fmla="*/ 7 h 73"/>
              <a:gd name="T30" fmla="*/ 264 w 389"/>
              <a:gd name="T31" fmla="*/ 7 h 73"/>
              <a:gd name="T32" fmla="*/ 39 w 389"/>
              <a:gd name="T33" fmla="*/ 0 h 73"/>
              <a:gd name="T34" fmla="*/ 0 w 389"/>
              <a:gd name="T35" fmla="*/ 61 h 73"/>
              <a:gd name="T36" fmla="*/ 30 w 389"/>
              <a:gd name="T37" fmla="*/ 73 h 73"/>
              <a:gd name="T38" fmla="*/ 30 w 389"/>
              <a:gd name="T39" fmla="*/ 73 h 73"/>
              <a:gd name="T40" fmla="*/ 30 w 389"/>
              <a:gd name="T41" fmla="*/ 73 h 73"/>
              <a:gd name="T42" fmla="*/ 63 w 389"/>
              <a:gd name="T43" fmla="*/ 32 h 73"/>
              <a:gd name="T44" fmla="*/ 39 w 389"/>
              <a:gd name="T4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9" h="73">
                <a:moveTo>
                  <a:pt x="389" y="39"/>
                </a:moveTo>
                <a:cubicBezTo>
                  <a:pt x="373" y="43"/>
                  <a:pt x="359" y="51"/>
                  <a:pt x="349" y="63"/>
                </a:cubicBezTo>
                <a:cubicBezTo>
                  <a:pt x="351" y="65"/>
                  <a:pt x="353" y="67"/>
                  <a:pt x="356" y="69"/>
                </a:cubicBezTo>
                <a:cubicBezTo>
                  <a:pt x="366" y="63"/>
                  <a:pt x="378" y="61"/>
                  <a:pt x="389" y="61"/>
                </a:cubicBezTo>
                <a:cubicBezTo>
                  <a:pt x="389" y="61"/>
                  <a:pt x="389" y="61"/>
                  <a:pt x="389" y="61"/>
                </a:cubicBezTo>
                <a:cubicBezTo>
                  <a:pt x="389" y="39"/>
                  <a:pt x="389" y="39"/>
                  <a:pt x="389" y="39"/>
                </a:cubicBezTo>
                <a:moveTo>
                  <a:pt x="264" y="7"/>
                </a:moveTo>
                <a:cubicBezTo>
                  <a:pt x="240" y="7"/>
                  <a:pt x="219" y="16"/>
                  <a:pt x="203" y="32"/>
                </a:cubicBezTo>
                <a:cubicBezTo>
                  <a:pt x="205" y="34"/>
                  <a:pt x="207" y="35"/>
                  <a:pt x="209" y="37"/>
                </a:cubicBezTo>
                <a:cubicBezTo>
                  <a:pt x="217" y="35"/>
                  <a:pt x="225" y="33"/>
                  <a:pt x="233" y="33"/>
                </a:cubicBezTo>
                <a:cubicBezTo>
                  <a:pt x="241" y="33"/>
                  <a:pt x="249" y="35"/>
                  <a:pt x="257" y="37"/>
                </a:cubicBezTo>
                <a:cubicBezTo>
                  <a:pt x="262" y="36"/>
                  <a:pt x="268" y="36"/>
                  <a:pt x="274" y="36"/>
                </a:cubicBezTo>
                <a:cubicBezTo>
                  <a:pt x="275" y="36"/>
                  <a:pt x="277" y="36"/>
                  <a:pt x="278" y="36"/>
                </a:cubicBezTo>
                <a:cubicBezTo>
                  <a:pt x="302" y="37"/>
                  <a:pt x="324" y="45"/>
                  <a:pt x="342" y="58"/>
                </a:cubicBezTo>
                <a:cubicBezTo>
                  <a:pt x="329" y="29"/>
                  <a:pt x="301" y="8"/>
                  <a:pt x="267" y="7"/>
                </a:cubicBezTo>
                <a:cubicBezTo>
                  <a:pt x="266" y="7"/>
                  <a:pt x="265" y="7"/>
                  <a:pt x="264" y="7"/>
                </a:cubicBezTo>
                <a:moveTo>
                  <a:pt x="39" y="0"/>
                </a:moveTo>
                <a:cubicBezTo>
                  <a:pt x="0" y="61"/>
                  <a:pt x="0" y="61"/>
                  <a:pt x="0" y="61"/>
                </a:cubicBezTo>
                <a:cubicBezTo>
                  <a:pt x="11" y="63"/>
                  <a:pt x="21" y="67"/>
                  <a:pt x="30" y="73"/>
                </a:cubicBezTo>
                <a:cubicBezTo>
                  <a:pt x="30" y="73"/>
                  <a:pt x="30" y="73"/>
                  <a:pt x="30" y="73"/>
                </a:cubicBezTo>
                <a:cubicBezTo>
                  <a:pt x="30" y="73"/>
                  <a:pt x="30" y="73"/>
                  <a:pt x="30" y="73"/>
                </a:cubicBezTo>
                <a:cubicBezTo>
                  <a:pt x="38" y="57"/>
                  <a:pt x="49" y="43"/>
                  <a:pt x="63" y="32"/>
                </a:cubicBezTo>
                <a:cubicBezTo>
                  <a:pt x="58" y="20"/>
                  <a:pt x="49" y="9"/>
                  <a:pt x="39" y="0"/>
                </a:cubicBezTo>
              </a:path>
            </a:pathLst>
          </a:custGeom>
          <a:solidFill>
            <a:srgbClr val="259AC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0" name="Freeform 147"/>
          <p:cNvSpPr/>
          <p:nvPr/>
        </p:nvSpPr>
        <p:spPr bwMode="auto">
          <a:xfrm>
            <a:off x="7722111" y="4766676"/>
            <a:ext cx="18058" cy="24509"/>
          </a:xfrm>
          <a:custGeom>
            <a:avLst/>
            <a:gdLst>
              <a:gd name="T0" fmla="*/ 0 w 14"/>
              <a:gd name="T1" fmla="*/ 0 h 19"/>
              <a:gd name="T2" fmla="*/ 14 w 14"/>
              <a:gd name="T3" fmla="*/ 19 h 19"/>
              <a:gd name="T4" fmla="*/ 14 w 14"/>
              <a:gd name="T5" fmla="*/ 19 h 19"/>
              <a:gd name="T6" fmla="*/ 0 w 14"/>
              <a:gd name="T7" fmla="*/ 0 h 19"/>
              <a:gd name="T8" fmla="*/ 0 w 14"/>
              <a:gd name="T9" fmla="*/ 0 h 19"/>
              <a:gd name="T10" fmla="*/ 0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0" y="0"/>
                </a:moveTo>
                <a:lnTo>
                  <a:pt x="14" y="19"/>
                </a:lnTo>
                <a:lnTo>
                  <a:pt x="14" y="19"/>
                </a:lnTo>
                <a:lnTo>
                  <a:pt x="0" y="0"/>
                </a:lnTo>
                <a:lnTo>
                  <a:pt x="0" y="0"/>
                </a:lnTo>
                <a:lnTo>
                  <a:pt x="0" y="0"/>
                </a:lnTo>
                <a:close/>
              </a:path>
            </a:pathLst>
          </a:custGeom>
          <a:solidFill>
            <a:srgbClr val="168AB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1" name="Freeform 148"/>
          <p:cNvSpPr/>
          <p:nvPr/>
        </p:nvSpPr>
        <p:spPr bwMode="auto">
          <a:xfrm>
            <a:off x="7722111" y="4766676"/>
            <a:ext cx="18058" cy="24509"/>
          </a:xfrm>
          <a:custGeom>
            <a:avLst/>
            <a:gdLst>
              <a:gd name="T0" fmla="*/ 0 w 14"/>
              <a:gd name="T1" fmla="*/ 0 h 19"/>
              <a:gd name="T2" fmla="*/ 14 w 14"/>
              <a:gd name="T3" fmla="*/ 19 h 19"/>
              <a:gd name="T4" fmla="*/ 14 w 14"/>
              <a:gd name="T5" fmla="*/ 19 h 19"/>
              <a:gd name="T6" fmla="*/ 0 w 14"/>
              <a:gd name="T7" fmla="*/ 0 h 19"/>
              <a:gd name="T8" fmla="*/ 0 w 14"/>
              <a:gd name="T9" fmla="*/ 0 h 19"/>
              <a:gd name="T10" fmla="*/ 0 w 14"/>
              <a:gd name="T11" fmla="*/ 0 h 19"/>
            </a:gdLst>
            <a:ahLst/>
            <a:cxnLst>
              <a:cxn ang="0">
                <a:pos x="T0" y="T1"/>
              </a:cxn>
              <a:cxn ang="0">
                <a:pos x="T2" y="T3"/>
              </a:cxn>
              <a:cxn ang="0">
                <a:pos x="T4" y="T5"/>
              </a:cxn>
              <a:cxn ang="0">
                <a:pos x="T6" y="T7"/>
              </a:cxn>
              <a:cxn ang="0">
                <a:pos x="T8" y="T9"/>
              </a:cxn>
              <a:cxn ang="0">
                <a:pos x="T10" y="T11"/>
              </a:cxn>
            </a:cxnLst>
            <a:rect l="0" t="0" r="r" b="b"/>
            <a:pathLst>
              <a:path w="14" h="19">
                <a:moveTo>
                  <a:pt x="0" y="0"/>
                </a:moveTo>
                <a:lnTo>
                  <a:pt x="14" y="19"/>
                </a:lnTo>
                <a:lnTo>
                  <a:pt x="14" y="19"/>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2" name="Freeform 149"/>
          <p:cNvSpPr/>
          <p:nvPr/>
        </p:nvSpPr>
        <p:spPr bwMode="auto">
          <a:xfrm>
            <a:off x="5030046" y="4547391"/>
            <a:ext cx="259274" cy="241216"/>
          </a:xfrm>
          <a:custGeom>
            <a:avLst/>
            <a:gdLst>
              <a:gd name="T0" fmla="*/ 36 w 85"/>
              <a:gd name="T1" fmla="*/ 0 h 79"/>
              <a:gd name="T2" fmla="*/ 28 w 85"/>
              <a:gd name="T3" fmla="*/ 13 h 79"/>
              <a:gd name="T4" fmla="*/ 24 w 85"/>
              <a:gd name="T5" fmla="*/ 20 h 79"/>
              <a:gd name="T6" fmla="*/ 0 w 85"/>
              <a:gd name="T7" fmla="*/ 58 h 79"/>
              <a:gd name="T8" fmla="*/ 12 w 85"/>
              <a:gd name="T9" fmla="*/ 78 h 79"/>
              <a:gd name="T10" fmla="*/ 28 w 85"/>
              <a:gd name="T11" fmla="*/ 77 h 79"/>
              <a:gd name="T12" fmla="*/ 46 w 85"/>
              <a:gd name="T13" fmla="*/ 79 h 79"/>
              <a:gd name="T14" fmla="*/ 85 w 85"/>
              <a:gd name="T15" fmla="*/ 18 h 79"/>
              <a:gd name="T16" fmla="*/ 36 w 85"/>
              <a:gd name="T17"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79">
                <a:moveTo>
                  <a:pt x="36" y="0"/>
                </a:moveTo>
                <a:cubicBezTo>
                  <a:pt x="28" y="13"/>
                  <a:pt x="28" y="13"/>
                  <a:pt x="28" y="13"/>
                </a:cubicBezTo>
                <a:cubicBezTo>
                  <a:pt x="24" y="20"/>
                  <a:pt x="24" y="20"/>
                  <a:pt x="24" y="20"/>
                </a:cubicBezTo>
                <a:cubicBezTo>
                  <a:pt x="0" y="58"/>
                  <a:pt x="0" y="58"/>
                  <a:pt x="0" y="58"/>
                </a:cubicBezTo>
                <a:cubicBezTo>
                  <a:pt x="5" y="64"/>
                  <a:pt x="9" y="71"/>
                  <a:pt x="12" y="78"/>
                </a:cubicBezTo>
                <a:cubicBezTo>
                  <a:pt x="17" y="77"/>
                  <a:pt x="22" y="77"/>
                  <a:pt x="28" y="77"/>
                </a:cubicBezTo>
                <a:cubicBezTo>
                  <a:pt x="34" y="77"/>
                  <a:pt x="40" y="78"/>
                  <a:pt x="46" y="79"/>
                </a:cubicBezTo>
                <a:cubicBezTo>
                  <a:pt x="85" y="18"/>
                  <a:pt x="85" y="18"/>
                  <a:pt x="85" y="18"/>
                </a:cubicBezTo>
                <a:cubicBezTo>
                  <a:pt x="72" y="8"/>
                  <a:pt x="55" y="1"/>
                  <a:pt x="36" y="0"/>
                </a:cubicBezTo>
              </a:path>
            </a:pathLst>
          </a:custGeom>
          <a:solidFill>
            <a:srgbClr val="46A3C3"/>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3" name="Freeform 150"/>
          <p:cNvSpPr>
            <a:spLocks noEditPoints="1"/>
          </p:cNvSpPr>
          <p:nvPr/>
        </p:nvSpPr>
        <p:spPr bwMode="auto">
          <a:xfrm>
            <a:off x="6356085" y="4620916"/>
            <a:ext cx="1153189" cy="203807"/>
          </a:xfrm>
          <a:custGeom>
            <a:avLst/>
            <a:gdLst>
              <a:gd name="T0" fmla="*/ 305 w 378"/>
              <a:gd name="T1" fmla="*/ 24 h 67"/>
              <a:gd name="T2" fmla="*/ 245 w 378"/>
              <a:gd name="T3" fmla="*/ 46 h 67"/>
              <a:gd name="T4" fmla="*/ 273 w 378"/>
              <a:gd name="T5" fmla="*/ 67 h 67"/>
              <a:gd name="T6" fmla="*/ 378 w 378"/>
              <a:gd name="T7" fmla="*/ 67 h 67"/>
              <a:gd name="T8" fmla="*/ 364 w 378"/>
              <a:gd name="T9" fmla="*/ 45 h 67"/>
              <a:gd name="T10" fmla="*/ 305 w 378"/>
              <a:gd name="T11" fmla="*/ 24 h 67"/>
              <a:gd name="T12" fmla="*/ 153 w 378"/>
              <a:gd name="T13" fmla="*/ 0 h 67"/>
              <a:gd name="T14" fmla="*/ 75 w 378"/>
              <a:gd name="T15" fmla="*/ 48 h 67"/>
              <a:gd name="T16" fmla="*/ 22 w 378"/>
              <a:gd name="T17" fmla="*/ 30 h 67"/>
              <a:gd name="T18" fmla="*/ 0 w 378"/>
              <a:gd name="T19" fmla="*/ 33 h 67"/>
              <a:gd name="T20" fmla="*/ 0 w 378"/>
              <a:gd name="T21" fmla="*/ 55 h 67"/>
              <a:gd name="T22" fmla="*/ 41 w 378"/>
              <a:gd name="T23" fmla="*/ 67 h 67"/>
              <a:gd name="T24" fmla="*/ 124 w 378"/>
              <a:gd name="T25" fmla="*/ 67 h 67"/>
              <a:gd name="T26" fmla="*/ 199 w 378"/>
              <a:gd name="T27" fmla="*/ 36 h 67"/>
              <a:gd name="T28" fmla="*/ 226 w 378"/>
              <a:gd name="T29" fmla="*/ 39 h 67"/>
              <a:gd name="T30" fmla="*/ 153 w 378"/>
              <a:gd name="T31"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8" h="67">
                <a:moveTo>
                  <a:pt x="305" y="24"/>
                </a:moveTo>
                <a:cubicBezTo>
                  <a:pt x="282" y="24"/>
                  <a:pt x="261" y="32"/>
                  <a:pt x="245" y="46"/>
                </a:cubicBezTo>
                <a:cubicBezTo>
                  <a:pt x="255" y="52"/>
                  <a:pt x="265" y="59"/>
                  <a:pt x="273" y="67"/>
                </a:cubicBezTo>
                <a:cubicBezTo>
                  <a:pt x="378" y="67"/>
                  <a:pt x="378" y="67"/>
                  <a:pt x="378" y="67"/>
                </a:cubicBezTo>
                <a:cubicBezTo>
                  <a:pt x="364" y="45"/>
                  <a:pt x="364" y="45"/>
                  <a:pt x="364" y="45"/>
                </a:cubicBezTo>
                <a:cubicBezTo>
                  <a:pt x="348" y="32"/>
                  <a:pt x="327" y="24"/>
                  <a:pt x="305" y="24"/>
                </a:cubicBezTo>
                <a:moveTo>
                  <a:pt x="153" y="0"/>
                </a:moveTo>
                <a:cubicBezTo>
                  <a:pt x="119" y="0"/>
                  <a:pt x="90" y="19"/>
                  <a:pt x="75" y="48"/>
                </a:cubicBezTo>
                <a:cubicBezTo>
                  <a:pt x="61" y="37"/>
                  <a:pt x="42" y="30"/>
                  <a:pt x="22" y="30"/>
                </a:cubicBezTo>
                <a:cubicBezTo>
                  <a:pt x="15" y="30"/>
                  <a:pt x="7" y="31"/>
                  <a:pt x="0" y="33"/>
                </a:cubicBezTo>
                <a:cubicBezTo>
                  <a:pt x="0" y="55"/>
                  <a:pt x="0" y="55"/>
                  <a:pt x="0" y="55"/>
                </a:cubicBezTo>
                <a:cubicBezTo>
                  <a:pt x="14" y="55"/>
                  <a:pt x="29" y="59"/>
                  <a:pt x="41" y="67"/>
                </a:cubicBezTo>
                <a:cubicBezTo>
                  <a:pt x="124" y="67"/>
                  <a:pt x="124" y="67"/>
                  <a:pt x="124" y="67"/>
                </a:cubicBezTo>
                <a:cubicBezTo>
                  <a:pt x="143" y="48"/>
                  <a:pt x="169" y="36"/>
                  <a:pt x="199" y="36"/>
                </a:cubicBezTo>
                <a:cubicBezTo>
                  <a:pt x="208" y="36"/>
                  <a:pt x="218" y="37"/>
                  <a:pt x="226" y="39"/>
                </a:cubicBezTo>
                <a:cubicBezTo>
                  <a:pt x="211" y="16"/>
                  <a:pt x="184" y="0"/>
                  <a:pt x="153" y="0"/>
                </a:cubicBezTo>
              </a:path>
            </a:pathLst>
          </a:custGeom>
          <a:solidFill>
            <a:srgbClr val="218AA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4" name="Freeform 151"/>
          <p:cNvSpPr/>
          <p:nvPr/>
        </p:nvSpPr>
        <p:spPr bwMode="auto">
          <a:xfrm>
            <a:off x="7466707" y="4757648"/>
            <a:ext cx="273463" cy="67075"/>
          </a:xfrm>
          <a:custGeom>
            <a:avLst/>
            <a:gdLst>
              <a:gd name="T0" fmla="*/ 63 w 90"/>
              <a:gd name="T1" fmla="*/ 0 h 22"/>
              <a:gd name="T2" fmla="*/ 16 w 90"/>
              <a:gd name="T3" fmla="*/ 17 h 22"/>
              <a:gd name="T4" fmla="*/ 0 w 90"/>
              <a:gd name="T5" fmla="*/ 0 h 22"/>
              <a:gd name="T6" fmla="*/ 14 w 90"/>
              <a:gd name="T7" fmla="*/ 22 h 22"/>
              <a:gd name="T8" fmla="*/ 53 w 90"/>
              <a:gd name="T9" fmla="*/ 22 h 22"/>
              <a:gd name="T10" fmla="*/ 90 w 90"/>
              <a:gd name="T11" fmla="*/ 11 h 22"/>
              <a:gd name="T12" fmla="*/ 84 w 90"/>
              <a:gd name="T13" fmla="*/ 3 h 22"/>
              <a:gd name="T14" fmla="*/ 63 w 9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0" h="22">
                <a:moveTo>
                  <a:pt x="63" y="0"/>
                </a:moveTo>
                <a:cubicBezTo>
                  <a:pt x="45" y="0"/>
                  <a:pt x="29" y="6"/>
                  <a:pt x="16" y="17"/>
                </a:cubicBezTo>
                <a:cubicBezTo>
                  <a:pt x="11" y="11"/>
                  <a:pt x="6" y="5"/>
                  <a:pt x="0" y="0"/>
                </a:cubicBezTo>
                <a:cubicBezTo>
                  <a:pt x="14" y="22"/>
                  <a:pt x="14" y="22"/>
                  <a:pt x="14" y="22"/>
                </a:cubicBezTo>
                <a:cubicBezTo>
                  <a:pt x="53" y="22"/>
                  <a:pt x="53" y="22"/>
                  <a:pt x="53" y="22"/>
                </a:cubicBezTo>
                <a:cubicBezTo>
                  <a:pt x="64" y="16"/>
                  <a:pt x="76" y="12"/>
                  <a:pt x="90" y="11"/>
                </a:cubicBezTo>
                <a:cubicBezTo>
                  <a:pt x="84" y="3"/>
                  <a:pt x="84" y="3"/>
                  <a:pt x="84" y="3"/>
                </a:cubicBezTo>
                <a:cubicBezTo>
                  <a:pt x="78" y="1"/>
                  <a:pt x="71" y="0"/>
                  <a:pt x="63" y="0"/>
                </a:cubicBezTo>
              </a:path>
            </a:pathLst>
          </a:custGeom>
          <a:solidFill>
            <a:srgbClr val="147CA1"/>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15" name="Oval 152"/>
          <p:cNvSpPr>
            <a:spLocks noChangeArrowheads="1"/>
          </p:cNvSpPr>
          <p:nvPr/>
        </p:nvSpPr>
        <p:spPr bwMode="auto">
          <a:xfrm>
            <a:off x="4523108" y="4614466"/>
            <a:ext cx="567565" cy="567565"/>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216" name="Oval 153"/>
          <p:cNvSpPr>
            <a:spLocks noChangeArrowheads="1"/>
          </p:cNvSpPr>
          <p:nvPr/>
        </p:nvSpPr>
        <p:spPr bwMode="auto">
          <a:xfrm>
            <a:off x="7033294" y="4614466"/>
            <a:ext cx="563695" cy="567565"/>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217" name="Oval 154"/>
          <p:cNvSpPr>
            <a:spLocks noChangeArrowheads="1"/>
          </p:cNvSpPr>
          <p:nvPr/>
        </p:nvSpPr>
        <p:spPr bwMode="auto">
          <a:xfrm>
            <a:off x="7478316" y="4791185"/>
            <a:ext cx="563695" cy="564985"/>
          </a:xfrm>
          <a:prstGeom prst="ellipse">
            <a:avLst/>
          </a:prstGeom>
          <a:solidFill>
            <a:schemeClr val="accent3">
              <a:lumMod val="60000"/>
              <a:lumOff val="40000"/>
            </a:schemeClr>
          </a:solidFill>
          <a:ln>
            <a:noFill/>
          </a:ln>
        </p:spPr>
        <p:txBody>
          <a:bodyPr vert="horz" wrap="square" lIns="96435" tIns="48218" rIns="96435" bIns="48218" numCol="1" anchor="t" anchorCtr="0" compatLnSpc="1"/>
          <a:lstStyle/>
          <a:p>
            <a:endParaRPr lang="en-US"/>
          </a:p>
        </p:txBody>
      </p:sp>
      <p:sp>
        <p:nvSpPr>
          <p:cNvPr id="218" name="Oval 155"/>
          <p:cNvSpPr>
            <a:spLocks noChangeArrowheads="1"/>
          </p:cNvSpPr>
          <p:nvPr/>
        </p:nvSpPr>
        <p:spPr bwMode="auto">
          <a:xfrm>
            <a:off x="7469287" y="4678962"/>
            <a:ext cx="438573" cy="438573"/>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219" name="Oval 156"/>
          <p:cNvSpPr>
            <a:spLocks noChangeArrowheads="1"/>
          </p:cNvSpPr>
          <p:nvPr/>
        </p:nvSpPr>
        <p:spPr bwMode="auto">
          <a:xfrm>
            <a:off x="7160995" y="5074968"/>
            <a:ext cx="308291" cy="308291"/>
          </a:xfrm>
          <a:prstGeom prst="ellipse">
            <a:avLst/>
          </a:prstGeom>
          <a:solidFill>
            <a:schemeClr val="accent3">
              <a:lumMod val="60000"/>
              <a:lumOff val="40000"/>
            </a:schemeClr>
          </a:solidFill>
          <a:ln>
            <a:noFill/>
          </a:ln>
        </p:spPr>
        <p:txBody>
          <a:bodyPr vert="horz" wrap="square" lIns="96435" tIns="48218" rIns="96435" bIns="48218" numCol="1" anchor="t" anchorCtr="0" compatLnSpc="1"/>
          <a:lstStyle/>
          <a:p>
            <a:endParaRPr lang="en-US"/>
          </a:p>
        </p:txBody>
      </p:sp>
      <p:sp>
        <p:nvSpPr>
          <p:cNvPr id="220" name="Oval 157"/>
          <p:cNvSpPr>
            <a:spLocks noChangeArrowheads="1"/>
          </p:cNvSpPr>
          <p:nvPr/>
        </p:nvSpPr>
        <p:spPr bwMode="auto">
          <a:xfrm>
            <a:off x="7395761" y="5103346"/>
            <a:ext cx="232186" cy="230896"/>
          </a:xfrm>
          <a:prstGeom prst="ellipse">
            <a:avLst/>
          </a:prstGeom>
          <a:solidFill>
            <a:schemeClr val="accent3">
              <a:lumMod val="60000"/>
              <a:lumOff val="40000"/>
            </a:schemeClr>
          </a:solidFill>
          <a:ln>
            <a:noFill/>
          </a:ln>
        </p:spPr>
        <p:txBody>
          <a:bodyPr vert="horz" wrap="square" lIns="96435" tIns="48218" rIns="96435" bIns="48218" numCol="1" anchor="t" anchorCtr="0" compatLnSpc="1"/>
          <a:lstStyle/>
          <a:p>
            <a:endParaRPr lang="en-US"/>
          </a:p>
        </p:txBody>
      </p:sp>
      <p:sp>
        <p:nvSpPr>
          <p:cNvPr id="221" name="Oval 158"/>
          <p:cNvSpPr>
            <a:spLocks noChangeArrowheads="1"/>
          </p:cNvSpPr>
          <p:nvPr/>
        </p:nvSpPr>
        <p:spPr bwMode="auto">
          <a:xfrm>
            <a:off x="7762098" y="4746037"/>
            <a:ext cx="304421" cy="304421"/>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222" name="Oval 159"/>
          <p:cNvSpPr>
            <a:spLocks noChangeArrowheads="1"/>
          </p:cNvSpPr>
          <p:nvPr/>
        </p:nvSpPr>
        <p:spPr bwMode="auto">
          <a:xfrm>
            <a:off x="8118117" y="4862130"/>
            <a:ext cx="216706" cy="212837"/>
          </a:xfrm>
          <a:prstGeom prst="ellipse">
            <a:avLst/>
          </a:prstGeom>
          <a:solidFill>
            <a:schemeClr val="accent1"/>
          </a:solidFill>
          <a:ln>
            <a:noFill/>
          </a:ln>
        </p:spPr>
        <p:txBody>
          <a:bodyPr vert="horz" wrap="square" lIns="96435" tIns="48218" rIns="96435" bIns="48218" numCol="1" anchor="t" anchorCtr="0" compatLnSpc="1"/>
          <a:lstStyle/>
          <a:p>
            <a:endParaRPr lang="en-US"/>
          </a:p>
        </p:txBody>
      </p:sp>
      <p:sp>
        <p:nvSpPr>
          <p:cNvPr id="223" name="Oval 160"/>
          <p:cNvSpPr>
            <a:spLocks noChangeArrowheads="1"/>
          </p:cNvSpPr>
          <p:nvPr/>
        </p:nvSpPr>
        <p:spPr bwMode="auto">
          <a:xfrm>
            <a:off x="8430277" y="4743457"/>
            <a:ext cx="100614" cy="100614"/>
          </a:xfrm>
          <a:prstGeom prst="ellipse">
            <a:avLst/>
          </a:prstGeom>
          <a:solidFill>
            <a:schemeClr val="accent4"/>
          </a:solidFill>
          <a:ln>
            <a:noFill/>
          </a:ln>
        </p:spPr>
        <p:txBody>
          <a:bodyPr vert="horz" wrap="square" lIns="96435" tIns="48218" rIns="96435" bIns="48218" numCol="1" anchor="t" anchorCtr="0" compatLnSpc="1"/>
          <a:lstStyle/>
          <a:p>
            <a:endParaRPr lang="en-US"/>
          </a:p>
        </p:txBody>
      </p:sp>
      <p:sp>
        <p:nvSpPr>
          <p:cNvPr id="224" name="Oval 161"/>
          <p:cNvSpPr>
            <a:spLocks noChangeArrowheads="1"/>
          </p:cNvSpPr>
          <p:nvPr/>
        </p:nvSpPr>
        <p:spPr bwMode="auto">
          <a:xfrm>
            <a:off x="4328330" y="4844071"/>
            <a:ext cx="140602" cy="143182"/>
          </a:xfrm>
          <a:prstGeom prst="ellipse">
            <a:avLst/>
          </a:prstGeom>
          <a:solidFill>
            <a:schemeClr val="accent4"/>
          </a:solidFill>
          <a:ln>
            <a:noFill/>
          </a:ln>
        </p:spPr>
        <p:txBody>
          <a:bodyPr vert="horz" wrap="square" lIns="96435" tIns="48218" rIns="96435" bIns="48218" numCol="1" anchor="t" anchorCtr="0" compatLnSpc="1"/>
          <a:lstStyle/>
          <a:p>
            <a:endParaRPr lang="en-US"/>
          </a:p>
        </p:txBody>
      </p:sp>
      <p:sp>
        <p:nvSpPr>
          <p:cNvPr id="225" name="Oval 162"/>
          <p:cNvSpPr>
            <a:spLocks noChangeArrowheads="1"/>
          </p:cNvSpPr>
          <p:nvPr/>
        </p:nvSpPr>
        <p:spPr bwMode="auto">
          <a:xfrm>
            <a:off x="4194178" y="4958875"/>
            <a:ext cx="51597" cy="49017"/>
          </a:xfrm>
          <a:prstGeom prst="ellipse">
            <a:avLst/>
          </a:prstGeom>
          <a:solidFill>
            <a:schemeClr val="accent5"/>
          </a:solidFill>
          <a:ln>
            <a:noFill/>
          </a:ln>
        </p:spPr>
        <p:txBody>
          <a:bodyPr vert="horz" wrap="square" lIns="96435" tIns="48218" rIns="96435" bIns="48218" numCol="1" anchor="t" anchorCtr="0" compatLnSpc="1"/>
          <a:lstStyle/>
          <a:p>
            <a:endParaRPr lang="en-US"/>
          </a:p>
        </p:txBody>
      </p:sp>
      <p:sp>
        <p:nvSpPr>
          <p:cNvPr id="226" name="Oval 163"/>
          <p:cNvSpPr>
            <a:spLocks noChangeArrowheads="1"/>
          </p:cNvSpPr>
          <p:nvPr/>
        </p:nvSpPr>
        <p:spPr bwMode="auto">
          <a:xfrm>
            <a:off x="5231274" y="4627365"/>
            <a:ext cx="686238" cy="686238"/>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227" name="Oval 164"/>
          <p:cNvSpPr>
            <a:spLocks noChangeArrowheads="1"/>
          </p:cNvSpPr>
          <p:nvPr/>
        </p:nvSpPr>
        <p:spPr bwMode="auto">
          <a:xfrm>
            <a:off x="4913954" y="4471285"/>
            <a:ext cx="496620" cy="496620"/>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228" name="Oval 165"/>
          <p:cNvSpPr>
            <a:spLocks noChangeArrowheads="1"/>
          </p:cNvSpPr>
          <p:nvPr/>
        </p:nvSpPr>
        <p:spPr bwMode="auto">
          <a:xfrm>
            <a:off x="4846879" y="4782155"/>
            <a:ext cx="536607" cy="536607"/>
          </a:xfrm>
          <a:prstGeom prst="ellipse">
            <a:avLst/>
          </a:prstGeom>
          <a:solidFill>
            <a:schemeClr val="bg2">
              <a:lumMod val="95000"/>
            </a:schemeClr>
          </a:solidFill>
          <a:ln>
            <a:noFill/>
          </a:ln>
        </p:spPr>
        <p:txBody>
          <a:bodyPr vert="horz" wrap="square" lIns="96435" tIns="48218" rIns="96435" bIns="48218" numCol="1" anchor="t" anchorCtr="0" compatLnSpc="1"/>
          <a:lstStyle/>
          <a:p>
            <a:endParaRPr lang="en-US"/>
          </a:p>
        </p:txBody>
      </p:sp>
      <p:sp>
        <p:nvSpPr>
          <p:cNvPr id="229" name="Oval 166"/>
          <p:cNvSpPr>
            <a:spLocks noChangeArrowheads="1"/>
          </p:cNvSpPr>
          <p:nvPr/>
        </p:nvSpPr>
        <p:spPr bwMode="auto">
          <a:xfrm>
            <a:off x="4822370" y="4806665"/>
            <a:ext cx="536607" cy="536607"/>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230" name="Oval 167"/>
          <p:cNvSpPr>
            <a:spLocks noChangeArrowheads="1"/>
          </p:cNvSpPr>
          <p:nvPr/>
        </p:nvSpPr>
        <p:spPr bwMode="auto">
          <a:xfrm>
            <a:off x="6188395" y="4632524"/>
            <a:ext cx="530158" cy="531447"/>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231" name="Oval 168"/>
          <p:cNvSpPr>
            <a:spLocks noChangeArrowheads="1"/>
          </p:cNvSpPr>
          <p:nvPr/>
        </p:nvSpPr>
        <p:spPr bwMode="auto">
          <a:xfrm>
            <a:off x="6267081" y="4916308"/>
            <a:ext cx="527577" cy="527577"/>
          </a:xfrm>
          <a:prstGeom prst="ellipse">
            <a:avLst/>
          </a:pr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232" name="Oval 169"/>
          <p:cNvSpPr>
            <a:spLocks noChangeArrowheads="1"/>
          </p:cNvSpPr>
          <p:nvPr/>
        </p:nvSpPr>
        <p:spPr bwMode="auto">
          <a:xfrm>
            <a:off x="6588271" y="4540940"/>
            <a:ext cx="530158" cy="531447"/>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233" name="Oval 170"/>
          <p:cNvSpPr>
            <a:spLocks noChangeArrowheads="1"/>
          </p:cNvSpPr>
          <p:nvPr/>
        </p:nvSpPr>
        <p:spPr bwMode="auto">
          <a:xfrm>
            <a:off x="6642448" y="4730559"/>
            <a:ext cx="637221" cy="634641"/>
          </a:xfrm>
          <a:prstGeom prst="ellipse">
            <a:avLst/>
          </a:prstGeom>
          <a:solidFill>
            <a:schemeClr val="bg2">
              <a:lumMod val="95000"/>
            </a:schemeClr>
          </a:solidFill>
          <a:ln>
            <a:noFill/>
          </a:ln>
        </p:spPr>
        <p:txBody>
          <a:bodyPr vert="horz" wrap="square" lIns="96435" tIns="48218" rIns="96435" bIns="48218" numCol="1" anchor="t" anchorCtr="0" compatLnSpc="1"/>
          <a:lstStyle/>
          <a:p>
            <a:endParaRPr lang="en-US"/>
          </a:p>
        </p:txBody>
      </p:sp>
      <p:sp>
        <p:nvSpPr>
          <p:cNvPr id="234" name="Oval 171"/>
          <p:cNvSpPr>
            <a:spLocks noChangeArrowheads="1"/>
          </p:cNvSpPr>
          <p:nvPr/>
        </p:nvSpPr>
        <p:spPr bwMode="auto">
          <a:xfrm>
            <a:off x="6666956" y="4755068"/>
            <a:ext cx="637221" cy="634641"/>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235" name="Freeform 172"/>
          <p:cNvSpPr/>
          <p:nvPr/>
        </p:nvSpPr>
        <p:spPr bwMode="auto">
          <a:xfrm>
            <a:off x="5638889" y="4703470"/>
            <a:ext cx="728806" cy="728806"/>
          </a:xfrm>
          <a:custGeom>
            <a:avLst/>
            <a:gdLst>
              <a:gd name="T0" fmla="*/ 237 w 239"/>
              <a:gd name="T1" fmla="*/ 124 h 239"/>
              <a:gd name="T2" fmla="*/ 115 w 239"/>
              <a:gd name="T3" fmla="*/ 237 h 239"/>
              <a:gd name="T4" fmla="*/ 3 w 239"/>
              <a:gd name="T5" fmla="*/ 116 h 239"/>
              <a:gd name="T6" fmla="*/ 124 w 239"/>
              <a:gd name="T7" fmla="*/ 3 h 239"/>
              <a:gd name="T8" fmla="*/ 237 w 239"/>
              <a:gd name="T9" fmla="*/ 124 h 239"/>
            </a:gdLst>
            <a:ahLst/>
            <a:cxnLst>
              <a:cxn ang="0">
                <a:pos x="T0" y="T1"/>
              </a:cxn>
              <a:cxn ang="0">
                <a:pos x="T2" y="T3"/>
              </a:cxn>
              <a:cxn ang="0">
                <a:pos x="T4" y="T5"/>
              </a:cxn>
              <a:cxn ang="0">
                <a:pos x="T6" y="T7"/>
              </a:cxn>
              <a:cxn ang="0">
                <a:pos x="T8" y="T9"/>
              </a:cxn>
            </a:cxnLst>
            <a:rect l="0" t="0" r="r" b="b"/>
            <a:pathLst>
              <a:path w="239" h="239">
                <a:moveTo>
                  <a:pt x="237" y="124"/>
                </a:moveTo>
                <a:cubicBezTo>
                  <a:pt x="235" y="189"/>
                  <a:pt x="180" y="239"/>
                  <a:pt x="115" y="237"/>
                </a:cubicBezTo>
                <a:cubicBezTo>
                  <a:pt x="51" y="235"/>
                  <a:pt x="0" y="180"/>
                  <a:pt x="3" y="116"/>
                </a:cubicBezTo>
                <a:cubicBezTo>
                  <a:pt x="5" y="51"/>
                  <a:pt x="59" y="0"/>
                  <a:pt x="124" y="3"/>
                </a:cubicBezTo>
                <a:cubicBezTo>
                  <a:pt x="189" y="5"/>
                  <a:pt x="239" y="59"/>
                  <a:pt x="237" y="124"/>
                </a:cubicBezTo>
              </a:path>
            </a:pathLst>
          </a:custGeom>
          <a:solidFill>
            <a:schemeClr val="accent3"/>
          </a:solidFill>
          <a:ln>
            <a:noFill/>
          </a:ln>
        </p:spPr>
        <p:txBody>
          <a:bodyPr vert="horz" wrap="square" lIns="96435" tIns="48218" rIns="96435" bIns="48218" numCol="1" anchor="t" anchorCtr="0" compatLnSpc="1"/>
          <a:lstStyle/>
          <a:p>
            <a:endParaRPr lang="en-US"/>
          </a:p>
        </p:txBody>
      </p:sp>
      <p:sp>
        <p:nvSpPr>
          <p:cNvPr id="236" name="Freeform 173"/>
          <p:cNvSpPr/>
          <p:nvPr/>
        </p:nvSpPr>
        <p:spPr bwMode="auto">
          <a:xfrm>
            <a:off x="5749822" y="4574478"/>
            <a:ext cx="532738" cy="534028"/>
          </a:xfrm>
          <a:custGeom>
            <a:avLst/>
            <a:gdLst>
              <a:gd name="T0" fmla="*/ 174 w 175"/>
              <a:gd name="T1" fmla="*/ 91 h 175"/>
              <a:gd name="T2" fmla="*/ 85 w 175"/>
              <a:gd name="T3" fmla="*/ 174 h 175"/>
              <a:gd name="T4" fmla="*/ 2 w 175"/>
              <a:gd name="T5" fmla="*/ 85 h 175"/>
              <a:gd name="T6" fmla="*/ 91 w 175"/>
              <a:gd name="T7" fmla="*/ 2 h 175"/>
              <a:gd name="T8" fmla="*/ 174 w 175"/>
              <a:gd name="T9" fmla="*/ 91 h 175"/>
            </a:gdLst>
            <a:ahLst/>
            <a:cxnLst>
              <a:cxn ang="0">
                <a:pos x="T0" y="T1"/>
              </a:cxn>
              <a:cxn ang="0">
                <a:pos x="T2" y="T3"/>
              </a:cxn>
              <a:cxn ang="0">
                <a:pos x="T4" y="T5"/>
              </a:cxn>
              <a:cxn ang="0">
                <a:pos x="T6" y="T7"/>
              </a:cxn>
              <a:cxn ang="0">
                <a:pos x="T8" y="T9"/>
              </a:cxn>
            </a:cxnLst>
            <a:rect l="0" t="0" r="r" b="b"/>
            <a:pathLst>
              <a:path w="175" h="175">
                <a:moveTo>
                  <a:pt x="174" y="91"/>
                </a:moveTo>
                <a:cubicBezTo>
                  <a:pt x="172" y="138"/>
                  <a:pt x="132" y="175"/>
                  <a:pt x="85" y="174"/>
                </a:cubicBezTo>
                <a:cubicBezTo>
                  <a:pt x="37" y="172"/>
                  <a:pt x="0" y="132"/>
                  <a:pt x="2" y="85"/>
                </a:cubicBezTo>
                <a:cubicBezTo>
                  <a:pt x="4" y="37"/>
                  <a:pt x="43" y="0"/>
                  <a:pt x="91" y="2"/>
                </a:cubicBezTo>
                <a:cubicBezTo>
                  <a:pt x="138" y="4"/>
                  <a:pt x="175" y="44"/>
                  <a:pt x="174" y="91"/>
                </a:cubicBezTo>
                <a:close/>
              </a:path>
            </a:pathLst>
          </a:custGeom>
          <a:solidFill>
            <a:srgbClr val="7DD2F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37" name="Freeform 174"/>
          <p:cNvSpPr/>
          <p:nvPr/>
        </p:nvSpPr>
        <p:spPr bwMode="auto">
          <a:xfrm>
            <a:off x="5736923" y="4538361"/>
            <a:ext cx="534028" cy="534028"/>
          </a:xfrm>
          <a:custGeom>
            <a:avLst/>
            <a:gdLst>
              <a:gd name="T0" fmla="*/ 174 w 175"/>
              <a:gd name="T1" fmla="*/ 91 h 175"/>
              <a:gd name="T2" fmla="*/ 85 w 175"/>
              <a:gd name="T3" fmla="*/ 174 h 175"/>
              <a:gd name="T4" fmla="*/ 2 w 175"/>
              <a:gd name="T5" fmla="*/ 85 h 175"/>
              <a:gd name="T6" fmla="*/ 91 w 175"/>
              <a:gd name="T7" fmla="*/ 2 h 175"/>
              <a:gd name="T8" fmla="*/ 174 w 175"/>
              <a:gd name="T9" fmla="*/ 91 h 175"/>
            </a:gdLst>
            <a:ahLst/>
            <a:cxnLst>
              <a:cxn ang="0">
                <a:pos x="T0" y="T1"/>
              </a:cxn>
              <a:cxn ang="0">
                <a:pos x="T2" y="T3"/>
              </a:cxn>
              <a:cxn ang="0">
                <a:pos x="T4" y="T5"/>
              </a:cxn>
              <a:cxn ang="0">
                <a:pos x="T6" y="T7"/>
              </a:cxn>
              <a:cxn ang="0">
                <a:pos x="T8" y="T9"/>
              </a:cxn>
            </a:cxnLst>
            <a:rect l="0" t="0" r="r" b="b"/>
            <a:pathLst>
              <a:path w="175" h="175">
                <a:moveTo>
                  <a:pt x="174" y="91"/>
                </a:moveTo>
                <a:cubicBezTo>
                  <a:pt x="172" y="138"/>
                  <a:pt x="132" y="175"/>
                  <a:pt x="85" y="174"/>
                </a:cubicBezTo>
                <a:cubicBezTo>
                  <a:pt x="37" y="172"/>
                  <a:pt x="0" y="132"/>
                  <a:pt x="2" y="85"/>
                </a:cubicBezTo>
                <a:cubicBezTo>
                  <a:pt x="4" y="37"/>
                  <a:pt x="43" y="0"/>
                  <a:pt x="91" y="2"/>
                </a:cubicBezTo>
                <a:cubicBezTo>
                  <a:pt x="138" y="4"/>
                  <a:pt x="175" y="44"/>
                  <a:pt x="174" y="91"/>
                </a:cubicBez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238" name="Freeform 175"/>
          <p:cNvSpPr/>
          <p:nvPr/>
        </p:nvSpPr>
        <p:spPr bwMode="auto">
          <a:xfrm>
            <a:off x="5591162" y="4676382"/>
            <a:ext cx="579175" cy="581755"/>
          </a:xfrm>
          <a:custGeom>
            <a:avLst/>
            <a:gdLst>
              <a:gd name="T0" fmla="*/ 37 w 190"/>
              <a:gd name="T1" fmla="*/ 32 h 191"/>
              <a:gd name="T2" fmla="*/ 158 w 190"/>
              <a:gd name="T3" fmla="*/ 37 h 191"/>
              <a:gd name="T4" fmla="*/ 154 w 190"/>
              <a:gd name="T5" fmla="*/ 158 h 191"/>
              <a:gd name="T6" fmla="*/ 32 w 190"/>
              <a:gd name="T7" fmla="*/ 154 h 191"/>
              <a:gd name="T8" fmla="*/ 37 w 190"/>
              <a:gd name="T9" fmla="*/ 32 h 191"/>
            </a:gdLst>
            <a:ahLst/>
            <a:cxnLst>
              <a:cxn ang="0">
                <a:pos x="T0" y="T1"/>
              </a:cxn>
              <a:cxn ang="0">
                <a:pos x="T2" y="T3"/>
              </a:cxn>
              <a:cxn ang="0">
                <a:pos x="T4" y="T5"/>
              </a:cxn>
              <a:cxn ang="0">
                <a:pos x="T6" y="T7"/>
              </a:cxn>
              <a:cxn ang="0">
                <a:pos x="T8" y="T9"/>
              </a:cxn>
            </a:cxnLst>
            <a:rect l="0" t="0" r="r" b="b"/>
            <a:pathLst>
              <a:path w="190" h="191">
                <a:moveTo>
                  <a:pt x="37" y="32"/>
                </a:moveTo>
                <a:cubicBezTo>
                  <a:pt x="71" y="0"/>
                  <a:pt x="126" y="2"/>
                  <a:pt x="158" y="37"/>
                </a:cubicBezTo>
                <a:cubicBezTo>
                  <a:pt x="190" y="72"/>
                  <a:pt x="188" y="126"/>
                  <a:pt x="154" y="158"/>
                </a:cubicBezTo>
                <a:cubicBezTo>
                  <a:pt x="119" y="191"/>
                  <a:pt x="65" y="189"/>
                  <a:pt x="32" y="154"/>
                </a:cubicBezTo>
                <a:cubicBezTo>
                  <a:pt x="0" y="119"/>
                  <a:pt x="2" y="65"/>
                  <a:pt x="37" y="32"/>
                </a:cubicBezTo>
              </a:path>
            </a:pathLst>
          </a:custGeom>
          <a:solidFill>
            <a:schemeClr val="bg2">
              <a:lumMod val="95000"/>
            </a:schemeClr>
          </a:solidFill>
          <a:ln>
            <a:noFill/>
          </a:ln>
        </p:spPr>
        <p:txBody>
          <a:bodyPr vert="horz" wrap="square" lIns="96435" tIns="48218" rIns="96435" bIns="48218" numCol="1" anchor="t" anchorCtr="0" compatLnSpc="1"/>
          <a:lstStyle/>
          <a:p>
            <a:endParaRPr lang="en-US"/>
          </a:p>
        </p:txBody>
      </p:sp>
      <p:sp>
        <p:nvSpPr>
          <p:cNvPr id="239" name="Freeform 176"/>
          <p:cNvSpPr/>
          <p:nvPr/>
        </p:nvSpPr>
        <p:spPr bwMode="auto">
          <a:xfrm>
            <a:off x="5571814" y="4709920"/>
            <a:ext cx="583045" cy="581755"/>
          </a:xfrm>
          <a:custGeom>
            <a:avLst/>
            <a:gdLst>
              <a:gd name="T0" fmla="*/ 37 w 191"/>
              <a:gd name="T1" fmla="*/ 33 h 191"/>
              <a:gd name="T2" fmla="*/ 158 w 191"/>
              <a:gd name="T3" fmla="*/ 37 h 191"/>
              <a:gd name="T4" fmla="*/ 154 w 191"/>
              <a:gd name="T5" fmla="*/ 159 h 191"/>
              <a:gd name="T6" fmla="*/ 33 w 191"/>
              <a:gd name="T7" fmla="*/ 154 h 191"/>
              <a:gd name="T8" fmla="*/ 37 w 191"/>
              <a:gd name="T9" fmla="*/ 33 h 191"/>
            </a:gdLst>
            <a:ahLst/>
            <a:cxnLst>
              <a:cxn ang="0">
                <a:pos x="T0" y="T1"/>
              </a:cxn>
              <a:cxn ang="0">
                <a:pos x="T2" y="T3"/>
              </a:cxn>
              <a:cxn ang="0">
                <a:pos x="T4" y="T5"/>
              </a:cxn>
              <a:cxn ang="0">
                <a:pos x="T6" y="T7"/>
              </a:cxn>
              <a:cxn ang="0">
                <a:pos x="T8" y="T9"/>
              </a:cxn>
            </a:cxnLst>
            <a:rect l="0" t="0" r="r" b="b"/>
            <a:pathLst>
              <a:path w="191" h="191">
                <a:moveTo>
                  <a:pt x="37" y="33"/>
                </a:moveTo>
                <a:cubicBezTo>
                  <a:pt x="72" y="0"/>
                  <a:pt x="126" y="2"/>
                  <a:pt x="158" y="37"/>
                </a:cubicBezTo>
                <a:cubicBezTo>
                  <a:pt x="191" y="72"/>
                  <a:pt x="189" y="126"/>
                  <a:pt x="154" y="159"/>
                </a:cubicBezTo>
                <a:cubicBezTo>
                  <a:pt x="119" y="191"/>
                  <a:pt x="65" y="189"/>
                  <a:pt x="33" y="154"/>
                </a:cubicBezTo>
                <a:cubicBezTo>
                  <a:pt x="0" y="119"/>
                  <a:pt x="2" y="65"/>
                  <a:pt x="37" y="33"/>
                </a:cubicBezTo>
              </a:path>
            </a:pathLst>
          </a:custGeom>
          <a:solidFill>
            <a:schemeClr val="accent3"/>
          </a:solidFill>
          <a:ln>
            <a:noFill/>
          </a:ln>
        </p:spPr>
        <p:txBody>
          <a:bodyPr vert="horz" wrap="square" lIns="96435" tIns="48218" rIns="96435" bIns="48218" numCol="1" anchor="t" anchorCtr="0" compatLnSpc="1"/>
          <a:lstStyle/>
          <a:p>
            <a:endParaRPr lang="en-US"/>
          </a:p>
        </p:txBody>
      </p:sp>
      <p:sp>
        <p:nvSpPr>
          <p:cNvPr id="240" name="Freeform 177"/>
          <p:cNvSpPr/>
          <p:nvPr/>
        </p:nvSpPr>
        <p:spPr bwMode="auto">
          <a:xfrm>
            <a:off x="6105840" y="4757647"/>
            <a:ext cx="500489" cy="503069"/>
          </a:xfrm>
          <a:custGeom>
            <a:avLst/>
            <a:gdLst>
              <a:gd name="T0" fmla="*/ 23 w 164"/>
              <a:gd name="T1" fmla="*/ 125 h 165"/>
              <a:gd name="T2" fmla="*/ 39 w 164"/>
              <a:gd name="T3" fmla="*/ 24 h 165"/>
              <a:gd name="T4" fmla="*/ 141 w 164"/>
              <a:gd name="T5" fmla="*/ 40 h 165"/>
              <a:gd name="T6" fmla="*/ 125 w 164"/>
              <a:gd name="T7" fmla="*/ 141 h 165"/>
              <a:gd name="T8" fmla="*/ 23 w 164"/>
              <a:gd name="T9" fmla="*/ 125 h 165"/>
            </a:gdLst>
            <a:ahLst/>
            <a:cxnLst>
              <a:cxn ang="0">
                <a:pos x="T0" y="T1"/>
              </a:cxn>
              <a:cxn ang="0">
                <a:pos x="T2" y="T3"/>
              </a:cxn>
              <a:cxn ang="0">
                <a:pos x="T4" y="T5"/>
              </a:cxn>
              <a:cxn ang="0">
                <a:pos x="T6" y="T7"/>
              </a:cxn>
              <a:cxn ang="0">
                <a:pos x="T8" y="T9"/>
              </a:cxn>
            </a:cxnLst>
            <a:rect l="0" t="0" r="r" b="b"/>
            <a:pathLst>
              <a:path w="164" h="165">
                <a:moveTo>
                  <a:pt x="23" y="125"/>
                </a:moveTo>
                <a:cubicBezTo>
                  <a:pt x="0" y="93"/>
                  <a:pt x="7" y="47"/>
                  <a:pt x="39" y="24"/>
                </a:cubicBezTo>
                <a:cubicBezTo>
                  <a:pt x="72" y="0"/>
                  <a:pt x="117" y="7"/>
                  <a:pt x="141" y="40"/>
                </a:cubicBezTo>
                <a:cubicBezTo>
                  <a:pt x="164" y="72"/>
                  <a:pt x="157" y="118"/>
                  <a:pt x="125" y="141"/>
                </a:cubicBezTo>
                <a:cubicBezTo>
                  <a:pt x="92" y="165"/>
                  <a:pt x="47" y="158"/>
                  <a:pt x="23" y="125"/>
                </a:cubicBezTo>
              </a:path>
            </a:pathLst>
          </a:custGeom>
          <a:solidFill>
            <a:schemeClr val="bg2">
              <a:lumMod val="95000"/>
            </a:schemeClr>
          </a:solidFill>
          <a:ln>
            <a:noFill/>
          </a:ln>
        </p:spPr>
        <p:txBody>
          <a:bodyPr vert="horz" wrap="square" lIns="96435" tIns="48218" rIns="96435" bIns="48218" numCol="1" anchor="t" anchorCtr="0" compatLnSpc="1"/>
          <a:lstStyle/>
          <a:p>
            <a:endParaRPr lang="en-US"/>
          </a:p>
        </p:txBody>
      </p:sp>
      <p:sp>
        <p:nvSpPr>
          <p:cNvPr id="241" name="Freeform 178"/>
          <p:cNvSpPr/>
          <p:nvPr/>
        </p:nvSpPr>
        <p:spPr bwMode="auto">
          <a:xfrm>
            <a:off x="6132929" y="4776995"/>
            <a:ext cx="500489" cy="503069"/>
          </a:xfrm>
          <a:custGeom>
            <a:avLst/>
            <a:gdLst>
              <a:gd name="T0" fmla="*/ 23 w 164"/>
              <a:gd name="T1" fmla="*/ 125 h 165"/>
              <a:gd name="T2" fmla="*/ 39 w 164"/>
              <a:gd name="T3" fmla="*/ 24 h 165"/>
              <a:gd name="T4" fmla="*/ 141 w 164"/>
              <a:gd name="T5" fmla="*/ 40 h 165"/>
              <a:gd name="T6" fmla="*/ 125 w 164"/>
              <a:gd name="T7" fmla="*/ 141 h 165"/>
              <a:gd name="T8" fmla="*/ 23 w 164"/>
              <a:gd name="T9" fmla="*/ 125 h 165"/>
            </a:gdLst>
            <a:ahLst/>
            <a:cxnLst>
              <a:cxn ang="0">
                <a:pos x="T0" y="T1"/>
              </a:cxn>
              <a:cxn ang="0">
                <a:pos x="T2" y="T3"/>
              </a:cxn>
              <a:cxn ang="0">
                <a:pos x="T4" y="T5"/>
              </a:cxn>
              <a:cxn ang="0">
                <a:pos x="T6" y="T7"/>
              </a:cxn>
              <a:cxn ang="0">
                <a:pos x="T8" y="T9"/>
              </a:cxn>
            </a:cxnLst>
            <a:rect l="0" t="0" r="r" b="b"/>
            <a:pathLst>
              <a:path w="164" h="165">
                <a:moveTo>
                  <a:pt x="23" y="125"/>
                </a:moveTo>
                <a:cubicBezTo>
                  <a:pt x="0" y="93"/>
                  <a:pt x="7" y="47"/>
                  <a:pt x="39" y="24"/>
                </a:cubicBezTo>
                <a:cubicBezTo>
                  <a:pt x="72" y="0"/>
                  <a:pt x="117" y="7"/>
                  <a:pt x="141" y="40"/>
                </a:cubicBezTo>
                <a:cubicBezTo>
                  <a:pt x="164" y="72"/>
                  <a:pt x="157" y="117"/>
                  <a:pt x="125" y="141"/>
                </a:cubicBezTo>
                <a:cubicBezTo>
                  <a:pt x="92" y="165"/>
                  <a:pt x="47" y="158"/>
                  <a:pt x="23" y="125"/>
                </a:cubicBezTo>
              </a:path>
            </a:pathLst>
          </a:custGeom>
          <a:solidFill>
            <a:schemeClr val="accent3"/>
          </a:solidFill>
          <a:ln>
            <a:noFill/>
          </a:ln>
        </p:spPr>
        <p:txBody>
          <a:bodyPr vert="horz" wrap="square" lIns="96435" tIns="48218" rIns="96435" bIns="48218" numCol="1" anchor="t" anchorCtr="0" compatLnSpc="1"/>
          <a:lstStyle/>
          <a:p>
            <a:endParaRPr lang="en-US"/>
          </a:p>
        </p:txBody>
      </p:sp>
      <p:sp>
        <p:nvSpPr>
          <p:cNvPr id="242" name="Freeform 179"/>
          <p:cNvSpPr>
            <a:spLocks noEditPoints="1"/>
          </p:cNvSpPr>
          <p:nvPr/>
        </p:nvSpPr>
        <p:spPr bwMode="auto">
          <a:xfrm>
            <a:off x="4523108" y="48982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218BB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43" name="Freeform 180"/>
          <p:cNvSpPr/>
          <p:nvPr/>
        </p:nvSpPr>
        <p:spPr bwMode="auto">
          <a:xfrm>
            <a:off x="8042011" y="507496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44" name="Freeform 181"/>
          <p:cNvSpPr>
            <a:spLocks noEditPoints="1"/>
          </p:cNvSpPr>
          <p:nvPr/>
        </p:nvSpPr>
        <p:spPr bwMode="auto">
          <a:xfrm>
            <a:off x="4806891" y="5182030"/>
            <a:ext cx="2955208" cy="261854"/>
          </a:xfrm>
          <a:custGeom>
            <a:avLst/>
            <a:gdLst>
              <a:gd name="T0" fmla="*/ 565 w 969"/>
              <a:gd name="T1" fmla="*/ 86 h 86"/>
              <a:gd name="T2" fmla="*/ 565 w 969"/>
              <a:gd name="T3" fmla="*/ 86 h 86"/>
              <a:gd name="T4" fmla="*/ 566 w 969"/>
              <a:gd name="T5" fmla="*/ 86 h 86"/>
              <a:gd name="T6" fmla="*/ 564 w 969"/>
              <a:gd name="T7" fmla="*/ 86 h 86"/>
              <a:gd name="T8" fmla="*/ 564 w 969"/>
              <a:gd name="T9" fmla="*/ 86 h 86"/>
              <a:gd name="T10" fmla="*/ 567 w 969"/>
              <a:gd name="T11" fmla="*/ 86 h 86"/>
              <a:gd name="T12" fmla="*/ 564 w 969"/>
              <a:gd name="T13" fmla="*/ 86 h 86"/>
              <a:gd name="T14" fmla="*/ 568 w 969"/>
              <a:gd name="T15" fmla="*/ 86 h 86"/>
              <a:gd name="T16" fmla="*/ 563 w 969"/>
              <a:gd name="T17" fmla="*/ 86 h 86"/>
              <a:gd name="T18" fmla="*/ 563 w 969"/>
              <a:gd name="T19" fmla="*/ 86 h 86"/>
              <a:gd name="T20" fmla="*/ 562 w 969"/>
              <a:gd name="T21" fmla="*/ 86 h 86"/>
              <a:gd name="T22" fmla="*/ 388 w 969"/>
              <a:gd name="T23" fmla="*/ 80 h 86"/>
              <a:gd name="T24" fmla="*/ 391 w 969"/>
              <a:gd name="T25" fmla="*/ 80 h 86"/>
              <a:gd name="T26" fmla="*/ 388 w 969"/>
              <a:gd name="T27" fmla="*/ 80 h 86"/>
              <a:gd name="T28" fmla="*/ 387 w 969"/>
              <a:gd name="T29" fmla="*/ 80 h 86"/>
              <a:gd name="T30" fmla="*/ 399 w 969"/>
              <a:gd name="T31" fmla="*/ 80 h 86"/>
              <a:gd name="T32" fmla="*/ 714 w 969"/>
              <a:gd name="T33" fmla="*/ 68 h 86"/>
              <a:gd name="T34" fmla="*/ 715 w 969"/>
              <a:gd name="T35" fmla="*/ 68 h 86"/>
              <a:gd name="T36" fmla="*/ 714 w 969"/>
              <a:gd name="T37" fmla="*/ 68 h 86"/>
              <a:gd name="T38" fmla="*/ 716 w 969"/>
              <a:gd name="T39" fmla="*/ 68 h 86"/>
              <a:gd name="T40" fmla="*/ 713 w 969"/>
              <a:gd name="T41" fmla="*/ 68 h 86"/>
              <a:gd name="T42" fmla="*/ 716 w 969"/>
              <a:gd name="T43" fmla="*/ 68 h 86"/>
              <a:gd name="T44" fmla="*/ 713 w 969"/>
              <a:gd name="T45" fmla="*/ 68 h 86"/>
              <a:gd name="T46" fmla="*/ 717 w 969"/>
              <a:gd name="T47" fmla="*/ 68 h 86"/>
              <a:gd name="T48" fmla="*/ 823 w 969"/>
              <a:gd name="T49" fmla="*/ 66 h 86"/>
              <a:gd name="T50" fmla="*/ 823 w 969"/>
              <a:gd name="T51" fmla="*/ 66 h 86"/>
              <a:gd name="T52" fmla="*/ 822 w 969"/>
              <a:gd name="T53" fmla="*/ 66 h 86"/>
              <a:gd name="T54" fmla="*/ 823 w 969"/>
              <a:gd name="T55" fmla="*/ 66 h 86"/>
              <a:gd name="T56" fmla="*/ 968 w 969"/>
              <a:gd name="T57" fmla="*/ 57 h 86"/>
              <a:gd name="T58" fmla="*/ 968 w 969"/>
              <a:gd name="T59" fmla="*/ 57 h 86"/>
              <a:gd name="T60" fmla="*/ 968 w 969"/>
              <a:gd name="T61" fmla="*/ 57 h 86"/>
              <a:gd name="T62" fmla="*/ 967 w 969"/>
              <a:gd name="T63" fmla="*/ 57 h 86"/>
              <a:gd name="T64" fmla="*/ 967 w 969"/>
              <a:gd name="T65" fmla="*/ 57 h 86"/>
              <a:gd name="T66" fmla="*/ 966 w 969"/>
              <a:gd name="T67" fmla="*/ 57 h 86"/>
              <a:gd name="T68" fmla="*/ 966 w 969"/>
              <a:gd name="T69" fmla="*/ 57 h 86"/>
              <a:gd name="T70" fmla="*/ 965 w 969"/>
              <a:gd name="T71" fmla="*/ 57 h 86"/>
              <a:gd name="T72" fmla="*/ 964 w 969"/>
              <a:gd name="T73" fmla="*/ 57 h 86"/>
              <a:gd name="T74" fmla="*/ 92 w 969"/>
              <a:gd name="T75" fmla="*/ 53 h 86"/>
              <a:gd name="T76" fmla="*/ 92 w 969"/>
              <a:gd name="T77" fmla="*/ 53 h 86"/>
              <a:gd name="T78" fmla="*/ 94 w 969"/>
              <a:gd name="T79" fmla="*/ 53 h 86"/>
              <a:gd name="T80" fmla="*/ 92 w 969"/>
              <a:gd name="T81" fmla="*/ 53 h 86"/>
              <a:gd name="T82" fmla="*/ 94 w 969"/>
              <a:gd name="T83" fmla="*/ 53 h 86"/>
              <a:gd name="T84" fmla="*/ 91 w 969"/>
              <a:gd name="T85" fmla="*/ 53 h 86"/>
              <a:gd name="T86" fmla="*/ 91 w 969"/>
              <a:gd name="T87" fmla="*/ 53 h 86"/>
              <a:gd name="T88" fmla="*/ 91 w 969"/>
              <a:gd name="T89" fmla="*/ 53 h 86"/>
              <a:gd name="T90" fmla="*/ 90 w 969"/>
              <a:gd name="T91" fmla="*/ 53 h 86"/>
              <a:gd name="T92" fmla="*/ 90 w 969"/>
              <a:gd name="T93" fmla="*/ 53 h 86"/>
              <a:gd name="T94" fmla="*/ 89 w 969"/>
              <a:gd name="T95" fmla="*/ 53 h 86"/>
              <a:gd name="T96" fmla="*/ 89 w 969"/>
              <a:gd name="T97" fmla="*/ 53 h 86"/>
              <a:gd name="T98" fmla="*/ 88 w 969"/>
              <a:gd name="T99" fmla="*/ 53 h 86"/>
              <a:gd name="T100" fmla="*/ 88 w 969"/>
              <a:gd name="T101" fmla="*/ 53 h 86"/>
              <a:gd name="T102" fmla="*/ 87 w 969"/>
              <a:gd name="T103" fmla="*/ 53 h 86"/>
              <a:gd name="T104" fmla="*/ 887 w 969"/>
              <a:gd name="T105" fmla="*/ 50 h 86"/>
              <a:gd name="T106" fmla="*/ 887 w 969"/>
              <a:gd name="T107" fmla="*/ 50 h 86"/>
              <a:gd name="T108" fmla="*/ 887 w 969"/>
              <a:gd name="T109" fmla="*/ 50 h 86"/>
              <a:gd name="T110" fmla="*/ 251 w 969"/>
              <a:gd name="T111" fmla="*/ 43 h 86"/>
              <a:gd name="T112" fmla="*/ 252 w 969"/>
              <a:gd name="T113" fmla="*/ 43 h 86"/>
              <a:gd name="T114" fmla="*/ 251 w 969"/>
              <a:gd name="T115" fmla="*/ 43 h 86"/>
              <a:gd name="T116" fmla="*/ 250 w 969"/>
              <a:gd name="T117" fmla="*/ 43 h 86"/>
              <a:gd name="T118" fmla="*/ 0 w 969"/>
              <a:gd name="T11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9" h="86">
                <a:moveTo>
                  <a:pt x="565" y="86"/>
                </a:moveTo>
                <a:cubicBezTo>
                  <a:pt x="565" y="86"/>
                  <a:pt x="565" y="86"/>
                  <a:pt x="565" y="86"/>
                </a:cubicBezTo>
                <a:cubicBezTo>
                  <a:pt x="565" y="86"/>
                  <a:pt x="565" y="86"/>
                  <a:pt x="565" y="86"/>
                </a:cubicBezTo>
                <a:moveTo>
                  <a:pt x="566" y="86"/>
                </a:moveTo>
                <a:cubicBezTo>
                  <a:pt x="566" y="86"/>
                  <a:pt x="566" y="86"/>
                  <a:pt x="566" y="86"/>
                </a:cubicBezTo>
                <a:cubicBezTo>
                  <a:pt x="566" y="86"/>
                  <a:pt x="566" y="86"/>
                  <a:pt x="566" y="86"/>
                </a:cubicBezTo>
                <a:moveTo>
                  <a:pt x="565" y="86"/>
                </a:moveTo>
                <a:cubicBezTo>
                  <a:pt x="565" y="86"/>
                  <a:pt x="565" y="86"/>
                  <a:pt x="565" y="86"/>
                </a:cubicBezTo>
                <a:cubicBezTo>
                  <a:pt x="565" y="86"/>
                  <a:pt x="565" y="86"/>
                  <a:pt x="565" y="86"/>
                </a:cubicBezTo>
                <a:moveTo>
                  <a:pt x="566" y="86"/>
                </a:moveTo>
                <a:cubicBezTo>
                  <a:pt x="566" y="86"/>
                  <a:pt x="566" y="86"/>
                  <a:pt x="566" y="86"/>
                </a:cubicBezTo>
                <a:cubicBezTo>
                  <a:pt x="566" y="86"/>
                  <a:pt x="566" y="86"/>
                  <a:pt x="566" y="86"/>
                </a:cubicBezTo>
                <a:moveTo>
                  <a:pt x="565" y="86"/>
                </a:moveTo>
                <a:cubicBezTo>
                  <a:pt x="565" y="86"/>
                  <a:pt x="565" y="86"/>
                  <a:pt x="565" y="86"/>
                </a:cubicBezTo>
                <a:cubicBezTo>
                  <a:pt x="565" y="86"/>
                  <a:pt x="565" y="86"/>
                  <a:pt x="565" y="86"/>
                </a:cubicBezTo>
                <a:moveTo>
                  <a:pt x="565" y="86"/>
                </a:moveTo>
                <a:cubicBezTo>
                  <a:pt x="565" y="86"/>
                  <a:pt x="565" y="86"/>
                  <a:pt x="565" y="86"/>
                </a:cubicBezTo>
                <a:cubicBezTo>
                  <a:pt x="565" y="86"/>
                  <a:pt x="565" y="86"/>
                  <a:pt x="565" y="86"/>
                </a:cubicBezTo>
                <a:moveTo>
                  <a:pt x="566" y="86"/>
                </a:moveTo>
                <a:cubicBezTo>
                  <a:pt x="566" y="86"/>
                  <a:pt x="566" y="86"/>
                  <a:pt x="566" y="86"/>
                </a:cubicBezTo>
                <a:cubicBezTo>
                  <a:pt x="566" y="86"/>
                  <a:pt x="566" y="86"/>
                  <a:pt x="566" y="86"/>
                </a:cubicBezTo>
                <a:moveTo>
                  <a:pt x="565" y="86"/>
                </a:moveTo>
                <a:cubicBezTo>
                  <a:pt x="565" y="86"/>
                  <a:pt x="565" y="86"/>
                  <a:pt x="565" y="86"/>
                </a:cubicBezTo>
                <a:cubicBezTo>
                  <a:pt x="565" y="86"/>
                  <a:pt x="565" y="86"/>
                  <a:pt x="565" y="86"/>
                </a:cubicBezTo>
                <a:moveTo>
                  <a:pt x="566" y="86"/>
                </a:moveTo>
                <a:cubicBezTo>
                  <a:pt x="566" y="86"/>
                  <a:pt x="566" y="86"/>
                  <a:pt x="566" y="86"/>
                </a:cubicBezTo>
                <a:cubicBezTo>
                  <a:pt x="566" y="86"/>
                  <a:pt x="566" y="86"/>
                  <a:pt x="566" y="86"/>
                </a:cubicBezTo>
                <a:moveTo>
                  <a:pt x="565" y="86"/>
                </a:moveTo>
                <a:cubicBezTo>
                  <a:pt x="565" y="86"/>
                  <a:pt x="565" y="86"/>
                  <a:pt x="565" y="86"/>
                </a:cubicBezTo>
                <a:cubicBezTo>
                  <a:pt x="565" y="86"/>
                  <a:pt x="565" y="86"/>
                  <a:pt x="565" y="86"/>
                </a:cubicBezTo>
                <a:moveTo>
                  <a:pt x="565" y="86"/>
                </a:moveTo>
                <a:cubicBezTo>
                  <a:pt x="565" y="86"/>
                  <a:pt x="565" y="86"/>
                  <a:pt x="565" y="86"/>
                </a:cubicBezTo>
                <a:cubicBezTo>
                  <a:pt x="565" y="86"/>
                  <a:pt x="565" y="86"/>
                  <a:pt x="565" y="86"/>
                </a:cubicBezTo>
                <a:moveTo>
                  <a:pt x="564" y="86"/>
                </a:moveTo>
                <a:cubicBezTo>
                  <a:pt x="564" y="86"/>
                  <a:pt x="564" y="86"/>
                  <a:pt x="564" y="86"/>
                </a:cubicBezTo>
                <a:cubicBezTo>
                  <a:pt x="564" y="86"/>
                  <a:pt x="564" y="86"/>
                  <a:pt x="564" y="86"/>
                </a:cubicBezTo>
                <a:moveTo>
                  <a:pt x="567" y="86"/>
                </a:moveTo>
                <a:cubicBezTo>
                  <a:pt x="567" y="86"/>
                  <a:pt x="567" y="86"/>
                  <a:pt x="567" y="86"/>
                </a:cubicBezTo>
                <a:cubicBezTo>
                  <a:pt x="567" y="86"/>
                  <a:pt x="567" y="86"/>
                  <a:pt x="567" y="86"/>
                </a:cubicBezTo>
                <a:moveTo>
                  <a:pt x="564" y="86"/>
                </a:moveTo>
                <a:cubicBezTo>
                  <a:pt x="564" y="86"/>
                  <a:pt x="564" y="86"/>
                  <a:pt x="564" y="86"/>
                </a:cubicBezTo>
                <a:cubicBezTo>
                  <a:pt x="564" y="86"/>
                  <a:pt x="564" y="86"/>
                  <a:pt x="564" y="86"/>
                </a:cubicBezTo>
                <a:moveTo>
                  <a:pt x="564" y="86"/>
                </a:moveTo>
                <a:cubicBezTo>
                  <a:pt x="564" y="86"/>
                  <a:pt x="564" y="86"/>
                  <a:pt x="564" y="86"/>
                </a:cubicBezTo>
                <a:cubicBezTo>
                  <a:pt x="564" y="86"/>
                  <a:pt x="564" y="86"/>
                  <a:pt x="564" y="86"/>
                </a:cubicBezTo>
                <a:moveTo>
                  <a:pt x="567" y="86"/>
                </a:moveTo>
                <a:cubicBezTo>
                  <a:pt x="567" y="86"/>
                  <a:pt x="567" y="86"/>
                  <a:pt x="567" y="86"/>
                </a:cubicBezTo>
                <a:cubicBezTo>
                  <a:pt x="567" y="86"/>
                  <a:pt x="567" y="86"/>
                  <a:pt x="567" y="86"/>
                </a:cubicBezTo>
                <a:moveTo>
                  <a:pt x="564" y="86"/>
                </a:moveTo>
                <a:cubicBezTo>
                  <a:pt x="564" y="86"/>
                  <a:pt x="564" y="86"/>
                  <a:pt x="564" y="86"/>
                </a:cubicBezTo>
                <a:cubicBezTo>
                  <a:pt x="564" y="86"/>
                  <a:pt x="564" y="86"/>
                  <a:pt x="564" y="86"/>
                </a:cubicBezTo>
                <a:moveTo>
                  <a:pt x="567" y="86"/>
                </a:moveTo>
                <a:cubicBezTo>
                  <a:pt x="567" y="86"/>
                  <a:pt x="567" y="86"/>
                  <a:pt x="567" y="86"/>
                </a:cubicBezTo>
                <a:cubicBezTo>
                  <a:pt x="567" y="86"/>
                  <a:pt x="567" y="86"/>
                  <a:pt x="567" y="86"/>
                </a:cubicBezTo>
                <a:moveTo>
                  <a:pt x="564" y="86"/>
                </a:moveTo>
                <a:cubicBezTo>
                  <a:pt x="564" y="86"/>
                  <a:pt x="564" y="86"/>
                  <a:pt x="564" y="86"/>
                </a:cubicBezTo>
                <a:cubicBezTo>
                  <a:pt x="564" y="86"/>
                  <a:pt x="564" y="86"/>
                  <a:pt x="564" y="86"/>
                </a:cubicBezTo>
                <a:moveTo>
                  <a:pt x="567" y="86"/>
                </a:moveTo>
                <a:cubicBezTo>
                  <a:pt x="567" y="86"/>
                  <a:pt x="567" y="86"/>
                  <a:pt x="567" y="86"/>
                </a:cubicBezTo>
                <a:cubicBezTo>
                  <a:pt x="567" y="86"/>
                  <a:pt x="567" y="86"/>
                  <a:pt x="567" y="86"/>
                </a:cubicBezTo>
                <a:moveTo>
                  <a:pt x="564" y="86"/>
                </a:moveTo>
                <a:cubicBezTo>
                  <a:pt x="564" y="86"/>
                  <a:pt x="564" y="86"/>
                  <a:pt x="564" y="86"/>
                </a:cubicBezTo>
                <a:cubicBezTo>
                  <a:pt x="564" y="86"/>
                  <a:pt x="564" y="86"/>
                  <a:pt x="564" y="86"/>
                </a:cubicBezTo>
                <a:moveTo>
                  <a:pt x="564" y="86"/>
                </a:moveTo>
                <a:cubicBezTo>
                  <a:pt x="564" y="86"/>
                  <a:pt x="564" y="86"/>
                  <a:pt x="564" y="86"/>
                </a:cubicBezTo>
                <a:cubicBezTo>
                  <a:pt x="564" y="86"/>
                  <a:pt x="564" y="86"/>
                  <a:pt x="564" y="86"/>
                </a:cubicBezTo>
                <a:moveTo>
                  <a:pt x="563" y="86"/>
                </a:moveTo>
                <a:cubicBezTo>
                  <a:pt x="563" y="86"/>
                  <a:pt x="563" y="86"/>
                  <a:pt x="564" y="86"/>
                </a:cubicBezTo>
                <a:cubicBezTo>
                  <a:pt x="563" y="86"/>
                  <a:pt x="563" y="86"/>
                  <a:pt x="563" y="86"/>
                </a:cubicBezTo>
                <a:moveTo>
                  <a:pt x="568" y="86"/>
                </a:moveTo>
                <a:cubicBezTo>
                  <a:pt x="568" y="86"/>
                  <a:pt x="568" y="86"/>
                  <a:pt x="568" y="86"/>
                </a:cubicBezTo>
                <a:cubicBezTo>
                  <a:pt x="568" y="86"/>
                  <a:pt x="568" y="86"/>
                  <a:pt x="568" y="86"/>
                </a:cubicBezTo>
                <a:moveTo>
                  <a:pt x="563" y="86"/>
                </a:moveTo>
                <a:cubicBezTo>
                  <a:pt x="563" y="86"/>
                  <a:pt x="563" y="86"/>
                  <a:pt x="563" y="86"/>
                </a:cubicBezTo>
                <a:cubicBezTo>
                  <a:pt x="563" y="86"/>
                  <a:pt x="563" y="86"/>
                  <a:pt x="563" y="86"/>
                </a:cubicBezTo>
                <a:moveTo>
                  <a:pt x="563" y="86"/>
                </a:moveTo>
                <a:cubicBezTo>
                  <a:pt x="563" y="86"/>
                  <a:pt x="563" y="86"/>
                  <a:pt x="563" y="86"/>
                </a:cubicBezTo>
                <a:cubicBezTo>
                  <a:pt x="563" y="86"/>
                  <a:pt x="563" y="86"/>
                  <a:pt x="563" y="86"/>
                </a:cubicBezTo>
                <a:moveTo>
                  <a:pt x="563" y="86"/>
                </a:moveTo>
                <a:cubicBezTo>
                  <a:pt x="563" y="86"/>
                  <a:pt x="563" y="86"/>
                  <a:pt x="563" y="86"/>
                </a:cubicBezTo>
                <a:cubicBezTo>
                  <a:pt x="563" y="86"/>
                  <a:pt x="563" y="86"/>
                  <a:pt x="563" y="86"/>
                </a:cubicBezTo>
                <a:moveTo>
                  <a:pt x="563" y="86"/>
                </a:moveTo>
                <a:cubicBezTo>
                  <a:pt x="563" y="86"/>
                  <a:pt x="563" y="86"/>
                  <a:pt x="563" y="86"/>
                </a:cubicBezTo>
                <a:cubicBezTo>
                  <a:pt x="563" y="86"/>
                  <a:pt x="563" y="86"/>
                  <a:pt x="563" y="86"/>
                </a:cubicBezTo>
                <a:moveTo>
                  <a:pt x="563" y="86"/>
                </a:moveTo>
                <a:cubicBezTo>
                  <a:pt x="563" y="86"/>
                  <a:pt x="563" y="86"/>
                  <a:pt x="563" y="86"/>
                </a:cubicBezTo>
                <a:cubicBezTo>
                  <a:pt x="563" y="86"/>
                  <a:pt x="563" y="86"/>
                  <a:pt x="563" y="86"/>
                </a:cubicBezTo>
                <a:moveTo>
                  <a:pt x="563" y="86"/>
                </a:moveTo>
                <a:cubicBezTo>
                  <a:pt x="563" y="86"/>
                  <a:pt x="563" y="86"/>
                  <a:pt x="563" y="86"/>
                </a:cubicBezTo>
                <a:cubicBezTo>
                  <a:pt x="563" y="86"/>
                  <a:pt x="563" y="86"/>
                  <a:pt x="563" y="86"/>
                </a:cubicBezTo>
                <a:moveTo>
                  <a:pt x="562" y="86"/>
                </a:moveTo>
                <a:cubicBezTo>
                  <a:pt x="562" y="86"/>
                  <a:pt x="562" y="86"/>
                  <a:pt x="563" y="86"/>
                </a:cubicBezTo>
                <a:cubicBezTo>
                  <a:pt x="562" y="86"/>
                  <a:pt x="562" y="86"/>
                  <a:pt x="562" y="86"/>
                </a:cubicBezTo>
                <a:moveTo>
                  <a:pt x="562" y="86"/>
                </a:moveTo>
                <a:cubicBezTo>
                  <a:pt x="562" y="86"/>
                  <a:pt x="562" y="86"/>
                  <a:pt x="562" y="86"/>
                </a:cubicBezTo>
                <a:cubicBezTo>
                  <a:pt x="562" y="86"/>
                  <a:pt x="562" y="86"/>
                  <a:pt x="562" y="86"/>
                </a:cubicBezTo>
                <a:moveTo>
                  <a:pt x="562" y="86"/>
                </a:moveTo>
                <a:cubicBezTo>
                  <a:pt x="562" y="86"/>
                  <a:pt x="562" y="86"/>
                  <a:pt x="562" y="86"/>
                </a:cubicBezTo>
                <a:cubicBezTo>
                  <a:pt x="562" y="86"/>
                  <a:pt x="562" y="86"/>
                  <a:pt x="562" y="86"/>
                </a:cubicBezTo>
                <a:moveTo>
                  <a:pt x="562" y="86"/>
                </a:moveTo>
                <a:cubicBezTo>
                  <a:pt x="562" y="86"/>
                  <a:pt x="562" y="86"/>
                  <a:pt x="562" y="86"/>
                </a:cubicBezTo>
                <a:cubicBezTo>
                  <a:pt x="562" y="86"/>
                  <a:pt x="562" y="86"/>
                  <a:pt x="562" y="86"/>
                </a:cubicBezTo>
                <a:moveTo>
                  <a:pt x="562" y="86"/>
                </a:moveTo>
                <a:cubicBezTo>
                  <a:pt x="562" y="86"/>
                  <a:pt x="562" y="86"/>
                  <a:pt x="562" y="86"/>
                </a:cubicBezTo>
                <a:cubicBezTo>
                  <a:pt x="562" y="86"/>
                  <a:pt x="562" y="86"/>
                  <a:pt x="562" y="86"/>
                </a:cubicBezTo>
                <a:moveTo>
                  <a:pt x="388" y="80"/>
                </a:moveTo>
                <a:cubicBezTo>
                  <a:pt x="389" y="80"/>
                  <a:pt x="389" y="80"/>
                  <a:pt x="390" y="80"/>
                </a:cubicBezTo>
                <a:cubicBezTo>
                  <a:pt x="389" y="80"/>
                  <a:pt x="389" y="80"/>
                  <a:pt x="388" y="80"/>
                </a:cubicBezTo>
                <a:moveTo>
                  <a:pt x="388" y="80"/>
                </a:moveTo>
                <a:cubicBezTo>
                  <a:pt x="388" y="80"/>
                  <a:pt x="388" y="80"/>
                  <a:pt x="388" y="80"/>
                </a:cubicBezTo>
                <a:cubicBezTo>
                  <a:pt x="388" y="80"/>
                  <a:pt x="388" y="80"/>
                  <a:pt x="388" y="80"/>
                </a:cubicBezTo>
                <a:moveTo>
                  <a:pt x="388" y="80"/>
                </a:moveTo>
                <a:cubicBezTo>
                  <a:pt x="388" y="80"/>
                  <a:pt x="388" y="80"/>
                  <a:pt x="388" y="80"/>
                </a:cubicBezTo>
                <a:cubicBezTo>
                  <a:pt x="388" y="80"/>
                  <a:pt x="388" y="80"/>
                  <a:pt x="388" y="80"/>
                </a:cubicBezTo>
                <a:moveTo>
                  <a:pt x="398" y="80"/>
                </a:moveTo>
                <a:cubicBezTo>
                  <a:pt x="396" y="80"/>
                  <a:pt x="394" y="80"/>
                  <a:pt x="393" y="80"/>
                </a:cubicBezTo>
                <a:cubicBezTo>
                  <a:pt x="392" y="80"/>
                  <a:pt x="391" y="80"/>
                  <a:pt x="391" y="80"/>
                </a:cubicBezTo>
                <a:cubicBezTo>
                  <a:pt x="391" y="80"/>
                  <a:pt x="392" y="80"/>
                  <a:pt x="393" y="80"/>
                </a:cubicBezTo>
                <a:cubicBezTo>
                  <a:pt x="394" y="80"/>
                  <a:pt x="396" y="80"/>
                  <a:pt x="398" y="80"/>
                </a:cubicBezTo>
                <a:moveTo>
                  <a:pt x="388" y="80"/>
                </a:moveTo>
                <a:cubicBezTo>
                  <a:pt x="388" y="80"/>
                  <a:pt x="388" y="80"/>
                  <a:pt x="388" y="80"/>
                </a:cubicBezTo>
                <a:cubicBezTo>
                  <a:pt x="388" y="80"/>
                  <a:pt x="388" y="80"/>
                  <a:pt x="388" y="80"/>
                </a:cubicBezTo>
                <a:moveTo>
                  <a:pt x="398" y="80"/>
                </a:moveTo>
                <a:cubicBezTo>
                  <a:pt x="398" y="80"/>
                  <a:pt x="398" y="80"/>
                  <a:pt x="398" y="80"/>
                </a:cubicBezTo>
                <a:cubicBezTo>
                  <a:pt x="398" y="80"/>
                  <a:pt x="398" y="80"/>
                  <a:pt x="398" y="80"/>
                </a:cubicBezTo>
                <a:moveTo>
                  <a:pt x="388" y="80"/>
                </a:moveTo>
                <a:cubicBezTo>
                  <a:pt x="388" y="80"/>
                  <a:pt x="388" y="80"/>
                  <a:pt x="388" y="80"/>
                </a:cubicBezTo>
                <a:cubicBezTo>
                  <a:pt x="388" y="80"/>
                  <a:pt x="388" y="80"/>
                  <a:pt x="388" y="80"/>
                </a:cubicBezTo>
                <a:moveTo>
                  <a:pt x="387" y="80"/>
                </a:moveTo>
                <a:cubicBezTo>
                  <a:pt x="387" y="80"/>
                  <a:pt x="387" y="80"/>
                  <a:pt x="387" y="80"/>
                </a:cubicBezTo>
                <a:cubicBezTo>
                  <a:pt x="387" y="80"/>
                  <a:pt x="387" y="80"/>
                  <a:pt x="387" y="80"/>
                </a:cubicBezTo>
                <a:moveTo>
                  <a:pt x="398" y="80"/>
                </a:moveTo>
                <a:cubicBezTo>
                  <a:pt x="398" y="80"/>
                  <a:pt x="398" y="80"/>
                  <a:pt x="398" y="80"/>
                </a:cubicBezTo>
                <a:cubicBezTo>
                  <a:pt x="398" y="80"/>
                  <a:pt x="398" y="80"/>
                  <a:pt x="398" y="80"/>
                </a:cubicBezTo>
                <a:moveTo>
                  <a:pt x="387" y="80"/>
                </a:moveTo>
                <a:cubicBezTo>
                  <a:pt x="387" y="80"/>
                  <a:pt x="387" y="80"/>
                  <a:pt x="387" y="80"/>
                </a:cubicBezTo>
                <a:cubicBezTo>
                  <a:pt x="387" y="80"/>
                  <a:pt x="387" y="80"/>
                  <a:pt x="387" y="80"/>
                </a:cubicBezTo>
                <a:moveTo>
                  <a:pt x="399" y="80"/>
                </a:moveTo>
                <a:cubicBezTo>
                  <a:pt x="399" y="80"/>
                  <a:pt x="399" y="80"/>
                  <a:pt x="398" y="80"/>
                </a:cubicBezTo>
                <a:cubicBezTo>
                  <a:pt x="399" y="80"/>
                  <a:pt x="399" y="80"/>
                  <a:pt x="399" y="80"/>
                </a:cubicBezTo>
                <a:moveTo>
                  <a:pt x="399" y="80"/>
                </a:moveTo>
                <a:cubicBezTo>
                  <a:pt x="399" y="80"/>
                  <a:pt x="399" y="80"/>
                  <a:pt x="399" y="80"/>
                </a:cubicBezTo>
                <a:cubicBezTo>
                  <a:pt x="399" y="80"/>
                  <a:pt x="399" y="80"/>
                  <a:pt x="399" y="80"/>
                </a:cubicBezTo>
                <a:moveTo>
                  <a:pt x="399" y="80"/>
                </a:moveTo>
                <a:cubicBezTo>
                  <a:pt x="399" y="80"/>
                  <a:pt x="399" y="80"/>
                  <a:pt x="399" y="80"/>
                </a:cubicBezTo>
                <a:cubicBezTo>
                  <a:pt x="399" y="80"/>
                  <a:pt x="399" y="80"/>
                  <a:pt x="399" y="80"/>
                </a:cubicBezTo>
                <a:moveTo>
                  <a:pt x="399" y="80"/>
                </a:moveTo>
                <a:cubicBezTo>
                  <a:pt x="399" y="80"/>
                  <a:pt x="399" y="80"/>
                  <a:pt x="399" y="80"/>
                </a:cubicBezTo>
                <a:cubicBezTo>
                  <a:pt x="399" y="80"/>
                  <a:pt x="399" y="80"/>
                  <a:pt x="399" y="80"/>
                </a:cubicBezTo>
                <a:moveTo>
                  <a:pt x="715" y="68"/>
                </a:moveTo>
                <a:cubicBezTo>
                  <a:pt x="715" y="68"/>
                  <a:pt x="715" y="68"/>
                  <a:pt x="715" y="68"/>
                </a:cubicBezTo>
                <a:cubicBezTo>
                  <a:pt x="715" y="68"/>
                  <a:pt x="715" y="68"/>
                  <a:pt x="715" y="68"/>
                </a:cubicBezTo>
                <a:moveTo>
                  <a:pt x="714" y="68"/>
                </a:moveTo>
                <a:cubicBezTo>
                  <a:pt x="714" y="68"/>
                  <a:pt x="715" y="68"/>
                  <a:pt x="715" y="68"/>
                </a:cubicBezTo>
                <a:cubicBezTo>
                  <a:pt x="715" y="68"/>
                  <a:pt x="714" y="68"/>
                  <a:pt x="714" y="68"/>
                </a:cubicBezTo>
                <a:moveTo>
                  <a:pt x="715" y="68"/>
                </a:moveTo>
                <a:cubicBezTo>
                  <a:pt x="715" y="68"/>
                  <a:pt x="715" y="68"/>
                  <a:pt x="715" y="68"/>
                </a:cubicBezTo>
                <a:cubicBezTo>
                  <a:pt x="715" y="68"/>
                  <a:pt x="715" y="68"/>
                  <a:pt x="715" y="68"/>
                </a:cubicBezTo>
                <a:moveTo>
                  <a:pt x="714" y="68"/>
                </a:moveTo>
                <a:cubicBezTo>
                  <a:pt x="714" y="68"/>
                  <a:pt x="714" y="68"/>
                  <a:pt x="714" y="68"/>
                </a:cubicBezTo>
                <a:cubicBezTo>
                  <a:pt x="714" y="68"/>
                  <a:pt x="714" y="68"/>
                  <a:pt x="714" y="68"/>
                </a:cubicBezTo>
                <a:moveTo>
                  <a:pt x="715" y="68"/>
                </a:moveTo>
                <a:cubicBezTo>
                  <a:pt x="715" y="68"/>
                  <a:pt x="715" y="68"/>
                  <a:pt x="715" y="68"/>
                </a:cubicBezTo>
                <a:cubicBezTo>
                  <a:pt x="715" y="68"/>
                  <a:pt x="715" y="68"/>
                  <a:pt x="715" y="68"/>
                </a:cubicBezTo>
                <a:moveTo>
                  <a:pt x="714" y="68"/>
                </a:moveTo>
                <a:cubicBezTo>
                  <a:pt x="714" y="68"/>
                  <a:pt x="714" y="68"/>
                  <a:pt x="714" y="68"/>
                </a:cubicBezTo>
                <a:cubicBezTo>
                  <a:pt x="714" y="68"/>
                  <a:pt x="714" y="68"/>
                  <a:pt x="714" y="68"/>
                </a:cubicBezTo>
                <a:moveTo>
                  <a:pt x="715" y="68"/>
                </a:moveTo>
                <a:cubicBezTo>
                  <a:pt x="715" y="68"/>
                  <a:pt x="715" y="68"/>
                  <a:pt x="715" y="68"/>
                </a:cubicBezTo>
                <a:cubicBezTo>
                  <a:pt x="715" y="68"/>
                  <a:pt x="715" y="68"/>
                  <a:pt x="715" y="68"/>
                </a:cubicBezTo>
                <a:moveTo>
                  <a:pt x="714" y="68"/>
                </a:moveTo>
                <a:cubicBezTo>
                  <a:pt x="714" y="68"/>
                  <a:pt x="714" y="68"/>
                  <a:pt x="714" y="68"/>
                </a:cubicBezTo>
                <a:cubicBezTo>
                  <a:pt x="714" y="68"/>
                  <a:pt x="714" y="68"/>
                  <a:pt x="714" y="68"/>
                </a:cubicBezTo>
                <a:moveTo>
                  <a:pt x="715" y="68"/>
                </a:moveTo>
                <a:cubicBezTo>
                  <a:pt x="715" y="68"/>
                  <a:pt x="715" y="68"/>
                  <a:pt x="715" y="68"/>
                </a:cubicBezTo>
                <a:cubicBezTo>
                  <a:pt x="715" y="68"/>
                  <a:pt x="715" y="68"/>
                  <a:pt x="715" y="68"/>
                </a:cubicBezTo>
                <a:moveTo>
                  <a:pt x="714" y="68"/>
                </a:moveTo>
                <a:cubicBezTo>
                  <a:pt x="714" y="68"/>
                  <a:pt x="714" y="68"/>
                  <a:pt x="714" y="68"/>
                </a:cubicBezTo>
                <a:cubicBezTo>
                  <a:pt x="714" y="68"/>
                  <a:pt x="714" y="68"/>
                  <a:pt x="714" y="68"/>
                </a:cubicBezTo>
                <a:moveTo>
                  <a:pt x="716" y="68"/>
                </a:moveTo>
                <a:cubicBezTo>
                  <a:pt x="716" y="68"/>
                  <a:pt x="715" y="68"/>
                  <a:pt x="715" y="68"/>
                </a:cubicBezTo>
                <a:cubicBezTo>
                  <a:pt x="715" y="68"/>
                  <a:pt x="716" y="68"/>
                  <a:pt x="716" y="68"/>
                </a:cubicBezTo>
                <a:moveTo>
                  <a:pt x="714" y="68"/>
                </a:moveTo>
                <a:cubicBezTo>
                  <a:pt x="714" y="68"/>
                  <a:pt x="714" y="68"/>
                  <a:pt x="714" y="68"/>
                </a:cubicBezTo>
                <a:cubicBezTo>
                  <a:pt x="714" y="68"/>
                  <a:pt x="714" y="68"/>
                  <a:pt x="714" y="68"/>
                </a:cubicBezTo>
                <a:moveTo>
                  <a:pt x="716" y="68"/>
                </a:moveTo>
                <a:cubicBezTo>
                  <a:pt x="716" y="68"/>
                  <a:pt x="716" y="68"/>
                  <a:pt x="716" y="68"/>
                </a:cubicBezTo>
                <a:cubicBezTo>
                  <a:pt x="716" y="68"/>
                  <a:pt x="716" y="68"/>
                  <a:pt x="716" y="68"/>
                </a:cubicBezTo>
                <a:moveTo>
                  <a:pt x="713" y="68"/>
                </a:moveTo>
                <a:cubicBezTo>
                  <a:pt x="713" y="68"/>
                  <a:pt x="713" y="68"/>
                  <a:pt x="713" y="68"/>
                </a:cubicBezTo>
                <a:cubicBezTo>
                  <a:pt x="713" y="68"/>
                  <a:pt x="713" y="68"/>
                  <a:pt x="713" y="68"/>
                </a:cubicBezTo>
                <a:moveTo>
                  <a:pt x="713" y="68"/>
                </a:moveTo>
                <a:cubicBezTo>
                  <a:pt x="713" y="68"/>
                  <a:pt x="713" y="68"/>
                  <a:pt x="713" y="68"/>
                </a:cubicBezTo>
                <a:cubicBezTo>
                  <a:pt x="713" y="68"/>
                  <a:pt x="713" y="68"/>
                  <a:pt x="713" y="68"/>
                </a:cubicBezTo>
                <a:moveTo>
                  <a:pt x="713" y="68"/>
                </a:moveTo>
                <a:cubicBezTo>
                  <a:pt x="713" y="68"/>
                  <a:pt x="713" y="68"/>
                  <a:pt x="713" y="68"/>
                </a:cubicBezTo>
                <a:cubicBezTo>
                  <a:pt x="713" y="68"/>
                  <a:pt x="713" y="68"/>
                  <a:pt x="713" y="68"/>
                </a:cubicBezTo>
                <a:moveTo>
                  <a:pt x="716" y="68"/>
                </a:moveTo>
                <a:cubicBezTo>
                  <a:pt x="716" y="68"/>
                  <a:pt x="716" y="68"/>
                  <a:pt x="716" y="68"/>
                </a:cubicBezTo>
                <a:cubicBezTo>
                  <a:pt x="716" y="68"/>
                  <a:pt x="716" y="68"/>
                  <a:pt x="716" y="68"/>
                </a:cubicBezTo>
                <a:moveTo>
                  <a:pt x="713" y="68"/>
                </a:moveTo>
                <a:cubicBezTo>
                  <a:pt x="713" y="68"/>
                  <a:pt x="713" y="68"/>
                  <a:pt x="713" y="68"/>
                </a:cubicBezTo>
                <a:cubicBezTo>
                  <a:pt x="713" y="68"/>
                  <a:pt x="713" y="68"/>
                  <a:pt x="713" y="68"/>
                </a:cubicBezTo>
                <a:moveTo>
                  <a:pt x="716" y="68"/>
                </a:moveTo>
                <a:cubicBezTo>
                  <a:pt x="716" y="68"/>
                  <a:pt x="716" y="68"/>
                  <a:pt x="716" y="68"/>
                </a:cubicBezTo>
                <a:cubicBezTo>
                  <a:pt x="716" y="68"/>
                  <a:pt x="716" y="68"/>
                  <a:pt x="716" y="68"/>
                </a:cubicBezTo>
                <a:moveTo>
                  <a:pt x="713" y="68"/>
                </a:moveTo>
                <a:cubicBezTo>
                  <a:pt x="713" y="68"/>
                  <a:pt x="713" y="68"/>
                  <a:pt x="713" y="68"/>
                </a:cubicBezTo>
                <a:cubicBezTo>
                  <a:pt x="713" y="68"/>
                  <a:pt x="713" y="68"/>
                  <a:pt x="713" y="68"/>
                </a:cubicBezTo>
                <a:moveTo>
                  <a:pt x="716" y="68"/>
                </a:moveTo>
                <a:cubicBezTo>
                  <a:pt x="716" y="68"/>
                  <a:pt x="716" y="68"/>
                  <a:pt x="716" y="68"/>
                </a:cubicBezTo>
                <a:cubicBezTo>
                  <a:pt x="716" y="68"/>
                  <a:pt x="716" y="68"/>
                  <a:pt x="716" y="68"/>
                </a:cubicBezTo>
                <a:moveTo>
                  <a:pt x="717" y="68"/>
                </a:moveTo>
                <a:cubicBezTo>
                  <a:pt x="717" y="68"/>
                  <a:pt x="717" y="68"/>
                  <a:pt x="716" y="68"/>
                </a:cubicBezTo>
                <a:cubicBezTo>
                  <a:pt x="717" y="68"/>
                  <a:pt x="717" y="68"/>
                  <a:pt x="717" y="68"/>
                </a:cubicBezTo>
                <a:moveTo>
                  <a:pt x="717" y="68"/>
                </a:moveTo>
                <a:cubicBezTo>
                  <a:pt x="717" y="68"/>
                  <a:pt x="717" y="68"/>
                  <a:pt x="717" y="68"/>
                </a:cubicBezTo>
                <a:cubicBezTo>
                  <a:pt x="717" y="68"/>
                  <a:pt x="717" y="68"/>
                  <a:pt x="717" y="68"/>
                </a:cubicBezTo>
                <a:moveTo>
                  <a:pt x="823" y="66"/>
                </a:moveTo>
                <a:cubicBezTo>
                  <a:pt x="823" y="66"/>
                  <a:pt x="823" y="66"/>
                  <a:pt x="823" y="66"/>
                </a:cubicBezTo>
                <a:cubicBezTo>
                  <a:pt x="823" y="66"/>
                  <a:pt x="823" y="66"/>
                  <a:pt x="823" y="66"/>
                </a:cubicBezTo>
                <a:moveTo>
                  <a:pt x="823" y="66"/>
                </a:moveTo>
                <a:cubicBezTo>
                  <a:pt x="823" y="66"/>
                  <a:pt x="823" y="66"/>
                  <a:pt x="823" y="66"/>
                </a:cubicBezTo>
                <a:cubicBezTo>
                  <a:pt x="823" y="66"/>
                  <a:pt x="823" y="66"/>
                  <a:pt x="823" y="66"/>
                </a:cubicBezTo>
                <a:moveTo>
                  <a:pt x="823" y="66"/>
                </a:moveTo>
                <a:cubicBezTo>
                  <a:pt x="823" y="66"/>
                  <a:pt x="823" y="66"/>
                  <a:pt x="823" y="66"/>
                </a:cubicBezTo>
                <a:cubicBezTo>
                  <a:pt x="823" y="66"/>
                  <a:pt x="823" y="66"/>
                  <a:pt x="823" y="66"/>
                </a:cubicBezTo>
                <a:moveTo>
                  <a:pt x="823" y="66"/>
                </a:moveTo>
                <a:cubicBezTo>
                  <a:pt x="823" y="66"/>
                  <a:pt x="823" y="66"/>
                  <a:pt x="823" y="66"/>
                </a:cubicBezTo>
                <a:cubicBezTo>
                  <a:pt x="823" y="66"/>
                  <a:pt x="823" y="66"/>
                  <a:pt x="823" y="66"/>
                </a:cubicBezTo>
                <a:moveTo>
                  <a:pt x="822" y="66"/>
                </a:moveTo>
                <a:cubicBezTo>
                  <a:pt x="822" y="66"/>
                  <a:pt x="822" y="66"/>
                  <a:pt x="822" y="66"/>
                </a:cubicBezTo>
                <a:cubicBezTo>
                  <a:pt x="822" y="66"/>
                  <a:pt x="822" y="66"/>
                  <a:pt x="822" y="66"/>
                </a:cubicBezTo>
                <a:moveTo>
                  <a:pt x="823" y="66"/>
                </a:moveTo>
                <a:cubicBezTo>
                  <a:pt x="823" y="66"/>
                  <a:pt x="823" y="66"/>
                  <a:pt x="823" y="66"/>
                </a:cubicBezTo>
                <a:cubicBezTo>
                  <a:pt x="823" y="66"/>
                  <a:pt x="823" y="66"/>
                  <a:pt x="823" y="66"/>
                </a:cubicBezTo>
                <a:moveTo>
                  <a:pt x="822" y="66"/>
                </a:moveTo>
                <a:cubicBezTo>
                  <a:pt x="822" y="66"/>
                  <a:pt x="822" y="66"/>
                  <a:pt x="822" y="66"/>
                </a:cubicBezTo>
                <a:cubicBezTo>
                  <a:pt x="822" y="66"/>
                  <a:pt x="822" y="66"/>
                  <a:pt x="822" y="66"/>
                </a:cubicBezTo>
                <a:moveTo>
                  <a:pt x="823" y="66"/>
                </a:moveTo>
                <a:cubicBezTo>
                  <a:pt x="823" y="66"/>
                  <a:pt x="823" y="66"/>
                  <a:pt x="823" y="66"/>
                </a:cubicBezTo>
                <a:cubicBezTo>
                  <a:pt x="823" y="66"/>
                  <a:pt x="823" y="66"/>
                  <a:pt x="823" y="66"/>
                </a:cubicBezTo>
                <a:moveTo>
                  <a:pt x="822" y="66"/>
                </a:moveTo>
                <a:cubicBezTo>
                  <a:pt x="822" y="66"/>
                  <a:pt x="822" y="66"/>
                  <a:pt x="822" y="66"/>
                </a:cubicBezTo>
                <a:cubicBezTo>
                  <a:pt x="822" y="66"/>
                  <a:pt x="822" y="66"/>
                  <a:pt x="822" y="66"/>
                </a:cubicBezTo>
                <a:moveTo>
                  <a:pt x="823" y="66"/>
                </a:moveTo>
                <a:cubicBezTo>
                  <a:pt x="823" y="66"/>
                  <a:pt x="823" y="66"/>
                  <a:pt x="823" y="66"/>
                </a:cubicBezTo>
                <a:cubicBezTo>
                  <a:pt x="823" y="66"/>
                  <a:pt x="823" y="66"/>
                  <a:pt x="823" y="66"/>
                </a:cubicBezTo>
                <a:moveTo>
                  <a:pt x="822" y="66"/>
                </a:moveTo>
                <a:cubicBezTo>
                  <a:pt x="822" y="66"/>
                  <a:pt x="822" y="66"/>
                  <a:pt x="822" y="66"/>
                </a:cubicBezTo>
                <a:cubicBezTo>
                  <a:pt x="822" y="66"/>
                  <a:pt x="822" y="66"/>
                  <a:pt x="822" y="66"/>
                </a:cubicBezTo>
                <a:moveTo>
                  <a:pt x="823" y="66"/>
                </a:moveTo>
                <a:cubicBezTo>
                  <a:pt x="823" y="66"/>
                  <a:pt x="823" y="66"/>
                  <a:pt x="823" y="66"/>
                </a:cubicBezTo>
                <a:cubicBezTo>
                  <a:pt x="823" y="66"/>
                  <a:pt x="823" y="66"/>
                  <a:pt x="823" y="66"/>
                </a:cubicBezTo>
                <a:moveTo>
                  <a:pt x="822" y="66"/>
                </a:moveTo>
                <a:cubicBezTo>
                  <a:pt x="822" y="66"/>
                  <a:pt x="822" y="66"/>
                  <a:pt x="822" y="66"/>
                </a:cubicBezTo>
                <a:cubicBezTo>
                  <a:pt x="822" y="66"/>
                  <a:pt x="822" y="66"/>
                  <a:pt x="822" y="66"/>
                </a:cubicBezTo>
                <a:moveTo>
                  <a:pt x="824" y="66"/>
                </a:moveTo>
                <a:cubicBezTo>
                  <a:pt x="824" y="66"/>
                  <a:pt x="824" y="66"/>
                  <a:pt x="824" y="66"/>
                </a:cubicBezTo>
                <a:cubicBezTo>
                  <a:pt x="824" y="66"/>
                  <a:pt x="824" y="66"/>
                  <a:pt x="824" y="66"/>
                </a:cubicBezTo>
                <a:moveTo>
                  <a:pt x="968" y="57"/>
                </a:moveTo>
                <a:cubicBezTo>
                  <a:pt x="969" y="57"/>
                  <a:pt x="969" y="57"/>
                  <a:pt x="969" y="57"/>
                </a:cubicBezTo>
                <a:cubicBezTo>
                  <a:pt x="969" y="57"/>
                  <a:pt x="969" y="57"/>
                  <a:pt x="968" y="57"/>
                </a:cubicBezTo>
                <a:moveTo>
                  <a:pt x="968" y="57"/>
                </a:moveTo>
                <a:cubicBezTo>
                  <a:pt x="968" y="57"/>
                  <a:pt x="968" y="57"/>
                  <a:pt x="968" y="57"/>
                </a:cubicBezTo>
                <a:cubicBezTo>
                  <a:pt x="968" y="57"/>
                  <a:pt x="968" y="57"/>
                  <a:pt x="968" y="57"/>
                </a:cubicBezTo>
                <a:moveTo>
                  <a:pt x="968" y="57"/>
                </a:moveTo>
                <a:cubicBezTo>
                  <a:pt x="968" y="57"/>
                  <a:pt x="968" y="57"/>
                  <a:pt x="968" y="57"/>
                </a:cubicBezTo>
                <a:cubicBezTo>
                  <a:pt x="968" y="57"/>
                  <a:pt x="968" y="57"/>
                  <a:pt x="968" y="57"/>
                </a:cubicBezTo>
                <a:moveTo>
                  <a:pt x="968" y="57"/>
                </a:moveTo>
                <a:cubicBezTo>
                  <a:pt x="968" y="57"/>
                  <a:pt x="968" y="57"/>
                  <a:pt x="968" y="57"/>
                </a:cubicBezTo>
                <a:cubicBezTo>
                  <a:pt x="968" y="57"/>
                  <a:pt x="968" y="57"/>
                  <a:pt x="968" y="57"/>
                </a:cubicBezTo>
                <a:moveTo>
                  <a:pt x="968" y="57"/>
                </a:moveTo>
                <a:cubicBezTo>
                  <a:pt x="968" y="57"/>
                  <a:pt x="968" y="57"/>
                  <a:pt x="968" y="57"/>
                </a:cubicBezTo>
                <a:cubicBezTo>
                  <a:pt x="968" y="57"/>
                  <a:pt x="968" y="57"/>
                  <a:pt x="968" y="57"/>
                </a:cubicBezTo>
                <a:moveTo>
                  <a:pt x="968" y="57"/>
                </a:moveTo>
                <a:cubicBezTo>
                  <a:pt x="968" y="57"/>
                  <a:pt x="968" y="57"/>
                  <a:pt x="968" y="57"/>
                </a:cubicBezTo>
                <a:cubicBezTo>
                  <a:pt x="968" y="57"/>
                  <a:pt x="968" y="57"/>
                  <a:pt x="968" y="57"/>
                </a:cubicBezTo>
                <a:moveTo>
                  <a:pt x="968" y="57"/>
                </a:moveTo>
                <a:cubicBezTo>
                  <a:pt x="968" y="57"/>
                  <a:pt x="968" y="57"/>
                  <a:pt x="968" y="57"/>
                </a:cubicBezTo>
                <a:cubicBezTo>
                  <a:pt x="968" y="57"/>
                  <a:pt x="968" y="57"/>
                  <a:pt x="968" y="57"/>
                </a:cubicBezTo>
                <a:moveTo>
                  <a:pt x="967" y="57"/>
                </a:moveTo>
                <a:cubicBezTo>
                  <a:pt x="967" y="57"/>
                  <a:pt x="967" y="57"/>
                  <a:pt x="968" y="57"/>
                </a:cubicBezTo>
                <a:cubicBezTo>
                  <a:pt x="967" y="57"/>
                  <a:pt x="967" y="57"/>
                  <a:pt x="967" y="57"/>
                </a:cubicBezTo>
                <a:moveTo>
                  <a:pt x="967" y="57"/>
                </a:moveTo>
                <a:cubicBezTo>
                  <a:pt x="967" y="57"/>
                  <a:pt x="967" y="57"/>
                  <a:pt x="967" y="57"/>
                </a:cubicBezTo>
                <a:cubicBezTo>
                  <a:pt x="967" y="57"/>
                  <a:pt x="967" y="57"/>
                  <a:pt x="967" y="57"/>
                </a:cubicBezTo>
                <a:moveTo>
                  <a:pt x="967" y="57"/>
                </a:moveTo>
                <a:cubicBezTo>
                  <a:pt x="967" y="57"/>
                  <a:pt x="967" y="57"/>
                  <a:pt x="967" y="57"/>
                </a:cubicBezTo>
                <a:cubicBezTo>
                  <a:pt x="967" y="57"/>
                  <a:pt x="967" y="57"/>
                  <a:pt x="967" y="57"/>
                </a:cubicBezTo>
                <a:moveTo>
                  <a:pt x="967" y="57"/>
                </a:moveTo>
                <a:cubicBezTo>
                  <a:pt x="967" y="57"/>
                  <a:pt x="967" y="57"/>
                  <a:pt x="967" y="57"/>
                </a:cubicBezTo>
                <a:cubicBezTo>
                  <a:pt x="967" y="57"/>
                  <a:pt x="967" y="57"/>
                  <a:pt x="967" y="57"/>
                </a:cubicBezTo>
                <a:moveTo>
                  <a:pt x="967" y="57"/>
                </a:moveTo>
                <a:cubicBezTo>
                  <a:pt x="967" y="57"/>
                  <a:pt x="967" y="57"/>
                  <a:pt x="967" y="57"/>
                </a:cubicBezTo>
                <a:cubicBezTo>
                  <a:pt x="967" y="57"/>
                  <a:pt x="967" y="57"/>
                  <a:pt x="967" y="57"/>
                </a:cubicBezTo>
                <a:moveTo>
                  <a:pt x="967" y="57"/>
                </a:moveTo>
                <a:cubicBezTo>
                  <a:pt x="967" y="57"/>
                  <a:pt x="967" y="57"/>
                  <a:pt x="967" y="57"/>
                </a:cubicBezTo>
                <a:cubicBezTo>
                  <a:pt x="967" y="57"/>
                  <a:pt x="967" y="57"/>
                  <a:pt x="967" y="57"/>
                </a:cubicBezTo>
                <a:moveTo>
                  <a:pt x="967" y="57"/>
                </a:moveTo>
                <a:cubicBezTo>
                  <a:pt x="967" y="57"/>
                  <a:pt x="967" y="57"/>
                  <a:pt x="967" y="57"/>
                </a:cubicBezTo>
                <a:cubicBezTo>
                  <a:pt x="967" y="57"/>
                  <a:pt x="967" y="57"/>
                  <a:pt x="967" y="57"/>
                </a:cubicBezTo>
                <a:moveTo>
                  <a:pt x="966" y="57"/>
                </a:moveTo>
                <a:cubicBezTo>
                  <a:pt x="966" y="57"/>
                  <a:pt x="966" y="57"/>
                  <a:pt x="966" y="57"/>
                </a:cubicBezTo>
                <a:cubicBezTo>
                  <a:pt x="966" y="57"/>
                  <a:pt x="966" y="57"/>
                  <a:pt x="966" y="57"/>
                </a:cubicBezTo>
                <a:moveTo>
                  <a:pt x="966" y="57"/>
                </a:moveTo>
                <a:cubicBezTo>
                  <a:pt x="966" y="57"/>
                  <a:pt x="966" y="57"/>
                  <a:pt x="966" y="57"/>
                </a:cubicBezTo>
                <a:cubicBezTo>
                  <a:pt x="966" y="57"/>
                  <a:pt x="966" y="57"/>
                  <a:pt x="966" y="57"/>
                </a:cubicBezTo>
                <a:moveTo>
                  <a:pt x="966" y="57"/>
                </a:moveTo>
                <a:cubicBezTo>
                  <a:pt x="966" y="57"/>
                  <a:pt x="966" y="57"/>
                  <a:pt x="966" y="57"/>
                </a:cubicBezTo>
                <a:cubicBezTo>
                  <a:pt x="966" y="57"/>
                  <a:pt x="966" y="57"/>
                  <a:pt x="966" y="57"/>
                </a:cubicBezTo>
                <a:moveTo>
                  <a:pt x="966" y="57"/>
                </a:moveTo>
                <a:cubicBezTo>
                  <a:pt x="966" y="57"/>
                  <a:pt x="966" y="57"/>
                  <a:pt x="966" y="57"/>
                </a:cubicBezTo>
                <a:cubicBezTo>
                  <a:pt x="966" y="57"/>
                  <a:pt x="966" y="57"/>
                  <a:pt x="966" y="57"/>
                </a:cubicBezTo>
                <a:moveTo>
                  <a:pt x="966" y="57"/>
                </a:moveTo>
                <a:cubicBezTo>
                  <a:pt x="966" y="57"/>
                  <a:pt x="966" y="57"/>
                  <a:pt x="966" y="57"/>
                </a:cubicBezTo>
                <a:cubicBezTo>
                  <a:pt x="966" y="57"/>
                  <a:pt x="966" y="57"/>
                  <a:pt x="966" y="57"/>
                </a:cubicBezTo>
                <a:moveTo>
                  <a:pt x="966" y="57"/>
                </a:moveTo>
                <a:cubicBezTo>
                  <a:pt x="966" y="57"/>
                  <a:pt x="966" y="57"/>
                  <a:pt x="966" y="57"/>
                </a:cubicBezTo>
                <a:cubicBezTo>
                  <a:pt x="966" y="57"/>
                  <a:pt x="966" y="57"/>
                  <a:pt x="966" y="57"/>
                </a:cubicBezTo>
                <a:moveTo>
                  <a:pt x="966" y="57"/>
                </a:moveTo>
                <a:cubicBezTo>
                  <a:pt x="966" y="57"/>
                  <a:pt x="966" y="57"/>
                  <a:pt x="966" y="57"/>
                </a:cubicBezTo>
                <a:cubicBezTo>
                  <a:pt x="966" y="57"/>
                  <a:pt x="966" y="57"/>
                  <a:pt x="966" y="57"/>
                </a:cubicBezTo>
                <a:moveTo>
                  <a:pt x="965" y="57"/>
                </a:moveTo>
                <a:cubicBezTo>
                  <a:pt x="965" y="57"/>
                  <a:pt x="965" y="57"/>
                  <a:pt x="965" y="57"/>
                </a:cubicBezTo>
                <a:cubicBezTo>
                  <a:pt x="965" y="57"/>
                  <a:pt x="965" y="57"/>
                  <a:pt x="965" y="57"/>
                </a:cubicBezTo>
                <a:moveTo>
                  <a:pt x="965" y="57"/>
                </a:moveTo>
                <a:cubicBezTo>
                  <a:pt x="965" y="57"/>
                  <a:pt x="965" y="57"/>
                  <a:pt x="965" y="57"/>
                </a:cubicBezTo>
                <a:cubicBezTo>
                  <a:pt x="965" y="57"/>
                  <a:pt x="965" y="57"/>
                  <a:pt x="965" y="57"/>
                </a:cubicBezTo>
                <a:moveTo>
                  <a:pt x="965" y="57"/>
                </a:moveTo>
                <a:cubicBezTo>
                  <a:pt x="965" y="57"/>
                  <a:pt x="965" y="57"/>
                  <a:pt x="965" y="57"/>
                </a:cubicBezTo>
                <a:cubicBezTo>
                  <a:pt x="965" y="57"/>
                  <a:pt x="965" y="57"/>
                  <a:pt x="965" y="57"/>
                </a:cubicBezTo>
                <a:moveTo>
                  <a:pt x="964" y="57"/>
                </a:moveTo>
                <a:cubicBezTo>
                  <a:pt x="964" y="57"/>
                  <a:pt x="964" y="57"/>
                  <a:pt x="964" y="57"/>
                </a:cubicBezTo>
                <a:cubicBezTo>
                  <a:pt x="964" y="57"/>
                  <a:pt x="964" y="57"/>
                  <a:pt x="964" y="57"/>
                </a:cubicBezTo>
                <a:moveTo>
                  <a:pt x="93" y="53"/>
                </a:moveTo>
                <a:cubicBezTo>
                  <a:pt x="93" y="53"/>
                  <a:pt x="93" y="53"/>
                  <a:pt x="93" y="53"/>
                </a:cubicBezTo>
                <a:cubicBezTo>
                  <a:pt x="93" y="53"/>
                  <a:pt x="93" y="53"/>
                  <a:pt x="93" y="53"/>
                </a:cubicBezTo>
                <a:moveTo>
                  <a:pt x="93" y="53"/>
                </a:moveTo>
                <a:cubicBezTo>
                  <a:pt x="93" y="53"/>
                  <a:pt x="93" y="53"/>
                  <a:pt x="93" y="53"/>
                </a:cubicBezTo>
                <a:cubicBezTo>
                  <a:pt x="93" y="53"/>
                  <a:pt x="93" y="53"/>
                  <a:pt x="93" y="53"/>
                </a:cubicBezTo>
                <a:moveTo>
                  <a:pt x="92" y="53"/>
                </a:moveTo>
                <a:cubicBezTo>
                  <a:pt x="93" y="53"/>
                  <a:pt x="93" y="53"/>
                  <a:pt x="93" y="53"/>
                </a:cubicBezTo>
                <a:cubicBezTo>
                  <a:pt x="93" y="53"/>
                  <a:pt x="93" y="53"/>
                  <a:pt x="92" y="53"/>
                </a:cubicBezTo>
                <a:moveTo>
                  <a:pt x="93" y="53"/>
                </a:moveTo>
                <a:cubicBezTo>
                  <a:pt x="93" y="53"/>
                  <a:pt x="93" y="53"/>
                  <a:pt x="93" y="53"/>
                </a:cubicBezTo>
                <a:cubicBezTo>
                  <a:pt x="93" y="53"/>
                  <a:pt x="93" y="53"/>
                  <a:pt x="93" y="53"/>
                </a:cubicBezTo>
                <a:moveTo>
                  <a:pt x="93" y="53"/>
                </a:moveTo>
                <a:cubicBezTo>
                  <a:pt x="93" y="53"/>
                  <a:pt x="93" y="53"/>
                  <a:pt x="93" y="53"/>
                </a:cubicBezTo>
                <a:cubicBezTo>
                  <a:pt x="93" y="53"/>
                  <a:pt x="93" y="53"/>
                  <a:pt x="93" y="53"/>
                </a:cubicBezTo>
                <a:moveTo>
                  <a:pt x="92" y="53"/>
                </a:moveTo>
                <a:cubicBezTo>
                  <a:pt x="92" y="53"/>
                  <a:pt x="92" y="53"/>
                  <a:pt x="92" y="53"/>
                </a:cubicBezTo>
                <a:cubicBezTo>
                  <a:pt x="92" y="53"/>
                  <a:pt x="92" y="53"/>
                  <a:pt x="92" y="53"/>
                </a:cubicBezTo>
                <a:moveTo>
                  <a:pt x="93" y="53"/>
                </a:moveTo>
                <a:cubicBezTo>
                  <a:pt x="93" y="53"/>
                  <a:pt x="93" y="53"/>
                  <a:pt x="93" y="53"/>
                </a:cubicBezTo>
                <a:cubicBezTo>
                  <a:pt x="93" y="53"/>
                  <a:pt x="93" y="53"/>
                  <a:pt x="93" y="53"/>
                </a:cubicBezTo>
                <a:moveTo>
                  <a:pt x="92" y="53"/>
                </a:moveTo>
                <a:cubicBezTo>
                  <a:pt x="92" y="53"/>
                  <a:pt x="92" y="53"/>
                  <a:pt x="92" y="53"/>
                </a:cubicBezTo>
                <a:cubicBezTo>
                  <a:pt x="92" y="53"/>
                  <a:pt x="92" y="53"/>
                  <a:pt x="92" y="53"/>
                </a:cubicBezTo>
                <a:moveTo>
                  <a:pt x="94" y="53"/>
                </a:moveTo>
                <a:cubicBezTo>
                  <a:pt x="94" y="53"/>
                  <a:pt x="94" y="53"/>
                  <a:pt x="93" y="53"/>
                </a:cubicBezTo>
                <a:cubicBezTo>
                  <a:pt x="94" y="53"/>
                  <a:pt x="94" y="53"/>
                  <a:pt x="94" y="53"/>
                </a:cubicBezTo>
                <a:moveTo>
                  <a:pt x="92" y="53"/>
                </a:moveTo>
                <a:cubicBezTo>
                  <a:pt x="92" y="53"/>
                  <a:pt x="92" y="53"/>
                  <a:pt x="92" y="53"/>
                </a:cubicBezTo>
                <a:cubicBezTo>
                  <a:pt x="92" y="53"/>
                  <a:pt x="92" y="53"/>
                  <a:pt x="92" y="53"/>
                </a:cubicBezTo>
                <a:moveTo>
                  <a:pt x="94" y="53"/>
                </a:moveTo>
                <a:cubicBezTo>
                  <a:pt x="94" y="53"/>
                  <a:pt x="94" y="53"/>
                  <a:pt x="94" y="53"/>
                </a:cubicBezTo>
                <a:cubicBezTo>
                  <a:pt x="94" y="53"/>
                  <a:pt x="94" y="53"/>
                  <a:pt x="94" y="53"/>
                </a:cubicBezTo>
                <a:moveTo>
                  <a:pt x="92" y="53"/>
                </a:moveTo>
                <a:cubicBezTo>
                  <a:pt x="92" y="53"/>
                  <a:pt x="92" y="53"/>
                  <a:pt x="92" y="53"/>
                </a:cubicBezTo>
                <a:cubicBezTo>
                  <a:pt x="92" y="53"/>
                  <a:pt x="92" y="53"/>
                  <a:pt x="92" y="53"/>
                </a:cubicBezTo>
                <a:moveTo>
                  <a:pt x="94" y="53"/>
                </a:moveTo>
                <a:cubicBezTo>
                  <a:pt x="94" y="53"/>
                  <a:pt x="94" y="53"/>
                  <a:pt x="94" y="53"/>
                </a:cubicBezTo>
                <a:cubicBezTo>
                  <a:pt x="94" y="53"/>
                  <a:pt x="94" y="53"/>
                  <a:pt x="94" y="53"/>
                </a:cubicBezTo>
                <a:moveTo>
                  <a:pt x="92" y="53"/>
                </a:moveTo>
                <a:cubicBezTo>
                  <a:pt x="92" y="53"/>
                  <a:pt x="92" y="53"/>
                  <a:pt x="92" y="53"/>
                </a:cubicBezTo>
                <a:cubicBezTo>
                  <a:pt x="92" y="53"/>
                  <a:pt x="92" y="53"/>
                  <a:pt x="92" y="53"/>
                </a:cubicBezTo>
                <a:moveTo>
                  <a:pt x="94" y="53"/>
                </a:moveTo>
                <a:cubicBezTo>
                  <a:pt x="94" y="53"/>
                  <a:pt x="94" y="53"/>
                  <a:pt x="94" y="53"/>
                </a:cubicBezTo>
                <a:cubicBezTo>
                  <a:pt x="94" y="53"/>
                  <a:pt x="94" y="53"/>
                  <a:pt x="94" y="53"/>
                </a:cubicBezTo>
                <a:moveTo>
                  <a:pt x="91" y="53"/>
                </a:moveTo>
                <a:cubicBezTo>
                  <a:pt x="92" y="53"/>
                  <a:pt x="92" y="53"/>
                  <a:pt x="92" y="53"/>
                </a:cubicBezTo>
                <a:cubicBezTo>
                  <a:pt x="92" y="53"/>
                  <a:pt x="92" y="53"/>
                  <a:pt x="91" y="53"/>
                </a:cubicBezTo>
                <a:moveTo>
                  <a:pt x="94" y="53"/>
                </a:moveTo>
                <a:cubicBezTo>
                  <a:pt x="94" y="53"/>
                  <a:pt x="94" y="53"/>
                  <a:pt x="94" y="53"/>
                </a:cubicBezTo>
                <a:cubicBezTo>
                  <a:pt x="94" y="53"/>
                  <a:pt x="94" y="53"/>
                  <a:pt x="94" y="53"/>
                </a:cubicBezTo>
                <a:moveTo>
                  <a:pt x="91" y="53"/>
                </a:moveTo>
                <a:cubicBezTo>
                  <a:pt x="91" y="53"/>
                  <a:pt x="91" y="53"/>
                  <a:pt x="91" y="53"/>
                </a:cubicBezTo>
                <a:cubicBezTo>
                  <a:pt x="91" y="53"/>
                  <a:pt x="91" y="53"/>
                  <a:pt x="91" y="53"/>
                </a:cubicBezTo>
                <a:moveTo>
                  <a:pt x="91" y="53"/>
                </a:moveTo>
                <a:cubicBezTo>
                  <a:pt x="91" y="53"/>
                  <a:pt x="91" y="53"/>
                  <a:pt x="91" y="53"/>
                </a:cubicBezTo>
                <a:cubicBezTo>
                  <a:pt x="91" y="53"/>
                  <a:pt x="91" y="53"/>
                  <a:pt x="91" y="53"/>
                </a:cubicBezTo>
                <a:moveTo>
                  <a:pt x="91" y="53"/>
                </a:moveTo>
                <a:cubicBezTo>
                  <a:pt x="91" y="53"/>
                  <a:pt x="91" y="53"/>
                  <a:pt x="91" y="53"/>
                </a:cubicBezTo>
                <a:cubicBezTo>
                  <a:pt x="91" y="53"/>
                  <a:pt x="91" y="53"/>
                  <a:pt x="91" y="53"/>
                </a:cubicBezTo>
                <a:moveTo>
                  <a:pt x="91" y="53"/>
                </a:moveTo>
                <a:cubicBezTo>
                  <a:pt x="91" y="53"/>
                  <a:pt x="91" y="53"/>
                  <a:pt x="91" y="53"/>
                </a:cubicBezTo>
                <a:cubicBezTo>
                  <a:pt x="91" y="53"/>
                  <a:pt x="91" y="53"/>
                  <a:pt x="91" y="53"/>
                </a:cubicBezTo>
                <a:moveTo>
                  <a:pt x="91" y="53"/>
                </a:moveTo>
                <a:cubicBezTo>
                  <a:pt x="91" y="53"/>
                  <a:pt x="91" y="53"/>
                  <a:pt x="91" y="53"/>
                </a:cubicBezTo>
                <a:cubicBezTo>
                  <a:pt x="91" y="53"/>
                  <a:pt x="91" y="53"/>
                  <a:pt x="91" y="53"/>
                </a:cubicBezTo>
                <a:moveTo>
                  <a:pt x="91" y="53"/>
                </a:moveTo>
                <a:cubicBezTo>
                  <a:pt x="91" y="53"/>
                  <a:pt x="91" y="53"/>
                  <a:pt x="91" y="53"/>
                </a:cubicBezTo>
                <a:cubicBezTo>
                  <a:pt x="91" y="53"/>
                  <a:pt x="91" y="53"/>
                  <a:pt x="91" y="53"/>
                </a:cubicBezTo>
                <a:moveTo>
                  <a:pt x="91" y="53"/>
                </a:moveTo>
                <a:cubicBezTo>
                  <a:pt x="91" y="53"/>
                  <a:pt x="91" y="53"/>
                  <a:pt x="91" y="53"/>
                </a:cubicBezTo>
                <a:cubicBezTo>
                  <a:pt x="91" y="53"/>
                  <a:pt x="91" y="53"/>
                  <a:pt x="91" y="53"/>
                </a:cubicBezTo>
                <a:moveTo>
                  <a:pt x="90" y="53"/>
                </a:moveTo>
                <a:cubicBezTo>
                  <a:pt x="90" y="53"/>
                  <a:pt x="90" y="53"/>
                  <a:pt x="90" y="53"/>
                </a:cubicBezTo>
                <a:cubicBezTo>
                  <a:pt x="90" y="53"/>
                  <a:pt x="90" y="53"/>
                  <a:pt x="90" y="53"/>
                </a:cubicBezTo>
                <a:moveTo>
                  <a:pt x="90" y="53"/>
                </a:moveTo>
                <a:cubicBezTo>
                  <a:pt x="90" y="53"/>
                  <a:pt x="90" y="53"/>
                  <a:pt x="90" y="53"/>
                </a:cubicBezTo>
                <a:cubicBezTo>
                  <a:pt x="90" y="53"/>
                  <a:pt x="90" y="53"/>
                  <a:pt x="90" y="53"/>
                </a:cubicBezTo>
                <a:moveTo>
                  <a:pt x="90" y="53"/>
                </a:moveTo>
                <a:cubicBezTo>
                  <a:pt x="90" y="53"/>
                  <a:pt x="90" y="53"/>
                  <a:pt x="90" y="53"/>
                </a:cubicBezTo>
                <a:cubicBezTo>
                  <a:pt x="90" y="53"/>
                  <a:pt x="90" y="53"/>
                  <a:pt x="90" y="53"/>
                </a:cubicBezTo>
                <a:moveTo>
                  <a:pt x="90" y="53"/>
                </a:moveTo>
                <a:cubicBezTo>
                  <a:pt x="90" y="53"/>
                  <a:pt x="90" y="53"/>
                  <a:pt x="90" y="53"/>
                </a:cubicBezTo>
                <a:cubicBezTo>
                  <a:pt x="90" y="53"/>
                  <a:pt x="90" y="53"/>
                  <a:pt x="90" y="53"/>
                </a:cubicBezTo>
                <a:moveTo>
                  <a:pt x="90" y="53"/>
                </a:moveTo>
                <a:cubicBezTo>
                  <a:pt x="90" y="53"/>
                  <a:pt x="90" y="53"/>
                  <a:pt x="90" y="53"/>
                </a:cubicBezTo>
                <a:cubicBezTo>
                  <a:pt x="90" y="53"/>
                  <a:pt x="90" y="53"/>
                  <a:pt x="90" y="53"/>
                </a:cubicBezTo>
                <a:moveTo>
                  <a:pt x="90" y="53"/>
                </a:moveTo>
                <a:cubicBezTo>
                  <a:pt x="90" y="53"/>
                  <a:pt x="90" y="53"/>
                  <a:pt x="90" y="53"/>
                </a:cubicBezTo>
                <a:cubicBezTo>
                  <a:pt x="90" y="53"/>
                  <a:pt x="90" y="53"/>
                  <a:pt x="90" y="53"/>
                </a:cubicBezTo>
                <a:moveTo>
                  <a:pt x="90" y="53"/>
                </a:moveTo>
                <a:cubicBezTo>
                  <a:pt x="90" y="53"/>
                  <a:pt x="90" y="53"/>
                  <a:pt x="90" y="53"/>
                </a:cubicBezTo>
                <a:cubicBezTo>
                  <a:pt x="90" y="53"/>
                  <a:pt x="90" y="53"/>
                  <a:pt x="90" y="53"/>
                </a:cubicBezTo>
                <a:moveTo>
                  <a:pt x="89" y="53"/>
                </a:moveTo>
                <a:cubicBezTo>
                  <a:pt x="89" y="53"/>
                  <a:pt x="89" y="53"/>
                  <a:pt x="89" y="53"/>
                </a:cubicBezTo>
                <a:cubicBezTo>
                  <a:pt x="89" y="53"/>
                  <a:pt x="89" y="53"/>
                  <a:pt x="89" y="53"/>
                </a:cubicBezTo>
                <a:moveTo>
                  <a:pt x="89" y="53"/>
                </a:moveTo>
                <a:cubicBezTo>
                  <a:pt x="89" y="53"/>
                  <a:pt x="89" y="53"/>
                  <a:pt x="89" y="53"/>
                </a:cubicBezTo>
                <a:cubicBezTo>
                  <a:pt x="89" y="53"/>
                  <a:pt x="89" y="53"/>
                  <a:pt x="89" y="53"/>
                </a:cubicBezTo>
                <a:moveTo>
                  <a:pt x="89" y="53"/>
                </a:moveTo>
                <a:cubicBezTo>
                  <a:pt x="89" y="53"/>
                  <a:pt x="89" y="53"/>
                  <a:pt x="89" y="53"/>
                </a:cubicBezTo>
                <a:cubicBezTo>
                  <a:pt x="89" y="53"/>
                  <a:pt x="89" y="53"/>
                  <a:pt x="89" y="53"/>
                </a:cubicBezTo>
                <a:moveTo>
                  <a:pt x="89" y="53"/>
                </a:moveTo>
                <a:cubicBezTo>
                  <a:pt x="89" y="53"/>
                  <a:pt x="89" y="53"/>
                  <a:pt x="89" y="53"/>
                </a:cubicBezTo>
                <a:cubicBezTo>
                  <a:pt x="89" y="53"/>
                  <a:pt x="89" y="53"/>
                  <a:pt x="89" y="53"/>
                </a:cubicBezTo>
                <a:moveTo>
                  <a:pt x="89" y="53"/>
                </a:moveTo>
                <a:cubicBezTo>
                  <a:pt x="89" y="53"/>
                  <a:pt x="89" y="53"/>
                  <a:pt x="89" y="53"/>
                </a:cubicBezTo>
                <a:cubicBezTo>
                  <a:pt x="89" y="53"/>
                  <a:pt x="89" y="53"/>
                  <a:pt x="89" y="53"/>
                </a:cubicBezTo>
                <a:moveTo>
                  <a:pt x="89" y="53"/>
                </a:moveTo>
                <a:cubicBezTo>
                  <a:pt x="89" y="53"/>
                  <a:pt x="89" y="53"/>
                  <a:pt x="89" y="53"/>
                </a:cubicBezTo>
                <a:cubicBezTo>
                  <a:pt x="89" y="53"/>
                  <a:pt x="89" y="53"/>
                  <a:pt x="89" y="53"/>
                </a:cubicBezTo>
                <a:moveTo>
                  <a:pt x="89" y="53"/>
                </a:moveTo>
                <a:cubicBezTo>
                  <a:pt x="89" y="53"/>
                  <a:pt x="89" y="53"/>
                  <a:pt x="89" y="53"/>
                </a:cubicBezTo>
                <a:cubicBezTo>
                  <a:pt x="89" y="53"/>
                  <a:pt x="89" y="53"/>
                  <a:pt x="89" y="53"/>
                </a:cubicBezTo>
                <a:moveTo>
                  <a:pt x="88" y="53"/>
                </a:moveTo>
                <a:cubicBezTo>
                  <a:pt x="88" y="53"/>
                  <a:pt x="88" y="53"/>
                  <a:pt x="88" y="53"/>
                </a:cubicBezTo>
                <a:cubicBezTo>
                  <a:pt x="88" y="53"/>
                  <a:pt x="88" y="53"/>
                  <a:pt x="88" y="53"/>
                </a:cubicBezTo>
                <a:moveTo>
                  <a:pt x="88" y="53"/>
                </a:moveTo>
                <a:cubicBezTo>
                  <a:pt x="88" y="53"/>
                  <a:pt x="88" y="53"/>
                  <a:pt x="88" y="53"/>
                </a:cubicBezTo>
                <a:cubicBezTo>
                  <a:pt x="88" y="53"/>
                  <a:pt x="88" y="53"/>
                  <a:pt x="88" y="53"/>
                </a:cubicBezTo>
                <a:moveTo>
                  <a:pt x="88" y="53"/>
                </a:moveTo>
                <a:cubicBezTo>
                  <a:pt x="88" y="53"/>
                  <a:pt x="88" y="53"/>
                  <a:pt x="88" y="53"/>
                </a:cubicBezTo>
                <a:cubicBezTo>
                  <a:pt x="88" y="53"/>
                  <a:pt x="88" y="53"/>
                  <a:pt x="88" y="53"/>
                </a:cubicBezTo>
                <a:moveTo>
                  <a:pt x="88" y="53"/>
                </a:moveTo>
                <a:cubicBezTo>
                  <a:pt x="88" y="53"/>
                  <a:pt x="88" y="53"/>
                  <a:pt x="88" y="53"/>
                </a:cubicBezTo>
                <a:cubicBezTo>
                  <a:pt x="88" y="53"/>
                  <a:pt x="88" y="53"/>
                  <a:pt x="88" y="53"/>
                </a:cubicBezTo>
                <a:moveTo>
                  <a:pt x="88" y="53"/>
                </a:moveTo>
                <a:cubicBezTo>
                  <a:pt x="88" y="53"/>
                  <a:pt x="88" y="53"/>
                  <a:pt x="88" y="53"/>
                </a:cubicBezTo>
                <a:cubicBezTo>
                  <a:pt x="88" y="53"/>
                  <a:pt x="88" y="53"/>
                  <a:pt x="88" y="53"/>
                </a:cubicBezTo>
                <a:moveTo>
                  <a:pt x="87" y="53"/>
                </a:moveTo>
                <a:cubicBezTo>
                  <a:pt x="87" y="53"/>
                  <a:pt x="87" y="53"/>
                  <a:pt x="87" y="53"/>
                </a:cubicBezTo>
                <a:cubicBezTo>
                  <a:pt x="87" y="53"/>
                  <a:pt x="87" y="53"/>
                  <a:pt x="87" y="53"/>
                </a:cubicBezTo>
                <a:moveTo>
                  <a:pt x="87" y="53"/>
                </a:moveTo>
                <a:cubicBezTo>
                  <a:pt x="87" y="53"/>
                  <a:pt x="87" y="53"/>
                  <a:pt x="87" y="53"/>
                </a:cubicBezTo>
                <a:cubicBezTo>
                  <a:pt x="87" y="53"/>
                  <a:pt x="87" y="53"/>
                  <a:pt x="87" y="53"/>
                </a:cubicBezTo>
                <a:moveTo>
                  <a:pt x="87" y="53"/>
                </a:moveTo>
                <a:cubicBezTo>
                  <a:pt x="87" y="53"/>
                  <a:pt x="87" y="53"/>
                  <a:pt x="87" y="53"/>
                </a:cubicBezTo>
                <a:cubicBezTo>
                  <a:pt x="87" y="53"/>
                  <a:pt x="87" y="53"/>
                  <a:pt x="87" y="53"/>
                </a:cubicBezTo>
                <a:moveTo>
                  <a:pt x="887" y="50"/>
                </a:moveTo>
                <a:cubicBezTo>
                  <a:pt x="887" y="50"/>
                  <a:pt x="887" y="50"/>
                  <a:pt x="887" y="50"/>
                </a:cubicBezTo>
                <a:cubicBezTo>
                  <a:pt x="887" y="50"/>
                  <a:pt x="887" y="50"/>
                  <a:pt x="887" y="50"/>
                </a:cubicBezTo>
                <a:moveTo>
                  <a:pt x="887" y="50"/>
                </a:moveTo>
                <a:cubicBezTo>
                  <a:pt x="887" y="50"/>
                  <a:pt x="887" y="50"/>
                  <a:pt x="887" y="50"/>
                </a:cubicBezTo>
                <a:cubicBezTo>
                  <a:pt x="887" y="50"/>
                  <a:pt x="887" y="50"/>
                  <a:pt x="887" y="50"/>
                </a:cubicBezTo>
                <a:moveTo>
                  <a:pt x="887" y="50"/>
                </a:moveTo>
                <a:cubicBezTo>
                  <a:pt x="887" y="50"/>
                  <a:pt x="887" y="50"/>
                  <a:pt x="887" y="50"/>
                </a:cubicBezTo>
                <a:cubicBezTo>
                  <a:pt x="887" y="50"/>
                  <a:pt x="887" y="50"/>
                  <a:pt x="887" y="50"/>
                </a:cubicBezTo>
                <a:moveTo>
                  <a:pt x="887" y="50"/>
                </a:moveTo>
                <a:cubicBezTo>
                  <a:pt x="887" y="50"/>
                  <a:pt x="887" y="50"/>
                  <a:pt x="887" y="50"/>
                </a:cubicBezTo>
                <a:cubicBezTo>
                  <a:pt x="887" y="50"/>
                  <a:pt x="887" y="50"/>
                  <a:pt x="887" y="50"/>
                </a:cubicBezTo>
                <a:moveTo>
                  <a:pt x="887" y="50"/>
                </a:moveTo>
                <a:cubicBezTo>
                  <a:pt x="887" y="50"/>
                  <a:pt x="887" y="50"/>
                  <a:pt x="887" y="50"/>
                </a:cubicBezTo>
                <a:cubicBezTo>
                  <a:pt x="887" y="50"/>
                  <a:pt x="887" y="50"/>
                  <a:pt x="887" y="50"/>
                </a:cubicBezTo>
                <a:moveTo>
                  <a:pt x="887" y="50"/>
                </a:moveTo>
                <a:cubicBezTo>
                  <a:pt x="887" y="50"/>
                  <a:pt x="887" y="50"/>
                  <a:pt x="887" y="50"/>
                </a:cubicBezTo>
                <a:cubicBezTo>
                  <a:pt x="887" y="50"/>
                  <a:pt x="887" y="50"/>
                  <a:pt x="887" y="50"/>
                </a:cubicBezTo>
                <a:moveTo>
                  <a:pt x="886" y="50"/>
                </a:moveTo>
                <a:cubicBezTo>
                  <a:pt x="886" y="50"/>
                  <a:pt x="886" y="50"/>
                  <a:pt x="886" y="50"/>
                </a:cubicBezTo>
                <a:cubicBezTo>
                  <a:pt x="886" y="50"/>
                  <a:pt x="886" y="50"/>
                  <a:pt x="886" y="50"/>
                </a:cubicBezTo>
                <a:moveTo>
                  <a:pt x="887" y="50"/>
                </a:moveTo>
                <a:cubicBezTo>
                  <a:pt x="887" y="50"/>
                  <a:pt x="887" y="50"/>
                  <a:pt x="887" y="50"/>
                </a:cubicBezTo>
                <a:cubicBezTo>
                  <a:pt x="887" y="50"/>
                  <a:pt x="887" y="50"/>
                  <a:pt x="887" y="50"/>
                </a:cubicBezTo>
                <a:moveTo>
                  <a:pt x="886" y="50"/>
                </a:moveTo>
                <a:cubicBezTo>
                  <a:pt x="886" y="50"/>
                  <a:pt x="886" y="50"/>
                  <a:pt x="886" y="50"/>
                </a:cubicBezTo>
                <a:cubicBezTo>
                  <a:pt x="886" y="50"/>
                  <a:pt x="886" y="50"/>
                  <a:pt x="886" y="50"/>
                </a:cubicBezTo>
                <a:moveTo>
                  <a:pt x="252" y="43"/>
                </a:moveTo>
                <a:cubicBezTo>
                  <a:pt x="252" y="43"/>
                  <a:pt x="252" y="43"/>
                  <a:pt x="252" y="43"/>
                </a:cubicBezTo>
                <a:cubicBezTo>
                  <a:pt x="252" y="43"/>
                  <a:pt x="252" y="43"/>
                  <a:pt x="252" y="43"/>
                </a:cubicBezTo>
                <a:moveTo>
                  <a:pt x="251" y="43"/>
                </a:moveTo>
                <a:cubicBezTo>
                  <a:pt x="251" y="43"/>
                  <a:pt x="251" y="43"/>
                  <a:pt x="251" y="43"/>
                </a:cubicBezTo>
                <a:cubicBezTo>
                  <a:pt x="251" y="43"/>
                  <a:pt x="251" y="43"/>
                  <a:pt x="251" y="43"/>
                </a:cubicBezTo>
                <a:moveTo>
                  <a:pt x="252" y="43"/>
                </a:moveTo>
                <a:cubicBezTo>
                  <a:pt x="252" y="43"/>
                  <a:pt x="252" y="43"/>
                  <a:pt x="252" y="43"/>
                </a:cubicBezTo>
                <a:cubicBezTo>
                  <a:pt x="252" y="43"/>
                  <a:pt x="252" y="43"/>
                  <a:pt x="252" y="43"/>
                </a:cubicBezTo>
                <a:moveTo>
                  <a:pt x="251" y="43"/>
                </a:moveTo>
                <a:cubicBezTo>
                  <a:pt x="251" y="43"/>
                  <a:pt x="251" y="43"/>
                  <a:pt x="251" y="43"/>
                </a:cubicBezTo>
                <a:cubicBezTo>
                  <a:pt x="251" y="43"/>
                  <a:pt x="251" y="43"/>
                  <a:pt x="251" y="43"/>
                </a:cubicBezTo>
                <a:moveTo>
                  <a:pt x="252" y="43"/>
                </a:moveTo>
                <a:cubicBezTo>
                  <a:pt x="252" y="43"/>
                  <a:pt x="252" y="43"/>
                  <a:pt x="252" y="43"/>
                </a:cubicBezTo>
                <a:cubicBezTo>
                  <a:pt x="252" y="43"/>
                  <a:pt x="252" y="43"/>
                  <a:pt x="252" y="43"/>
                </a:cubicBezTo>
                <a:moveTo>
                  <a:pt x="251" y="43"/>
                </a:moveTo>
                <a:cubicBezTo>
                  <a:pt x="251" y="43"/>
                  <a:pt x="251" y="43"/>
                  <a:pt x="251" y="43"/>
                </a:cubicBezTo>
                <a:cubicBezTo>
                  <a:pt x="251" y="43"/>
                  <a:pt x="251" y="43"/>
                  <a:pt x="251" y="43"/>
                </a:cubicBezTo>
                <a:moveTo>
                  <a:pt x="253" y="43"/>
                </a:moveTo>
                <a:cubicBezTo>
                  <a:pt x="253" y="43"/>
                  <a:pt x="253" y="43"/>
                  <a:pt x="253" y="43"/>
                </a:cubicBezTo>
                <a:cubicBezTo>
                  <a:pt x="253" y="43"/>
                  <a:pt x="253" y="43"/>
                  <a:pt x="253" y="43"/>
                </a:cubicBezTo>
                <a:moveTo>
                  <a:pt x="251" y="43"/>
                </a:moveTo>
                <a:cubicBezTo>
                  <a:pt x="251" y="43"/>
                  <a:pt x="251" y="43"/>
                  <a:pt x="251" y="43"/>
                </a:cubicBezTo>
                <a:cubicBezTo>
                  <a:pt x="251" y="43"/>
                  <a:pt x="251" y="43"/>
                  <a:pt x="251" y="43"/>
                </a:cubicBezTo>
                <a:moveTo>
                  <a:pt x="253" y="43"/>
                </a:moveTo>
                <a:cubicBezTo>
                  <a:pt x="253" y="43"/>
                  <a:pt x="253" y="43"/>
                  <a:pt x="253" y="43"/>
                </a:cubicBezTo>
                <a:cubicBezTo>
                  <a:pt x="253" y="43"/>
                  <a:pt x="253" y="43"/>
                  <a:pt x="253" y="43"/>
                </a:cubicBezTo>
                <a:moveTo>
                  <a:pt x="251" y="43"/>
                </a:moveTo>
                <a:cubicBezTo>
                  <a:pt x="251" y="43"/>
                  <a:pt x="251" y="43"/>
                  <a:pt x="251" y="43"/>
                </a:cubicBezTo>
                <a:cubicBezTo>
                  <a:pt x="251" y="43"/>
                  <a:pt x="251" y="43"/>
                  <a:pt x="251" y="43"/>
                </a:cubicBezTo>
                <a:moveTo>
                  <a:pt x="250" y="43"/>
                </a:moveTo>
                <a:cubicBezTo>
                  <a:pt x="250" y="43"/>
                  <a:pt x="250" y="43"/>
                  <a:pt x="250" y="43"/>
                </a:cubicBezTo>
                <a:cubicBezTo>
                  <a:pt x="250" y="43"/>
                  <a:pt x="250" y="43"/>
                  <a:pt x="250" y="43"/>
                </a:cubicBezTo>
                <a:moveTo>
                  <a:pt x="250" y="43"/>
                </a:moveTo>
                <a:cubicBezTo>
                  <a:pt x="250" y="43"/>
                  <a:pt x="250" y="43"/>
                  <a:pt x="250" y="43"/>
                </a:cubicBezTo>
                <a:cubicBezTo>
                  <a:pt x="250" y="43"/>
                  <a:pt x="250" y="43"/>
                  <a:pt x="250" y="43"/>
                </a:cubicBezTo>
                <a:moveTo>
                  <a:pt x="250" y="43"/>
                </a:moveTo>
                <a:cubicBezTo>
                  <a:pt x="250" y="43"/>
                  <a:pt x="250" y="43"/>
                  <a:pt x="250" y="43"/>
                </a:cubicBezTo>
                <a:cubicBezTo>
                  <a:pt x="250" y="43"/>
                  <a:pt x="250" y="43"/>
                  <a:pt x="250" y="43"/>
                </a:cubicBezTo>
                <a:moveTo>
                  <a:pt x="0" y="0"/>
                </a:moveTo>
                <a:cubicBezTo>
                  <a:pt x="0" y="0"/>
                  <a:pt x="0" y="0"/>
                  <a:pt x="0" y="0"/>
                </a:cubicBezTo>
                <a:cubicBezTo>
                  <a:pt x="0" y="0"/>
                  <a:pt x="0" y="0"/>
                  <a:pt x="0" y="0"/>
                </a:cubicBezTo>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45" name="Freeform 182"/>
          <p:cNvSpPr/>
          <p:nvPr/>
        </p:nvSpPr>
        <p:spPr bwMode="auto">
          <a:xfrm>
            <a:off x="4523108" y="4833751"/>
            <a:ext cx="319901" cy="348279"/>
          </a:xfrm>
          <a:custGeom>
            <a:avLst/>
            <a:gdLst>
              <a:gd name="T0" fmla="*/ 3 w 105"/>
              <a:gd name="T1" fmla="*/ 0 h 114"/>
              <a:gd name="T2" fmla="*/ 0 w 105"/>
              <a:gd name="T3" fmla="*/ 21 h 114"/>
              <a:gd name="T4" fmla="*/ 0 w 105"/>
              <a:gd name="T5" fmla="*/ 21 h 114"/>
              <a:gd name="T6" fmla="*/ 0 w 105"/>
              <a:gd name="T7" fmla="*/ 21 h 114"/>
              <a:gd name="T8" fmla="*/ 0 w 105"/>
              <a:gd name="T9" fmla="*/ 21 h 114"/>
              <a:gd name="T10" fmla="*/ 0 w 105"/>
              <a:gd name="T11" fmla="*/ 21 h 114"/>
              <a:gd name="T12" fmla="*/ 0 w 105"/>
              <a:gd name="T13" fmla="*/ 21 h 114"/>
              <a:gd name="T14" fmla="*/ 93 w 105"/>
              <a:gd name="T15" fmla="*/ 114 h 114"/>
              <a:gd name="T16" fmla="*/ 93 w 105"/>
              <a:gd name="T17" fmla="*/ 114 h 114"/>
              <a:gd name="T18" fmla="*/ 93 w 105"/>
              <a:gd name="T19" fmla="*/ 114 h 114"/>
              <a:gd name="T20" fmla="*/ 105 w 105"/>
              <a:gd name="T21" fmla="*/ 113 h 114"/>
              <a:gd name="T22" fmla="*/ 98 w 105"/>
              <a:gd name="T23" fmla="*/ 79 h 114"/>
              <a:gd name="T24" fmla="*/ 98 w 105"/>
              <a:gd name="T25" fmla="*/ 71 h 114"/>
              <a:gd name="T26" fmla="*/ 93 w 105"/>
              <a:gd name="T27" fmla="*/ 71 h 114"/>
              <a:gd name="T28" fmla="*/ 3 w 105"/>
              <a:gd name="T29"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14">
                <a:moveTo>
                  <a:pt x="3" y="0"/>
                </a:moveTo>
                <a:cubicBezTo>
                  <a:pt x="1" y="7"/>
                  <a:pt x="1" y="14"/>
                  <a:pt x="0" y="21"/>
                </a:cubicBezTo>
                <a:cubicBezTo>
                  <a:pt x="0" y="21"/>
                  <a:pt x="0" y="21"/>
                  <a:pt x="0" y="21"/>
                </a:cubicBezTo>
                <a:cubicBezTo>
                  <a:pt x="0" y="21"/>
                  <a:pt x="0" y="21"/>
                  <a:pt x="0" y="21"/>
                </a:cubicBezTo>
                <a:cubicBezTo>
                  <a:pt x="0" y="21"/>
                  <a:pt x="0" y="21"/>
                  <a:pt x="0" y="21"/>
                </a:cubicBezTo>
                <a:cubicBezTo>
                  <a:pt x="0" y="21"/>
                  <a:pt x="0" y="21"/>
                  <a:pt x="0" y="21"/>
                </a:cubicBezTo>
                <a:cubicBezTo>
                  <a:pt x="0" y="21"/>
                  <a:pt x="0" y="21"/>
                  <a:pt x="0" y="21"/>
                </a:cubicBezTo>
                <a:cubicBezTo>
                  <a:pt x="0" y="72"/>
                  <a:pt x="42" y="114"/>
                  <a:pt x="93" y="114"/>
                </a:cubicBezTo>
                <a:cubicBezTo>
                  <a:pt x="93" y="114"/>
                  <a:pt x="93" y="114"/>
                  <a:pt x="93" y="114"/>
                </a:cubicBezTo>
                <a:cubicBezTo>
                  <a:pt x="93" y="114"/>
                  <a:pt x="93" y="114"/>
                  <a:pt x="93" y="114"/>
                </a:cubicBezTo>
                <a:cubicBezTo>
                  <a:pt x="97" y="114"/>
                  <a:pt x="101" y="113"/>
                  <a:pt x="105" y="113"/>
                </a:cubicBezTo>
                <a:cubicBezTo>
                  <a:pt x="100" y="102"/>
                  <a:pt x="98" y="91"/>
                  <a:pt x="98" y="79"/>
                </a:cubicBezTo>
                <a:cubicBezTo>
                  <a:pt x="98" y="76"/>
                  <a:pt x="98" y="74"/>
                  <a:pt x="98" y="71"/>
                </a:cubicBezTo>
                <a:cubicBezTo>
                  <a:pt x="96" y="71"/>
                  <a:pt x="95" y="71"/>
                  <a:pt x="93" y="71"/>
                </a:cubicBezTo>
                <a:cubicBezTo>
                  <a:pt x="49" y="71"/>
                  <a:pt x="12" y="41"/>
                  <a:pt x="3"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246" name="Freeform 183"/>
          <p:cNvSpPr/>
          <p:nvPr/>
        </p:nvSpPr>
        <p:spPr bwMode="auto">
          <a:xfrm>
            <a:off x="7590539" y="5011762"/>
            <a:ext cx="451472" cy="344409"/>
          </a:xfrm>
          <a:custGeom>
            <a:avLst/>
            <a:gdLst>
              <a:gd name="T0" fmla="*/ 146 w 148"/>
              <a:gd name="T1" fmla="*/ 0 h 113"/>
              <a:gd name="T2" fmla="*/ 56 w 148"/>
              <a:gd name="T3" fmla="*/ 71 h 113"/>
              <a:gd name="T4" fmla="*/ 11 w 148"/>
              <a:gd name="T5" fmla="*/ 60 h 113"/>
              <a:gd name="T6" fmla="*/ 12 w 148"/>
              <a:gd name="T7" fmla="*/ 68 h 113"/>
              <a:gd name="T8" fmla="*/ 0 w 148"/>
              <a:gd name="T9" fmla="*/ 95 h 113"/>
              <a:gd name="T10" fmla="*/ 51 w 148"/>
              <a:gd name="T11" fmla="*/ 113 h 113"/>
              <a:gd name="T12" fmla="*/ 51 w 148"/>
              <a:gd name="T13" fmla="*/ 113 h 113"/>
              <a:gd name="T14" fmla="*/ 52 w 148"/>
              <a:gd name="T15" fmla="*/ 113 h 113"/>
              <a:gd name="T16" fmla="*/ 52 w 148"/>
              <a:gd name="T17" fmla="*/ 113 h 113"/>
              <a:gd name="T18" fmla="*/ 52 w 148"/>
              <a:gd name="T19" fmla="*/ 113 h 113"/>
              <a:gd name="T20" fmla="*/ 52 w 148"/>
              <a:gd name="T21" fmla="*/ 113 h 113"/>
              <a:gd name="T22" fmla="*/ 52 w 148"/>
              <a:gd name="T23" fmla="*/ 113 h 113"/>
              <a:gd name="T24" fmla="*/ 52 w 148"/>
              <a:gd name="T25" fmla="*/ 113 h 113"/>
              <a:gd name="T26" fmla="*/ 53 w 148"/>
              <a:gd name="T27" fmla="*/ 113 h 113"/>
              <a:gd name="T28" fmla="*/ 53 w 148"/>
              <a:gd name="T29" fmla="*/ 113 h 113"/>
              <a:gd name="T30" fmla="*/ 53 w 148"/>
              <a:gd name="T31" fmla="*/ 113 h 113"/>
              <a:gd name="T32" fmla="*/ 53 w 148"/>
              <a:gd name="T33" fmla="*/ 113 h 113"/>
              <a:gd name="T34" fmla="*/ 53 w 148"/>
              <a:gd name="T35" fmla="*/ 113 h 113"/>
              <a:gd name="T36" fmla="*/ 53 w 148"/>
              <a:gd name="T37" fmla="*/ 113 h 113"/>
              <a:gd name="T38" fmla="*/ 53 w 148"/>
              <a:gd name="T39" fmla="*/ 113 h 113"/>
              <a:gd name="T40" fmla="*/ 53 w 148"/>
              <a:gd name="T41" fmla="*/ 113 h 113"/>
              <a:gd name="T42" fmla="*/ 53 w 148"/>
              <a:gd name="T43" fmla="*/ 113 h 113"/>
              <a:gd name="T44" fmla="*/ 53 w 148"/>
              <a:gd name="T45" fmla="*/ 113 h 113"/>
              <a:gd name="T46" fmla="*/ 53 w 148"/>
              <a:gd name="T47" fmla="*/ 113 h 113"/>
              <a:gd name="T48" fmla="*/ 53 w 148"/>
              <a:gd name="T49" fmla="*/ 113 h 113"/>
              <a:gd name="T50" fmla="*/ 53 w 148"/>
              <a:gd name="T51" fmla="*/ 113 h 113"/>
              <a:gd name="T52" fmla="*/ 53 w 148"/>
              <a:gd name="T53" fmla="*/ 113 h 113"/>
              <a:gd name="T54" fmla="*/ 54 w 148"/>
              <a:gd name="T55" fmla="*/ 113 h 113"/>
              <a:gd name="T56" fmla="*/ 54 w 148"/>
              <a:gd name="T57" fmla="*/ 113 h 113"/>
              <a:gd name="T58" fmla="*/ 54 w 148"/>
              <a:gd name="T59" fmla="*/ 113 h 113"/>
              <a:gd name="T60" fmla="*/ 54 w 148"/>
              <a:gd name="T61" fmla="*/ 113 h 113"/>
              <a:gd name="T62" fmla="*/ 54 w 148"/>
              <a:gd name="T63" fmla="*/ 113 h 113"/>
              <a:gd name="T64" fmla="*/ 54 w 148"/>
              <a:gd name="T65" fmla="*/ 113 h 113"/>
              <a:gd name="T66" fmla="*/ 54 w 148"/>
              <a:gd name="T67" fmla="*/ 113 h 113"/>
              <a:gd name="T68" fmla="*/ 54 w 148"/>
              <a:gd name="T69" fmla="*/ 113 h 113"/>
              <a:gd name="T70" fmla="*/ 54 w 148"/>
              <a:gd name="T71" fmla="*/ 113 h 113"/>
              <a:gd name="T72" fmla="*/ 54 w 148"/>
              <a:gd name="T73" fmla="*/ 113 h 113"/>
              <a:gd name="T74" fmla="*/ 54 w 148"/>
              <a:gd name="T75" fmla="*/ 113 h 113"/>
              <a:gd name="T76" fmla="*/ 54 w 148"/>
              <a:gd name="T77" fmla="*/ 113 h 113"/>
              <a:gd name="T78" fmla="*/ 54 w 148"/>
              <a:gd name="T79" fmla="*/ 113 h 113"/>
              <a:gd name="T80" fmla="*/ 55 w 148"/>
              <a:gd name="T81" fmla="*/ 113 h 113"/>
              <a:gd name="T82" fmla="*/ 55 w 148"/>
              <a:gd name="T83" fmla="*/ 113 h 113"/>
              <a:gd name="T84" fmla="*/ 55 w 148"/>
              <a:gd name="T85" fmla="*/ 113 h 113"/>
              <a:gd name="T86" fmla="*/ 55 w 148"/>
              <a:gd name="T87" fmla="*/ 113 h 113"/>
              <a:gd name="T88" fmla="*/ 55 w 148"/>
              <a:gd name="T89" fmla="*/ 113 h 113"/>
              <a:gd name="T90" fmla="*/ 55 w 148"/>
              <a:gd name="T91" fmla="*/ 113 h 113"/>
              <a:gd name="T92" fmla="*/ 55 w 148"/>
              <a:gd name="T93" fmla="*/ 113 h 113"/>
              <a:gd name="T94" fmla="*/ 55 w 148"/>
              <a:gd name="T95" fmla="*/ 113 h 113"/>
              <a:gd name="T96" fmla="*/ 55 w 148"/>
              <a:gd name="T97" fmla="*/ 113 h 113"/>
              <a:gd name="T98" fmla="*/ 55 w 148"/>
              <a:gd name="T99" fmla="*/ 113 h 113"/>
              <a:gd name="T100" fmla="*/ 55 w 148"/>
              <a:gd name="T101" fmla="*/ 113 h 113"/>
              <a:gd name="T102" fmla="*/ 55 w 148"/>
              <a:gd name="T103" fmla="*/ 113 h 113"/>
              <a:gd name="T104" fmla="*/ 55 w 148"/>
              <a:gd name="T105" fmla="*/ 113 h 113"/>
              <a:gd name="T106" fmla="*/ 55 w 148"/>
              <a:gd name="T107" fmla="*/ 113 h 113"/>
              <a:gd name="T108" fmla="*/ 56 w 148"/>
              <a:gd name="T109" fmla="*/ 113 h 113"/>
              <a:gd name="T110" fmla="*/ 56 w 148"/>
              <a:gd name="T111" fmla="*/ 113 h 113"/>
              <a:gd name="T112" fmla="*/ 148 w 148"/>
              <a:gd name="T113" fmla="*/ 21 h 113"/>
              <a:gd name="T114" fmla="*/ 148 w 148"/>
              <a:gd name="T115" fmla="*/ 21 h 113"/>
              <a:gd name="T116" fmla="*/ 148 w 148"/>
              <a:gd name="T117" fmla="*/ 21 h 113"/>
              <a:gd name="T118" fmla="*/ 148 w 148"/>
              <a:gd name="T119" fmla="*/ 21 h 113"/>
              <a:gd name="T120" fmla="*/ 146 w 148"/>
              <a:gd name="T121"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8" h="113">
                <a:moveTo>
                  <a:pt x="146" y="0"/>
                </a:moveTo>
                <a:cubicBezTo>
                  <a:pt x="136" y="41"/>
                  <a:pt x="99" y="71"/>
                  <a:pt x="56" y="71"/>
                </a:cubicBezTo>
                <a:cubicBezTo>
                  <a:pt x="39" y="71"/>
                  <a:pt x="24" y="67"/>
                  <a:pt x="11" y="60"/>
                </a:cubicBezTo>
                <a:cubicBezTo>
                  <a:pt x="12" y="63"/>
                  <a:pt x="12" y="65"/>
                  <a:pt x="12" y="68"/>
                </a:cubicBezTo>
                <a:cubicBezTo>
                  <a:pt x="12" y="79"/>
                  <a:pt x="7" y="88"/>
                  <a:pt x="0" y="95"/>
                </a:cubicBezTo>
                <a:cubicBezTo>
                  <a:pt x="15" y="106"/>
                  <a:pt x="32" y="113"/>
                  <a:pt x="51" y="113"/>
                </a:cubicBezTo>
                <a:cubicBezTo>
                  <a:pt x="51" y="113"/>
                  <a:pt x="51" y="113"/>
                  <a:pt x="51" y="113"/>
                </a:cubicBezTo>
                <a:cubicBezTo>
                  <a:pt x="52" y="113"/>
                  <a:pt x="52" y="113"/>
                  <a:pt x="52" y="113"/>
                </a:cubicBezTo>
                <a:cubicBezTo>
                  <a:pt x="52" y="113"/>
                  <a:pt x="52" y="113"/>
                  <a:pt x="52" y="113"/>
                </a:cubicBezTo>
                <a:cubicBezTo>
                  <a:pt x="52" y="113"/>
                  <a:pt x="52" y="113"/>
                  <a:pt x="52" y="113"/>
                </a:cubicBezTo>
                <a:cubicBezTo>
                  <a:pt x="52" y="113"/>
                  <a:pt x="52" y="113"/>
                  <a:pt x="52" y="113"/>
                </a:cubicBezTo>
                <a:cubicBezTo>
                  <a:pt x="52" y="113"/>
                  <a:pt x="52" y="113"/>
                  <a:pt x="52" y="113"/>
                </a:cubicBezTo>
                <a:cubicBezTo>
                  <a:pt x="52" y="113"/>
                  <a:pt x="52" y="113"/>
                  <a:pt x="52" y="113"/>
                </a:cubicBezTo>
                <a:cubicBezTo>
                  <a:pt x="52" y="113"/>
                  <a:pt x="52" y="113"/>
                  <a:pt x="53" y="113"/>
                </a:cubicBezTo>
                <a:cubicBezTo>
                  <a:pt x="53" y="113"/>
                  <a:pt x="53" y="113"/>
                  <a:pt x="53" y="113"/>
                </a:cubicBezTo>
                <a:cubicBezTo>
                  <a:pt x="53" y="113"/>
                  <a:pt x="53" y="113"/>
                  <a:pt x="53" y="113"/>
                </a:cubicBezTo>
                <a:cubicBezTo>
                  <a:pt x="53" y="113"/>
                  <a:pt x="53" y="113"/>
                  <a:pt x="53" y="113"/>
                </a:cubicBezTo>
                <a:cubicBezTo>
                  <a:pt x="53" y="113"/>
                  <a:pt x="53" y="113"/>
                  <a:pt x="53" y="113"/>
                </a:cubicBezTo>
                <a:cubicBezTo>
                  <a:pt x="53" y="113"/>
                  <a:pt x="53" y="113"/>
                  <a:pt x="53" y="113"/>
                </a:cubicBezTo>
                <a:cubicBezTo>
                  <a:pt x="53" y="113"/>
                  <a:pt x="53" y="113"/>
                  <a:pt x="53" y="113"/>
                </a:cubicBezTo>
                <a:cubicBezTo>
                  <a:pt x="53" y="113"/>
                  <a:pt x="53" y="113"/>
                  <a:pt x="53" y="113"/>
                </a:cubicBezTo>
                <a:cubicBezTo>
                  <a:pt x="53" y="113"/>
                  <a:pt x="53" y="113"/>
                  <a:pt x="53" y="113"/>
                </a:cubicBezTo>
                <a:cubicBezTo>
                  <a:pt x="53" y="113"/>
                  <a:pt x="53" y="113"/>
                  <a:pt x="53" y="113"/>
                </a:cubicBezTo>
                <a:cubicBezTo>
                  <a:pt x="53" y="113"/>
                  <a:pt x="53" y="113"/>
                  <a:pt x="53" y="113"/>
                </a:cubicBezTo>
                <a:cubicBezTo>
                  <a:pt x="53" y="113"/>
                  <a:pt x="53" y="113"/>
                  <a:pt x="53" y="113"/>
                </a:cubicBezTo>
                <a:cubicBezTo>
                  <a:pt x="53" y="113"/>
                  <a:pt x="53" y="113"/>
                  <a:pt x="53" y="113"/>
                </a:cubicBezTo>
                <a:cubicBezTo>
                  <a:pt x="53" y="113"/>
                  <a:pt x="53" y="113"/>
                  <a:pt x="53" y="113"/>
                </a:cubicBezTo>
                <a:cubicBezTo>
                  <a:pt x="53" y="113"/>
                  <a:pt x="54" y="113"/>
                  <a:pt x="54" y="113"/>
                </a:cubicBezTo>
                <a:cubicBezTo>
                  <a:pt x="54" y="113"/>
                  <a:pt x="54" y="113"/>
                  <a:pt x="54" y="113"/>
                </a:cubicBezTo>
                <a:cubicBezTo>
                  <a:pt x="54" y="113"/>
                  <a:pt x="54" y="113"/>
                  <a:pt x="54" y="113"/>
                </a:cubicBezTo>
                <a:cubicBezTo>
                  <a:pt x="54" y="113"/>
                  <a:pt x="54" y="113"/>
                  <a:pt x="54" y="113"/>
                </a:cubicBezTo>
                <a:cubicBezTo>
                  <a:pt x="54" y="113"/>
                  <a:pt x="54" y="113"/>
                  <a:pt x="54" y="113"/>
                </a:cubicBezTo>
                <a:cubicBezTo>
                  <a:pt x="54" y="113"/>
                  <a:pt x="54" y="113"/>
                  <a:pt x="54" y="113"/>
                </a:cubicBezTo>
                <a:cubicBezTo>
                  <a:pt x="54" y="113"/>
                  <a:pt x="54" y="113"/>
                  <a:pt x="54" y="113"/>
                </a:cubicBezTo>
                <a:cubicBezTo>
                  <a:pt x="54" y="113"/>
                  <a:pt x="54" y="113"/>
                  <a:pt x="54" y="113"/>
                </a:cubicBezTo>
                <a:cubicBezTo>
                  <a:pt x="54" y="113"/>
                  <a:pt x="54" y="113"/>
                  <a:pt x="54" y="113"/>
                </a:cubicBezTo>
                <a:cubicBezTo>
                  <a:pt x="54" y="113"/>
                  <a:pt x="54" y="113"/>
                  <a:pt x="54" y="113"/>
                </a:cubicBezTo>
                <a:cubicBezTo>
                  <a:pt x="54" y="113"/>
                  <a:pt x="54" y="113"/>
                  <a:pt x="54" y="113"/>
                </a:cubicBezTo>
                <a:cubicBezTo>
                  <a:pt x="54" y="113"/>
                  <a:pt x="54" y="113"/>
                  <a:pt x="54" y="113"/>
                </a:cubicBezTo>
                <a:cubicBezTo>
                  <a:pt x="54" y="113"/>
                  <a:pt x="54" y="113"/>
                  <a:pt x="54" y="113"/>
                </a:cubicBezTo>
                <a:cubicBezTo>
                  <a:pt x="54" y="113"/>
                  <a:pt x="54" y="113"/>
                  <a:pt x="55" y="113"/>
                </a:cubicBezTo>
                <a:cubicBezTo>
                  <a:pt x="55" y="113"/>
                  <a:pt x="55" y="113"/>
                  <a:pt x="55" y="113"/>
                </a:cubicBezTo>
                <a:cubicBezTo>
                  <a:pt x="55" y="113"/>
                  <a:pt x="55" y="113"/>
                  <a:pt x="55" y="113"/>
                </a:cubicBezTo>
                <a:cubicBezTo>
                  <a:pt x="55" y="113"/>
                  <a:pt x="55" y="113"/>
                  <a:pt x="55" y="113"/>
                </a:cubicBezTo>
                <a:cubicBezTo>
                  <a:pt x="55" y="113"/>
                  <a:pt x="55" y="113"/>
                  <a:pt x="55" y="113"/>
                </a:cubicBezTo>
                <a:cubicBezTo>
                  <a:pt x="55" y="113"/>
                  <a:pt x="55" y="113"/>
                  <a:pt x="55" y="113"/>
                </a:cubicBezTo>
                <a:cubicBezTo>
                  <a:pt x="55" y="113"/>
                  <a:pt x="55" y="113"/>
                  <a:pt x="55" y="113"/>
                </a:cubicBezTo>
                <a:cubicBezTo>
                  <a:pt x="55" y="113"/>
                  <a:pt x="55" y="113"/>
                  <a:pt x="55" y="113"/>
                </a:cubicBezTo>
                <a:cubicBezTo>
                  <a:pt x="55" y="113"/>
                  <a:pt x="55" y="113"/>
                  <a:pt x="55" y="113"/>
                </a:cubicBezTo>
                <a:cubicBezTo>
                  <a:pt x="55" y="113"/>
                  <a:pt x="55" y="113"/>
                  <a:pt x="55" y="113"/>
                </a:cubicBezTo>
                <a:cubicBezTo>
                  <a:pt x="55" y="113"/>
                  <a:pt x="55" y="113"/>
                  <a:pt x="55" y="113"/>
                </a:cubicBezTo>
                <a:cubicBezTo>
                  <a:pt x="55" y="113"/>
                  <a:pt x="55" y="113"/>
                  <a:pt x="55" y="113"/>
                </a:cubicBezTo>
                <a:cubicBezTo>
                  <a:pt x="55" y="113"/>
                  <a:pt x="55" y="113"/>
                  <a:pt x="55" y="113"/>
                </a:cubicBezTo>
                <a:cubicBezTo>
                  <a:pt x="55" y="113"/>
                  <a:pt x="55" y="113"/>
                  <a:pt x="55" y="113"/>
                </a:cubicBezTo>
                <a:cubicBezTo>
                  <a:pt x="56" y="113"/>
                  <a:pt x="56" y="113"/>
                  <a:pt x="56" y="113"/>
                </a:cubicBezTo>
                <a:cubicBezTo>
                  <a:pt x="56" y="113"/>
                  <a:pt x="56" y="113"/>
                  <a:pt x="56" y="113"/>
                </a:cubicBezTo>
                <a:cubicBezTo>
                  <a:pt x="107" y="113"/>
                  <a:pt x="148" y="72"/>
                  <a:pt x="148" y="21"/>
                </a:cubicBezTo>
                <a:cubicBezTo>
                  <a:pt x="148" y="21"/>
                  <a:pt x="148" y="21"/>
                  <a:pt x="148" y="21"/>
                </a:cubicBezTo>
                <a:cubicBezTo>
                  <a:pt x="148" y="21"/>
                  <a:pt x="148" y="21"/>
                  <a:pt x="148" y="21"/>
                </a:cubicBezTo>
                <a:cubicBezTo>
                  <a:pt x="148" y="21"/>
                  <a:pt x="148" y="21"/>
                  <a:pt x="148" y="21"/>
                </a:cubicBezTo>
                <a:cubicBezTo>
                  <a:pt x="148" y="13"/>
                  <a:pt x="147" y="7"/>
                  <a:pt x="146"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247" name="Freeform 184"/>
          <p:cNvSpPr/>
          <p:nvPr/>
        </p:nvSpPr>
        <p:spPr bwMode="auto">
          <a:xfrm>
            <a:off x="7188084" y="5231048"/>
            <a:ext cx="256695" cy="152210"/>
          </a:xfrm>
          <a:custGeom>
            <a:avLst/>
            <a:gdLst>
              <a:gd name="T0" fmla="*/ 68 w 84"/>
              <a:gd name="T1" fmla="*/ 0 h 50"/>
              <a:gd name="T2" fmla="*/ 42 w 84"/>
              <a:gd name="T3" fmla="*/ 8 h 50"/>
              <a:gd name="T4" fmla="*/ 22 w 84"/>
              <a:gd name="T5" fmla="*/ 3 h 50"/>
              <a:gd name="T6" fmla="*/ 0 w 84"/>
              <a:gd name="T7" fmla="*/ 28 h 50"/>
              <a:gd name="T8" fmla="*/ 41 w 84"/>
              <a:gd name="T9" fmla="*/ 50 h 50"/>
              <a:gd name="T10" fmla="*/ 41 w 84"/>
              <a:gd name="T11" fmla="*/ 50 h 50"/>
              <a:gd name="T12" fmla="*/ 41 w 84"/>
              <a:gd name="T13" fmla="*/ 50 h 50"/>
              <a:gd name="T14" fmla="*/ 41 w 84"/>
              <a:gd name="T15" fmla="*/ 50 h 50"/>
              <a:gd name="T16" fmla="*/ 41 w 84"/>
              <a:gd name="T17" fmla="*/ 50 h 50"/>
              <a:gd name="T18" fmla="*/ 41 w 84"/>
              <a:gd name="T19" fmla="*/ 50 h 50"/>
              <a:gd name="T20" fmla="*/ 41 w 84"/>
              <a:gd name="T21" fmla="*/ 50 h 50"/>
              <a:gd name="T22" fmla="*/ 41 w 84"/>
              <a:gd name="T23" fmla="*/ 50 h 50"/>
              <a:gd name="T24" fmla="*/ 41 w 84"/>
              <a:gd name="T25" fmla="*/ 50 h 50"/>
              <a:gd name="T26" fmla="*/ 41 w 84"/>
              <a:gd name="T27" fmla="*/ 50 h 50"/>
              <a:gd name="T28" fmla="*/ 42 w 84"/>
              <a:gd name="T29" fmla="*/ 50 h 50"/>
              <a:gd name="T30" fmla="*/ 42 w 84"/>
              <a:gd name="T31" fmla="*/ 50 h 50"/>
              <a:gd name="T32" fmla="*/ 42 w 84"/>
              <a:gd name="T33" fmla="*/ 50 h 50"/>
              <a:gd name="T34" fmla="*/ 42 w 84"/>
              <a:gd name="T35" fmla="*/ 50 h 50"/>
              <a:gd name="T36" fmla="*/ 42 w 84"/>
              <a:gd name="T37" fmla="*/ 50 h 50"/>
              <a:gd name="T38" fmla="*/ 42 w 84"/>
              <a:gd name="T39" fmla="*/ 50 h 50"/>
              <a:gd name="T40" fmla="*/ 42 w 84"/>
              <a:gd name="T41" fmla="*/ 50 h 50"/>
              <a:gd name="T42" fmla="*/ 42 w 84"/>
              <a:gd name="T43" fmla="*/ 50 h 50"/>
              <a:gd name="T44" fmla="*/ 42 w 84"/>
              <a:gd name="T45" fmla="*/ 50 h 50"/>
              <a:gd name="T46" fmla="*/ 42 w 84"/>
              <a:gd name="T47" fmla="*/ 50 h 50"/>
              <a:gd name="T48" fmla="*/ 42 w 84"/>
              <a:gd name="T49" fmla="*/ 50 h 50"/>
              <a:gd name="T50" fmla="*/ 42 w 84"/>
              <a:gd name="T51" fmla="*/ 50 h 50"/>
              <a:gd name="T52" fmla="*/ 42 w 84"/>
              <a:gd name="T53" fmla="*/ 50 h 50"/>
              <a:gd name="T54" fmla="*/ 42 w 84"/>
              <a:gd name="T55" fmla="*/ 50 h 50"/>
              <a:gd name="T56" fmla="*/ 42 w 84"/>
              <a:gd name="T57" fmla="*/ 50 h 50"/>
              <a:gd name="T58" fmla="*/ 42 w 84"/>
              <a:gd name="T59" fmla="*/ 50 h 50"/>
              <a:gd name="T60" fmla="*/ 42 w 84"/>
              <a:gd name="T61" fmla="*/ 50 h 50"/>
              <a:gd name="T62" fmla="*/ 43 w 84"/>
              <a:gd name="T63" fmla="*/ 50 h 50"/>
              <a:gd name="T64" fmla="*/ 43 w 84"/>
              <a:gd name="T65" fmla="*/ 50 h 50"/>
              <a:gd name="T66" fmla="*/ 84 w 84"/>
              <a:gd name="T67" fmla="*/ 27 h 50"/>
              <a:gd name="T68" fmla="*/ 68 w 84"/>
              <a:gd name="T6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4" h="50">
                <a:moveTo>
                  <a:pt x="68" y="0"/>
                </a:moveTo>
                <a:cubicBezTo>
                  <a:pt x="60" y="5"/>
                  <a:pt x="51" y="8"/>
                  <a:pt x="42" y="8"/>
                </a:cubicBezTo>
                <a:cubicBezTo>
                  <a:pt x="35" y="8"/>
                  <a:pt x="28" y="6"/>
                  <a:pt x="22" y="3"/>
                </a:cubicBezTo>
                <a:cubicBezTo>
                  <a:pt x="16" y="13"/>
                  <a:pt x="9" y="21"/>
                  <a:pt x="0" y="28"/>
                </a:cubicBezTo>
                <a:cubicBezTo>
                  <a:pt x="9" y="41"/>
                  <a:pt x="24" y="49"/>
                  <a:pt x="41" y="50"/>
                </a:cubicBezTo>
                <a:cubicBezTo>
                  <a:pt x="41" y="50"/>
                  <a:pt x="41" y="50"/>
                  <a:pt x="41" y="50"/>
                </a:cubicBezTo>
                <a:cubicBezTo>
                  <a:pt x="41" y="50"/>
                  <a:pt x="41" y="50"/>
                  <a:pt x="41" y="50"/>
                </a:cubicBezTo>
                <a:cubicBezTo>
                  <a:pt x="41" y="50"/>
                  <a:pt x="41" y="50"/>
                  <a:pt x="41" y="50"/>
                </a:cubicBezTo>
                <a:cubicBezTo>
                  <a:pt x="41" y="50"/>
                  <a:pt x="41" y="50"/>
                  <a:pt x="41" y="50"/>
                </a:cubicBezTo>
                <a:cubicBezTo>
                  <a:pt x="41" y="50"/>
                  <a:pt x="41" y="50"/>
                  <a:pt x="41" y="50"/>
                </a:cubicBezTo>
                <a:cubicBezTo>
                  <a:pt x="41" y="50"/>
                  <a:pt x="41" y="50"/>
                  <a:pt x="41" y="50"/>
                </a:cubicBezTo>
                <a:cubicBezTo>
                  <a:pt x="41" y="50"/>
                  <a:pt x="41" y="50"/>
                  <a:pt x="41" y="50"/>
                </a:cubicBezTo>
                <a:cubicBezTo>
                  <a:pt x="41" y="50"/>
                  <a:pt x="41" y="50"/>
                  <a:pt x="41" y="50"/>
                </a:cubicBezTo>
                <a:cubicBezTo>
                  <a:pt x="41" y="50"/>
                  <a:pt x="41" y="50"/>
                  <a:pt x="41" y="50"/>
                </a:cubicBezTo>
                <a:cubicBezTo>
                  <a:pt x="41" y="50"/>
                  <a:pt x="42" y="50"/>
                  <a:pt x="42" y="50"/>
                </a:cubicBezTo>
                <a:cubicBezTo>
                  <a:pt x="42" y="50"/>
                  <a:pt x="42" y="50"/>
                  <a:pt x="42" y="50"/>
                </a:cubicBezTo>
                <a:cubicBezTo>
                  <a:pt x="42" y="50"/>
                  <a:pt x="42" y="50"/>
                  <a:pt x="42" y="50"/>
                </a:cubicBezTo>
                <a:cubicBezTo>
                  <a:pt x="42" y="50"/>
                  <a:pt x="42" y="50"/>
                  <a:pt x="42" y="50"/>
                </a:cubicBezTo>
                <a:cubicBezTo>
                  <a:pt x="42" y="50"/>
                  <a:pt x="42" y="50"/>
                  <a:pt x="42" y="50"/>
                </a:cubicBezTo>
                <a:cubicBezTo>
                  <a:pt x="42" y="50"/>
                  <a:pt x="42" y="50"/>
                  <a:pt x="42" y="50"/>
                </a:cubicBezTo>
                <a:cubicBezTo>
                  <a:pt x="42" y="50"/>
                  <a:pt x="42" y="50"/>
                  <a:pt x="42" y="50"/>
                </a:cubicBezTo>
                <a:cubicBezTo>
                  <a:pt x="42" y="50"/>
                  <a:pt x="42" y="50"/>
                  <a:pt x="42" y="50"/>
                </a:cubicBezTo>
                <a:cubicBezTo>
                  <a:pt x="42" y="50"/>
                  <a:pt x="42" y="50"/>
                  <a:pt x="42" y="50"/>
                </a:cubicBezTo>
                <a:cubicBezTo>
                  <a:pt x="42" y="50"/>
                  <a:pt x="42" y="50"/>
                  <a:pt x="42" y="50"/>
                </a:cubicBezTo>
                <a:cubicBezTo>
                  <a:pt x="42" y="50"/>
                  <a:pt x="42" y="50"/>
                  <a:pt x="42" y="50"/>
                </a:cubicBezTo>
                <a:cubicBezTo>
                  <a:pt x="42" y="50"/>
                  <a:pt x="42" y="50"/>
                  <a:pt x="42" y="50"/>
                </a:cubicBezTo>
                <a:cubicBezTo>
                  <a:pt x="42" y="50"/>
                  <a:pt x="42" y="50"/>
                  <a:pt x="42" y="50"/>
                </a:cubicBezTo>
                <a:cubicBezTo>
                  <a:pt x="42" y="50"/>
                  <a:pt x="42" y="50"/>
                  <a:pt x="42" y="50"/>
                </a:cubicBezTo>
                <a:cubicBezTo>
                  <a:pt x="42" y="50"/>
                  <a:pt x="42" y="50"/>
                  <a:pt x="42" y="50"/>
                </a:cubicBezTo>
                <a:cubicBezTo>
                  <a:pt x="42" y="50"/>
                  <a:pt x="42" y="50"/>
                  <a:pt x="42" y="50"/>
                </a:cubicBezTo>
                <a:cubicBezTo>
                  <a:pt x="42" y="50"/>
                  <a:pt x="42" y="50"/>
                  <a:pt x="42" y="50"/>
                </a:cubicBezTo>
                <a:cubicBezTo>
                  <a:pt x="42" y="50"/>
                  <a:pt x="43" y="50"/>
                  <a:pt x="43" y="50"/>
                </a:cubicBezTo>
                <a:cubicBezTo>
                  <a:pt x="43" y="50"/>
                  <a:pt x="43" y="50"/>
                  <a:pt x="43" y="50"/>
                </a:cubicBezTo>
                <a:cubicBezTo>
                  <a:pt x="60" y="49"/>
                  <a:pt x="75" y="40"/>
                  <a:pt x="84" y="27"/>
                </a:cubicBezTo>
                <a:cubicBezTo>
                  <a:pt x="75" y="21"/>
                  <a:pt x="69" y="11"/>
                  <a:pt x="68"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248" name="Freeform 185"/>
          <p:cNvSpPr/>
          <p:nvPr/>
        </p:nvSpPr>
        <p:spPr bwMode="auto">
          <a:xfrm>
            <a:off x="7395761" y="5173002"/>
            <a:ext cx="232186" cy="161240"/>
          </a:xfrm>
          <a:custGeom>
            <a:avLst/>
            <a:gdLst>
              <a:gd name="T0" fmla="*/ 64 w 76"/>
              <a:gd name="T1" fmla="*/ 0 h 53"/>
              <a:gd name="T2" fmla="*/ 38 w 76"/>
              <a:gd name="T3" fmla="*/ 11 h 53"/>
              <a:gd name="T4" fmla="*/ 16 w 76"/>
              <a:gd name="T5" fmla="*/ 4 h 53"/>
              <a:gd name="T6" fmla="*/ 0 w 76"/>
              <a:gd name="T7" fmla="*/ 19 h 53"/>
              <a:gd name="T8" fmla="*/ 16 w 76"/>
              <a:gd name="T9" fmla="*/ 46 h 53"/>
              <a:gd name="T10" fmla="*/ 16 w 76"/>
              <a:gd name="T11" fmla="*/ 46 h 53"/>
              <a:gd name="T12" fmla="*/ 37 w 76"/>
              <a:gd name="T13" fmla="*/ 53 h 53"/>
              <a:gd name="T14" fmla="*/ 37 w 76"/>
              <a:gd name="T15" fmla="*/ 53 h 53"/>
              <a:gd name="T16" fmla="*/ 37 w 76"/>
              <a:gd name="T17" fmla="*/ 53 h 53"/>
              <a:gd name="T18" fmla="*/ 37 w 76"/>
              <a:gd name="T19" fmla="*/ 53 h 53"/>
              <a:gd name="T20" fmla="*/ 38 w 76"/>
              <a:gd name="T21" fmla="*/ 53 h 53"/>
              <a:gd name="T22" fmla="*/ 38 w 76"/>
              <a:gd name="T23" fmla="*/ 53 h 53"/>
              <a:gd name="T24" fmla="*/ 38 w 76"/>
              <a:gd name="T25" fmla="*/ 53 h 53"/>
              <a:gd name="T26" fmla="*/ 38 w 76"/>
              <a:gd name="T27" fmla="*/ 53 h 53"/>
              <a:gd name="T28" fmla="*/ 38 w 76"/>
              <a:gd name="T29" fmla="*/ 53 h 53"/>
              <a:gd name="T30" fmla="*/ 38 w 76"/>
              <a:gd name="T31" fmla="*/ 53 h 53"/>
              <a:gd name="T32" fmla="*/ 38 w 76"/>
              <a:gd name="T33" fmla="*/ 53 h 53"/>
              <a:gd name="T34" fmla="*/ 38 w 76"/>
              <a:gd name="T35" fmla="*/ 53 h 53"/>
              <a:gd name="T36" fmla="*/ 38 w 76"/>
              <a:gd name="T37" fmla="*/ 53 h 53"/>
              <a:gd name="T38" fmla="*/ 38 w 76"/>
              <a:gd name="T39" fmla="*/ 53 h 53"/>
              <a:gd name="T40" fmla="*/ 38 w 76"/>
              <a:gd name="T41" fmla="*/ 53 h 53"/>
              <a:gd name="T42" fmla="*/ 38 w 76"/>
              <a:gd name="T43" fmla="*/ 53 h 53"/>
              <a:gd name="T44" fmla="*/ 38 w 76"/>
              <a:gd name="T45" fmla="*/ 53 h 53"/>
              <a:gd name="T46" fmla="*/ 38 w 76"/>
              <a:gd name="T47" fmla="*/ 53 h 53"/>
              <a:gd name="T48" fmla="*/ 38 w 76"/>
              <a:gd name="T49" fmla="*/ 53 h 53"/>
              <a:gd name="T50" fmla="*/ 64 w 76"/>
              <a:gd name="T51" fmla="*/ 42 h 53"/>
              <a:gd name="T52" fmla="*/ 64 w 76"/>
              <a:gd name="T53" fmla="*/ 42 h 53"/>
              <a:gd name="T54" fmla="*/ 76 w 76"/>
              <a:gd name="T55" fmla="*/ 15 h 53"/>
              <a:gd name="T56" fmla="*/ 75 w 76"/>
              <a:gd name="T57" fmla="*/ 7 h 53"/>
              <a:gd name="T58" fmla="*/ 64 w 76"/>
              <a:gd name="T5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6" h="53">
                <a:moveTo>
                  <a:pt x="64" y="0"/>
                </a:moveTo>
                <a:cubicBezTo>
                  <a:pt x="58" y="7"/>
                  <a:pt x="48" y="11"/>
                  <a:pt x="38" y="11"/>
                </a:cubicBezTo>
                <a:cubicBezTo>
                  <a:pt x="30" y="11"/>
                  <a:pt x="22" y="8"/>
                  <a:pt x="16" y="4"/>
                </a:cubicBezTo>
                <a:cubicBezTo>
                  <a:pt x="12" y="10"/>
                  <a:pt x="6" y="15"/>
                  <a:pt x="0" y="19"/>
                </a:cubicBezTo>
                <a:cubicBezTo>
                  <a:pt x="1" y="30"/>
                  <a:pt x="7" y="40"/>
                  <a:pt x="16" y="46"/>
                </a:cubicBezTo>
                <a:cubicBezTo>
                  <a:pt x="16" y="46"/>
                  <a:pt x="16" y="46"/>
                  <a:pt x="16" y="46"/>
                </a:cubicBezTo>
                <a:cubicBezTo>
                  <a:pt x="22" y="50"/>
                  <a:pt x="29" y="53"/>
                  <a:pt x="37" y="53"/>
                </a:cubicBezTo>
                <a:cubicBezTo>
                  <a:pt x="37" y="53"/>
                  <a:pt x="37" y="53"/>
                  <a:pt x="37" y="53"/>
                </a:cubicBezTo>
                <a:cubicBezTo>
                  <a:pt x="37" y="53"/>
                  <a:pt x="37" y="53"/>
                  <a:pt x="37" y="53"/>
                </a:cubicBezTo>
                <a:cubicBezTo>
                  <a:pt x="37" y="53"/>
                  <a:pt x="37" y="53"/>
                  <a:pt x="37" y="53"/>
                </a:cubicBezTo>
                <a:cubicBezTo>
                  <a:pt x="37" y="53"/>
                  <a:pt x="37"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48" y="53"/>
                  <a:pt x="58" y="49"/>
                  <a:pt x="64" y="42"/>
                </a:cubicBezTo>
                <a:cubicBezTo>
                  <a:pt x="64" y="42"/>
                  <a:pt x="64" y="42"/>
                  <a:pt x="64" y="42"/>
                </a:cubicBezTo>
                <a:cubicBezTo>
                  <a:pt x="71" y="35"/>
                  <a:pt x="76" y="26"/>
                  <a:pt x="76" y="15"/>
                </a:cubicBezTo>
                <a:cubicBezTo>
                  <a:pt x="76" y="12"/>
                  <a:pt x="76" y="10"/>
                  <a:pt x="75" y="7"/>
                </a:cubicBezTo>
                <a:cubicBezTo>
                  <a:pt x="71" y="5"/>
                  <a:pt x="68" y="3"/>
                  <a:pt x="64"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249" name="Freeform 186"/>
          <p:cNvSpPr/>
          <p:nvPr/>
        </p:nvSpPr>
        <p:spPr bwMode="auto">
          <a:xfrm>
            <a:off x="5331888" y="5117535"/>
            <a:ext cx="384397" cy="196068"/>
          </a:xfrm>
          <a:custGeom>
            <a:avLst/>
            <a:gdLst>
              <a:gd name="T0" fmla="*/ 14 w 126"/>
              <a:gd name="T1" fmla="*/ 0 h 64"/>
              <a:gd name="T2" fmla="*/ 0 w 126"/>
              <a:gd name="T3" fmla="*/ 30 h 64"/>
              <a:gd name="T4" fmla="*/ 78 w 126"/>
              <a:gd name="T5" fmla="*/ 64 h 64"/>
              <a:gd name="T6" fmla="*/ 78 w 126"/>
              <a:gd name="T7" fmla="*/ 64 h 64"/>
              <a:gd name="T8" fmla="*/ 78 w 126"/>
              <a:gd name="T9" fmla="*/ 64 h 64"/>
              <a:gd name="T10" fmla="*/ 78 w 126"/>
              <a:gd name="T11" fmla="*/ 64 h 64"/>
              <a:gd name="T12" fmla="*/ 78 w 126"/>
              <a:gd name="T13" fmla="*/ 64 h 64"/>
              <a:gd name="T14" fmla="*/ 78 w 126"/>
              <a:gd name="T15" fmla="*/ 64 h 64"/>
              <a:gd name="T16" fmla="*/ 79 w 126"/>
              <a:gd name="T17" fmla="*/ 64 h 64"/>
              <a:gd name="T18" fmla="*/ 79 w 126"/>
              <a:gd name="T19" fmla="*/ 64 h 64"/>
              <a:gd name="T20" fmla="*/ 79 w 126"/>
              <a:gd name="T21" fmla="*/ 64 h 64"/>
              <a:gd name="T22" fmla="*/ 79 w 126"/>
              <a:gd name="T23" fmla="*/ 64 h 64"/>
              <a:gd name="T24" fmla="*/ 79 w 126"/>
              <a:gd name="T25" fmla="*/ 64 h 64"/>
              <a:gd name="T26" fmla="*/ 79 w 126"/>
              <a:gd name="T27" fmla="*/ 64 h 64"/>
              <a:gd name="T28" fmla="*/ 79 w 126"/>
              <a:gd name="T29" fmla="*/ 64 h 64"/>
              <a:gd name="T30" fmla="*/ 79 w 126"/>
              <a:gd name="T31" fmla="*/ 64 h 64"/>
              <a:gd name="T32" fmla="*/ 79 w 126"/>
              <a:gd name="T33" fmla="*/ 64 h 64"/>
              <a:gd name="T34" fmla="*/ 79 w 126"/>
              <a:gd name="T35" fmla="*/ 64 h 64"/>
              <a:gd name="T36" fmla="*/ 80 w 126"/>
              <a:gd name="T37" fmla="*/ 64 h 64"/>
              <a:gd name="T38" fmla="*/ 80 w 126"/>
              <a:gd name="T39" fmla="*/ 64 h 64"/>
              <a:gd name="T40" fmla="*/ 80 w 126"/>
              <a:gd name="T41" fmla="*/ 64 h 64"/>
              <a:gd name="T42" fmla="*/ 80 w 126"/>
              <a:gd name="T43" fmla="*/ 64 h 64"/>
              <a:gd name="T44" fmla="*/ 80 w 126"/>
              <a:gd name="T45" fmla="*/ 64 h 64"/>
              <a:gd name="T46" fmla="*/ 80 w 126"/>
              <a:gd name="T47" fmla="*/ 64 h 64"/>
              <a:gd name="T48" fmla="*/ 80 w 126"/>
              <a:gd name="T49" fmla="*/ 64 h 64"/>
              <a:gd name="T50" fmla="*/ 81 w 126"/>
              <a:gd name="T51" fmla="*/ 64 h 64"/>
              <a:gd name="T52" fmla="*/ 81 w 126"/>
              <a:gd name="T53" fmla="*/ 64 h 64"/>
              <a:gd name="T54" fmla="*/ 81 w 126"/>
              <a:gd name="T55" fmla="*/ 64 h 64"/>
              <a:gd name="T56" fmla="*/ 81 w 126"/>
              <a:gd name="T57" fmla="*/ 64 h 64"/>
              <a:gd name="T58" fmla="*/ 126 w 126"/>
              <a:gd name="T59" fmla="*/ 53 h 64"/>
              <a:gd name="T60" fmla="*/ 108 w 126"/>
              <a:gd name="T61" fmla="*/ 18 h 64"/>
              <a:gd name="T62" fmla="*/ 80 w 126"/>
              <a:gd name="T63" fmla="*/ 21 h 64"/>
              <a:gd name="T64" fmla="*/ 14 w 126"/>
              <a:gd name="T6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64">
                <a:moveTo>
                  <a:pt x="14" y="0"/>
                </a:moveTo>
                <a:cubicBezTo>
                  <a:pt x="11" y="11"/>
                  <a:pt x="6" y="21"/>
                  <a:pt x="0" y="30"/>
                </a:cubicBezTo>
                <a:cubicBezTo>
                  <a:pt x="20" y="50"/>
                  <a:pt x="47" y="63"/>
                  <a:pt x="78" y="64"/>
                </a:cubicBezTo>
                <a:cubicBezTo>
                  <a:pt x="78" y="64"/>
                  <a:pt x="78" y="64"/>
                  <a:pt x="78" y="64"/>
                </a:cubicBezTo>
                <a:cubicBezTo>
                  <a:pt x="78" y="64"/>
                  <a:pt x="78" y="64"/>
                  <a:pt x="78" y="64"/>
                </a:cubicBezTo>
                <a:cubicBezTo>
                  <a:pt x="78" y="64"/>
                  <a:pt x="78" y="64"/>
                  <a:pt x="78" y="64"/>
                </a:cubicBezTo>
                <a:cubicBezTo>
                  <a:pt x="78" y="64"/>
                  <a:pt x="78" y="64"/>
                  <a:pt x="78" y="64"/>
                </a:cubicBezTo>
                <a:cubicBezTo>
                  <a:pt x="78" y="64"/>
                  <a:pt x="78" y="64"/>
                  <a:pt x="78" y="64"/>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79" y="64"/>
                  <a:pt x="79" y="64"/>
                </a:cubicBezTo>
                <a:cubicBezTo>
                  <a:pt x="79" y="64"/>
                  <a:pt x="80" y="64"/>
                  <a:pt x="80" y="64"/>
                </a:cubicBezTo>
                <a:cubicBezTo>
                  <a:pt x="80" y="64"/>
                  <a:pt x="80" y="64"/>
                  <a:pt x="80" y="64"/>
                </a:cubicBezTo>
                <a:cubicBezTo>
                  <a:pt x="80" y="64"/>
                  <a:pt x="80" y="64"/>
                  <a:pt x="80" y="64"/>
                </a:cubicBezTo>
                <a:cubicBezTo>
                  <a:pt x="80" y="64"/>
                  <a:pt x="80" y="64"/>
                  <a:pt x="80" y="64"/>
                </a:cubicBezTo>
                <a:cubicBezTo>
                  <a:pt x="80" y="64"/>
                  <a:pt x="80" y="64"/>
                  <a:pt x="80" y="64"/>
                </a:cubicBezTo>
                <a:cubicBezTo>
                  <a:pt x="80" y="64"/>
                  <a:pt x="80" y="64"/>
                  <a:pt x="80" y="64"/>
                </a:cubicBezTo>
                <a:cubicBezTo>
                  <a:pt x="80" y="64"/>
                  <a:pt x="80" y="64"/>
                  <a:pt x="80" y="64"/>
                </a:cubicBezTo>
                <a:cubicBezTo>
                  <a:pt x="80" y="64"/>
                  <a:pt x="80" y="64"/>
                  <a:pt x="81" y="64"/>
                </a:cubicBezTo>
                <a:cubicBezTo>
                  <a:pt x="81" y="64"/>
                  <a:pt x="81" y="64"/>
                  <a:pt x="81" y="64"/>
                </a:cubicBezTo>
                <a:cubicBezTo>
                  <a:pt x="81" y="64"/>
                  <a:pt x="81" y="64"/>
                  <a:pt x="81" y="64"/>
                </a:cubicBezTo>
                <a:cubicBezTo>
                  <a:pt x="81" y="64"/>
                  <a:pt x="81" y="64"/>
                  <a:pt x="81" y="64"/>
                </a:cubicBezTo>
                <a:cubicBezTo>
                  <a:pt x="97" y="63"/>
                  <a:pt x="112" y="60"/>
                  <a:pt x="126" y="53"/>
                </a:cubicBezTo>
                <a:cubicBezTo>
                  <a:pt x="119" y="43"/>
                  <a:pt x="112" y="31"/>
                  <a:pt x="108" y="18"/>
                </a:cubicBezTo>
                <a:cubicBezTo>
                  <a:pt x="99" y="20"/>
                  <a:pt x="90" y="21"/>
                  <a:pt x="80" y="21"/>
                </a:cubicBezTo>
                <a:cubicBezTo>
                  <a:pt x="55" y="21"/>
                  <a:pt x="32" y="14"/>
                  <a:pt x="14"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250" name="Freeform 187"/>
          <p:cNvSpPr/>
          <p:nvPr/>
        </p:nvSpPr>
        <p:spPr bwMode="auto">
          <a:xfrm>
            <a:off x="5291902" y="5105926"/>
            <a:ext cx="82555" cy="145761"/>
          </a:xfrm>
          <a:custGeom>
            <a:avLst/>
            <a:gdLst>
              <a:gd name="T0" fmla="*/ 21 w 27"/>
              <a:gd name="T1" fmla="*/ 0 h 48"/>
              <a:gd name="T2" fmla="*/ 0 w 27"/>
              <a:gd name="T3" fmla="*/ 48 h 48"/>
              <a:gd name="T4" fmla="*/ 13 w 27"/>
              <a:gd name="T5" fmla="*/ 34 h 48"/>
              <a:gd name="T6" fmla="*/ 13 w 27"/>
              <a:gd name="T7" fmla="*/ 34 h 48"/>
              <a:gd name="T8" fmla="*/ 27 w 27"/>
              <a:gd name="T9" fmla="*/ 4 h 48"/>
              <a:gd name="T10" fmla="*/ 21 w 27"/>
              <a:gd name="T11" fmla="*/ 0 h 48"/>
            </a:gdLst>
            <a:ahLst/>
            <a:cxnLst>
              <a:cxn ang="0">
                <a:pos x="T0" y="T1"/>
              </a:cxn>
              <a:cxn ang="0">
                <a:pos x="T2" y="T3"/>
              </a:cxn>
              <a:cxn ang="0">
                <a:pos x="T4" y="T5"/>
              </a:cxn>
              <a:cxn ang="0">
                <a:pos x="T6" y="T7"/>
              </a:cxn>
              <a:cxn ang="0">
                <a:pos x="T8" y="T9"/>
              </a:cxn>
              <a:cxn ang="0">
                <a:pos x="T10" y="T11"/>
              </a:cxn>
            </a:cxnLst>
            <a:rect l="0" t="0" r="r" b="b"/>
            <a:pathLst>
              <a:path w="27" h="48">
                <a:moveTo>
                  <a:pt x="21" y="0"/>
                </a:moveTo>
                <a:cubicBezTo>
                  <a:pt x="19" y="18"/>
                  <a:pt x="11" y="35"/>
                  <a:pt x="0" y="48"/>
                </a:cubicBezTo>
                <a:cubicBezTo>
                  <a:pt x="5" y="44"/>
                  <a:pt x="9" y="39"/>
                  <a:pt x="13" y="34"/>
                </a:cubicBezTo>
                <a:cubicBezTo>
                  <a:pt x="13" y="34"/>
                  <a:pt x="13" y="34"/>
                  <a:pt x="13" y="34"/>
                </a:cubicBezTo>
                <a:cubicBezTo>
                  <a:pt x="19" y="25"/>
                  <a:pt x="24" y="15"/>
                  <a:pt x="27" y="4"/>
                </a:cubicBezTo>
                <a:cubicBezTo>
                  <a:pt x="25" y="3"/>
                  <a:pt x="23" y="1"/>
                  <a:pt x="21" y="0"/>
                </a:cubicBezTo>
              </a:path>
            </a:pathLst>
          </a:custGeom>
          <a:solidFill>
            <a:srgbClr val="A9D4E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1" name="Freeform 188"/>
          <p:cNvSpPr/>
          <p:nvPr/>
        </p:nvSpPr>
        <p:spPr bwMode="auto">
          <a:xfrm>
            <a:off x="4822370" y="5050459"/>
            <a:ext cx="534028" cy="292813"/>
          </a:xfrm>
          <a:custGeom>
            <a:avLst/>
            <a:gdLst>
              <a:gd name="T0" fmla="*/ 0 w 175"/>
              <a:gd name="T1" fmla="*/ 0 h 96"/>
              <a:gd name="T2" fmla="*/ 7 w 175"/>
              <a:gd name="T3" fmla="*/ 42 h 96"/>
              <a:gd name="T4" fmla="*/ 82 w 175"/>
              <a:gd name="T5" fmla="*/ 96 h 96"/>
              <a:gd name="T6" fmla="*/ 82 w 175"/>
              <a:gd name="T7" fmla="*/ 96 h 96"/>
              <a:gd name="T8" fmla="*/ 82 w 175"/>
              <a:gd name="T9" fmla="*/ 96 h 96"/>
              <a:gd name="T10" fmla="*/ 83 w 175"/>
              <a:gd name="T11" fmla="*/ 96 h 96"/>
              <a:gd name="T12" fmla="*/ 83 w 175"/>
              <a:gd name="T13" fmla="*/ 96 h 96"/>
              <a:gd name="T14" fmla="*/ 83 w 175"/>
              <a:gd name="T15" fmla="*/ 96 h 96"/>
              <a:gd name="T16" fmla="*/ 83 w 175"/>
              <a:gd name="T17" fmla="*/ 96 h 96"/>
              <a:gd name="T18" fmla="*/ 83 w 175"/>
              <a:gd name="T19" fmla="*/ 96 h 96"/>
              <a:gd name="T20" fmla="*/ 84 w 175"/>
              <a:gd name="T21" fmla="*/ 96 h 96"/>
              <a:gd name="T22" fmla="*/ 84 w 175"/>
              <a:gd name="T23" fmla="*/ 96 h 96"/>
              <a:gd name="T24" fmla="*/ 84 w 175"/>
              <a:gd name="T25" fmla="*/ 96 h 96"/>
              <a:gd name="T26" fmla="*/ 84 w 175"/>
              <a:gd name="T27" fmla="*/ 96 h 96"/>
              <a:gd name="T28" fmla="*/ 84 w 175"/>
              <a:gd name="T29" fmla="*/ 96 h 96"/>
              <a:gd name="T30" fmla="*/ 84 w 175"/>
              <a:gd name="T31" fmla="*/ 96 h 96"/>
              <a:gd name="T32" fmla="*/ 84 w 175"/>
              <a:gd name="T33" fmla="*/ 96 h 96"/>
              <a:gd name="T34" fmla="*/ 85 w 175"/>
              <a:gd name="T35" fmla="*/ 96 h 96"/>
              <a:gd name="T36" fmla="*/ 85 w 175"/>
              <a:gd name="T37" fmla="*/ 96 h 96"/>
              <a:gd name="T38" fmla="*/ 85 w 175"/>
              <a:gd name="T39" fmla="*/ 96 h 96"/>
              <a:gd name="T40" fmla="*/ 85 w 175"/>
              <a:gd name="T41" fmla="*/ 96 h 96"/>
              <a:gd name="T42" fmla="*/ 85 w 175"/>
              <a:gd name="T43" fmla="*/ 96 h 96"/>
              <a:gd name="T44" fmla="*/ 85 w 175"/>
              <a:gd name="T45" fmla="*/ 96 h 96"/>
              <a:gd name="T46" fmla="*/ 85 w 175"/>
              <a:gd name="T47" fmla="*/ 96 h 96"/>
              <a:gd name="T48" fmla="*/ 86 w 175"/>
              <a:gd name="T49" fmla="*/ 96 h 96"/>
              <a:gd name="T50" fmla="*/ 86 w 175"/>
              <a:gd name="T51" fmla="*/ 96 h 96"/>
              <a:gd name="T52" fmla="*/ 86 w 175"/>
              <a:gd name="T53" fmla="*/ 96 h 96"/>
              <a:gd name="T54" fmla="*/ 86 w 175"/>
              <a:gd name="T55" fmla="*/ 96 h 96"/>
              <a:gd name="T56" fmla="*/ 86 w 175"/>
              <a:gd name="T57" fmla="*/ 96 h 96"/>
              <a:gd name="T58" fmla="*/ 86 w 175"/>
              <a:gd name="T59" fmla="*/ 96 h 96"/>
              <a:gd name="T60" fmla="*/ 86 w 175"/>
              <a:gd name="T61" fmla="*/ 96 h 96"/>
              <a:gd name="T62" fmla="*/ 86 w 175"/>
              <a:gd name="T63" fmla="*/ 96 h 96"/>
              <a:gd name="T64" fmla="*/ 87 w 175"/>
              <a:gd name="T65" fmla="*/ 96 h 96"/>
              <a:gd name="T66" fmla="*/ 87 w 175"/>
              <a:gd name="T67" fmla="*/ 96 h 96"/>
              <a:gd name="T68" fmla="*/ 87 w 175"/>
              <a:gd name="T69" fmla="*/ 96 h 96"/>
              <a:gd name="T70" fmla="*/ 87 w 175"/>
              <a:gd name="T71" fmla="*/ 96 h 96"/>
              <a:gd name="T72" fmla="*/ 87 w 175"/>
              <a:gd name="T73" fmla="*/ 96 h 96"/>
              <a:gd name="T74" fmla="*/ 87 w 175"/>
              <a:gd name="T75" fmla="*/ 96 h 96"/>
              <a:gd name="T76" fmla="*/ 88 w 175"/>
              <a:gd name="T77" fmla="*/ 96 h 96"/>
              <a:gd name="T78" fmla="*/ 88 w 175"/>
              <a:gd name="T79" fmla="*/ 96 h 96"/>
              <a:gd name="T80" fmla="*/ 88 w 175"/>
              <a:gd name="T81" fmla="*/ 96 h 96"/>
              <a:gd name="T82" fmla="*/ 88 w 175"/>
              <a:gd name="T83" fmla="*/ 96 h 96"/>
              <a:gd name="T84" fmla="*/ 88 w 175"/>
              <a:gd name="T85" fmla="*/ 96 h 96"/>
              <a:gd name="T86" fmla="*/ 88 w 175"/>
              <a:gd name="T87" fmla="*/ 96 h 96"/>
              <a:gd name="T88" fmla="*/ 89 w 175"/>
              <a:gd name="T89" fmla="*/ 96 h 96"/>
              <a:gd name="T90" fmla="*/ 89 w 175"/>
              <a:gd name="T91" fmla="*/ 96 h 96"/>
              <a:gd name="T92" fmla="*/ 89 w 175"/>
              <a:gd name="T93" fmla="*/ 96 h 96"/>
              <a:gd name="T94" fmla="*/ 89 w 175"/>
              <a:gd name="T95" fmla="*/ 96 h 96"/>
              <a:gd name="T96" fmla="*/ 89 w 175"/>
              <a:gd name="T97" fmla="*/ 96 h 96"/>
              <a:gd name="T98" fmla="*/ 154 w 175"/>
              <a:gd name="T99" fmla="*/ 66 h 96"/>
              <a:gd name="T100" fmla="*/ 167 w 175"/>
              <a:gd name="T101" fmla="*/ 10 h 96"/>
              <a:gd name="T102" fmla="*/ 88 w 175"/>
              <a:gd name="T103"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5" h="96">
                <a:moveTo>
                  <a:pt x="7" y="0"/>
                </a:moveTo>
                <a:cubicBezTo>
                  <a:pt x="5" y="0"/>
                  <a:pt x="2" y="0"/>
                  <a:pt x="0" y="0"/>
                </a:cubicBezTo>
                <a:cubicBezTo>
                  <a:pt x="0" y="3"/>
                  <a:pt x="0" y="5"/>
                  <a:pt x="0" y="8"/>
                </a:cubicBezTo>
                <a:cubicBezTo>
                  <a:pt x="0" y="20"/>
                  <a:pt x="2" y="31"/>
                  <a:pt x="7" y="42"/>
                </a:cubicBezTo>
                <a:cubicBezTo>
                  <a:pt x="7" y="42"/>
                  <a:pt x="7" y="42"/>
                  <a:pt x="7" y="42"/>
                </a:cubicBezTo>
                <a:cubicBezTo>
                  <a:pt x="19" y="72"/>
                  <a:pt x="48" y="93"/>
                  <a:pt x="82" y="96"/>
                </a:cubicBezTo>
                <a:cubicBezTo>
                  <a:pt x="82" y="96"/>
                  <a:pt x="82" y="96"/>
                  <a:pt x="82" y="96"/>
                </a:cubicBezTo>
                <a:cubicBezTo>
                  <a:pt x="82" y="96"/>
                  <a:pt x="82" y="96"/>
                  <a:pt x="82" y="96"/>
                </a:cubicBezTo>
                <a:cubicBezTo>
                  <a:pt x="82" y="96"/>
                  <a:pt x="82" y="96"/>
                  <a:pt x="82" y="96"/>
                </a:cubicBezTo>
                <a:cubicBezTo>
                  <a:pt x="82" y="96"/>
                  <a:pt x="82" y="96"/>
                  <a:pt x="82" y="96"/>
                </a:cubicBezTo>
                <a:cubicBezTo>
                  <a:pt x="82" y="96"/>
                  <a:pt x="82" y="96"/>
                  <a:pt x="82" y="96"/>
                </a:cubicBezTo>
                <a:cubicBezTo>
                  <a:pt x="83" y="96"/>
                  <a:pt x="83" y="96"/>
                  <a:pt x="83" y="96"/>
                </a:cubicBezTo>
                <a:cubicBezTo>
                  <a:pt x="83" y="96"/>
                  <a:pt x="83" y="96"/>
                  <a:pt x="83" y="96"/>
                </a:cubicBezTo>
                <a:cubicBezTo>
                  <a:pt x="83" y="96"/>
                  <a:pt x="83" y="96"/>
                  <a:pt x="83" y="96"/>
                </a:cubicBezTo>
                <a:cubicBezTo>
                  <a:pt x="83" y="96"/>
                  <a:pt x="83" y="96"/>
                  <a:pt x="83" y="96"/>
                </a:cubicBezTo>
                <a:cubicBezTo>
                  <a:pt x="83" y="96"/>
                  <a:pt x="83" y="96"/>
                  <a:pt x="83" y="96"/>
                </a:cubicBezTo>
                <a:cubicBezTo>
                  <a:pt x="83" y="96"/>
                  <a:pt x="83" y="96"/>
                  <a:pt x="83" y="96"/>
                </a:cubicBezTo>
                <a:cubicBezTo>
                  <a:pt x="83" y="96"/>
                  <a:pt x="83" y="96"/>
                  <a:pt x="83" y="96"/>
                </a:cubicBezTo>
                <a:cubicBezTo>
                  <a:pt x="83" y="96"/>
                  <a:pt x="83" y="96"/>
                  <a:pt x="83" y="96"/>
                </a:cubicBezTo>
                <a:cubicBezTo>
                  <a:pt x="83" y="96"/>
                  <a:pt x="83" y="96"/>
                  <a:pt x="83" y="96"/>
                </a:cubicBezTo>
                <a:cubicBezTo>
                  <a:pt x="83" y="96"/>
                  <a:pt x="83" y="96"/>
                  <a:pt x="83" y="96"/>
                </a:cubicBezTo>
                <a:cubicBezTo>
                  <a:pt x="83"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4" y="96"/>
                  <a:pt x="84" y="96"/>
                </a:cubicBezTo>
                <a:cubicBezTo>
                  <a:pt x="84" y="96"/>
                  <a:pt x="85" y="96"/>
                  <a:pt x="85" y="96"/>
                </a:cubicBezTo>
                <a:cubicBezTo>
                  <a:pt x="85" y="96"/>
                  <a:pt x="85" y="96"/>
                  <a:pt x="85" y="96"/>
                </a:cubicBezTo>
                <a:cubicBezTo>
                  <a:pt x="85" y="96"/>
                  <a:pt x="85" y="96"/>
                  <a:pt x="85" y="96"/>
                </a:cubicBezTo>
                <a:cubicBezTo>
                  <a:pt x="85" y="96"/>
                  <a:pt x="85" y="96"/>
                  <a:pt x="85" y="96"/>
                </a:cubicBezTo>
                <a:cubicBezTo>
                  <a:pt x="85" y="96"/>
                  <a:pt x="85" y="96"/>
                  <a:pt x="85" y="96"/>
                </a:cubicBezTo>
                <a:cubicBezTo>
                  <a:pt x="85" y="96"/>
                  <a:pt x="85" y="96"/>
                  <a:pt x="85" y="96"/>
                </a:cubicBezTo>
                <a:cubicBezTo>
                  <a:pt x="85" y="96"/>
                  <a:pt x="85" y="96"/>
                  <a:pt x="85" y="96"/>
                </a:cubicBezTo>
                <a:cubicBezTo>
                  <a:pt x="85" y="96"/>
                  <a:pt x="85" y="96"/>
                  <a:pt x="85" y="96"/>
                </a:cubicBezTo>
                <a:cubicBezTo>
                  <a:pt x="85" y="96"/>
                  <a:pt x="85" y="96"/>
                  <a:pt x="85" y="96"/>
                </a:cubicBezTo>
                <a:cubicBezTo>
                  <a:pt x="85" y="96"/>
                  <a:pt x="85" y="96"/>
                  <a:pt x="85" y="96"/>
                </a:cubicBezTo>
                <a:cubicBezTo>
                  <a:pt x="85" y="96"/>
                  <a:pt x="85" y="96"/>
                  <a:pt x="85" y="96"/>
                </a:cubicBezTo>
                <a:cubicBezTo>
                  <a:pt x="85" y="96"/>
                  <a:pt x="85" y="96"/>
                  <a:pt x="85" y="96"/>
                </a:cubicBezTo>
                <a:cubicBezTo>
                  <a:pt x="85" y="96"/>
                  <a:pt x="85" y="96"/>
                  <a:pt x="85" y="96"/>
                </a:cubicBezTo>
                <a:cubicBezTo>
                  <a:pt x="85" y="96"/>
                  <a:pt x="85" y="96"/>
                  <a:pt x="85" y="96"/>
                </a:cubicBezTo>
                <a:cubicBezTo>
                  <a:pt x="85" y="96"/>
                  <a:pt x="85" y="96"/>
                  <a:pt x="86" y="96"/>
                </a:cubicBezTo>
                <a:cubicBezTo>
                  <a:pt x="86" y="96"/>
                  <a:pt x="86" y="96"/>
                  <a:pt x="86" y="96"/>
                </a:cubicBezTo>
                <a:cubicBezTo>
                  <a:pt x="86" y="96"/>
                  <a:pt x="86" y="96"/>
                  <a:pt x="86" y="96"/>
                </a:cubicBezTo>
                <a:cubicBezTo>
                  <a:pt x="86" y="96"/>
                  <a:pt x="86" y="96"/>
                  <a:pt x="86" y="96"/>
                </a:cubicBezTo>
                <a:cubicBezTo>
                  <a:pt x="86" y="96"/>
                  <a:pt x="86" y="96"/>
                  <a:pt x="86" y="96"/>
                </a:cubicBezTo>
                <a:cubicBezTo>
                  <a:pt x="86" y="96"/>
                  <a:pt x="86" y="96"/>
                  <a:pt x="86" y="96"/>
                </a:cubicBezTo>
                <a:cubicBezTo>
                  <a:pt x="86" y="96"/>
                  <a:pt x="86" y="96"/>
                  <a:pt x="86" y="96"/>
                </a:cubicBezTo>
                <a:cubicBezTo>
                  <a:pt x="86" y="96"/>
                  <a:pt x="86" y="96"/>
                  <a:pt x="86" y="96"/>
                </a:cubicBezTo>
                <a:cubicBezTo>
                  <a:pt x="86" y="96"/>
                  <a:pt x="86" y="96"/>
                  <a:pt x="86" y="96"/>
                </a:cubicBezTo>
                <a:cubicBezTo>
                  <a:pt x="86" y="96"/>
                  <a:pt x="86" y="96"/>
                  <a:pt x="86" y="96"/>
                </a:cubicBezTo>
                <a:cubicBezTo>
                  <a:pt x="86" y="96"/>
                  <a:pt x="86" y="96"/>
                  <a:pt x="86" y="96"/>
                </a:cubicBezTo>
                <a:cubicBezTo>
                  <a:pt x="86" y="96"/>
                  <a:pt x="86" y="96"/>
                  <a:pt x="86" y="96"/>
                </a:cubicBezTo>
                <a:cubicBezTo>
                  <a:pt x="86" y="96"/>
                  <a:pt x="86" y="96"/>
                  <a:pt x="86" y="96"/>
                </a:cubicBezTo>
                <a:cubicBezTo>
                  <a:pt x="86" y="96"/>
                  <a:pt x="86" y="96"/>
                  <a:pt x="86" y="96"/>
                </a:cubicBezTo>
                <a:cubicBezTo>
                  <a:pt x="86" y="96"/>
                  <a:pt x="86" y="96"/>
                  <a:pt x="86" y="96"/>
                </a:cubicBezTo>
                <a:cubicBezTo>
                  <a:pt x="87" y="96"/>
                  <a:pt x="87" y="96"/>
                  <a:pt x="87" y="96"/>
                </a:cubicBezTo>
                <a:cubicBezTo>
                  <a:pt x="87" y="96"/>
                  <a:pt x="87" y="96"/>
                  <a:pt x="87" y="96"/>
                </a:cubicBezTo>
                <a:cubicBezTo>
                  <a:pt x="87" y="96"/>
                  <a:pt x="87" y="96"/>
                  <a:pt x="87" y="96"/>
                </a:cubicBezTo>
                <a:cubicBezTo>
                  <a:pt x="87" y="96"/>
                  <a:pt x="87" y="96"/>
                  <a:pt x="87" y="96"/>
                </a:cubicBezTo>
                <a:cubicBezTo>
                  <a:pt x="87" y="96"/>
                  <a:pt x="87" y="96"/>
                  <a:pt x="87" y="96"/>
                </a:cubicBezTo>
                <a:cubicBezTo>
                  <a:pt x="87" y="96"/>
                  <a:pt x="87" y="96"/>
                  <a:pt x="87" y="96"/>
                </a:cubicBezTo>
                <a:cubicBezTo>
                  <a:pt x="87" y="96"/>
                  <a:pt x="87" y="96"/>
                  <a:pt x="87" y="96"/>
                </a:cubicBezTo>
                <a:cubicBezTo>
                  <a:pt x="87" y="96"/>
                  <a:pt x="87" y="96"/>
                  <a:pt x="87" y="96"/>
                </a:cubicBezTo>
                <a:cubicBezTo>
                  <a:pt x="87" y="96"/>
                  <a:pt x="87" y="96"/>
                  <a:pt x="87" y="96"/>
                </a:cubicBezTo>
                <a:cubicBezTo>
                  <a:pt x="87" y="96"/>
                  <a:pt x="87" y="96"/>
                  <a:pt x="87" y="96"/>
                </a:cubicBezTo>
                <a:cubicBezTo>
                  <a:pt x="87" y="96"/>
                  <a:pt x="87" y="96"/>
                  <a:pt x="87" y="96"/>
                </a:cubicBezTo>
                <a:cubicBezTo>
                  <a:pt x="87" y="96"/>
                  <a:pt x="87" y="96"/>
                  <a:pt x="87" y="96"/>
                </a:cubicBezTo>
                <a:cubicBezTo>
                  <a:pt x="88" y="96"/>
                  <a:pt x="88" y="96"/>
                  <a:pt x="88" y="96"/>
                </a:cubicBezTo>
                <a:cubicBezTo>
                  <a:pt x="88" y="96"/>
                  <a:pt x="88" y="96"/>
                  <a:pt x="88" y="96"/>
                </a:cubicBezTo>
                <a:cubicBezTo>
                  <a:pt x="88" y="96"/>
                  <a:pt x="88" y="96"/>
                  <a:pt x="88" y="96"/>
                </a:cubicBezTo>
                <a:cubicBezTo>
                  <a:pt x="88" y="96"/>
                  <a:pt x="88" y="96"/>
                  <a:pt x="88" y="96"/>
                </a:cubicBezTo>
                <a:cubicBezTo>
                  <a:pt x="88" y="96"/>
                  <a:pt x="88" y="96"/>
                  <a:pt x="88" y="96"/>
                </a:cubicBezTo>
                <a:cubicBezTo>
                  <a:pt x="88" y="96"/>
                  <a:pt x="88" y="96"/>
                  <a:pt x="88" y="96"/>
                </a:cubicBezTo>
                <a:cubicBezTo>
                  <a:pt x="88" y="96"/>
                  <a:pt x="88" y="96"/>
                  <a:pt x="88" y="96"/>
                </a:cubicBezTo>
                <a:cubicBezTo>
                  <a:pt x="88" y="96"/>
                  <a:pt x="88" y="96"/>
                  <a:pt x="88" y="96"/>
                </a:cubicBezTo>
                <a:cubicBezTo>
                  <a:pt x="88" y="96"/>
                  <a:pt x="88" y="96"/>
                  <a:pt x="88" y="96"/>
                </a:cubicBezTo>
                <a:cubicBezTo>
                  <a:pt x="88" y="96"/>
                  <a:pt x="88" y="96"/>
                  <a:pt x="88" y="96"/>
                </a:cubicBezTo>
                <a:cubicBezTo>
                  <a:pt x="88" y="96"/>
                  <a:pt x="88" y="96"/>
                  <a:pt x="88" y="96"/>
                </a:cubicBezTo>
                <a:cubicBezTo>
                  <a:pt x="88" y="96"/>
                  <a:pt x="88" y="96"/>
                  <a:pt x="88" y="96"/>
                </a:cubicBezTo>
                <a:cubicBezTo>
                  <a:pt x="88" y="96"/>
                  <a:pt x="88" y="96"/>
                  <a:pt x="88" y="96"/>
                </a:cubicBezTo>
                <a:cubicBezTo>
                  <a:pt x="89" y="96"/>
                  <a:pt x="89" y="96"/>
                  <a:pt x="89" y="96"/>
                </a:cubicBezTo>
                <a:cubicBezTo>
                  <a:pt x="89" y="96"/>
                  <a:pt x="89" y="96"/>
                  <a:pt x="89" y="96"/>
                </a:cubicBezTo>
                <a:cubicBezTo>
                  <a:pt x="89" y="96"/>
                  <a:pt x="89" y="96"/>
                  <a:pt x="89" y="96"/>
                </a:cubicBezTo>
                <a:cubicBezTo>
                  <a:pt x="89" y="96"/>
                  <a:pt x="89" y="96"/>
                  <a:pt x="89" y="96"/>
                </a:cubicBezTo>
                <a:cubicBezTo>
                  <a:pt x="89" y="96"/>
                  <a:pt x="89" y="96"/>
                  <a:pt x="89" y="96"/>
                </a:cubicBezTo>
                <a:cubicBezTo>
                  <a:pt x="89" y="96"/>
                  <a:pt x="89" y="96"/>
                  <a:pt x="89" y="96"/>
                </a:cubicBezTo>
                <a:cubicBezTo>
                  <a:pt x="89" y="96"/>
                  <a:pt x="89" y="96"/>
                  <a:pt x="89" y="96"/>
                </a:cubicBezTo>
                <a:cubicBezTo>
                  <a:pt x="89" y="96"/>
                  <a:pt x="89" y="96"/>
                  <a:pt x="89" y="96"/>
                </a:cubicBezTo>
                <a:cubicBezTo>
                  <a:pt x="89" y="96"/>
                  <a:pt x="89" y="96"/>
                  <a:pt x="89" y="96"/>
                </a:cubicBezTo>
                <a:cubicBezTo>
                  <a:pt x="115" y="95"/>
                  <a:pt x="138" y="84"/>
                  <a:pt x="154" y="66"/>
                </a:cubicBezTo>
                <a:cubicBezTo>
                  <a:pt x="154" y="66"/>
                  <a:pt x="154" y="66"/>
                  <a:pt x="154" y="66"/>
                </a:cubicBezTo>
                <a:cubicBezTo>
                  <a:pt x="165" y="53"/>
                  <a:pt x="173" y="36"/>
                  <a:pt x="175" y="18"/>
                </a:cubicBezTo>
                <a:cubicBezTo>
                  <a:pt x="172" y="15"/>
                  <a:pt x="169" y="13"/>
                  <a:pt x="167" y="10"/>
                </a:cubicBezTo>
                <a:cubicBezTo>
                  <a:pt x="163" y="15"/>
                  <a:pt x="159" y="20"/>
                  <a:pt x="154" y="24"/>
                </a:cubicBezTo>
                <a:cubicBezTo>
                  <a:pt x="138" y="42"/>
                  <a:pt x="114" y="54"/>
                  <a:pt x="88" y="54"/>
                </a:cubicBezTo>
                <a:cubicBezTo>
                  <a:pt x="51" y="54"/>
                  <a:pt x="20" y="31"/>
                  <a:pt x="7"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252" name="Freeform 189"/>
          <p:cNvSpPr/>
          <p:nvPr/>
        </p:nvSpPr>
        <p:spPr bwMode="auto">
          <a:xfrm>
            <a:off x="6289009" y="5240077"/>
            <a:ext cx="478561" cy="203807"/>
          </a:xfrm>
          <a:custGeom>
            <a:avLst/>
            <a:gdLst>
              <a:gd name="T0" fmla="*/ 0 w 157"/>
              <a:gd name="T1" fmla="*/ 15 h 67"/>
              <a:gd name="T2" fmla="*/ 76 w 157"/>
              <a:gd name="T3" fmla="*/ 67 h 67"/>
              <a:gd name="T4" fmla="*/ 76 w 157"/>
              <a:gd name="T5" fmla="*/ 67 h 67"/>
              <a:gd name="T6" fmla="*/ 76 w 157"/>
              <a:gd name="T7" fmla="*/ 67 h 67"/>
              <a:gd name="T8" fmla="*/ 76 w 157"/>
              <a:gd name="T9" fmla="*/ 67 h 67"/>
              <a:gd name="T10" fmla="*/ 77 w 157"/>
              <a:gd name="T11" fmla="*/ 67 h 67"/>
              <a:gd name="T12" fmla="*/ 77 w 157"/>
              <a:gd name="T13" fmla="*/ 67 h 67"/>
              <a:gd name="T14" fmla="*/ 77 w 157"/>
              <a:gd name="T15" fmla="*/ 67 h 67"/>
              <a:gd name="T16" fmla="*/ 77 w 157"/>
              <a:gd name="T17" fmla="*/ 67 h 67"/>
              <a:gd name="T18" fmla="*/ 77 w 157"/>
              <a:gd name="T19" fmla="*/ 67 h 67"/>
              <a:gd name="T20" fmla="*/ 77 w 157"/>
              <a:gd name="T21" fmla="*/ 67 h 67"/>
              <a:gd name="T22" fmla="*/ 77 w 157"/>
              <a:gd name="T23" fmla="*/ 67 h 67"/>
              <a:gd name="T24" fmla="*/ 78 w 157"/>
              <a:gd name="T25" fmla="*/ 67 h 67"/>
              <a:gd name="T26" fmla="*/ 78 w 157"/>
              <a:gd name="T27" fmla="*/ 67 h 67"/>
              <a:gd name="T28" fmla="*/ 78 w 157"/>
              <a:gd name="T29" fmla="*/ 67 h 67"/>
              <a:gd name="T30" fmla="*/ 78 w 157"/>
              <a:gd name="T31" fmla="*/ 67 h 67"/>
              <a:gd name="T32" fmla="*/ 78 w 157"/>
              <a:gd name="T33" fmla="*/ 67 h 67"/>
              <a:gd name="T34" fmla="*/ 78 w 157"/>
              <a:gd name="T35" fmla="*/ 67 h 67"/>
              <a:gd name="T36" fmla="*/ 78 w 157"/>
              <a:gd name="T37" fmla="*/ 67 h 67"/>
              <a:gd name="T38" fmla="*/ 78 w 157"/>
              <a:gd name="T39" fmla="*/ 67 h 67"/>
              <a:gd name="T40" fmla="*/ 79 w 157"/>
              <a:gd name="T41" fmla="*/ 67 h 67"/>
              <a:gd name="T42" fmla="*/ 79 w 157"/>
              <a:gd name="T43" fmla="*/ 67 h 67"/>
              <a:gd name="T44" fmla="*/ 79 w 157"/>
              <a:gd name="T45" fmla="*/ 67 h 67"/>
              <a:gd name="T46" fmla="*/ 79 w 157"/>
              <a:gd name="T47" fmla="*/ 67 h 67"/>
              <a:gd name="T48" fmla="*/ 79 w 157"/>
              <a:gd name="T49" fmla="*/ 67 h 67"/>
              <a:gd name="T50" fmla="*/ 79 w 157"/>
              <a:gd name="T51" fmla="*/ 67 h 67"/>
              <a:gd name="T52" fmla="*/ 79 w 157"/>
              <a:gd name="T53" fmla="*/ 67 h 67"/>
              <a:gd name="T54" fmla="*/ 80 w 157"/>
              <a:gd name="T55" fmla="*/ 67 h 67"/>
              <a:gd name="T56" fmla="*/ 80 w 157"/>
              <a:gd name="T57" fmla="*/ 67 h 67"/>
              <a:gd name="T58" fmla="*/ 80 w 157"/>
              <a:gd name="T59" fmla="*/ 67 h 67"/>
              <a:gd name="T60" fmla="*/ 80 w 157"/>
              <a:gd name="T61" fmla="*/ 67 h 67"/>
              <a:gd name="T62" fmla="*/ 81 w 157"/>
              <a:gd name="T63" fmla="*/ 67 h 67"/>
              <a:gd name="T64" fmla="*/ 81 w 157"/>
              <a:gd name="T65" fmla="*/ 67 h 67"/>
              <a:gd name="T66" fmla="*/ 81 w 157"/>
              <a:gd name="T67" fmla="*/ 67 h 67"/>
              <a:gd name="T68" fmla="*/ 81 w 157"/>
              <a:gd name="T69" fmla="*/ 67 h 67"/>
              <a:gd name="T70" fmla="*/ 82 w 157"/>
              <a:gd name="T71" fmla="*/ 67 h 67"/>
              <a:gd name="T72" fmla="*/ 157 w 157"/>
              <a:gd name="T73" fmla="*/ 20 h 67"/>
              <a:gd name="T74" fmla="*/ 139 w 157"/>
              <a:gd name="T75" fmla="*/ 2 h 67"/>
              <a:gd name="T76" fmla="*/ 21 w 157"/>
              <a:gd name="T77" fmla="*/ 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7" h="67">
                <a:moveTo>
                  <a:pt x="10" y="0"/>
                </a:moveTo>
                <a:cubicBezTo>
                  <a:pt x="7" y="5"/>
                  <a:pt x="3" y="10"/>
                  <a:pt x="0" y="15"/>
                </a:cubicBezTo>
                <a:cubicBezTo>
                  <a:pt x="13" y="45"/>
                  <a:pt x="42" y="66"/>
                  <a:pt x="76" y="67"/>
                </a:cubicBezTo>
                <a:cubicBezTo>
                  <a:pt x="76" y="67"/>
                  <a:pt x="76" y="67"/>
                  <a:pt x="76" y="67"/>
                </a:cubicBezTo>
                <a:cubicBezTo>
                  <a:pt x="76" y="67"/>
                  <a:pt x="76" y="67"/>
                  <a:pt x="76" y="67"/>
                </a:cubicBezTo>
                <a:cubicBezTo>
                  <a:pt x="76" y="67"/>
                  <a:pt x="76" y="67"/>
                  <a:pt x="76" y="67"/>
                </a:cubicBezTo>
                <a:cubicBezTo>
                  <a:pt x="76" y="67"/>
                  <a:pt x="76" y="67"/>
                  <a:pt x="76" y="67"/>
                </a:cubicBezTo>
                <a:cubicBezTo>
                  <a:pt x="76" y="67"/>
                  <a:pt x="76" y="67"/>
                  <a:pt x="76" y="67"/>
                </a:cubicBezTo>
                <a:cubicBezTo>
                  <a:pt x="76" y="67"/>
                  <a:pt x="76" y="67"/>
                  <a:pt x="76" y="67"/>
                </a:cubicBezTo>
                <a:cubicBezTo>
                  <a:pt x="76" y="67"/>
                  <a:pt x="76" y="67"/>
                  <a:pt x="76" y="67"/>
                </a:cubicBezTo>
                <a:cubicBezTo>
                  <a:pt x="76" y="67"/>
                  <a:pt x="76" y="67"/>
                  <a:pt x="76" y="67"/>
                </a:cubicBezTo>
                <a:cubicBezTo>
                  <a:pt x="76" y="67"/>
                  <a:pt x="76" y="67"/>
                  <a:pt x="77" y="67"/>
                </a:cubicBezTo>
                <a:cubicBezTo>
                  <a:pt x="77" y="67"/>
                  <a:pt x="77" y="67"/>
                  <a:pt x="77" y="67"/>
                </a:cubicBezTo>
                <a:cubicBezTo>
                  <a:pt x="77" y="67"/>
                  <a:pt x="77" y="67"/>
                  <a:pt x="77" y="67"/>
                </a:cubicBezTo>
                <a:cubicBezTo>
                  <a:pt x="77" y="67"/>
                  <a:pt x="77" y="67"/>
                  <a:pt x="77" y="67"/>
                </a:cubicBezTo>
                <a:cubicBezTo>
                  <a:pt x="77" y="67"/>
                  <a:pt x="77" y="67"/>
                  <a:pt x="77" y="67"/>
                </a:cubicBezTo>
                <a:cubicBezTo>
                  <a:pt x="77" y="67"/>
                  <a:pt x="77" y="67"/>
                  <a:pt x="77" y="67"/>
                </a:cubicBezTo>
                <a:cubicBezTo>
                  <a:pt x="77" y="67"/>
                  <a:pt x="77" y="67"/>
                  <a:pt x="77" y="67"/>
                </a:cubicBezTo>
                <a:cubicBezTo>
                  <a:pt x="77" y="67"/>
                  <a:pt x="77" y="67"/>
                  <a:pt x="77" y="67"/>
                </a:cubicBezTo>
                <a:cubicBezTo>
                  <a:pt x="77" y="67"/>
                  <a:pt x="77" y="67"/>
                  <a:pt x="77" y="67"/>
                </a:cubicBezTo>
                <a:cubicBezTo>
                  <a:pt x="77" y="67"/>
                  <a:pt x="77" y="67"/>
                  <a:pt x="77" y="67"/>
                </a:cubicBezTo>
                <a:cubicBezTo>
                  <a:pt x="77" y="67"/>
                  <a:pt x="77" y="67"/>
                  <a:pt x="77" y="67"/>
                </a:cubicBezTo>
                <a:cubicBezTo>
                  <a:pt x="77" y="67"/>
                  <a:pt x="77" y="67"/>
                  <a:pt x="77" y="67"/>
                </a:cubicBezTo>
                <a:cubicBezTo>
                  <a:pt x="77" y="67"/>
                  <a:pt x="77" y="67"/>
                  <a:pt x="77" y="67"/>
                </a:cubicBezTo>
                <a:cubicBezTo>
                  <a:pt x="77" y="67"/>
                  <a:pt x="77" y="67"/>
                  <a:pt x="77" y="67"/>
                </a:cubicBezTo>
                <a:cubicBezTo>
                  <a:pt x="77" y="67"/>
                  <a:pt x="77" y="67"/>
                  <a:pt x="78" y="67"/>
                </a:cubicBezTo>
                <a:cubicBezTo>
                  <a:pt x="78" y="67"/>
                  <a:pt x="78" y="67"/>
                  <a:pt x="78" y="67"/>
                </a:cubicBezTo>
                <a:cubicBezTo>
                  <a:pt x="78" y="67"/>
                  <a:pt x="78" y="67"/>
                  <a:pt x="78" y="67"/>
                </a:cubicBezTo>
                <a:cubicBezTo>
                  <a:pt x="78" y="67"/>
                  <a:pt x="78" y="67"/>
                  <a:pt x="78" y="67"/>
                </a:cubicBezTo>
                <a:cubicBezTo>
                  <a:pt x="78" y="67"/>
                  <a:pt x="78" y="67"/>
                  <a:pt x="78" y="67"/>
                </a:cubicBezTo>
                <a:cubicBezTo>
                  <a:pt x="78" y="67"/>
                  <a:pt x="78" y="67"/>
                  <a:pt x="78" y="67"/>
                </a:cubicBezTo>
                <a:cubicBezTo>
                  <a:pt x="78" y="67"/>
                  <a:pt x="78" y="67"/>
                  <a:pt x="78" y="67"/>
                </a:cubicBezTo>
                <a:cubicBezTo>
                  <a:pt x="78" y="67"/>
                  <a:pt x="78" y="67"/>
                  <a:pt x="78" y="67"/>
                </a:cubicBezTo>
                <a:cubicBezTo>
                  <a:pt x="78" y="67"/>
                  <a:pt x="78" y="67"/>
                  <a:pt x="78" y="67"/>
                </a:cubicBezTo>
                <a:cubicBezTo>
                  <a:pt x="78" y="67"/>
                  <a:pt x="78" y="67"/>
                  <a:pt x="78" y="67"/>
                </a:cubicBezTo>
                <a:cubicBezTo>
                  <a:pt x="78" y="67"/>
                  <a:pt x="78" y="67"/>
                  <a:pt x="78" y="67"/>
                </a:cubicBezTo>
                <a:cubicBezTo>
                  <a:pt x="78" y="67"/>
                  <a:pt x="78" y="67"/>
                  <a:pt x="78" y="67"/>
                </a:cubicBezTo>
                <a:cubicBezTo>
                  <a:pt x="78" y="67"/>
                  <a:pt x="78" y="67"/>
                  <a:pt x="78" y="67"/>
                </a:cubicBezTo>
                <a:cubicBezTo>
                  <a:pt x="78" y="67"/>
                  <a:pt x="78" y="67"/>
                  <a:pt x="78" y="67"/>
                </a:cubicBezTo>
                <a:cubicBezTo>
                  <a:pt x="78" y="67"/>
                  <a:pt x="78" y="67"/>
                  <a:pt x="78" y="67"/>
                </a:cubicBezTo>
                <a:cubicBezTo>
                  <a:pt x="79" y="67"/>
                  <a:pt x="79" y="67"/>
                  <a:pt x="79" y="67"/>
                </a:cubicBezTo>
                <a:cubicBezTo>
                  <a:pt x="79" y="67"/>
                  <a:pt x="79" y="67"/>
                  <a:pt x="79" y="67"/>
                </a:cubicBezTo>
                <a:cubicBezTo>
                  <a:pt x="79" y="67"/>
                  <a:pt x="79" y="67"/>
                  <a:pt x="79" y="67"/>
                </a:cubicBezTo>
                <a:cubicBezTo>
                  <a:pt x="79" y="67"/>
                  <a:pt x="79" y="67"/>
                  <a:pt x="79" y="67"/>
                </a:cubicBezTo>
                <a:cubicBezTo>
                  <a:pt x="79" y="67"/>
                  <a:pt x="79" y="67"/>
                  <a:pt x="79" y="67"/>
                </a:cubicBezTo>
                <a:cubicBezTo>
                  <a:pt x="79" y="67"/>
                  <a:pt x="79" y="67"/>
                  <a:pt x="79" y="67"/>
                </a:cubicBezTo>
                <a:cubicBezTo>
                  <a:pt x="79" y="67"/>
                  <a:pt x="79" y="67"/>
                  <a:pt x="79" y="67"/>
                </a:cubicBezTo>
                <a:cubicBezTo>
                  <a:pt x="79" y="67"/>
                  <a:pt x="79" y="67"/>
                  <a:pt x="79" y="67"/>
                </a:cubicBezTo>
                <a:cubicBezTo>
                  <a:pt x="79" y="67"/>
                  <a:pt x="79" y="67"/>
                  <a:pt x="79" y="67"/>
                </a:cubicBezTo>
                <a:cubicBezTo>
                  <a:pt x="79" y="67"/>
                  <a:pt x="79" y="67"/>
                  <a:pt x="79" y="67"/>
                </a:cubicBezTo>
                <a:cubicBezTo>
                  <a:pt x="79" y="67"/>
                  <a:pt x="79" y="67"/>
                  <a:pt x="79" y="67"/>
                </a:cubicBezTo>
                <a:cubicBezTo>
                  <a:pt x="79" y="67"/>
                  <a:pt x="79" y="67"/>
                  <a:pt x="79" y="67"/>
                </a:cubicBezTo>
                <a:cubicBezTo>
                  <a:pt x="79" y="67"/>
                  <a:pt x="79" y="67"/>
                  <a:pt x="79" y="67"/>
                </a:cubicBezTo>
                <a:cubicBezTo>
                  <a:pt x="79" y="67"/>
                  <a:pt x="79" y="67"/>
                  <a:pt x="79" y="67"/>
                </a:cubicBezTo>
                <a:cubicBezTo>
                  <a:pt x="79" y="67"/>
                  <a:pt x="79" y="67"/>
                  <a:pt x="79" y="67"/>
                </a:cubicBezTo>
                <a:cubicBezTo>
                  <a:pt x="80" y="67"/>
                  <a:pt x="80" y="67"/>
                  <a:pt x="80" y="67"/>
                </a:cubicBezTo>
                <a:cubicBezTo>
                  <a:pt x="80" y="67"/>
                  <a:pt x="80" y="67"/>
                  <a:pt x="80" y="67"/>
                </a:cubicBezTo>
                <a:cubicBezTo>
                  <a:pt x="80" y="67"/>
                  <a:pt x="80" y="67"/>
                  <a:pt x="80" y="67"/>
                </a:cubicBezTo>
                <a:cubicBezTo>
                  <a:pt x="80" y="67"/>
                  <a:pt x="80" y="67"/>
                  <a:pt x="80" y="67"/>
                </a:cubicBezTo>
                <a:cubicBezTo>
                  <a:pt x="80" y="67"/>
                  <a:pt x="80" y="67"/>
                  <a:pt x="80" y="67"/>
                </a:cubicBezTo>
                <a:cubicBezTo>
                  <a:pt x="80" y="67"/>
                  <a:pt x="80" y="67"/>
                  <a:pt x="80" y="67"/>
                </a:cubicBezTo>
                <a:cubicBezTo>
                  <a:pt x="80" y="67"/>
                  <a:pt x="80" y="67"/>
                  <a:pt x="80" y="67"/>
                </a:cubicBezTo>
                <a:cubicBezTo>
                  <a:pt x="80" y="67"/>
                  <a:pt x="80" y="67"/>
                  <a:pt x="80" y="67"/>
                </a:cubicBezTo>
                <a:cubicBezTo>
                  <a:pt x="80" y="67"/>
                  <a:pt x="81" y="67"/>
                  <a:pt x="81" y="67"/>
                </a:cubicBezTo>
                <a:cubicBezTo>
                  <a:pt x="81" y="67"/>
                  <a:pt x="81" y="67"/>
                  <a:pt x="81" y="67"/>
                </a:cubicBezTo>
                <a:cubicBezTo>
                  <a:pt x="81" y="67"/>
                  <a:pt x="81" y="67"/>
                  <a:pt x="81" y="67"/>
                </a:cubicBezTo>
                <a:cubicBezTo>
                  <a:pt x="81" y="67"/>
                  <a:pt x="81" y="67"/>
                  <a:pt x="81" y="67"/>
                </a:cubicBezTo>
                <a:cubicBezTo>
                  <a:pt x="81" y="67"/>
                  <a:pt x="81" y="67"/>
                  <a:pt x="81" y="67"/>
                </a:cubicBezTo>
                <a:cubicBezTo>
                  <a:pt x="81" y="67"/>
                  <a:pt x="81" y="67"/>
                  <a:pt x="81" y="67"/>
                </a:cubicBezTo>
                <a:cubicBezTo>
                  <a:pt x="81" y="67"/>
                  <a:pt x="81" y="67"/>
                  <a:pt x="81" y="67"/>
                </a:cubicBezTo>
                <a:cubicBezTo>
                  <a:pt x="81" y="67"/>
                  <a:pt x="81" y="67"/>
                  <a:pt x="81" y="67"/>
                </a:cubicBezTo>
                <a:cubicBezTo>
                  <a:pt x="81" y="67"/>
                  <a:pt x="82" y="67"/>
                  <a:pt x="82" y="67"/>
                </a:cubicBezTo>
                <a:cubicBezTo>
                  <a:pt x="82" y="67"/>
                  <a:pt x="82" y="67"/>
                  <a:pt x="82" y="67"/>
                </a:cubicBezTo>
                <a:cubicBezTo>
                  <a:pt x="114" y="67"/>
                  <a:pt x="143" y="48"/>
                  <a:pt x="157" y="20"/>
                </a:cubicBezTo>
                <a:cubicBezTo>
                  <a:pt x="155" y="18"/>
                  <a:pt x="153" y="16"/>
                  <a:pt x="151" y="14"/>
                </a:cubicBezTo>
                <a:cubicBezTo>
                  <a:pt x="147" y="10"/>
                  <a:pt x="143" y="6"/>
                  <a:pt x="139" y="2"/>
                </a:cubicBezTo>
                <a:cubicBezTo>
                  <a:pt x="124" y="16"/>
                  <a:pt x="103" y="25"/>
                  <a:pt x="79" y="25"/>
                </a:cubicBezTo>
                <a:cubicBezTo>
                  <a:pt x="57" y="25"/>
                  <a:pt x="36" y="17"/>
                  <a:pt x="21" y="2"/>
                </a:cubicBezTo>
                <a:cubicBezTo>
                  <a:pt x="17" y="2"/>
                  <a:pt x="13" y="1"/>
                  <a:pt x="10" y="0"/>
                </a:cubicBezTo>
              </a:path>
            </a:pathLst>
          </a:custGeom>
          <a:solidFill>
            <a:schemeClr val="accent3"/>
          </a:solidFill>
          <a:ln>
            <a:noFill/>
          </a:ln>
        </p:spPr>
        <p:txBody>
          <a:bodyPr vert="horz" wrap="square" lIns="96435" tIns="48218" rIns="96435" bIns="48218" numCol="1" anchor="t" anchorCtr="0" compatLnSpc="1"/>
          <a:lstStyle/>
          <a:p>
            <a:endParaRPr lang="en-US"/>
          </a:p>
        </p:txBody>
      </p:sp>
      <p:sp>
        <p:nvSpPr>
          <p:cNvPr id="253" name="Freeform 190"/>
          <p:cNvSpPr/>
          <p:nvPr/>
        </p:nvSpPr>
        <p:spPr bwMode="auto">
          <a:xfrm>
            <a:off x="6713394" y="5240078"/>
            <a:ext cx="36118" cy="42568"/>
          </a:xfrm>
          <a:custGeom>
            <a:avLst/>
            <a:gdLst>
              <a:gd name="T0" fmla="*/ 1 w 12"/>
              <a:gd name="T1" fmla="*/ 0 h 14"/>
              <a:gd name="T2" fmla="*/ 0 w 12"/>
              <a:gd name="T3" fmla="*/ 2 h 14"/>
              <a:gd name="T4" fmla="*/ 12 w 12"/>
              <a:gd name="T5" fmla="*/ 14 h 14"/>
              <a:gd name="T6" fmla="*/ 1 w 12"/>
              <a:gd name="T7" fmla="*/ 0 h 14"/>
            </a:gdLst>
            <a:ahLst/>
            <a:cxnLst>
              <a:cxn ang="0">
                <a:pos x="T0" y="T1"/>
              </a:cxn>
              <a:cxn ang="0">
                <a:pos x="T2" y="T3"/>
              </a:cxn>
              <a:cxn ang="0">
                <a:pos x="T4" y="T5"/>
              </a:cxn>
              <a:cxn ang="0">
                <a:pos x="T6" y="T7"/>
              </a:cxn>
            </a:cxnLst>
            <a:rect l="0" t="0" r="r" b="b"/>
            <a:pathLst>
              <a:path w="12" h="14">
                <a:moveTo>
                  <a:pt x="1" y="0"/>
                </a:moveTo>
                <a:cubicBezTo>
                  <a:pt x="1" y="1"/>
                  <a:pt x="1" y="1"/>
                  <a:pt x="0" y="2"/>
                </a:cubicBezTo>
                <a:cubicBezTo>
                  <a:pt x="4" y="6"/>
                  <a:pt x="8" y="10"/>
                  <a:pt x="12" y="14"/>
                </a:cubicBezTo>
                <a:cubicBezTo>
                  <a:pt x="8" y="10"/>
                  <a:pt x="5" y="5"/>
                  <a:pt x="1" y="0"/>
                </a:cubicBezTo>
              </a:path>
            </a:pathLst>
          </a:custGeom>
          <a:solidFill>
            <a:srgbClr val="A9D4E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4" name="Freeform 191"/>
          <p:cNvSpPr/>
          <p:nvPr/>
        </p:nvSpPr>
        <p:spPr bwMode="auto">
          <a:xfrm>
            <a:off x="6715973" y="5173002"/>
            <a:ext cx="539187" cy="216706"/>
          </a:xfrm>
          <a:custGeom>
            <a:avLst/>
            <a:gdLst>
              <a:gd name="T0" fmla="*/ 17 w 177"/>
              <a:gd name="T1" fmla="*/ 0 h 71"/>
              <a:gd name="T2" fmla="*/ 0 w 177"/>
              <a:gd name="T3" fmla="*/ 22 h 71"/>
              <a:gd name="T4" fmla="*/ 11 w 177"/>
              <a:gd name="T5" fmla="*/ 36 h 71"/>
              <a:gd name="T6" fmla="*/ 17 w 177"/>
              <a:gd name="T7" fmla="*/ 42 h 71"/>
              <a:gd name="T8" fmla="*/ 17 w 177"/>
              <a:gd name="T9" fmla="*/ 42 h 71"/>
              <a:gd name="T10" fmla="*/ 87 w 177"/>
              <a:gd name="T11" fmla="*/ 71 h 71"/>
              <a:gd name="T12" fmla="*/ 87 w 177"/>
              <a:gd name="T13" fmla="*/ 71 h 71"/>
              <a:gd name="T14" fmla="*/ 87 w 177"/>
              <a:gd name="T15" fmla="*/ 71 h 71"/>
              <a:gd name="T16" fmla="*/ 87 w 177"/>
              <a:gd name="T17" fmla="*/ 71 h 71"/>
              <a:gd name="T18" fmla="*/ 87 w 177"/>
              <a:gd name="T19" fmla="*/ 71 h 71"/>
              <a:gd name="T20" fmla="*/ 87 w 177"/>
              <a:gd name="T21" fmla="*/ 71 h 71"/>
              <a:gd name="T22" fmla="*/ 87 w 177"/>
              <a:gd name="T23" fmla="*/ 71 h 71"/>
              <a:gd name="T24" fmla="*/ 87 w 177"/>
              <a:gd name="T25" fmla="*/ 71 h 71"/>
              <a:gd name="T26" fmla="*/ 87 w 177"/>
              <a:gd name="T27" fmla="*/ 71 h 71"/>
              <a:gd name="T28" fmla="*/ 87 w 177"/>
              <a:gd name="T29" fmla="*/ 71 h 71"/>
              <a:gd name="T30" fmla="*/ 88 w 177"/>
              <a:gd name="T31" fmla="*/ 71 h 71"/>
              <a:gd name="T32" fmla="*/ 88 w 177"/>
              <a:gd name="T33" fmla="*/ 71 h 71"/>
              <a:gd name="T34" fmla="*/ 88 w 177"/>
              <a:gd name="T35" fmla="*/ 71 h 71"/>
              <a:gd name="T36" fmla="*/ 88 w 177"/>
              <a:gd name="T37" fmla="*/ 71 h 71"/>
              <a:gd name="T38" fmla="*/ 88 w 177"/>
              <a:gd name="T39" fmla="*/ 71 h 71"/>
              <a:gd name="T40" fmla="*/ 88 w 177"/>
              <a:gd name="T41" fmla="*/ 71 h 71"/>
              <a:gd name="T42" fmla="*/ 88 w 177"/>
              <a:gd name="T43" fmla="*/ 71 h 71"/>
              <a:gd name="T44" fmla="*/ 88 w 177"/>
              <a:gd name="T45" fmla="*/ 71 h 71"/>
              <a:gd name="T46" fmla="*/ 88 w 177"/>
              <a:gd name="T47" fmla="*/ 71 h 71"/>
              <a:gd name="T48" fmla="*/ 88 w 177"/>
              <a:gd name="T49" fmla="*/ 71 h 71"/>
              <a:gd name="T50" fmla="*/ 88 w 177"/>
              <a:gd name="T51" fmla="*/ 71 h 71"/>
              <a:gd name="T52" fmla="*/ 89 w 177"/>
              <a:gd name="T53" fmla="*/ 71 h 71"/>
              <a:gd name="T54" fmla="*/ 89 w 177"/>
              <a:gd name="T55" fmla="*/ 71 h 71"/>
              <a:gd name="T56" fmla="*/ 89 w 177"/>
              <a:gd name="T57" fmla="*/ 71 h 71"/>
              <a:gd name="T58" fmla="*/ 89 w 177"/>
              <a:gd name="T59" fmla="*/ 71 h 71"/>
              <a:gd name="T60" fmla="*/ 89 w 177"/>
              <a:gd name="T61" fmla="*/ 71 h 71"/>
              <a:gd name="T62" fmla="*/ 89 w 177"/>
              <a:gd name="T63" fmla="*/ 71 h 71"/>
              <a:gd name="T64" fmla="*/ 89 w 177"/>
              <a:gd name="T65" fmla="*/ 71 h 71"/>
              <a:gd name="T66" fmla="*/ 89 w 177"/>
              <a:gd name="T67" fmla="*/ 71 h 71"/>
              <a:gd name="T68" fmla="*/ 89 w 177"/>
              <a:gd name="T69" fmla="*/ 71 h 71"/>
              <a:gd name="T70" fmla="*/ 89 w 177"/>
              <a:gd name="T71" fmla="*/ 71 h 71"/>
              <a:gd name="T72" fmla="*/ 89 w 177"/>
              <a:gd name="T73" fmla="*/ 71 h 71"/>
              <a:gd name="T74" fmla="*/ 89 w 177"/>
              <a:gd name="T75" fmla="*/ 71 h 71"/>
              <a:gd name="T76" fmla="*/ 89 w 177"/>
              <a:gd name="T77" fmla="*/ 71 h 71"/>
              <a:gd name="T78" fmla="*/ 90 w 177"/>
              <a:gd name="T79" fmla="*/ 71 h 71"/>
              <a:gd name="T80" fmla="*/ 90 w 177"/>
              <a:gd name="T81" fmla="*/ 71 h 71"/>
              <a:gd name="T82" fmla="*/ 90 w 177"/>
              <a:gd name="T83" fmla="*/ 71 h 71"/>
              <a:gd name="T84" fmla="*/ 90 w 177"/>
              <a:gd name="T85" fmla="*/ 71 h 71"/>
              <a:gd name="T86" fmla="*/ 90 w 177"/>
              <a:gd name="T87" fmla="*/ 71 h 71"/>
              <a:gd name="T88" fmla="*/ 90 w 177"/>
              <a:gd name="T89" fmla="*/ 71 h 71"/>
              <a:gd name="T90" fmla="*/ 90 w 177"/>
              <a:gd name="T91" fmla="*/ 71 h 71"/>
              <a:gd name="T92" fmla="*/ 90 w 177"/>
              <a:gd name="T93" fmla="*/ 71 h 71"/>
              <a:gd name="T94" fmla="*/ 90 w 177"/>
              <a:gd name="T95" fmla="*/ 71 h 71"/>
              <a:gd name="T96" fmla="*/ 90 w 177"/>
              <a:gd name="T97" fmla="*/ 71 h 71"/>
              <a:gd name="T98" fmla="*/ 91 w 177"/>
              <a:gd name="T99" fmla="*/ 71 h 71"/>
              <a:gd name="T100" fmla="*/ 91 w 177"/>
              <a:gd name="T101" fmla="*/ 71 h 71"/>
              <a:gd name="T102" fmla="*/ 91 w 177"/>
              <a:gd name="T103" fmla="*/ 71 h 71"/>
              <a:gd name="T104" fmla="*/ 155 w 177"/>
              <a:gd name="T105" fmla="*/ 47 h 71"/>
              <a:gd name="T106" fmla="*/ 155 w 177"/>
              <a:gd name="T107" fmla="*/ 47 h 71"/>
              <a:gd name="T108" fmla="*/ 177 w 177"/>
              <a:gd name="T109" fmla="*/ 22 h 71"/>
              <a:gd name="T110" fmla="*/ 155 w 177"/>
              <a:gd name="T111" fmla="*/ 5 h 71"/>
              <a:gd name="T112" fmla="*/ 89 w 177"/>
              <a:gd name="T113" fmla="*/ 29 h 71"/>
              <a:gd name="T114" fmla="*/ 17 w 177"/>
              <a:gd name="T11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7" h="71">
                <a:moveTo>
                  <a:pt x="17" y="0"/>
                </a:moveTo>
                <a:cubicBezTo>
                  <a:pt x="13" y="8"/>
                  <a:pt x="7" y="16"/>
                  <a:pt x="0" y="22"/>
                </a:cubicBezTo>
                <a:cubicBezTo>
                  <a:pt x="4" y="27"/>
                  <a:pt x="7" y="32"/>
                  <a:pt x="11" y="36"/>
                </a:cubicBezTo>
                <a:cubicBezTo>
                  <a:pt x="13" y="38"/>
                  <a:pt x="15" y="40"/>
                  <a:pt x="17" y="42"/>
                </a:cubicBezTo>
                <a:cubicBezTo>
                  <a:pt x="17" y="42"/>
                  <a:pt x="17" y="42"/>
                  <a:pt x="17" y="42"/>
                </a:cubicBezTo>
                <a:cubicBezTo>
                  <a:pt x="35" y="60"/>
                  <a:pt x="60" y="70"/>
                  <a:pt x="87" y="71"/>
                </a:cubicBezTo>
                <a:cubicBezTo>
                  <a:pt x="87" y="71"/>
                  <a:pt x="87" y="71"/>
                  <a:pt x="87" y="71"/>
                </a:cubicBezTo>
                <a:cubicBezTo>
                  <a:pt x="87" y="71"/>
                  <a:pt x="87" y="71"/>
                  <a:pt x="87" y="71"/>
                </a:cubicBezTo>
                <a:cubicBezTo>
                  <a:pt x="87" y="71"/>
                  <a:pt x="87" y="71"/>
                  <a:pt x="87" y="71"/>
                </a:cubicBezTo>
                <a:cubicBezTo>
                  <a:pt x="87" y="71"/>
                  <a:pt x="87" y="71"/>
                  <a:pt x="87" y="71"/>
                </a:cubicBezTo>
                <a:cubicBezTo>
                  <a:pt x="87" y="71"/>
                  <a:pt x="87" y="71"/>
                  <a:pt x="87" y="71"/>
                </a:cubicBezTo>
                <a:cubicBezTo>
                  <a:pt x="87" y="71"/>
                  <a:pt x="87" y="71"/>
                  <a:pt x="87" y="71"/>
                </a:cubicBezTo>
                <a:cubicBezTo>
                  <a:pt x="87" y="71"/>
                  <a:pt x="87" y="71"/>
                  <a:pt x="87" y="71"/>
                </a:cubicBezTo>
                <a:cubicBezTo>
                  <a:pt x="87" y="71"/>
                  <a:pt x="87" y="71"/>
                  <a:pt x="87" y="71"/>
                </a:cubicBezTo>
                <a:cubicBezTo>
                  <a:pt x="87" y="71"/>
                  <a:pt x="87" y="71"/>
                  <a:pt x="87" y="71"/>
                </a:cubicBezTo>
                <a:cubicBezTo>
                  <a:pt x="88" y="71"/>
                  <a:pt x="88" y="71"/>
                  <a:pt x="88" y="71"/>
                </a:cubicBezTo>
                <a:cubicBezTo>
                  <a:pt x="88" y="71"/>
                  <a:pt x="88" y="71"/>
                  <a:pt x="88" y="71"/>
                </a:cubicBezTo>
                <a:cubicBezTo>
                  <a:pt x="88" y="71"/>
                  <a:pt x="88" y="71"/>
                  <a:pt x="88" y="71"/>
                </a:cubicBezTo>
                <a:cubicBezTo>
                  <a:pt x="88" y="71"/>
                  <a:pt x="88" y="71"/>
                  <a:pt x="88" y="71"/>
                </a:cubicBezTo>
                <a:cubicBezTo>
                  <a:pt x="88" y="71"/>
                  <a:pt x="88" y="71"/>
                  <a:pt x="88" y="71"/>
                </a:cubicBezTo>
                <a:cubicBezTo>
                  <a:pt x="88" y="71"/>
                  <a:pt x="88" y="71"/>
                  <a:pt x="88" y="71"/>
                </a:cubicBezTo>
                <a:cubicBezTo>
                  <a:pt x="88" y="71"/>
                  <a:pt x="88" y="71"/>
                  <a:pt x="88" y="71"/>
                </a:cubicBezTo>
                <a:cubicBezTo>
                  <a:pt x="88" y="71"/>
                  <a:pt x="88" y="71"/>
                  <a:pt x="88" y="71"/>
                </a:cubicBezTo>
                <a:cubicBezTo>
                  <a:pt x="88" y="71"/>
                  <a:pt x="88" y="71"/>
                  <a:pt x="88" y="71"/>
                </a:cubicBezTo>
                <a:cubicBezTo>
                  <a:pt x="88" y="71"/>
                  <a:pt x="88" y="71"/>
                  <a:pt x="88" y="71"/>
                </a:cubicBezTo>
                <a:cubicBezTo>
                  <a:pt x="88" y="71"/>
                  <a:pt x="88" y="71"/>
                  <a:pt x="88" y="71"/>
                </a:cubicBezTo>
                <a:cubicBezTo>
                  <a:pt x="88" y="71"/>
                  <a:pt x="89" y="71"/>
                  <a:pt x="89" y="71"/>
                </a:cubicBezTo>
                <a:cubicBezTo>
                  <a:pt x="89" y="71"/>
                  <a:pt x="89" y="71"/>
                  <a:pt x="89" y="71"/>
                </a:cubicBezTo>
                <a:cubicBezTo>
                  <a:pt x="89" y="71"/>
                  <a:pt x="89" y="71"/>
                  <a:pt x="89" y="71"/>
                </a:cubicBezTo>
                <a:cubicBezTo>
                  <a:pt x="89" y="71"/>
                  <a:pt x="89" y="71"/>
                  <a:pt x="89" y="71"/>
                </a:cubicBezTo>
                <a:cubicBezTo>
                  <a:pt x="89" y="71"/>
                  <a:pt x="89" y="71"/>
                  <a:pt x="89" y="71"/>
                </a:cubicBezTo>
                <a:cubicBezTo>
                  <a:pt x="89" y="71"/>
                  <a:pt x="89" y="71"/>
                  <a:pt x="89" y="71"/>
                </a:cubicBezTo>
                <a:cubicBezTo>
                  <a:pt x="89" y="71"/>
                  <a:pt x="89" y="71"/>
                  <a:pt x="89" y="71"/>
                </a:cubicBezTo>
                <a:cubicBezTo>
                  <a:pt x="89" y="71"/>
                  <a:pt x="89" y="71"/>
                  <a:pt x="89" y="71"/>
                </a:cubicBezTo>
                <a:cubicBezTo>
                  <a:pt x="89" y="71"/>
                  <a:pt x="89" y="71"/>
                  <a:pt x="89" y="71"/>
                </a:cubicBezTo>
                <a:cubicBezTo>
                  <a:pt x="89" y="71"/>
                  <a:pt x="89" y="71"/>
                  <a:pt x="89" y="71"/>
                </a:cubicBezTo>
                <a:cubicBezTo>
                  <a:pt x="89" y="71"/>
                  <a:pt x="89" y="71"/>
                  <a:pt x="89" y="71"/>
                </a:cubicBezTo>
                <a:cubicBezTo>
                  <a:pt x="89" y="71"/>
                  <a:pt x="89" y="71"/>
                  <a:pt x="89" y="71"/>
                </a:cubicBezTo>
                <a:cubicBezTo>
                  <a:pt x="89" y="71"/>
                  <a:pt x="89" y="71"/>
                  <a:pt x="89" y="71"/>
                </a:cubicBezTo>
                <a:cubicBezTo>
                  <a:pt x="89" y="71"/>
                  <a:pt x="90" y="71"/>
                  <a:pt x="90" y="71"/>
                </a:cubicBezTo>
                <a:cubicBezTo>
                  <a:pt x="90" y="71"/>
                  <a:pt x="90" y="71"/>
                  <a:pt x="90" y="71"/>
                </a:cubicBezTo>
                <a:cubicBezTo>
                  <a:pt x="90" y="71"/>
                  <a:pt x="90" y="71"/>
                  <a:pt x="90" y="71"/>
                </a:cubicBezTo>
                <a:cubicBezTo>
                  <a:pt x="90" y="71"/>
                  <a:pt x="90" y="71"/>
                  <a:pt x="90" y="71"/>
                </a:cubicBezTo>
                <a:cubicBezTo>
                  <a:pt x="90" y="71"/>
                  <a:pt x="90" y="71"/>
                  <a:pt x="90" y="71"/>
                </a:cubicBezTo>
                <a:cubicBezTo>
                  <a:pt x="90" y="71"/>
                  <a:pt x="90" y="71"/>
                  <a:pt x="90" y="71"/>
                </a:cubicBezTo>
                <a:cubicBezTo>
                  <a:pt x="90" y="71"/>
                  <a:pt x="90" y="71"/>
                  <a:pt x="90" y="71"/>
                </a:cubicBezTo>
                <a:cubicBezTo>
                  <a:pt x="90" y="71"/>
                  <a:pt x="90" y="71"/>
                  <a:pt x="90" y="71"/>
                </a:cubicBezTo>
                <a:cubicBezTo>
                  <a:pt x="90" y="71"/>
                  <a:pt x="90" y="71"/>
                  <a:pt x="90" y="71"/>
                </a:cubicBezTo>
                <a:cubicBezTo>
                  <a:pt x="90" y="71"/>
                  <a:pt x="90" y="71"/>
                  <a:pt x="90" y="71"/>
                </a:cubicBezTo>
                <a:cubicBezTo>
                  <a:pt x="91" y="71"/>
                  <a:pt x="91" y="71"/>
                  <a:pt x="91" y="71"/>
                </a:cubicBezTo>
                <a:cubicBezTo>
                  <a:pt x="91" y="71"/>
                  <a:pt x="91" y="71"/>
                  <a:pt x="91" y="71"/>
                </a:cubicBezTo>
                <a:cubicBezTo>
                  <a:pt x="91" y="71"/>
                  <a:pt x="91" y="71"/>
                  <a:pt x="91" y="71"/>
                </a:cubicBezTo>
                <a:cubicBezTo>
                  <a:pt x="115" y="70"/>
                  <a:pt x="138" y="61"/>
                  <a:pt x="155" y="47"/>
                </a:cubicBezTo>
                <a:cubicBezTo>
                  <a:pt x="155" y="47"/>
                  <a:pt x="155" y="47"/>
                  <a:pt x="155" y="47"/>
                </a:cubicBezTo>
                <a:cubicBezTo>
                  <a:pt x="164" y="40"/>
                  <a:pt x="171" y="32"/>
                  <a:pt x="177" y="22"/>
                </a:cubicBezTo>
                <a:cubicBezTo>
                  <a:pt x="168" y="19"/>
                  <a:pt x="161" y="12"/>
                  <a:pt x="155" y="5"/>
                </a:cubicBezTo>
                <a:cubicBezTo>
                  <a:pt x="137" y="20"/>
                  <a:pt x="114" y="29"/>
                  <a:pt x="89" y="29"/>
                </a:cubicBezTo>
                <a:cubicBezTo>
                  <a:pt x="61" y="29"/>
                  <a:pt x="35" y="18"/>
                  <a:pt x="17"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255" name="Freeform 192"/>
          <p:cNvSpPr/>
          <p:nvPr/>
        </p:nvSpPr>
        <p:spPr bwMode="auto">
          <a:xfrm>
            <a:off x="5660818" y="5173002"/>
            <a:ext cx="659150" cy="252824"/>
          </a:xfrm>
          <a:custGeom>
            <a:avLst/>
            <a:gdLst>
              <a:gd name="T0" fmla="*/ 1 w 216"/>
              <a:gd name="T1" fmla="*/ 0 h 83"/>
              <a:gd name="T2" fmla="*/ 0 w 216"/>
              <a:gd name="T3" fmla="*/ 0 h 83"/>
              <a:gd name="T4" fmla="*/ 18 w 216"/>
              <a:gd name="T5" fmla="*/ 35 h 83"/>
              <a:gd name="T6" fmla="*/ 18 w 216"/>
              <a:gd name="T7" fmla="*/ 35 h 83"/>
              <a:gd name="T8" fmla="*/ 107 w 216"/>
              <a:gd name="T9" fmla="*/ 83 h 83"/>
              <a:gd name="T10" fmla="*/ 107 w 216"/>
              <a:gd name="T11" fmla="*/ 83 h 83"/>
              <a:gd name="T12" fmla="*/ 107 w 216"/>
              <a:gd name="T13" fmla="*/ 83 h 83"/>
              <a:gd name="T14" fmla="*/ 107 w 216"/>
              <a:gd name="T15" fmla="*/ 83 h 83"/>
              <a:gd name="T16" fmla="*/ 108 w 216"/>
              <a:gd name="T17" fmla="*/ 83 h 83"/>
              <a:gd name="T18" fmla="*/ 108 w 216"/>
              <a:gd name="T19" fmla="*/ 83 h 83"/>
              <a:gd name="T20" fmla="*/ 108 w 216"/>
              <a:gd name="T21" fmla="*/ 83 h 83"/>
              <a:gd name="T22" fmla="*/ 108 w 216"/>
              <a:gd name="T23" fmla="*/ 83 h 83"/>
              <a:gd name="T24" fmla="*/ 108 w 216"/>
              <a:gd name="T25" fmla="*/ 83 h 83"/>
              <a:gd name="T26" fmla="*/ 108 w 216"/>
              <a:gd name="T27" fmla="*/ 83 h 83"/>
              <a:gd name="T28" fmla="*/ 108 w 216"/>
              <a:gd name="T29" fmla="*/ 83 h 83"/>
              <a:gd name="T30" fmla="*/ 108 w 216"/>
              <a:gd name="T31" fmla="*/ 83 h 83"/>
              <a:gd name="T32" fmla="*/ 108 w 216"/>
              <a:gd name="T33" fmla="*/ 83 h 83"/>
              <a:gd name="T34" fmla="*/ 108 w 216"/>
              <a:gd name="T35" fmla="*/ 83 h 83"/>
              <a:gd name="T36" fmla="*/ 110 w 216"/>
              <a:gd name="T37" fmla="*/ 83 h 83"/>
              <a:gd name="T38" fmla="*/ 111 w 216"/>
              <a:gd name="T39" fmla="*/ 83 h 83"/>
              <a:gd name="T40" fmla="*/ 113 w 216"/>
              <a:gd name="T41" fmla="*/ 83 h 83"/>
              <a:gd name="T42" fmla="*/ 118 w 216"/>
              <a:gd name="T43" fmla="*/ 83 h 83"/>
              <a:gd name="T44" fmla="*/ 118 w 216"/>
              <a:gd name="T45" fmla="*/ 83 h 83"/>
              <a:gd name="T46" fmla="*/ 118 w 216"/>
              <a:gd name="T47" fmla="*/ 83 h 83"/>
              <a:gd name="T48" fmla="*/ 118 w 216"/>
              <a:gd name="T49" fmla="*/ 83 h 83"/>
              <a:gd name="T50" fmla="*/ 118 w 216"/>
              <a:gd name="T51" fmla="*/ 83 h 83"/>
              <a:gd name="T52" fmla="*/ 118 w 216"/>
              <a:gd name="T53" fmla="*/ 83 h 83"/>
              <a:gd name="T54" fmla="*/ 119 w 216"/>
              <a:gd name="T55" fmla="*/ 83 h 83"/>
              <a:gd name="T56" fmla="*/ 119 w 216"/>
              <a:gd name="T57" fmla="*/ 83 h 83"/>
              <a:gd name="T58" fmla="*/ 119 w 216"/>
              <a:gd name="T59" fmla="*/ 83 h 83"/>
              <a:gd name="T60" fmla="*/ 119 w 216"/>
              <a:gd name="T61" fmla="*/ 83 h 83"/>
              <a:gd name="T62" fmla="*/ 119 w 216"/>
              <a:gd name="T63" fmla="*/ 83 h 83"/>
              <a:gd name="T64" fmla="*/ 119 w 216"/>
              <a:gd name="T65" fmla="*/ 83 h 83"/>
              <a:gd name="T66" fmla="*/ 119 w 216"/>
              <a:gd name="T67" fmla="*/ 83 h 83"/>
              <a:gd name="T68" fmla="*/ 206 w 216"/>
              <a:gd name="T69" fmla="*/ 37 h 83"/>
              <a:gd name="T70" fmla="*/ 206 w 216"/>
              <a:gd name="T71" fmla="*/ 37 h 83"/>
              <a:gd name="T72" fmla="*/ 216 w 216"/>
              <a:gd name="T73" fmla="*/ 22 h 83"/>
              <a:gd name="T74" fmla="*/ 193 w 216"/>
              <a:gd name="T75" fmla="*/ 10 h 83"/>
              <a:gd name="T76" fmla="*/ 192 w 216"/>
              <a:gd name="T77" fmla="*/ 10 h 83"/>
              <a:gd name="T78" fmla="*/ 113 w 216"/>
              <a:gd name="T79" fmla="*/ 41 h 83"/>
              <a:gd name="T80" fmla="*/ 108 w 216"/>
              <a:gd name="T81" fmla="*/ 41 h 83"/>
              <a:gd name="T82" fmla="*/ 62 w 216"/>
              <a:gd name="T83" fmla="*/ 29 h 83"/>
              <a:gd name="T84" fmla="*/ 4 w 216"/>
              <a:gd name="T85" fmla="*/ 2 h 83"/>
              <a:gd name="T86" fmla="*/ 1 w 216"/>
              <a:gd name="T8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6" h="83">
                <a:moveTo>
                  <a:pt x="1" y="0"/>
                </a:moveTo>
                <a:cubicBezTo>
                  <a:pt x="1" y="0"/>
                  <a:pt x="1" y="0"/>
                  <a:pt x="0" y="0"/>
                </a:cubicBezTo>
                <a:cubicBezTo>
                  <a:pt x="4" y="13"/>
                  <a:pt x="11" y="25"/>
                  <a:pt x="18" y="35"/>
                </a:cubicBezTo>
                <a:cubicBezTo>
                  <a:pt x="18" y="35"/>
                  <a:pt x="18" y="35"/>
                  <a:pt x="18" y="35"/>
                </a:cubicBezTo>
                <a:cubicBezTo>
                  <a:pt x="39" y="63"/>
                  <a:pt x="71" y="81"/>
                  <a:pt x="107" y="83"/>
                </a:cubicBezTo>
                <a:cubicBezTo>
                  <a:pt x="107" y="83"/>
                  <a:pt x="107" y="83"/>
                  <a:pt x="107" y="83"/>
                </a:cubicBezTo>
                <a:cubicBezTo>
                  <a:pt x="107" y="83"/>
                  <a:pt x="107" y="83"/>
                  <a:pt x="107" y="83"/>
                </a:cubicBezTo>
                <a:cubicBezTo>
                  <a:pt x="107" y="83"/>
                  <a:pt x="107" y="83"/>
                  <a:pt x="107" y="83"/>
                </a:cubicBezTo>
                <a:cubicBezTo>
                  <a:pt x="107" y="83"/>
                  <a:pt x="108" y="83"/>
                  <a:pt x="108" y="83"/>
                </a:cubicBezTo>
                <a:cubicBezTo>
                  <a:pt x="108" y="83"/>
                  <a:pt x="108" y="83"/>
                  <a:pt x="108" y="83"/>
                </a:cubicBezTo>
                <a:cubicBezTo>
                  <a:pt x="108" y="83"/>
                  <a:pt x="108" y="83"/>
                  <a:pt x="108" y="83"/>
                </a:cubicBezTo>
                <a:cubicBezTo>
                  <a:pt x="108" y="83"/>
                  <a:pt x="108" y="83"/>
                  <a:pt x="108" y="83"/>
                </a:cubicBezTo>
                <a:cubicBezTo>
                  <a:pt x="108" y="83"/>
                  <a:pt x="108" y="83"/>
                  <a:pt x="108" y="83"/>
                </a:cubicBezTo>
                <a:cubicBezTo>
                  <a:pt x="108" y="83"/>
                  <a:pt x="108" y="83"/>
                  <a:pt x="108" y="83"/>
                </a:cubicBezTo>
                <a:cubicBezTo>
                  <a:pt x="108" y="83"/>
                  <a:pt x="108" y="83"/>
                  <a:pt x="108" y="83"/>
                </a:cubicBezTo>
                <a:cubicBezTo>
                  <a:pt x="108" y="83"/>
                  <a:pt x="108" y="83"/>
                  <a:pt x="108" y="83"/>
                </a:cubicBezTo>
                <a:cubicBezTo>
                  <a:pt x="108" y="83"/>
                  <a:pt x="108" y="83"/>
                  <a:pt x="108" y="83"/>
                </a:cubicBezTo>
                <a:cubicBezTo>
                  <a:pt x="108" y="83"/>
                  <a:pt x="108" y="83"/>
                  <a:pt x="108" y="83"/>
                </a:cubicBezTo>
                <a:cubicBezTo>
                  <a:pt x="109" y="83"/>
                  <a:pt x="109" y="83"/>
                  <a:pt x="110" y="83"/>
                </a:cubicBezTo>
                <a:cubicBezTo>
                  <a:pt x="110" y="83"/>
                  <a:pt x="110" y="83"/>
                  <a:pt x="111" y="83"/>
                </a:cubicBezTo>
                <a:cubicBezTo>
                  <a:pt x="111" y="83"/>
                  <a:pt x="112" y="83"/>
                  <a:pt x="113" y="83"/>
                </a:cubicBezTo>
                <a:cubicBezTo>
                  <a:pt x="114" y="83"/>
                  <a:pt x="116" y="83"/>
                  <a:pt x="118" y="83"/>
                </a:cubicBezTo>
                <a:cubicBezTo>
                  <a:pt x="118" y="83"/>
                  <a:pt x="118" y="83"/>
                  <a:pt x="118" y="83"/>
                </a:cubicBezTo>
                <a:cubicBezTo>
                  <a:pt x="118" y="83"/>
                  <a:pt x="118" y="83"/>
                  <a:pt x="118" y="83"/>
                </a:cubicBezTo>
                <a:cubicBezTo>
                  <a:pt x="118" y="83"/>
                  <a:pt x="118" y="83"/>
                  <a:pt x="118" y="83"/>
                </a:cubicBezTo>
                <a:cubicBezTo>
                  <a:pt x="118" y="83"/>
                  <a:pt x="118" y="83"/>
                  <a:pt x="118" y="83"/>
                </a:cubicBezTo>
                <a:cubicBezTo>
                  <a:pt x="118" y="83"/>
                  <a:pt x="118" y="83"/>
                  <a:pt x="118" y="83"/>
                </a:cubicBezTo>
                <a:cubicBezTo>
                  <a:pt x="119" y="83"/>
                  <a:pt x="119" y="83"/>
                  <a:pt x="119" y="83"/>
                </a:cubicBezTo>
                <a:cubicBezTo>
                  <a:pt x="119" y="83"/>
                  <a:pt x="119" y="83"/>
                  <a:pt x="119" y="83"/>
                </a:cubicBezTo>
                <a:cubicBezTo>
                  <a:pt x="119" y="83"/>
                  <a:pt x="119" y="83"/>
                  <a:pt x="119" y="83"/>
                </a:cubicBezTo>
                <a:cubicBezTo>
                  <a:pt x="119" y="83"/>
                  <a:pt x="119" y="83"/>
                  <a:pt x="119" y="83"/>
                </a:cubicBezTo>
                <a:cubicBezTo>
                  <a:pt x="119" y="83"/>
                  <a:pt x="119" y="83"/>
                  <a:pt x="119" y="83"/>
                </a:cubicBezTo>
                <a:cubicBezTo>
                  <a:pt x="119" y="83"/>
                  <a:pt x="119" y="83"/>
                  <a:pt x="119" y="83"/>
                </a:cubicBezTo>
                <a:cubicBezTo>
                  <a:pt x="119" y="83"/>
                  <a:pt x="119" y="83"/>
                  <a:pt x="119" y="83"/>
                </a:cubicBezTo>
                <a:cubicBezTo>
                  <a:pt x="154" y="81"/>
                  <a:pt x="185" y="64"/>
                  <a:pt x="206" y="37"/>
                </a:cubicBezTo>
                <a:cubicBezTo>
                  <a:pt x="206" y="37"/>
                  <a:pt x="206" y="37"/>
                  <a:pt x="206" y="37"/>
                </a:cubicBezTo>
                <a:cubicBezTo>
                  <a:pt x="209" y="32"/>
                  <a:pt x="213" y="27"/>
                  <a:pt x="216" y="22"/>
                </a:cubicBezTo>
                <a:cubicBezTo>
                  <a:pt x="207" y="19"/>
                  <a:pt x="200" y="15"/>
                  <a:pt x="193" y="10"/>
                </a:cubicBezTo>
                <a:cubicBezTo>
                  <a:pt x="192" y="10"/>
                  <a:pt x="192" y="10"/>
                  <a:pt x="192" y="10"/>
                </a:cubicBezTo>
                <a:cubicBezTo>
                  <a:pt x="171" y="29"/>
                  <a:pt x="143" y="41"/>
                  <a:pt x="113" y="41"/>
                </a:cubicBezTo>
                <a:cubicBezTo>
                  <a:pt x="111" y="41"/>
                  <a:pt x="110" y="41"/>
                  <a:pt x="108" y="41"/>
                </a:cubicBezTo>
                <a:cubicBezTo>
                  <a:pt x="92" y="40"/>
                  <a:pt x="76" y="36"/>
                  <a:pt x="62" y="29"/>
                </a:cubicBezTo>
                <a:cubicBezTo>
                  <a:pt x="41" y="28"/>
                  <a:pt x="19" y="19"/>
                  <a:pt x="4" y="2"/>
                </a:cubicBezTo>
                <a:cubicBezTo>
                  <a:pt x="3" y="1"/>
                  <a:pt x="2" y="0"/>
                  <a:pt x="1"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256" name="Freeform 193"/>
          <p:cNvSpPr/>
          <p:nvPr/>
        </p:nvSpPr>
        <p:spPr bwMode="auto">
          <a:xfrm>
            <a:off x="5663397" y="5151072"/>
            <a:ext cx="187039" cy="109644"/>
          </a:xfrm>
          <a:custGeom>
            <a:avLst/>
            <a:gdLst>
              <a:gd name="T0" fmla="*/ 17 w 61"/>
              <a:gd name="T1" fmla="*/ 0 h 36"/>
              <a:gd name="T2" fmla="*/ 0 w 61"/>
              <a:gd name="T3" fmla="*/ 7 h 36"/>
              <a:gd name="T4" fmla="*/ 3 w 61"/>
              <a:gd name="T5" fmla="*/ 9 h 36"/>
              <a:gd name="T6" fmla="*/ 61 w 61"/>
              <a:gd name="T7" fmla="*/ 36 h 36"/>
              <a:gd name="T8" fmla="*/ 17 w 61"/>
              <a:gd name="T9" fmla="*/ 0 h 36"/>
            </a:gdLst>
            <a:ahLst/>
            <a:cxnLst>
              <a:cxn ang="0">
                <a:pos x="T0" y="T1"/>
              </a:cxn>
              <a:cxn ang="0">
                <a:pos x="T2" y="T3"/>
              </a:cxn>
              <a:cxn ang="0">
                <a:pos x="T4" y="T5"/>
              </a:cxn>
              <a:cxn ang="0">
                <a:pos x="T6" y="T7"/>
              </a:cxn>
              <a:cxn ang="0">
                <a:pos x="T8" y="T9"/>
              </a:cxn>
            </a:cxnLst>
            <a:rect l="0" t="0" r="r" b="b"/>
            <a:pathLst>
              <a:path w="61" h="36">
                <a:moveTo>
                  <a:pt x="17" y="0"/>
                </a:moveTo>
                <a:cubicBezTo>
                  <a:pt x="12" y="3"/>
                  <a:pt x="6" y="5"/>
                  <a:pt x="0" y="7"/>
                </a:cubicBezTo>
                <a:cubicBezTo>
                  <a:pt x="1" y="7"/>
                  <a:pt x="2" y="8"/>
                  <a:pt x="3" y="9"/>
                </a:cubicBezTo>
                <a:cubicBezTo>
                  <a:pt x="18" y="26"/>
                  <a:pt x="40" y="35"/>
                  <a:pt x="61" y="36"/>
                </a:cubicBezTo>
                <a:cubicBezTo>
                  <a:pt x="44" y="28"/>
                  <a:pt x="29" y="16"/>
                  <a:pt x="17" y="0"/>
                </a:cubicBezTo>
              </a:path>
            </a:pathLst>
          </a:custGeom>
          <a:solidFill>
            <a:schemeClr val="accent3">
              <a:lumMod val="60000"/>
              <a:lumOff val="40000"/>
            </a:schemeClr>
          </a:solidFill>
          <a:ln>
            <a:noFill/>
          </a:ln>
        </p:spPr>
        <p:txBody>
          <a:bodyPr vert="horz" wrap="square" lIns="96435" tIns="48218" rIns="96435" bIns="48218" numCol="1" anchor="t" anchorCtr="0" compatLnSpc="1"/>
          <a:lstStyle/>
          <a:p>
            <a:endParaRPr lang="en-US"/>
          </a:p>
        </p:txBody>
      </p:sp>
      <p:sp>
        <p:nvSpPr>
          <p:cNvPr id="257" name="Freeform 194"/>
          <p:cNvSpPr/>
          <p:nvPr/>
        </p:nvSpPr>
        <p:spPr bwMode="auto">
          <a:xfrm>
            <a:off x="6246442" y="5203959"/>
            <a:ext cx="2580"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cubicBezTo>
                  <a:pt x="0" y="0"/>
                  <a:pt x="0" y="0"/>
                  <a:pt x="0" y="0"/>
                </a:cubicBezTo>
              </a:path>
            </a:pathLst>
          </a:custGeom>
          <a:solidFill>
            <a:srgbClr val="A9D4E4"/>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58" name="Freeform 195"/>
          <p:cNvSpPr/>
          <p:nvPr/>
        </p:nvSpPr>
        <p:spPr bwMode="auto">
          <a:xfrm>
            <a:off x="6246442" y="5157523"/>
            <a:ext cx="107064" cy="89004"/>
          </a:xfrm>
          <a:custGeom>
            <a:avLst/>
            <a:gdLst>
              <a:gd name="T0" fmla="*/ 14 w 35"/>
              <a:gd name="T1" fmla="*/ 0 h 29"/>
              <a:gd name="T2" fmla="*/ 0 w 35"/>
              <a:gd name="T3" fmla="*/ 15 h 29"/>
              <a:gd name="T4" fmla="*/ 1 w 35"/>
              <a:gd name="T5" fmla="*/ 15 h 29"/>
              <a:gd name="T6" fmla="*/ 24 w 35"/>
              <a:gd name="T7" fmla="*/ 27 h 29"/>
              <a:gd name="T8" fmla="*/ 35 w 35"/>
              <a:gd name="T9" fmla="*/ 29 h 29"/>
              <a:gd name="T10" fmla="*/ 14 w 35"/>
              <a:gd name="T11" fmla="*/ 0 h 29"/>
            </a:gdLst>
            <a:ahLst/>
            <a:cxnLst>
              <a:cxn ang="0">
                <a:pos x="T0" y="T1"/>
              </a:cxn>
              <a:cxn ang="0">
                <a:pos x="T2" y="T3"/>
              </a:cxn>
              <a:cxn ang="0">
                <a:pos x="T4" y="T5"/>
              </a:cxn>
              <a:cxn ang="0">
                <a:pos x="T6" y="T7"/>
              </a:cxn>
              <a:cxn ang="0">
                <a:pos x="T8" y="T9"/>
              </a:cxn>
              <a:cxn ang="0">
                <a:pos x="T10" y="T11"/>
              </a:cxn>
            </a:cxnLst>
            <a:rect l="0" t="0" r="r" b="b"/>
            <a:pathLst>
              <a:path w="35" h="29">
                <a:moveTo>
                  <a:pt x="14" y="0"/>
                </a:moveTo>
                <a:cubicBezTo>
                  <a:pt x="10" y="5"/>
                  <a:pt x="5" y="10"/>
                  <a:pt x="0" y="15"/>
                </a:cubicBezTo>
                <a:cubicBezTo>
                  <a:pt x="0" y="15"/>
                  <a:pt x="0" y="15"/>
                  <a:pt x="1" y="15"/>
                </a:cubicBezTo>
                <a:cubicBezTo>
                  <a:pt x="8" y="20"/>
                  <a:pt x="15" y="24"/>
                  <a:pt x="24" y="27"/>
                </a:cubicBezTo>
                <a:cubicBezTo>
                  <a:pt x="27" y="28"/>
                  <a:pt x="31" y="29"/>
                  <a:pt x="35" y="29"/>
                </a:cubicBezTo>
                <a:cubicBezTo>
                  <a:pt x="26" y="21"/>
                  <a:pt x="19" y="11"/>
                  <a:pt x="14" y="0"/>
                </a:cubicBezTo>
              </a:path>
            </a:pathLst>
          </a:custGeom>
          <a:solidFill>
            <a:schemeClr val="accent3">
              <a:lumMod val="60000"/>
              <a:lumOff val="40000"/>
            </a:schemeClr>
          </a:solidFill>
          <a:ln>
            <a:noFill/>
          </a:ln>
        </p:spPr>
        <p:txBody>
          <a:bodyPr vert="horz" wrap="square" lIns="96435" tIns="48218" rIns="96435" bIns="48218" numCol="1" anchor="t" anchorCtr="0" compatLnSpc="1"/>
          <a:lstStyle/>
          <a:p>
            <a:endParaRPr lang="en-US"/>
          </a:p>
        </p:txBody>
      </p:sp>
      <p:sp>
        <p:nvSpPr>
          <p:cNvPr id="259" name="Freeform 212"/>
          <p:cNvSpPr/>
          <p:nvPr/>
        </p:nvSpPr>
        <p:spPr bwMode="auto">
          <a:xfrm>
            <a:off x="6523774" y="2282289"/>
            <a:ext cx="149631" cy="221867"/>
          </a:xfrm>
          <a:custGeom>
            <a:avLst/>
            <a:gdLst>
              <a:gd name="T0" fmla="*/ 37 w 49"/>
              <a:gd name="T1" fmla="*/ 0 h 73"/>
              <a:gd name="T2" fmla="*/ 0 w 49"/>
              <a:gd name="T3" fmla="*/ 37 h 73"/>
              <a:gd name="T4" fmla="*/ 37 w 49"/>
              <a:gd name="T5" fmla="*/ 73 h 73"/>
              <a:gd name="T6" fmla="*/ 49 w 49"/>
              <a:gd name="T7" fmla="*/ 71 h 73"/>
              <a:gd name="T8" fmla="*/ 43 w 49"/>
              <a:gd name="T9" fmla="*/ 48 h 73"/>
              <a:gd name="T10" fmla="*/ 43 w 49"/>
              <a:gd name="T11" fmla="*/ 46 h 73"/>
              <a:gd name="T12" fmla="*/ 35 w 49"/>
              <a:gd name="T13" fmla="*/ 16 h 73"/>
              <a:gd name="T14" fmla="*/ 38 w 49"/>
              <a:gd name="T15" fmla="*/ 0 h 73"/>
              <a:gd name="T16" fmla="*/ 37 w 49"/>
              <a:gd name="T1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73">
                <a:moveTo>
                  <a:pt x="37" y="0"/>
                </a:moveTo>
                <a:cubicBezTo>
                  <a:pt x="16" y="0"/>
                  <a:pt x="0" y="16"/>
                  <a:pt x="0" y="37"/>
                </a:cubicBezTo>
                <a:cubicBezTo>
                  <a:pt x="0" y="57"/>
                  <a:pt x="16" y="73"/>
                  <a:pt x="37" y="73"/>
                </a:cubicBezTo>
                <a:cubicBezTo>
                  <a:pt x="41" y="73"/>
                  <a:pt x="45" y="73"/>
                  <a:pt x="49" y="71"/>
                </a:cubicBezTo>
                <a:cubicBezTo>
                  <a:pt x="45" y="64"/>
                  <a:pt x="43" y="56"/>
                  <a:pt x="43" y="48"/>
                </a:cubicBezTo>
                <a:cubicBezTo>
                  <a:pt x="43" y="47"/>
                  <a:pt x="43" y="47"/>
                  <a:pt x="43" y="46"/>
                </a:cubicBezTo>
                <a:cubicBezTo>
                  <a:pt x="38" y="37"/>
                  <a:pt x="35" y="27"/>
                  <a:pt x="35" y="16"/>
                </a:cubicBezTo>
                <a:cubicBezTo>
                  <a:pt x="35" y="10"/>
                  <a:pt x="36" y="5"/>
                  <a:pt x="38" y="0"/>
                </a:cubicBezTo>
                <a:cubicBezTo>
                  <a:pt x="37" y="0"/>
                  <a:pt x="37" y="0"/>
                  <a:pt x="37" y="0"/>
                </a:cubicBezTo>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0" name="Freeform 213"/>
          <p:cNvSpPr/>
          <p:nvPr/>
        </p:nvSpPr>
        <p:spPr bwMode="auto">
          <a:xfrm>
            <a:off x="7182924" y="2291320"/>
            <a:ext cx="96744" cy="145761"/>
          </a:xfrm>
          <a:custGeom>
            <a:avLst/>
            <a:gdLst>
              <a:gd name="T0" fmla="*/ 8 w 32"/>
              <a:gd name="T1" fmla="*/ 0 h 48"/>
              <a:gd name="T2" fmla="*/ 0 w 32"/>
              <a:gd name="T3" fmla="*/ 1 h 48"/>
              <a:gd name="T4" fmla="*/ 1 w 32"/>
              <a:gd name="T5" fmla="*/ 8 h 48"/>
              <a:gd name="T6" fmla="*/ 1 w 32"/>
              <a:gd name="T7" fmla="*/ 8 h 48"/>
              <a:gd name="T8" fmla="*/ 8 w 32"/>
              <a:gd name="T9" fmla="*/ 37 h 48"/>
              <a:gd name="T10" fmla="*/ 7 w 32"/>
              <a:gd name="T11" fmla="*/ 48 h 48"/>
              <a:gd name="T12" fmla="*/ 8 w 32"/>
              <a:gd name="T13" fmla="*/ 48 h 48"/>
              <a:gd name="T14" fmla="*/ 32 w 32"/>
              <a:gd name="T15" fmla="*/ 24 h 48"/>
              <a:gd name="T16" fmla="*/ 8 w 32"/>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48">
                <a:moveTo>
                  <a:pt x="8" y="0"/>
                </a:moveTo>
                <a:cubicBezTo>
                  <a:pt x="5" y="0"/>
                  <a:pt x="3" y="1"/>
                  <a:pt x="0" y="1"/>
                </a:cubicBezTo>
                <a:cubicBezTo>
                  <a:pt x="0" y="4"/>
                  <a:pt x="1" y="6"/>
                  <a:pt x="1" y="8"/>
                </a:cubicBezTo>
                <a:cubicBezTo>
                  <a:pt x="1" y="8"/>
                  <a:pt x="1" y="8"/>
                  <a:pt x="1" y="8"/>
                </a:cubicBezTo>
                <a:cubicBezTo>
                  <a:pt x="5" y="17"/>
                  <a:pt x="8" y="27"/>
                  <a:pt x="8" y="37"/>
                </a:cubicBezTo>
                <a:cubicBezTo>
                  <a:pt x="8" y="41"/>
                  <a:pt x="8" y="45"/>
                  <a:pt x="7" y="48"/>
                </a:cubicBezTo>
                <a:cubicBezTo>
                  <a:pt x="7" y="48"/>
                  <a:pt x="8" y="48"/>
                  <a:pt x="8" y="48"/>
                </a:cubicBezTo>
                <a:cubicBezTo>
                  <a:pt x="21" y="48"/>
                  <a:pt x="32" y="38"/>
                  <a:pt x="32" y="24"/>
                </a:cubicBezTo>
                <a:cubicBezTo>
                  <a:pt x="32" y="11"/>
                  <a:pt x="21" y="0"/>
                  <a:pt x="8" y="0"/>
                </a:cubicBezTo>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1" name="Freeform 214"/>
          <p:cNvSpPr/>
          <p:nvPr/>
        </p:nvSpPr>
        <p:spPr bwMode="auto">
          <a:xfrm>
            <a:off x="6655346" y="2421601"/>
            <a:ext cx="250245" cy="162530"/>
          </a:xfrm>
          <a:custGeom>
            <a:avLst/>
            <a:gdLst>
              <a:gd name="T0" fmla="*/ 0 w 82"/>
              <a:gd name="T1" fmla="*/ 0 h 53"/>
              <a:gd name="T2" fmla="*/ 0 w 82"/>
              <a:gd name="T3" fmla="*/ 2 h 53"/>
              <a:gd name="T4" fmla="*/ 6 w 82"/>
              <a:gd name="T5" fmla="*/ 25 h 53"/>
              <a:gd name="T6" fmla="*/ 51 w 82"/>
              <a:gd name="T7" fmla="*/ 53 h 53"/>
              <a:gd name="T8" fmla="*/ 82 w 82"/>
              <a:gd name="T9" fmla="*/ 42 h 53"/>
              <a:gd name="T10" fmla="*/ 70 w 82"/>
              <a:gd name="T11" fmla="*/ 28 h 53"/>
              <a:gd name="T12" fmla="*/ 52 w 82"/>
              <a:gd name="T13" fmla="*/ 30 h 53"/>
              <a:gd name="T14" fmla="*/ 0 w 82"/>
              <a:gd name="T15" fmla="*/ 0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53">
                <a:moveTo>
                  <a:pt x="0" y="0"/>
                </a:moveTo>
                <a:cubicBezTo>
                  <a:pt x="0" y="1"/>
                  <a:pt x="0" y="1"/>
                  <a:pt x="0" y="2"/>
                </a:cubicBezTo>
                <a:cubicBezTo>
                  <a:pt x="0" y="10"/>
                  <a:pt x="2" y="18"/>
                  <a:pt x="6" y="25"/>
                </a:cubicBezTo>
                <a:cubicBezTo>
                  <a:pt x="14" y="42"/>
                  <a:pt x="31" y="53"/>
                  <a:pt x="51" y="53"/>
                </a:cubicBezTo>
                <a:cubicBezTo>
                  <a:pt x="63" y="53"/>
                  <a:pt x="74" y="48"/>
                  <a:pt x="82" y="42"/>
                </a:cubicBezTo>
                <a:cubicBezTo>
                  <a:pt x="77" y="38"/>
                  <a:pt x="73" y="33"/>
                  <a:pt x="70" y="28"/>
                </a:cubicBezTo>
                <a:cubicBezTo>
                  <a:pt x="64" y="29"/>
                  <a:pt x="58" y="30"/>
                  <a:pt x="52" y="30"/>
                </a:cubicBezTo>
                <a:cubicBezTo>
                  <a:pt x="30" y="30"/>
                  <a:pt x="11" y="18"/>
                  <a:pt x="0" y="0"/>
                </a:cubicBezTo>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2" name="Freeform 215"/>
          <p:cNvSpPr/>
          <p:nvPr/>
        </p:nvSpPr>
        <p:spPr bwMode="auto">
          <a:xfrm>
            <a:off x="6868183" y="2315828"/>
            <a:ext cx="339249" cy="273463"/>
          </a:xfrm>
          <a:custGeom>
            <a:avLst/>
            <a:gdLst>
              <a:gd name="T0" fmla="*/ 104 w 111"/>
              <a:gd name="T1" fmla="*/ 0 h 90"/>
              <a:gd name="T2" fmla="*/ 53 w 111"/>
              <a:gd name="T3" fmla="*/ 51 h 90"/>
              <a:gd name="T4" fmla="*/ 28 w 111"/>
              <a:gd name="T5" fmla="*/ 44 h 90"/>
              <a:gd name="T6" fmla="*/ 0 w 111"/>
              <a:gd name="T7" fmla="*/ 63 h 90"/>
              <a:gd name="T8" fmla="*/ 12 w 111"/>
              <a:gd name="T9" fmla="*/ 77 h 90"/>
              <a:gd name="T10" fmla="*/ 50 w 111"/>
              <a:gd name="T11" fmla="*/ 90 h 90"/>
              <a:gd name="T12" fmla="*/ 110 w 111"/>
              <a:gd name="T13" fmla="*/ 40 h 90"/>
              <a:gd name="T14" fmla="*/ 111 w 111"/>
              <a:gd name="T15" fmla="*/ 29 h 90"/>
              <a:gd name="T16" fmla="*/ 104 w 111"/>
              <a:gd name="T1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90">
                <a:moveTo>
                  <a:pt x="104" y="0"/>
                </a:moveTo>
                <a:cubicBezTo>
                  <a:pt x="103" y="28"/>
                  <a:pt x="81" y="51"/>
                  <a:pt x="53" y="51"/>
                </a:cubicBezTo>
                <a:cubicBezTo>
                  <a:pt x="44" y="51"/>
                  <a:pt x="36" y="48"/>
                  <a:pt x="28" y="44"/>
                </a:cubicBezTo>
                <a:cubicBezTo>
                  <a:pt x="21" y="53"/>
                  <a:pt x="11" y="59"/>
                  <a:pt x="0" y="63"/>
                </a:cubicBezTo>
                <a:cubicBezTo>
                  <a:pt x="3" y="68"/>
                  <a:pt x="7" y="73"/>
                  <a:pt x="12" y="77"/>
                </a:cubicBezTo>
                <a:cubicBezTo>
                  <a:pt x="23" y="85"/>
                  <a:pt x="36" y="90"/>
                  <a:pt x="50" y="90"/>
                </a:cubicBezTo>
                <a:cubicBezTo>
                  <a:pt x="80" y="90"/>
                  <a:pt x="105" y="69"/>
                  <a:pt x="110" y="40"/>
                </a:cubicBezTo>
                <a:cubicBezTo>
                  <a:pt x="111" y="37"/>
                  <a:pt x="111" y="33"/>
                  <a:pt x="111" y="29"/>
                </a:cubicBezTo>
                <a:cubicBezTo>
                  <a:pt x="111" y="19"/>
                  <a:pt x="108" y="9"/>
                  <a:pt x="104" y="0"/>
                </a:cubicBezTo>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3" name="Freeform 216"/>
          <p:cNvSpPr/>
          <p:nvPr/>
        </p:nvSpPr>
        <p:spPr bwMode="auto">
          <a:xfrm>
            <a:off x="6630838" y="2148137"/>
            <a:ext cx="322480" cy="365047"/>
          </a:xfrm>
          <a:custGeom>
            <a:avLst/>
            <a:gdLst>
              <a:gd name="T0" fmla="*/ 60 w 106"/>
              <a:gd name="T1" fmla="*/ 0 h 120"/>
              <a:gd name="T2" fmla="*/ 3 w 106"/>
              <a:gd name="T3" fmla="*/ 44 h 120"/>
              <a:gd name="T4" fmla="*/ 0 w 106"/>
              <a:gd name="T5" fmla="*/ 60 h 120"/>
              <a:gd name="T6" fmla="*/ 8 w 106"/>
              <a:gd name="T7" fmla="*/ 90 h 120"/>
              <a:gd name="T8" fmla="*/ 60 w 106"/>
              <a:gd name="T9" fmla="*/ 120 h 120"/>
              <a:gd name="T10" fmla="*/ 78 w 106"/>
              <a:gd name="T11" fmla="*/ 118 h 120"/>
              <a:gd name="T12" fmla="*/ 106 w 106"/>
              <a:gd name="T13" fmla="*/ 99 h 120"/>
              <a:gd name="T14" fmla="*/ 81 w 106"/>
              <a:gd name="T15" fmla="*/ 55 h 120"/>
              <a:gd name="T16" fmla="*/ 101 w 106"/>
              <a:gd name="T17" fmla="*/ 15 h 120"/>
              <a:gd name="T18" fmla="*/ 60 w 106"/>
              <a:gd name="T1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20">
                <a:moveTo>
                  <a:pt x="60" y="0"/>
                </a:moveTo>
                <a:cubicBezTo>
                  <a:pt x="33" y="0"/>
                  <a:pt x="10" y="19"/>
                  <a:pt x="3" y="44"/>
                </a:cubicBezTo>
                <a:cubicBezTo>
                  <a:pt x="1" y="49"/>
                  <a:pt x="0" y="54"/>
                  <a:pt x="0" y="60"/>
                </a:cubicBezTo>
                <a:cubicBezTo>
                  <a:pt x="0" y="71"/>
                  <a:pt x="3" y="81"/>
                  <a:pt x="8" y="90"/>
                </a:cubicBezTo>
                <a:cubicBezTo>
                  <a:pt x="19" y="108"/>
                  <a:pt x="38" y="120"/>
                  <a:pt x="60" y="120"/>
                </a:cubicBezTo>
                <a:cubicBezTo>
                  <a:pt x="66" y="120"/>
                  <a:pt x="72" y="119"/>
                  <a:pt x="78" y="118"/>
                </a:cubicBezTo>
                <a:cubicBezTo>
                  <a:pt x="89" y="114"/>
                  <a:pt x="99" y="108"/>
                  <a:pt x="106" y="99"/>
                </a:cubicBezTo>
                <a:cubicBezTo>
                  <a:pt x="91" y="90"/>
                  <a:pt x="81" y="74"/>
                  <a:pt x="81" y="55"/>
                </a:cubicBezTo>
                <a:cubicBezTo>
                  <a:pt x="81" y="39"/>
                  <a:pt x="89" y="25"/>
                  <a:pt x="101" y="15"/>
                </a:cubicBezTo>
                <a:cubicBezTo>
                  <a:pt x="90" y="6"/>
                  <a:pt x="76" y="0"/>
                  <a:pt x="60" y="0"/>
                </a:cubicBezTo>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4" name="Freeform 217"/>
          <p:cNvSpPr/>
          <p:nvPr/>
        </p:nvSpPr>
        <p:spPr bwMode="auto">
          <a:xfrm>
            <a:off x="6877213" y="2162326"/>
            <a:ext cx="308291" cy="308291"/>
          </a:xfrm>
          <a:custGeom>
            <a:avLst/>
            <a:gdLst>
              <a:gd name="T0" fmla="*/ 50 w 101"/>
              <a:gd name="T1" fmla="*/ 0 h 101"/>
              <a:gd name="T2" fmla="*/ 20 w 101"/>
              <a:gd name="T3" fmla="*/ 10 h 101"/>
              <a:gd name="T4" fmla="*/ 0 w 101"/>
              <a:gd name="T5" fmla="*/ 50 h 101"/>
              <a:gd name="T6" fmla="*/ 25 w 101"/>
              <a:gd name="T7" fmla="*/ 94 h 101"/>
              <a:gd name="T8" fmla="*/ 50 w 101"/>
              <a:gd name="T9" fmla="*/ 101 h 101"/>
              <a:gd name="T10" fmla="*/ 101 w 101"/>
              <a:gd name="T11" fmla="*/ 50 h 101"/>
              <a:gd name="T12" fmla="*/ 101 w 101"/>
              <a:gd name="T13" fmla="*/ 50 h 101"/>
              <a:gd name="T14" fmla="*/ 100 w 101"/>
              <a:gd name="T15" fmla="*/ 43 h 101"/>
              <a:gd name="T16" fmla="*/ 50 w 101"/>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01">
                <a:moveTo>
                  <a:pt x="50" y="0"/>
                </a:moveTo>
                <a:cubicBezTo>
                  <a:pt x="39" y="0"/>
                  <a:pt x="28" y="4"/>
                  <a:pt x="20" y="10"/>
                </a:cubicBezTo>
                <a:cubicBezTo>
                  <a:pt x="8" y="20"/>
                  <a:pt x="0" y="34"/>
                  <a:pt x="0" y="50"/>
                </a:cubicBezTo>
                <a:cubicBezTo>
                  <a:pt x="0" y="69"/>
                  <a:pt x="10" y="85"/>
                  <a:pt x="25" y="94"/>
                </a:cubicBezTo>
                <a:cubicBezTo>
                  <a:pt x="33" y="98"/>
                  <a:pt x="41" y="101"/>
                  <a:pt x="50" y="101"/>
                </a:cubicBezTo>
                <a:cubicBezTo>
                  <a:pt x="78" y="101"/>
                  <a:pt x="100" y="78"/>
                  <a:pt x="101" y="50"/>
                </a:cubicBezTo>
                <a:cubicBezTo>
                  <a:pt x="101" y="50"/>
                  <a:pt x="101" y="50"/>
                  <a:pt x="101" y="50"/>
                </a:cubicBezTo>
                <a:cubicBezTo>
                  <a:pt x="101" y="48"/>
                  <a:pt x="100" y="46"/>
                  <a:pt x="100" y="43"/>
                </a:cubicBezTo>
                <a:cubicBezTo>
                  <a:pt x="97" y="19"/>
                  <a:pt x="76" y="0"/>
                  <a:pt x="50" y="0"/>
                </a:cubicBezTo>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5" name="Freeform 218"/>
          <p:cNvSpPr/>
          <p:nvPr/>
        </p:nvSpPr>
        <p:spPr bwMode="auto">
          <a:xfrm>
            <a:off x="4120653" y="2873073"/>
            <a:ext cx="171560" cy="254115"/>
          </a:xfrm>
          <a:custGeom>
            <a:avLst/>
            <a:gdLst>
              <a:gd name="T0" fmla="*/ 42 w 56"/>
              <a:gd name="T1" fmla="*/ 0 h 83"/>
              <a:gd name="T2" fmla="*/ 0 w 56"/>
              <a:gd name="T3" fmla="*/ 41 h 83"/>
              <a:gd name="T4" fmla="*/ 42 w 56"/>
              <a:gd name="T5" fmla="*/ 83 h 83"/>
              <a:gd name="T6" fmla="*/ 56 w 56"/>
              <a:gd name="T7" fmla="*/ 80 h 83"/>
              <a:gd name="T8" fmla="*/ 49 w 56"/>
              <a:gd name="T9" fmla="*/ 54 h 83"/>
              <a:gd name="T10" fmla="*/ 49 w 56"/>
              <a:gd name="T11" fmla="*/ 52 h 83"/>
              <a:gd name="T12" fmla="*/ 40 w 56"/>
              <a:gd name="T13" fmla="*/ 18 h 83"/>
              <a:gd name="T14" fmla="*/ 43 w 56"/>
              <a:gd name="T15" fmla="*/ 0 h 83"/>
              <a:gd name="T16" fmla="*/ 42 w 56"/>
              <a:gd name="T1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83">
                <a:moveTo>
                  <a:pt x="42" y="0"/>
                </a:moveTo>
                <a:cubicBezTo>
                  <a:pt x="19" y="0"/>
                  <a:pt x="0" y="18"/>
                  <a:pt x="0" y="41"/>
                </a:cubicBezTo>
                <a:cubicBezTo>
                  <a:pt x="0" y="64"/>
                  <a:pt x="19" y="83"/>
                  <a:pt x="42" y="83"/>
                </a:cubicBezTo>
                <a:cubicBezTo>
                  <a:pt x="47" y="83"/>
                  <a:pt x="51" y="82"/>
                  <a:pt x="56" y="80"/>
                </a:cubicBezTo>
                <a:cubicBezTo>
                  <a:pt x="52" y="73"/>
                  <a:pt x="49" y="64"/>
                  <a:pt x="49" y="54"/>
                </a:cubicBezTo>
                <a:cubicBezTo>
                  <a:pt x="49" y="53"/>
                  <a:pt x="49" y="53"/>
                  <a:pt x="49" y="52"/>
                </a:cubicBezTo>
                <a:cubicBezTo>
                  <a:pt x="44" y="42"/>
                  <a:pt x="40" y="30"/>
                  <a:pt x="40" y="18"/>
                </a:cubicBezTo>
                <a:cubicBezTo>
                  <a:pt x="40" y="12"/>
                  <a:pt x="41" y="5"/>
                  <a:pt x="43" y="0"/>
                </a:cubicBezTo>
                <a:cubicBezTo>
                  <a:pt x="42" y="0"/>
                  <a:pt x="42" y="0"/>
                  <a:pt x="42"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6" name="Freeform 219"/>
          <p:cNvSpPr/>
          <p:nvPr/>
        </p:nvSpPr>
        <p:spPr bwMode="auto">
          <a:xfrm>
            <a:off x="4867516" y="2882103"/>
            <a:ext cx="109644" cy="167689"/>
          </a:xfrm>
          <a:custGeom>
            <a:avLst/>
            <a:gdLst>
              <a:gd name="T0" fmla="*/ 9 w 36"/>
              <a:gd name="T1" fmla="*/ 0 h 55"/>
              <a:gd name="T2" fmla="*/ 0 w 36"/>
              <a:gd name="T3" fmla="*/ 2 h 55"/>
              <a:gd name="T4" fmla="*/ 0 w 36"/>
              <a:gd name="T5" fmla="*/ 9 h 55"/>
              <a:gd name="T6" fmla="*/ 0 w 36"/>
              <a:gd name="T7" fmla="*/ 10 h 55"/>
              <a:gd name="T8" fmla="*/ 9 w 36"/>
              <a:gd name="T9" fmla="*/ 42 h 55"/>
              <a:gd name="T10" fmla="*/ 8 w 36"/>
              <a:gd name="T11" fmla="*/ 55 h 55"/>
              <a:gd name="T12" fmla="*/ 9 w 36"/>
              <a:gd name="T13" fmla="*/ 55 h 55"/>
              <a:gd name="T14" fmla="*/ 36 w 36"/>
              <a:gd name="T15" fmla="*/ 28 h 55"/>
              <a:gd name="T16" fmla="*/ 9 w 36"/>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55">
                <a:moveTo>
                  <a:pt x="9" y="0"/>
                </a:moveTo>
                <a:cubicBezTo>
                  <a:pt x="6" y="0"/>
                  <a:pt x="3" y="1"/>
                  <a:pt x="0" y="2"/>
                </a:cubicBezTo>
                <a:cubicBezTo>
                  <a:pt x="0" y="4"/>
                  <a:pt x="0" y="7"/>
                  <a:pt x="0" y="9"/>
                </a:cubicBezTo>
                <a:cubicBezTo>
                  <a:pt x="0" y="10"/>
                  <a:pt x="0" y="10"/>
                  <a:pt x="0" y="10"/>
                </a:cubicBezTo>
                <a:cubicBezTo>
                  <a:pt x="6" y="19"/>
                  <a:pt x="9" y="31"/>
                  <a:pt x="9" y="42"/>
                </a:cubicBezTo>
                <a:cubicBezTo>
                  <a:pt x="9" y="47"/>
                  <a:pt x="8" y="51"/>
                  <a:pt x="8" y="55"/>
                </a:cubicBezTo>
                <a:cubicBezTo>
                  <a:pt x="8" y="55"/>
                  <a:pt x="8" y="55"/>
                  <a:pt x="9" y="55"/>
                </a:cubicBezTo>
                <a:cubicBezTo>
                  <a:pt x="24" y="55"/>
                  <a:pt x="36" y="43"/>
                  <a:pt x="36" y="28"/>
                </a:cubicBezTo>
                <a:cubicBezTo>
                  <a:pt x="36" y="13"/>
                  <a:pt x="24" y="0"/>
                  <a:pt x="9"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7" name="Freeform 220"/>
          <p:cNvSpPr/>
          <p:nvPr/>
        </p:nvSpPr>
        <p:spPr bwMode="auto">
          <a:xfrm>
            <a:off x="4270284" y="3031733"/>
            <a:ext cx="283783" cy="180588"/>
          </a:xfrm>
          <a:custGeom>
            <a:avLst/>
            <a:gdLst>
              <a:gd name="T0" fmla="*/ 0 w 93"/>
              <a:gd name="T1" fmla="*/ 0 h 59"/>
              <a:gd name="T2" fmla="*/ 0 w 93"/>
              <a:gd name="T3" fmla="*/ 2 h 59"/>
              <a:gd name="T4" fmla="*/ 7 w 93"/>
              <a:gd name="T5" fmla="*/ 28 h 59"/>
              <a:gd name="T6" fmla="*/ 57 w 93"/>
              <a:gd name="T7" fmla="*/ 59 h 59"/>
              <a:gd name="T8" fmla="*/ 93 w 93"/>
              <a:gd name="T9" fmla="*/ 47 h 59"/>
              <a:gd name="T10" fmla="*/ 79 w 93"/>
              <a:gd name="T11" fmla="*/ 31 h 59"/>
              <a:gd name="T12" fmla="*/ 59 w 93"/>
              <a:gd name="T13" fmla="*/ 34 h 59"/>
              <a:gd name="T14" fmla="*/ 0 w 93"/>
              <a:gd name="T15" fmla="*/ 0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59">
                <a:moveTo>
                  <a:pt x="0" y="0"/>
                </a:moveTo>
                <a:cubicBezTo>
                  <a:pt x="0" y="1"/>
                  <a:pt x="0" y="1"/>
                  <a:pt x="0" y="2"/>
                </a:cubicBezTo>
                <a:cubicBezTo>
                  <a:pt x="0" y="12"/>
                  <a:pt x="3" y="21"/>
                  <a:pt x="7" y="28"/>
                </a:cubicBezTo>
                <a:cubicBezTo>
                  <a:pt x="16" y="47"/>
                  <a:pt x="35" y="59"/>
                  <a:pt x="57" y="59"/>
                </a:cubicBezTo>
                <a:cubicBezTo>
                  <a:pt x="71" y="59"/>
                  <a:pt x="83" y="55"/>
                  <a:pt x="93" y="47"/>
                </a:cubicBezTo>
                <a:cubicBezTo>
                  <a:pt x="88" y="42"/>
                  <a:pt x="83" y="37"/>
                  <a:pt x="79" y="31"/>
                </a:cubicBezTo>
                <a:cubicBezTo>
                  <a:pt x="73" y="33"/>
                  <a:pt x="66" y="34"/>
                  <a:pt x="59" y="34"/>
                </a:cubicBezTo>
                <a:cubicBezTo>
                  <a:pt x="34" y="34"/>
                  <a:pt x="12" y="20"/>
                  <a:pt x="0"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8" name="Freeform 221"/>
          <p:cNvSpPr/>
          <p:nvPr/>
        </p:nvSpPr>
        <p:spPr bwMode="auto">
          <a:xfrm>
            <a:off x="4511499" y="2913061"/>
            <a:ext cx="384397" cy="308291"/>
          </a:xfrm>
          <a:custGeom>
            <a:avLst/>
            <a:gdLst>
              <a:gd name="T0" fmla="*/ 117 w 126"/>
              <a:gd name="T1" fmla="*/ 0 h 101"/>
              <a:gd name="T2" fmla="*/ 60 w 126"/>
              <a:gd name="T3" fmla="*/ 56 h 101"/>
              <a:gd name="T4" fmla="*/ 32 w 126"/>
              <a:gd name="T5" fmla="*/ 49 h 101"/>
              <a:gd name="T6" fmla="*/ 0 w 126"/>
              <a:gd name="T7" fmla="*/ 70 h 101"/>
              <a:gd name="T8" fmla="*/ 14 w 126"/>
              <a:gd name="T9" fmla="*/ 86 h 101"/>
              <a:gd name="T10" fmla="*/ 57 w 126"/>
              <a:gd name="T11" fmla="*/ 101 h 101"/>
              <a:gd name="T12" fmla="*/ 125 w 126"/>
              <a:gd name="T13" fmla="*/ 45 h 101"/>
              <a:gd name="T14" fmla="*/ 126 w 126"/>
              <a:gd name="T15" fmla="*/ 32 h 101"/>
              <a:gd name="T16" fmla="*/ 117 w 126"/>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01">
                <a:moveTo>
                  <a:pt x="117" y="0"/>
                </a:moveTo>
                <a:cubicBezTo>
                  <a:pt x="117" y="31"/>
                  <a:pt x="92" y="56"/>
                  <a:pt x="60" y="56"/>
                </a:cubicBezTo>
                <a:cubicBezTo>
                  <a:pt x="50" y="56"/>
                  <a:pt x="41" y="54"/>
                  <a:pt x="32" y="49"/>
                </a:cubicBezTo>
                <a:cubicBezTo>
                  <a:pt x="24" y="59"/>
                  <a:pt x="13" y="66"/>
                  <a:pt x="0" y="70"/>
                </a:cubicBezTo>
                <a:cubicBezTo>
                  <a:pt x="4" y="76"/>
                  <a:pt x="9" y="81"/>
                  <a:pt x="14" y="86"/>
                </a:cubicBezTo>
                <a:cubicBezTo>
                  <a:pt x="26" y="95"/>
                  <a:pt x="41" y="101"/>
                  <a:pt x="57" y="101"/>
                </a:cubicBezTo>
                <a:cubicBezTo>
                  <a:pt x="91" y="101"/>
                  <a:pt x="119" y="77"/>
                  <a:pt x="125" y="45"/>
                </a:cubicBezTo>
                <a:cubicBezTo>
                  <a:pt x="125" y="41"/>
                  <a:pt x="126" y="37"/>
                  <a:pt x="126" y="32"/>
                </a:cubicBezTo>
                <a:cubicBezTo>
                  <a:pt x="126" y="21"/>
                  <a:pt x="123" y="9"/>
                  <a:pt x="117"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69" name="Freeform 222"/>
          <p:cNvSpPr/>
          <p:nvPr/>
        </p:nvSpPr>
        <p:spPr bwMode="auto">
          <a:xfrm>
            <a:off x="4243195" y="2720863"/>
            <a:ext cx="365048" cy="415354"/>
          </a:xfrm>
          <a:custGeom>
            <a:avLst/>
            <a:gdLst>
              <a:gd name="T0" fmla="*/ 68 w 120"/>
              <a:gd name="T1" fmla="*/ 0 h 136"/>
              <a:gd name="T2" fmla="*/ 3 w 120"/>
              <a:gd name="T3" fmla="*/ 50 h 136"/>
              <a:gd name="T4" fmla="*/ 0 w 120"/>
              <a:gd name="T5" fmla="*/ 68 h 136"/>
              <a:gd name="T6" fmla="*/ 9 w 120"/>
              <a:gd name="T7" fmla="*/ 102 h 136"/>
              <a:gd name="T8" fmla="*/ 68 w 120"/>
              <a:gd name="T9" fmla="*/ 136 h 136"/>
              <a:gd name="T10" fmla="*/ 88 w 120"/>
              <a:gd name="T11" fmla="*/ 133 h 136"/>
              <a:gd name="T12" fmla="*/ 120 w 120"/>
              <a:gd name="T13" fmla="*/ 112 h 136"/>
              <a:gd name="T14" fmla="*/ 92 w 120"/>
              <a:gd name="T15" fmla="*/ 62 h 136"/>
              <a:gd name="T16" fmla="*/ 114 w 120"/>
              <a:gd name="T17" fmla="*/ 17 h 136"/>
              <a:gd name="T18" fmla="*/ 68 w 120"/>
              <a:gd name="T1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36">
                <a:moveTo>
                  <a:pt x="68" y="0"/>
                </a:moveTo>
                <a:cubicBezTo>
                  <a:pt x="37" y="0"/>
                  <a:pt x="11" y="21"/>
                  <a:pt x="3" y="50"/>
                </a:cubicBezTo>
                <a:cubicBezTo>
                  <a:pt x="1" y="55"/>
                  <a:pt x="0" y="62"/>
                  <a:pt x="0" y="68"/>
                </a:cubicBezTo>
                <a:cubicBezTo>
                  <a:pt x="0" y="80"/>
                  <a:pt x="4" y="92"/>
                  <a:pt x="9" y="102"/>
                </a:cubicBezTo>
                <a:cubicBezTo>
                  <a:pt x="21" y="122"/>
                  <a:pt x="43" y="136"/>
                  <a:pt x="68" y="136"/>
                </a:cubicBezTo>
                <a:cubicBezTo>
                  <a:pt x="75" y="136"/>
                  <a:pt x="82" y="135"/>
                  <a:pt x="88" y="133"/>
                </a:cubicBezTo>
                <a:cubicBezTo>
                  <a:pt x="101" y="129"/>
                  <a:pt x="112" y="122"/>
                  <a:pt x="120" y="112"/>
                </a:cubicBezTo>
                <a:cubicBezTo>
                  <a:pt x="103" y="102"/>
                  <a:pt x="92" y="84"/>
                  <a:pt x="92" y="62"/>
                </a:cubicBezTo>
                <a:cubicBezTo>
                  <a:pt x="92" y="44"/>
                  <a:pt x="100" y="28"/>
                  <a:pt x="114" y="17"/>
                </a:cubicBezTo>
                <a:cubicBezTo>
                  <a:pt x="102" y="6"/>
                  <a:pt x="86" y="0"/>
                  <a:pt x="68"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0" name="Freeform 223"/>
          <p:cNvSpPr/>
          <p:nvPr/>
        </p:nvSpPr>
        <p:spPr bwMode="auto">
          <a:xfrm>
            <a:off x="4523108" y="2736341"/>
            <a:ext cx="344409" cy="346989"/>
          </a:xfrm>
          <a:custGeom>
            <a:avLst/>
            <a:gdLst>
              <a:gd name="T0" fmla="*/ 56 w 113"/>
              <a:gd name="T1" fmla="*/ 0 h 114"/>
              <a:gd name="T2" fmla="*/ 22 w 113"/>
              <a:gd name="T3" fmla="*/ 12 h 114"/>
              <a:gd name="T4" fmla="*/ 0 w 113"/>
              <a:gd name="T5" fmla="*/ 57 h 114"/>
              <a:gd name="T6" fmla="*/ 28 w 113"/>
              <a:gd name="T7" fmla="*/ 107 h 114"/>
              <a:gd name="T8" fmla="*/ 56 w 113"/>
              <a:gd name="T9" fmla="*/ 114 h 114"/>
              <a:gd name="T10" fmla="*/ 113 w 113"/>
              <a:gd name="T11" fmla="*/ 58 h 114"/>
              <a:gd name="T12" fmla="*/ 113 w 113"/>
              <a:gd name="T13" fmla="*/ 57 h 114"/>
              <a:gd name="T14" fmla="*/ 113 w 113"/>
              <a:gd name="T15" fmla="*/ 50 h 114"/>
              <a:gd name="T16" fmla="*/ 56 w 113"/>
              <a:gd name="T1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114">
                <a:moveTo>
                  <a:pt x="56" y="0"/>
                </a:moveTo>
                <a:cubicBezTo>
                  <a:pt x="43" y="0"/>
                  <a:pt x="31" y="5"/>
                  <a:pt x="22" y="12"/>
                </a:cubicBezTo>
                <a:cubicBezTo>
                  <a:pt x="8" y="23"/>
                  <a:pt x="0" y="39"/>
                  <a:pt x="0" y="57"/>
                </a:cubicBezTo>
                <a:cubicBezTo>
                  <a:pt x="0" y="79"/>
                  <a:pt x="11" y="97"/>
                  <a:pt x="28" y="107"/>
                </a:cubicBezTo>
                <a:cubicBezTo>
                  <a:pt x="37" y="112"/>
                  <a:pt x="46" y="114"/>
                  <a:pt x="56" y="114"/>
                </a:cubicBezTo>
                <a:cubicBezTo>
                  <a:pt x="88" y="114"/>
                  <a:pt x="113" y="89"/>
                  <a:pt x="113" y="58"/>
                </a:cubicBezTo>
                <a:cubicBezTo>
                  <a:pt x="113" y="58"/>
                  <a:pt x="113" y="58"/>
                  <a:pt x="113" y="57"/>
                </a:cubicBezTo>
                <a:cubicBezTo>
                  <a:pt x="113" y="55"/>
                  <a:pt x="113" y="52"/>
                  <a:pt x="113" y="50"/>
                </a:cubicBezTo>
                <a:cubicBezTo>
                  <a:pt x="109" y="22"/>
                  <a:pt x="85" y="0"/>
                  <a:pt x="56" y="0"/>
                </a:cubicBezTo>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1" name="Freeform 224"/>
          <p:cNvSpPr/>
          <p:nvPr/>
        </p:nvSpPr>
        <p:spPr bwMode="auto">
          <a:xfrm>
            <a:off x="7768548" y="2830506"/>
            <a:ext cx="170270" cy="252824"/>
          </a:xfrm>
          <a:custGeom>
            <a:avLst/>
            <a:gdLst>
              <a:gd name="T0" fmla="*/ 42 w 56"/>
              <a:gd name="T1" fmla="*/ 0 h 83"/>
              <a:gd name="T2" fmla="*/ 0 w 56"/>
              <a:gd name="T3" fmla="*/ 41 h 83"/>
              <a:gd name="T4" fmla="*/ 42 w 56"/>
              <a:gd name="T5" fmla="*/ 83 h 83"/>
              <a:gd name="T6" fmla="*/ 56 w 56"/>
              <a:gd name="T7" fmla="*/ 80 h 83"/>
              <a:gd name="T8" fmla="*/ 50 w 56"/>
              <a:gd name="T9" fmla="*/ 54 h 83"/>
              <a:gd name="T10" fmla="*/ 50 w 56"/>
              <a:gd name="T11" fmla="*/ 52 h 83"/>
              <a:gd name="T12" fmla="*/ 40 w 56"/>
              <a:gd name="T13" fmla="*/ 18 h 83"/>
              <a:gd name="T14" fmla="*/ 43 w 56"/>
              <a:gd name="T15" fmla="*/ 0 h 83"/>
              <a:gd name="T16" fmla="*/ 42 w 56"/>
              <a:gd name="T1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83">
                <a:moveTo>
                  <a:pt x="42" y="0"/>
                </a:moveTo>
                <a:cubicBezTo>
                  <a:pt x="19" y="0"/>
                  <a:pt x="0" y="18"/>
                  <a:pt x="0" y="41"/>
                </a:cubicBezTo>
                <a:cubicBezTo>
                  <a:pt x="0" y="64"/>
                  <a:pt x="19" y="83"/>
                  <a:pt x="42" y="83"/>
                </a:cubicBezTo>
                <a:cubicBezTo>
                  <a:pt x="47" y="83"/>
                  <a:pt x="52" y="82"/>
                  <a:pt x="56" y="80"/>
                </a:cubicBezTo>
                <a:cubicBezTo>
                  <a:pt x="52" y="73"/>
                  <a:pt x="50" y="64"/>
                  <a:pt x="50" y="54"/>
                </a:cubicBezTo>
                <a:cubicBezTo>
                  <a:pt x="50" y="53"/>
                  <a:pt x="50" y="53"/>
                  <a:pt x="50" y="52"/>
                </a:cubicBezTo>
                <a:cubicBezTo>
                  <a:pt x="44" y="42"/>
                  <a:pt x="40" y="30"/>
                  <a:pt x="40" y="18"/>
                </a:cubicBezTo>
                <a:cubicBezTo>
                  <a:pt x="40" y="11"/>
                  <a:pt x="41" y="5"/>
                  <a:pt x="43" y="0"/>
                </a:cubicBezTo>
                <a:cubicBezTo>
                  <a:pt x="43" y="0"/>
                  <a:pt x="42" y="0"/>
                  <a:pt x="42" y="0"/>
                </a:cubicBezTo>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2" name="Freeform 225"/>
          <p:cNvSpPr/>
          <p:nvPr/>
        </p:nvSpPr>
        <p:spPr bwMode="auto">
          <a:xfrm>
            <a:off x="8515411" y="2839535"/>
            <a:ext cx="109644" cy="167689"/>
          </a:xfrm>
          <a:custGeom>
            <a:avLst/>
            <a:gdLst>
              <a:gd name="T0" fmla="*/ 9 w 36"/>
              <a:gd name="T1" fmla="*/ 0 h 55"/>
              <a:gd name="T2" fmla="*/ 0 w 36"/>
              <a:gd name="T3" fmla="*/ 2 h 55"/>
              <a:gd name="T4" fmla="*/ 1 w 36"/>
              <a:gd name="T5" fmla="*/ 9 h 55"/>
              <a:gd name="T6" fmla="*/ 1 w 36"/>
              <a:gd name="T7" fmla="*/ 10 h 55"/>
              <a:gd name="T8" fmla="*/ 9 w 36"/>
              <a:gd name="T9" fmla="*/ 42 h 55"/>
              <a:gd name="T10" fmla="*/ 8 w 36"/>
              <a:gd name="T11" fmla="*/ 55 h 55"/>
              <a:gd name="T12" fmla="*/ 9 w 36"/>
              <a:gd name="T13" fmla="*/ 55 h 55"/>
              <a:gd name="T14" fmla="*/ 36 w 36"/>
              <a:gd name="T15" fmla="*/ 28 h 55"/>
              <a:gd name="T16" fmla="*/ 9 w 36"/>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55">
                <a:moveTo>
                  <a:pt x="9" y="0"/>
                </a:moveTo>
                <a:cubicBezTo>
                  <a:pt x="6" y="0"/>
                  <a:pt x="3" y="1"/>
                  <a:pt x="0" y="2"/>
                </a:cubicBezTo>
                <a:cubicBezTo>
                  <a:pt x="1" y="4"/>
                  <a:pt x="1" y="7"/>
                  <a:pt x="1" y="9"/>
                </a:cubicBezTo>
                <a:cubicBezTo>
                  <a:pt x="1" y="9"/>
                  <a:pt x="1" y="9"/>
                  <a:pt x="1" y="10"/>
                </a:cubicBezTo>
                <a:cubicBezTo>
                  <a:pt x="6" y="19"/>
                  <a:pt x="9" y="30"/>
                  <a:pt x="9" y="42"/>
                </a:cubicBezTo>
                <a:cubicBezTo>
                  <a:pt x="9" y="47"/>
                  <a:pt x="9" y="51"/>
                  <a:pt x="8" y="55"/>
                </a:cubicBezTo>
                <a:cubicBezTo>
                  <a:pt x="8" y="55"/>
                  <a:pt x="9" y="55"/>
                  <a:pt x="9" y="55"/>
                </a:cubicBezTo>
                <a:cubicBezTo>
                  <a:pt x="24" y="55"/>
                  <a:pt x="36" y="43"/>
                  <a:pt x="36" y="28"/>
                </a:cubicBezTo>
                <a:cubicBezTo>
                  <a:pt x="36" y="12"/>
                  <a:pt x="24" y="0"/>
                  <a:pt x="9" y="0"/>
                </a:cubicBezTo>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3" name="Freeform 226"/>
          <p:cNvSpPr/>
          <p:nvPr/>
        </p:nvSpPr>
        <p:spPr bwMode="auto">
          <a:xfrm>
            <a:off x="7920759" y="2989165"/>
            <a:ext cx="279913" cy="180588"/>
          </a:xfrm>
          <a:custGeom>
            <a:avLst/>
            <a:gdLst>
              <a:gd name="T0" fmla="*/ 0 w 92"/>
              <a:gd name="T1" fmla="*/ 0 h 59"/>
              <a:gd name="T2" fmla="*/ 0 w 92"/>
              <a:gd name="T3" fmla="*/ 2 h 59"/>
              <a:gd name="T4" fmla="*/ 6 w 92"/>
              <a:gd name="T5" fmla="*/ 28 h 59"/>
              <a:gd name="T6" fmla="*/ 57 w 92"/>
              <a:gd name="T7" fmla="*/ 59 h 59"/>
              <a:gd name="T8" fmla="*/ 92 w 92"/>
              <a:gd name="T9" fmla="*/ 47 h 59"/>
              <a:gd name="T10" fmla="*/ 78 w 92"/>
              <a:gd name="T11" fmla="*/ 31 h 59"/>
              <a:gd name="T12" fmla="*/ 59 w 92"/>
              <a:gd name="T13" fmla="*/ 34 h 59"/>
              <a:gd name="T14" fmla="*/ 0 w 92"/>
              <a:gd name="T15" fmla="*/ 0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59">
                <a:moveTo>
                  <a:pt x="0" y="0"/>
                </a:moveTo>
                <a:cubicBezTo>
                  <a:pt x="0" y="1"/>
                  <a:pt x="0" y="1"/>
                  <a:pt x="0" y="2"/>
                </a:cubicBezTo>
                <a:cubicBezTo>
                  <a:pt x="0" y="12"/>
                  <a:pt x="2" y="21"/>
                  <a:pt x="6" y="28"/>
                </a:cubicBezTo>
                <a:cubicBezTo>
                  <a:pt x="15" y="47"/>
                  <a:pt x="35" y="59"/>
                  <a:pt x="57" y="59"/>
                </a:cubicBezTo>
                <a:cubicBezTo>
                  <a:pt x="70" y="59"/>
                  <a:pt x="83" y="55"/>
                  <a:pt x="92" y="47"/>
                </a:cubicBezTo>
                <a:cubicBezTo>
                  <a:pt x="87" y="42"/>
                  <a:pt x="82" y="37"/>
                  <a:pt x="78" y="31"/>
                </a:cubicBezTo>
                <a:cubicBezTo>
                  <a:pt x="72" y="33"/>
                  <a:pt x="65" y="34"/>
                  <a:pt x="59" y="34"/>
                </a:cubicBezTo>
                <a:cubicBezTo>
                  <a:pt x="33" y="34"/>
                  <a:pt x="11" y="20"/>
                  <a:pt x="0" y="0"/>
                </a:cubicBezTo>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4" name="Freeform 227"/>
          <p:cNvSpPr/>
          <p:nvPr/>
        </p:nvSpPr>
        <p:spPr bwMode="auto">
          <a:xfrm>
            <a:off x="8158104" y="2870493"/>
            <a:ext cx="384397" cy="308291"/>
          </a:xfrm>
          <a:custGeom>
            <a:avLst/>
            <a:gdLst>
              <a:gd name="T0" fmla="*/ 118 w 126"/>
              <a:gd name="T1" fmla="*/ 0 h 101"/>
              <a:gd name="T2" fmla="*/ 61 w 126"/>
              <a:gd name="T3" fmla="*/ 56 h 101"/>
              <a:gd name="T4" fmla="*/ 32 w 126"/>
              <a:gd name="T5" fmla="*/ 49 h 101"/>
              <a:gd name="T6" fmla="*/ 0 w 126"/>
              <a:gd name="T7" fmla="*/ 70 h 101"/>
              <a:gd name="T8" fmla="*/ 14 w 126"/>
              <a:gd name="T9" fmla="*/ 86 h 101"/>
              <a:gd name="T10" fmla="*/ 57 w 126"/>
              <a:gd name="T11" fmla="*/ 101 h 101"/>
              <a:gd name="T12" fmla="*/ 125 w 126"/>
              <a:gd name="T13" fmla="*/ 45 h 101"/>
              <a:gd name="T14" fmla="*/ 126 w 126"/>
              <a:gd name="T15" fmla="*/ 32 h 101"/>
              <a:gd name="T16" fmla="*/ 118 w 126"/>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01">
                <a:moveTo>
                  <a:pt x="118" y="0"/>
                </a:moveTo>
                <a:cubicBezTo>
                  <a:pt x="118" y="31"/>
                  <a:pt x="92" y="56"/>
                  <a:pt x="61" y="56"/>
                </a:cubicBezTo>
                <a:cubicBezTo>
                  <a:pt x="50" y="56"/>
                  <a:pt x="41" y="54"/>
                  <a:pt x="32" y="49"/>
                </a:cubicBezTo>
                <a:cubicBezTo>
                  <a:pt x="24" y="59"/>
                  <a:pt x="13" y="66"/>
                  <a:pt x="0" y="70"/>
                </a:cubicBezTo>
                <a:cubicBezTo>
                  <a:pt x="4" y="76"/>
                  <a:pt x="9" y="81"/>
                  <a:pt x="14" y="86"/>
                </a:cubicBezTo>
                <a:cubicBezTo>
                  <a:pt x="26" y="95"/>
                  <a:pt x="41" y="101"/>
                  <a:pt x="57" y="101"/>
                </a:cubicBezTo>
                <a:cubicBezTo>
                  <a:pt x="91" y="101"/>
                  <a:pt x="119" y="77"/>
                  <a:pt x="125" y="45"/>
                </a:cubicBezTo>
                <a:cubicBezTo>
                  <a:pt x="126" y="41"/>
                  <a:pt x="126" y="37"/>
                  <a:pt x="126" y="32"/>
                </a:cubicBezTo>
                <a:cubicBezTo>
                  <a:pt x="126" y="20"/>
                  <a:pt x="123" y="9"/>
                  <a:pt x="118" y="0"/>
                </a:cubicBezTo>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5" name="Freeform 228"/>
          <p:cNvSpPr/>
          <p:nvPr/>
        </p:nvSpPr>
        <p:spPr bwMode="auto">
          <a:xfrm>
            <a:off x="7889801" y="2678296"/>
            <a:ext cx="366337" cy="415354"/>
          </a:xfrm>
          <a:custGeom>
            <a:avLst/>
            <a:gdLst>
              <a:gd name="T0" fmla="*/ 69 w 120"/>
              <a:gd name="T1" fmla="*/ 0 h 136"/>
              <a:gd name="T2" fmla="*/ 3 w 120"/>
              <a:gd name="T3" fmla="*/ 50 h 136"/>
              <a:gd name="T4" fmla="*/ 0 w 120"/>
              <a:gd name="T5" fmla="*/ 68 h 136"/>
              <a:gd name="T6" fmla="*/ 10 w 120"/>
              <a:gd name="T7" fmla="*/ 102 h 136"/>
              <a:gd name="T8" fmla="*/ 69 w 120"/>
              <a:gd name="T9" fmla="*/ 136 h 136"/>
              <a:gd name="T10" fmla="*/ 88 w 120"/>
              <a:gd name="T11" fmla="*/ 133 h 136"/>
              <a:gd name="T12" fmla="*/ 120 w 120"/>
              <a:gd name="T13" fmla="*/ 112 h 136"/>
              <a:gd name="T14" fmla="*/ 92 w 120"/>
              <a:gd name="T15" fmla="*/ 62 h 136"/>
              <a:gd name="T16" fmla="*/ 114 w 120"/>
              <a:gd name="T17" fmla="*/ 17 h 136"/>
              <a:gd name="T18" fmla="*/ 69 w 120"/>
              <a:gd name="T19"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36">
                <a:moveTo>
                  <a:pt x="69" y="0"/>
                </a:moveTo>
                <a:cubicBezTo>
                  <a:pt x="37" y="0"/>
                  <a:pt x="11" y="21"/>
                  <a:pt x="3" y="50"/>
                </a:cubicBezTo>
                <a:cubicBezTo>
                  <a:pt x="1" y="55"/>
                  <a:pt x="0" y="61"/>
                  <a:pt x="0" y="68"/>
                </a:cubicBezTo>
                <a:cubicBezTo>
                  <a:pt x="0" y="80"/>
                  <a:pt x="4" y="92"/>
                  <a:pt x="10" y="102"/>
                </a:cubicBezTo>
                <a:cubicBezTo>
                  <a:pt x="21" y="122"/>
                  <a:pt x="43" y="136"/>
                  <a:pt x="69" y="136"/>
                </a:cubicBezTo>
                <a:cubicBezTo>
                  <a:pt x="75" y="136"/>
                  <a:pt x="82" y="135"/>
                  <a:pt x="88" y="133"/>
                </a:cubicBezTo>
                <a:cubicBezTo>
                  <a:pt x="101" y="129"/>
                  <a:pt x="112" y="122"/>
                  <a:pt x="120" y="112"/>
                </a:cubicBezTo>
                <a:cubicBezTo>
                  <a:pt x="103" y="102"/>
                  <a:pt x="92" y="84"/>
                  <a:pt x="92" y="62"/>
                </a:cubicBezTo>
                <a:cubicBezTo>
                  <a:pt x="92" y="44"/>
                  <a:pt x="100" y="28"/>
                  <a:pt x="114" y="17"/>
                </a:cubicBezTo>
                <a:cubicBezTo>
                  <a:pt x="102" y="6"/>
                  <a:pt x="86" y="0"/>
                  <a:pt x="69" y="0"/>
                </a:cubicBezTo>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6" name="Freeform 229"/>
          <p:cNvSpPr/>
          <p:nvPr/>
        </p:nvSpPr>
        <p:spPr bwMode="auto">
          <a:xfrm>
            <a:off x="8171004" y="2693775"/>
            <a:ext cx="346989" cy="346989"/>
          </a:xfrm>
          <a:custGeom>
            <a:avLst/>
            <a:gdLst>
              <a:gd name="T0" fmla="*/ 57 w 114"/>
              <a:gd name="T1" fmla="*/ 0 h 114"/>
              <a:gd name="T2" fmla="*/ 22 w 114"/>
              <a:gd name="T3" fmla="*/ 12 h 114"/>
              <a:gd name="T4" fmla="*/ 0 w 114"/>
              <a:gd name="T5" fmla="*/ 57 h 114"/>
              <a:gd name="T6" fmla="*/ 28 w 114"/>
              <a:gd name="T7" fmla="*/ 107 h 114"/>
              <a:gd name="T8" fmla="*/ 57 w 114"/>
              <a:gd name="T9" fmla="*/ 114 h 114"/>
              <a:gd name="T10" fmla="*/ 114 w 114"/>
              <a:gd name="T11" fmla="*/ 58 h 114"/>
              <a:gd name="T12" fmla="*/ 114 w 114"/>
              <a:gd name="T13" fmla="*/ 57 h 114"/>
              <a:gd name="T14" fmla="*/ 113 w 114"/>
              <a:gd name="T15" fmla="*/ 50 h 114"/>
              <a:gd name="T16" fmla="*/ 57 w 114"/>
              <a:gd name="T1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114">
                <a:moveTo>
                  <a:pt x="57" y="0"/>
                </a:moveTo>
                <a:cubicBezTo>
                  <a:pt x="44" y="0"/>
                  <a:pt x="32" y="5"/>
                  <a:pt x="22" y="12"/>
                </a:cubicBezTo>
                <a:cubicBezTo>
                  <a:pt x="8" y="23"/>
                  <a:pt x="0" y="39"/>
                  <a:pt x="0" y="57"/>
                </a:cubicBezTo>
                <a:cubicBezTo>
                  <a:pt x="0" y="79"/>
                  <a:pt x="11" y="97"/>
                  <a:pt x="28" y="107"/>
                </a:cubicBezTo>
                <a:cubicBezTo>
                  <a:pt x="37" y="112"/>
                  <a:pt x="46" y="114"/>
                  <a:pt x="57" y="114"/>
                </a:cubicBezTo>
                <a:cubicBezTo>
                  <a:pt x="88" y="114"/>
                  <a:pt x="114" y="89"/>
                  <a:pt x="114" y="58"/>
                </a:cubicBezTo>
                <a:cubicBezTo>
                  <a:pt x="114" y="57"/>
                  <a:pt x="114" y="57"/>
                  <a:pt x="114" y="57"/>
                </a:cubicBezTo>
                <a:cubicBezTo>
                  <a:pt x="114" y="55"/>
                  <a:pt x="114" y="52"/>
                  <a:pt x="113" y="50"/>
                </a:cubicBezTo>
                <a:cubicBezTo>
                  <a:pt x="109" y="22"/>
                  <a:pt x="86" y="0"/>
                  <a:pt x="57" y="0"/>
                </a:cubicBezTo>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7" name="Oval 230"/>
          <p:cNvSpPr>
            <a:spLocks noChangeArrowheads="1"/>
          </p:cNvSpPr>
          <p:nvPr/>
        </p:nvSpPr>
        <p:spPr bwMode="auto">
          <a:xfrm>
            <a:off x="3731097" y="5593515"/>
            <a:ext cx="252824" cy="256695"/>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8" name="Oval 231"/>
          <p:cNvSpPr>
            <a:spLocks noChangeArrowheads="1"/>
          </p:cNvSpPr>
          <p:nvPr/>
        </p:nvSpPr>
        <p:spPr bwMode="auto">
          <a:xfrm>
            <a:off x="4419915" y="5606415"/>
            <a:ext cx="167689" cy="167689"/>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79" name="Freeform 232"/>
          <p:cNvSpPr/>
          <p:nvPr/>
        </p:nvSpPr>
        <p:spPr bwMode="auto">
          <a:xfrm>
            <a:off x="3879437" y="5587066"/>
            <a:ext cx="348279" cy="174139"/>
          </a:xfrm>
          <a:custGeom>
            <a:avLst/>
            <a:gdLst>
              <a:gd name="T0" fmla="*/ 0 w 114"/>
              <a:gd name="T1" fmla="*/ 57 h 57"/>
              <a:gd name="T2" fmla="*/ 57 w 114"/>
              <a:gd name="T3" fmla="*/ 0 h 57"/>
              <a:gd name="T4" fmla="*/ 114 w 114"/>
              <a:gd name="T5" fmla="*/ 57 h 57"/>
            </a:gdLst>
            <a:ahLst/>
            <a:cxnLst>
              <a:cxn ang="0">
                <a:pos x="T0" y="T1"/>
              </a:cxn>
              <a:cxn ang="0">
                <a:pos x="T2" y="T3"/>
              </a:cxn>
              <a:cxn ang="0">
                <a:pos x="T4" y="T5"/>
              </a:cxn>
            </a:cxnLst>
            <a:rect l="0" t="0" r="r" b="b"/>
            <a:pathLst>
              <a:path w="114" h="57">
                <a:moveTo>
                  <a:pt x="0" y="57"/>
                </a:moveTo>
                <a:cubicBezTo>
                  <a:pt x="0" y="26"/>
                  <a:pt x="26" y="0"/>
                  <a:pt x="57" y="0"/>
                </a:cubicBezTo>
                <a:cubicBezTo>
                  <a:pt x="89" y="0"/>
                  <a:pt x="114" y="26"/>
                  <a:pt x="114" y="57"/>
                </a:cubicBezTo>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0" name="Freeform 233"/>
          <p:cNvSpPr/>
          <p:nvPr/>
        </p:nvSpPr>
        <p:spPr bwMode="auto">
          <a:xfrm>
            <a:off x="4084534" y="5526439"/>
            <a:ext cx="420515" cy="207678"/>
          </a:xfrm>
          <a:custGeom>
            <a:avLst/>
            <a:gdLst>
              <a:gd name="T0" fmla="*/ 0 w 138"/>
              <a:gd name="T1" fmla="*/ 68 h 68"/>
              <a:gd name="T2" fmla="*/ 69 w 138"/>
              <a:gd name="T3" fmla="*/ 0 h 68"/>
              <a:gd name="T4" fmla="*/ 138 w 138"/>
              <a:gd name="T5" fmla="*/ 68 h 68"/>
            </a:gdLst>
            <a:ahLst/>
            <a:cxnLst>
              <a:cxn ang="0">
                <a:pos x="T0" y="T1"/>
              </a:cxn>
              <a:cxn ang="0">
                <a:pos x="T2" y="T3"/>
              </a:cxn>
              <a:cxn ang="0">
                <a:pos x="T4" y="T5"/>
              </a:cxn>
            </a:cxnLst>
            <a:rect l="0" t="0" r="r" b="b"/>
            <a:pathLst>
              <a:path w="138" h="68">
                <a:moveTo>
                  <a:pt x="0" y="68"/>
                </a:moveTo>
                <a:cubicBezTo>
                  <a:pt x="0" y="30"/>
                  <a:pt x="31" y="0"/>
                  <a:pt x="69" y="0"/>
                </a:cubicBezTo>
                <a:cubicBezTo>
                  <a:pt x="107" y="0"/>
                  <a:pt x="138" y="30"/>
                  <a:pt x="138" y="68"/>
                </a:cubicBezTo>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1" name="Oval 234"/>
          <p:cNvSpPr>
            <a:spLocks noChangeArrowheads="1"/>
          </p:cNvSpPr>
          <p:nvPr/>
        </p:nvSpPr>
        <p:spPr bwMode="auto">
          <a:xfrm>
            <a:off x="3852350" y="5443885"/>
            <a:ext cx="415354" cy="415354"/>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2" name="Oval 235"/>
          <p:cNvSpPr>
            <a:spLocks noChangeArrowheads="1"/>
          </p:cNvSpPr>
          <p:nvPr/>
        </p:nvSpPr>
        <p:spPr bwMode="auto">
          <a:xfrm>
            <a:off x="4129681" y="5459364"/>
            <a:ext cx="348279" cy="348279"/>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3" name="Oval 238"/>
          <p:cNvSpPr>
            <a:spLocks noChangeArrowheads="1"/>
          </p:cNvSpPr>
          <p:nvPr/>
        </p:nvSpPr>
        <p:spPr bwMode="auto">
          <a:xfrm>
            <a:off x="7762098" y="5526440"/>
            <a:ext cx="252824" cy="252824"/>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4" name="Oval 239"/>
          <p:cNvSpPr>
            <a:spLocks noChangeArrowheads="1"/>
          </p:cNvSpPr>
          <p:nvPr/>
        </p:nvSpPr>
        <p:spPr bwMode="auto">
          <a:xfrm>
            <a:off x="8450916" y="5539339"/>
            <a:ext cx="167689" cy="163820"/>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5" name="Oval 240"/>
          <p:cNvSpPr>
            <a:spLocks noChangeArrowheads="1"/>
          </p:cNvSpPr>
          <p:nvPr/>
        </p:nvSpPr>
        <p:spPr bwMode="auto">
          <a:xfrm>
            <a:off x="7911729" y="5519989"/>
            <a:ext cx="346989" cy="348279"/>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6" name="Oval 241"/>
          <p:cNvSpPr>
            <a:spLocks noChangeArrowheads="1"/>
          </p:cNvSpPr>
          <p:nvPr/>
        </p:nvSpPr>
        <p:spPr bwMode="auto">
          <a:xfrm>
            <a:off x="8115536" y="5456783"/>
            <a:ext cx="417934" cy="420515"/>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7" name="Oval 242"/>
          <p:cNvSpPr>
            <a:spLocks noChangeArrowheads="1"/>
          </p:cNvSpPr>
          <p:nvPr/>
        </p:nvSpPr>
        <p:spPr bwMode="auto">
          <a:xfrm>
            <a:off x="7883351" y="5374229"/>
            <a:ext cx="415354" cy="414064"/>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8" name="Oval 243"/>
          <p:cNvSpPr>
            <a:spLocks noChangeArrowheads="1"/>
          </p:cNvSpPr>
          <p:nvPr/>
        </p:nvSpPr>
        <p:spPr bwMode="auto">
          <a:xfrm>
            <a:off x="8161974" y="5392287"/>
            <a:ext cx="346989" cy="348279"/>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89" name="Freeform 244"/>
          <p:cNvSpPr/>
          <p:nvPr/>
        </p:nvSpPr>
        <p:spPr bwMode="auto">
          <a:xfrm>
            <a:off x="5462171" y="2855015"/>
            <a:ext cx="119963" cy="113513"/>
          </a:xfrm>
          <a:custGeom>
            <a:avLst/>
            <a:gdLst>
              <a:gd name="T0" fmla="*/ 45 w 93"/>
              <a:gd name="T1" fmla="*/ 0 h 88"/>
              <a:gd name="T2" fmla="*/ 57 w 93"/>
              <a:gd name="T3" fmla="*/ 33 h 88"/>
              <a:gd name="T4" fmla="*/ 93 w 93"/>
              <a:gd name="T5" fmla="*/ 33 h 88"/>
              <a:gd name="T6" fmla="*/ 64 w 93"/>
              <a:gd name="T7" fmla="*/ 54 h 88"/>
              <a:gd name="T8" fmla="*/ 74 w 93"/>
              <a:gd name="T9" fmla="*/ 88 h 88"/>
              <a:gd name="T10" fmla="*/ 45 w 93"/>
              <a:gd name="T11" fmla="*/ 66 h 88"/>
              <a:gd name="T12" fmla="*/ 17 w 93"/>
              <a:gd name="T13" fmla="*/ 88 h 88"/>
              <a:gd name="T14" fmla="*/ 29 w 93"/>
              <a:gd name="T15" fmla="*/ 54 h 88"/>
              <a:gd name="T16" fmla="*/ 0 w 93"/>
              <a:gd name="T17" fmla="*/ 33 h 88"/>
              <a:gd name="T18" fmla="*/ 36 w 93"/>
              <a:gd name="T19" fmla="*/ 33 h 88"/>
              <a:gd name="T20" fmla="*/ 45 w 93"/>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88">
                <a:moveTo>
                  <a:pt x="45" y="0"/>
                </a:moveTo>
                <a:lnTo>
                  <a:pt x="57" y="33"/>
                </a:lnTo>
                <a:lnTo>
                  <a:pt x="93" y="33"/>
                </a:lnTo>
                <a:lnTo>
                  <a:pt x="64" y="54"/>
                </a:lnTo>
                <a:lnTo>
                  <a:pt x="74" y="88"/>
                </a:lnTo>
                <a:lnTo>
                  <a:pt x="45" y="66"/>
                </a:lnTo>
                <a:lnTo>
                  <a:pt x="17" y="88"/>
                </a:lnTo>
                <a:lnTo>
                  <a:pt x="29" y="54"/>
                </a:lnTo>
                <a:lnTo>
                  <a:pt x="0" y="33"/>
                </a:lnTo>
                <a:lnTo>
                  <a:pt x="36" y="33"/>
                </a:lnTo>
                <a:lnTo>
                  <a:pt x="45"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90" name="Freeform 245"/>
          <p:cNvSpPr/>
          <p:nvPr/>
        </p:nvSpPr>
        <p:spPr bwMode="auto">
          <a:xfrm>
            <a:off x="7255160" y="3630256"/>
            <a:ext cx="119963" cy="109644"/>
          </a:xfrm>
          <a:custGeom>
            <a:avLst/>
            <a:gdLst>
              <a:gd name="T0" fmla="*/ 48 w 93"/>
              <a:gd name="T1" fmla="*/ 0 h 85"/>
              <a:gd name="T2" fmla="*/ 57 w 93"/>
              <a:gd name="T3" fmla="*/ 33 h 85"/>
              <a:gd name="T4" fmla="*/ 93 w 93"/>
              <a:gd name="T5" fmla="*/ 33 h 85"/>
              <a:gd name="T6" fmla="*/ 64 w 93"/>
              <a:gd name="T7" fmla="*/ 52 h 85"/>
              <a:gd name="T8" fmla="*/ 74 w 93"/>
              <a:gd name="T9" fmla="*/ 85 h 85"/>
              <a:gd name="T10" fmla="*/ 48 w 93"/>
              <a:gd name="T11" fmla="*/ 66 h 85"/>
              <a:gd name="T12" fmla="*/ 19 w 93"/>
              <a:gd name="T13" fmla="*/ 85 h 85"/>
              <a:gd name="T14" fmla="*/ 29 w 93"/>
              <a:gd name="T15" fmla="*/ 52 h 85"/>
              <a:gd name="T16" fmla="*/ 0 w 93"/>
              <a:gd name="T17" fmla="*/ 33 h 85"/>
              <a:gd name="T18" fmla="*/ 36 w 93"/>
              <a:gd name="T19" fmla="*/ 33 h 85"/>
              <a:gd name="T20" fmla="*/ 48 w 93"/>
              <a:gd name="T21"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85">
                <a:moveTo>
                  <a:pt x="48" y="0"/>
                </a:moveTo>
                <a:lnTo>
                  <a:pt x="57" y="33"/>
                </a:lnTo>
                <a:lnTo>
                  <a:pt x="93" y="33"/>
                </a:lnTo>
                <a:lnTo>
                  <a:pt x="64" y="52"/>
                </a:lnTo>
                <a:lnTo>
                  <a:pt x="74" y="85"/>
                </a:lnTo>
                <a:lnTo>
                  <a:pt x="48" y="66"/>
                </a:lnTo>
                <a:lnTo>
                  <a:pt x="19" y="85"/>
                </a:lnTo>
                <a:lnTo>
                  <a:pt x="29" y="52"/>
                </a:lnTo>
                <a:lnTo>
                  <a:pt x="0" y="33"/>
                </a:lnTo>
                <a:lnTo>
                  <a:pt x="36" y="33"/>
                </a:lnTo>
                <a:lnTo>
                  <a:pt x="48"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91" name="Freeform 246"/>
          <p:cNvSpPr/>
          <p:nvPr/>
        </p:nvSpPr>
        <p:spPr bwMode="auto">
          <a:xfrm>
            <a:off x="4245775" y="3803106"/>
            <a:ext cx="49017" cy="46437"/>
          </a:xfrm>
          <a:custGeom>
            <a:avLst/>
            <a:gdLst>
              <a:gd name="T0" fmla="*/ 19 w 38"/>
              <a:gd name="T1" fmla="*/ 0 h 36"/>
              <a:gd name="T2" fmla="*/ 24 w 38"/>
              <a:gd name="T3" fmla="*/ 15 h 36"/>
              <a:gd name="T4" fmla="*/ 38 w 38"/>
              <a:gd name="T5" fmla="*/ 15 h 36"/>
              <a:gd name="T6" fmla="*/ 26 w 38"/>
              <a:gd name="T7" fmla="*/ 22 h 36"/>
              <a:gd name="T8" fmla="*/ 31 w 38"/>
              <a:gd name="T9" fmla="*/ 36 h 36"/>
              <a:gd name="T10" fmla="*/ 19 w 38"/>
              <a:gd name="T11" fmla="*/ 26 h 36"/>
              <a:gd name="T12" fmla="*/ 7 w 38"/>
              <a:gd name="T13" fmla="*/ 36 h 36"/>
              <a:gd name="T14" fmla="*/ 12 w 38"/>
              <a:gd name="T15" fmla="*/ 22 h 36"/>
              <a:gd name="T16" fmla="*/ 0 w 38"/>
              <a:gd name="T17" fmla="*/ 15 h 36"/>
              <a:gd name="T18" fmla="*/ 14 w 38"/>
              <a:gd name="T19" fmla="*/ 15 h 36"/>
              <a:gd name="T20" fmla="*/ 19 w 38"/>
              <a:gd name="T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6">
                <a:moveTo>
                  <a:pt x="19" y="0"/>
                </a:moveTo>
                <a:lnTo>
                  <a:pt x="24" y="15"/>
                </a:lnTo>
                <a:lnTo>
                  <a:pt x="38" y="15"/>
                </a:lnTo>
                <a:lnTo>
                  <a:pt x="26" y="22"/>
                </a:lnTo>
                <a:lnTo>
                  <a:pt x="31" y="36"/>
                </a:lnTo>
                <a:lnTo>
                  <a:pt x="19" y="26"/>
                </a:lnTo>
                <a:lnTo>
                  <a:pt x="7" y="36"/>
                </a:lnTo>
                <a:lnTo>
                  <a:pt x="12" y="22"/>
                </a:lnTo>
                <a:lnTo>
                  <a:pt x="0" y="15"/>
                </a:lnTo>
                <a:lnTo>
                  <a:pt x="14" y="15"/>
                </a:lnTo>
                <a:lnTo>
                  <a:pt x="19"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92" name="Freeform 247"/>
          <p:cNvSpPr/>
          <p:nvPr/>
        </p:nvSpPr>
        <p:spPr bwMode="auto">
          <a:xfrm>
            <a:off x="7408660" y="3163306"/>
            <a:ext cx="47727" cy="45148"/>
          </a:xfrm>
          <a:custGeom>
            <a:avLst/>
            <a:gdLst>
              <a:gd name="T0" fmla="*/ 19 w 37"/>
              <a:gd name="T1" fmla="*/ 0 h 35"/>
              <a:gd name="T2" fmla="*/ 23 w 37"/>
              <a:gd name="T3" fmla="*/ 14 h 35"/>
              <a:gd name="T4" fmla="*/ 37 w 37"/>
              <a:gd name="T5" fmla="*/ 14 h 35"/>
              <a:gd name="T6" fmla="*/ 26 w 37"/>
              <a:gd name="T7" fmla="*/ 21 h 35"/>
              <a:gd name="T8" fmla="*/ 30 w 37"/>
              <a:gd name="T9" fmla="*/ 35 h 35"/>
              <a:gd name="T10" fmla="*/ 19 w 37"/>
              <a:gd name="T11" fmla="*/ 28 h 35"/>
              <a:gd name="T12" fmla="*/ 7 w 37"/>
              <a:gd name="T13" fmla="*/ 35 h 35"/>
              <a:gd name="T14" fmla="*/ 11 w 37"/>
              <a:gd name="T15" fmla="*/ 21 h 35"/>
              <a:gd name="T16" fmla="*/ 0 w 37"/>
              <a:gd name="T17" fmla="*/ 14 h 35"/>
              <a:gd name="T18" fmla="*/ 14 w 37"/>
              <a:gd name="T19" fmla="*/ 14 h 35"/>
              <a:gd name="T20" fmla="*/ 19 w 37"/>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5">
                <a:moveTo>
                  <a:pt x="19" y="0"/>
                </a:moveTo>
                <a:lnTo>
                  <a:pt x="23" y="14"/>
                </a:lnTo>
                <a:lnTo>
                  <a:pt x="37" y="14"/>
                </a:lnTo>
                <a:lnTo>
                  <a:pt x="26" y="21"/>
                </a:lnTo>
                <a:lnTo>
                  <a:pt x="30" y="35"/>
                </a:lnTo>
                <a:lnTo>
                  <a:pt x="19" y="28"/>
                </a:lnTo>
                <a:lnTo>
                  <a:pt x="7" y="35"/>
                </a:lnTo>
                <a:lnTo>
                  <a:pt x="11" y="21"/>
                </a:lnTo>
                <a:lnTo>
                  <a:pt x="0" y="14"/>
                </a:lnTo>
                <a:lnTo>
                  <a:pt x="14" y="14"/>
                </a:lnTo>
                <a:lnTo>
                  <a:pt x="19"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93" name="Freeform 248"/>
          <p:cNvSpPr/>
          <p:nvPr/>
        </p:nvSpPr>
        <p:spPr bwMode="auto">
          <a:xfrm>
            <a:off x="6932679" y="2843405"/>
            <a:ext cx="49017" cy="45148"/>
          </a:xfrm>
          <a:custGeom>
            <a:avLst/>
            <a:gdLst>
              <a:gd name="T0" fmla="*/ 19 w 38"/>
              <a:gd name="T1" fmla="*/ 0 h 35"/>
              <a:gd name="T2" fmla="*/ 23 w 38"/>
              <a:gd name="T3" fmla="*/ 11 h 35"/>
              <a:gd name="T4" fmla="*/ 38 w 38"/>
              <a:gd name="T5" fmla="*/ 11 h 35"/>
              <a:gd name="T6" fmla="*/ 26 w 38"/>
              <a:gd name="T7" fmla="*/ 21 h 35"/>
              <a:gd name="T8" fmla="*/ 31 w 38"/>
              <a:gd name="T9" fmla="*/ 35 h 35"/>
              <a:gd name="T10" fmla="*/ 19 w 38"/>
              <a:gd name="T11" fmla="*/ 26 h 35"/>
              <a:gd name="T12" fmla="*/ 7 w 38"/>
              <a:gd name="T13" fmla="*/ 35 h 35"/>
              <a:gd name="T14" fmla="*/ 12 w 38"/>
              <a:gd name="T15" fmla="*/ 21 h 35"/>
              <a:gd name="T16" fmla="*/ 0 w 38"/>
              <a:gd name="T17" fmla="*/ 11 h 35"/>
              <a:gd name="T18" fmla="*/ 14 w 38"/>
              <a:gd name="T19" fmla="*/ 11 h 35"/>
              <a:gd name="T20" fmla="*/ 19 w 3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5">
                <a:moveTo>
                  <a:pt x="19" y="0"/>
                </a:moveTo>
                <a:lnTo>
                  <a:pt x="23" y="11"/>
                </a:lnTo>
                <a:lnTo>
                  <a:pt x="38" y="11"/>
                </a:lnTo>
                <a:lnTo>
                  <a:pt x="26" y="21"/>
                </a:lnTo>
                <a:lnTo>
                  <a:pt x="31" y="35"/>
                </a:lnTo>
                <a:lnTo>
                  <a:pt x="19" y="26"/>
                </a:lnTo>
                <a:lnTo>
                  <a:pt x="7" y="35"/>
                </a:lnTo>
                <a:lnTo>
                  <a:pt x="12" y="21"/>
                </a:lnTo>
                <a:lnTo>
                  <a:pt x="0" y="11"/>
                </a:lnTo>
                <a:lnTo>
                  <a:pt x="14" y="11"/>
                </a:lnTo>
                <a:lnTo>
                  <a:pt x="19"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95" name="Freeform 250"/>
          <p:cNvSpPr/>
          <p:nvPr/>
        </p:nvSpPr>
        <p:spPr bwMode="auto">
          <a:xfrm>
            <a:off x="4167091" y="2421601"/>
            <a:ext cx="47727" cy="46437"/>
          </a:xfrm>
          <a:custGeom>
            <a:avLst/>
            <a:gdLst>
              <a:gd name="T0" fmla="*/ 19 w 37"/>
              <a:gd name="T1" fmla="*/ 0 h 36"/>
              <a:gd name="T2" fmla="*/ 21 w 37"/>
              <a:gd name="T3" fmla="*/ 12 h 36"/>
              <a:gd name="T4" fmla="*/ 37 w 37"/>
              <a:gd name="T5" fmla="*/ 12 h 36"/>
              <a:gd name="T6" fmla="*/ 26 w 37"/>
              <a:gd name="T7" fmla="*/ 22 h 36"/>
              <a:gd name="T8" fmla="*/ 28 w 37"/>
              <a:gd name="T9" fmla="*/ 36 h 36"/>
              <a:gd name="T10" fmla="*/ 19 w 37"/>
              <a:gd name="T11" fmla="*/ 26 h 36"/>
              <a:gd name="T12" fmla="*/ 7 w 37"/>
              <a:gd name="T13" fmla="*/ 36 h 36"/>
              <a:gd name="T14" fmla="*/ 11 w 37"/>
              <a:gd name="T15" fmla="*/ 22 h 36"/>
              <a:gd name="T16" fmla="*/ 0 w 37"/>
              <a:gd name="T17" fmla="*/ 12 h 36"/>
              <a:gd name="T18" fmla="*/ 14 w 37"/>
              <a:gd name="T19" fmla="*/ 12 h 36"/>
              <a:gd name="T20" fmla="*/ 19 w 37"/>
              <a:gd name="T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6">
                <a:moveTo>
                  <a:pt x="19" y="0"/>
                </a:moveTo>
                <a:lnTo>
                  <a:pt x="21" y="12"/>
                </a:lnTo>
                <a:lnTo>
                  <a:pt x="37" y="12"/>
                </a:lnTo>
                <a:lnTo>
                  <a:pt x="26" y="22"/>
                </a:lnTo>
                <a:lnTo>
                  <a:pt x="28" y="36"/>
                </a:lnTo>
                <a:lnTo>
                  <a:pt x="19" y="26"/>
                </a:lnTo>
                <a:lnTo>
                  <a:pt x="7" y="36"/>
                </a:lnTo>
                <a:lnTo>
                  <a:pt x="11" y="22"/>
                </a:lnTo>
                <a:lnTo>
                  <a:pt x="0" y="12"/>
                </a:lnTo>
                <a:lnTo>
                  <a:pt x="14" y="12"/>
                </a:lnTo>
                <a:lnTo>
                  <a:pt x="19"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nvGrpSpPr>
          <p:cNvPr id="296" name="Group 295"/>
          <p:cNvGrpSpPr/>
          <p:nvPr/>
        </p:nvGrpSpPr>
        <p:grpSpPr>
          <a:xfrm>
            <a:off x="6137569" y="5681396"/>
            <a:ext cx="723393" cy="424889"/>
            <a:chOff x="3695490" y="5602628"/>
            <a:chExt cx="1054096" cy="619130"/>
          </a:xfrm>
        </p:grpSpPr>
        <p:sp>
          <p:nvSpPr>
            <p:cNvPr id="297" name="Oval 238"/>
            <p:cNvSpPr>
              <a:spLocks noChangeArrowheads="1"/>
            </p:cNvSpPr>
            <p:nvPr/>
          </p:nvSpPr>
          <p:spPr bwMode="auto">
            <a:xfrm>
              <a:off x="3695490" y="5789953"/>
              <a:ext cx="311150" cy="311150"/>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98" name="Oval 239"/>
            <p:cNvSpPr>
              <a:spLocks noChangeArrowheads="1"/>
            </p:cNvSpPr>
            <p:nvPr/>
          </p:nvSpPr>
          <p:spPr bwMode="auto">
            <a:xfrm>
              <a:off x="4543211" y="5805828"/>
              <a:ext cx="206375" cy="201613"/>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299" name="Oval 240"/>
            <p:cNvSpPr>
              <a:spLocks noChangeArrowheads="1"/>
            </p:cNvSpPr>
            <p:nvPr/>
          </p:nvSpPr>
          <p:spPr bwMode="auto">
            <a:xfrm>
              <a:off x="3879638" y="5782015"/>
              <a:ext cx="427038" cy="428625"/>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300" name="Oval 241"/>
            <p:cNvSpPr>
              <a:spLocks noChangeArrowheads="1"/>
            </p:cNvSpPr>
            <p:nvPr/>
          </p:nvSpPr>
          <p:spPr bwMode="auto">
            <a:xfrm>
              <a:off x="4130460" y="5704232"/>
              <a:ext cx="514349" cy="517526"/>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301" name="Oval 242"/>
            <p:cNvSpPr>
              <a:spLocks noChangeArrowheads="1"/>
            </p:cNvSpPr>
            <p:nvPr/>
          </p:nvSpPr>
          <p:spPr bwMode="auto">
            <a:xfrm>
              <a:off x="3844712" y="5602628"/>
              <a:ext cx="511175" cy="509588"/>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302" name="Oval 243"/>
            <p:cNvSpPr>
              <a:spLocks noChangeArrowheads="1"/>
            </p:cNvSpPr>
            <p:nvPr/>
          </p:nvSpPr>
          <p:spPr bwMode="auto">
            <a:xfrm>
              <a:off x="4187615" y="5624851"/>
              <a:ext cx="427038" cy="428625"/>
            </a:xfrm>
            <a:prstGeom prst="ellipse">
              <a:avLst/>
            </a:pr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sp>
        <p:nvSpPr>
          <p:cNvPr id="303" name="Rectangle 302"/>
          <p:cNvSpPr/>
          <p:nvPr/>
        </p:nvSpPr>
        <p:spPr>
          <a:xfrm>
            <a:off x="702948" y="3377864"/>
            <a:ext cx="2934235" cy="806375"/>
          </a:xfrm>
          <a:prstGeom prst="rect">
            <a:avLst/>
          </a:prstGeom>
        </p:spPr>
        <p:txBody>
          <a:bodyPr wrap="square">
            <a:spAutoFit/>
          </a:bodyPr>
          <a:lstStyle/>
          <a:p>
            <a:pPr algn="just"/>
            <a:r>
              <a:rPr lang="en-US" sz="1160" dirty="0">
                <a:solidFill>
                  <a:schemeClr val="bg1">
                    <a:lumMod val="65000"/>
                  </a:schemeClr>
                </a:solidFill>
                <a:latin typeface="Lato" panose="020F0502020204030203" pitchFamily="34" charset="0"/>
              </a:rPr>
              <a:t>There are many variations of passages of </a:t>
            </a:r>
            <a:r>
              <a:rPr lang="en-US" sz="1160" dirty="0" err="1">
                <a:solidFill>
                  <a:schemeClr val="bg1">
                    <a:lumMod val="65000"/>
                  </a:schemeClr>
                </a:solidFill>
                <a:latin typeface="Lato" panose="020F0502020204030203" pitchFamily="34" charset="0"/>
              </a:rPr>
              <a:t>Lorem</a:t>
            </a:r>
            <a:r>
              <a:rPr lang="en-US" sz="1160" dirty="0">
                <a:solidFill>
                  <a:schemeClr val="bg1">
                    <a:lumMod val="65000"/>
                  </a:schemeClr>
                </a:solidFill>
                <a:latin typeface="Lato" panose="020F0502020204030203" pitchFamily="34" charset="0"/>
              </a:rPr>
              <a:t> </a:t>
            </a:r>
            <a:r>
              <a:rPr lang="en-US" sz="1160" dirty="0" err="1">
                <a:solidFill>
                  <a:schemeClr val="bg1">
                    <a:lumMod val="65000"/>
                  </a:schemeClr>
                </a:solidFill>
                <a:latin typeface="Lato" panose="020F0502020204030203" pitchFamily="34" charset="0"/>
              </a:rPr>
              <a:t>Ipsum</a:t>
            </a:r>
            <a:r>
              <a:rPr lang="en-US" sz="1160" dirty="0">
                <a:solidFill>
                  <a:schemeClr val="bg1">
                    <a:lumMod val="65000"/>
                  </a:schemeClr>
                </a:solidFill>
                <a:latin typeface="Lato" panose="020F0502020204030203" pitchFamily="34" charset="0"/>
              </a:rPr>
              <a:t> available, but the majority have suffered alteration in some form, by injected humor, or randomized.</a:t>
            </a:r>
          </a:p>
        </p:txBody>
      </p:sp>
      <p:sp>
        <p:nvSpPr>
          <p:cNvPr id="304" name="Title 5"/>
          <p:cNvSpPr txBox="1"/>
          <p:nvPr/>
        </p:nvSpPr>
        <p:spPr>
          <a:xfrm>
            <a:off x="702949" y="2635795"/>
            <a:ext cx="3311696" cy="572659"/>
          </a:xfrm>
          <a:prstGeom prst="rect">
            <a:avLst/>
          </a:prstGeom>
        </p:spPr>
        <p:txBody>
          <a:bodyPr vert="horz" lIns="96435" tIns="48218" rIns="96435" bIns="4821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98" b="1" dirty="0">
                <a:solidFill>
                  <a:schemeClr val="accent1"/>
                </a:solidFill>
                <a:latin typeface="Roboto" pitchFamily="2" charset="0"/>
                <a:ea typeface="Roboto" pitchFamily="2" charset="0"/>
              </a:rPr>
              <a:t>Some text here</a:t>
            </a:r>
            <a:endParaRPr lang="en-US" sz="1160" dirty="0">
              <a:solidFill>
                <a:schemeClr val="accent1"/>
              </a:solidFill>
              <a:latin typeface="Roboto" pitchFamily="2" charset="0"/>
              <a:ea typeface="Roboto" pitchFamily="2" charset="0"/>
            </a:endParaRPr>
          </a:p>
        </p:txBody>
      </p:sp>
      <p:sp>
        <p:nvSpPr>
          <p:cNvPr id="305" name="Freeform 37"/>
          <p:cNvSpPr>
            <a:spLocks noEditPoints="1"/>
          </p:cNvSpPr>
          <p:nvPr/>
        </p:nvSpPr>
        <p:spPr bwMode="auto">
          <a:xfrm>
            <a:off x="806681" y="2239119"/>
            <a:ext cx="427549" cy="42754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83 w 176"/>
              <a:gd name="T21" fmla="*/ 128 h 176"/>
              <a:gd name="T22" fmla="*/ 94 w 176"/>
              <a:gd name="T23" fmla="*/ 128 h 176"/>
              <a:gd name="T24" fmla="*/ 94 w 176"/>
              <a:gd name="T25" fmla="*/ 115 h 176"/>
              <a:gd name="T26" fmla="*/ 83 w 176"/>
              <a:gd name="T27" fmla="*/ 115 h 176"/>
              <a:gd name="T28" fmla="*/ 83 w 176"/>
              <a:gd name="T29" fmla="*/ 128 h 176"/>
              <a:gd name="T30" fmla="*/ 106 w 176"/>
              <a:gd name="T31" fmla="*/ 53 h 176"/>
              <a:gd name="T32" fmla="*/ 98 w 176"/>
              <a:gd name="T33" fmla="*/ 49 h 176"/>
              <a:gd name="T34" fmla="*/ 89 w 176"/>
              <a:gd name="T35" fmla="*/ 48 h 176"/>
              <a:gd name="T36" fmla="*/ 78 w 176"/>
              <a:gd name="T37" fmla="*/ 50 h 176"/>
              <a:gd name="T38" fmla="*/ 70 w 176"/>
              <a:gd name="T39" fmla="*/ 55 h 176"/>
              <a:gd name="T40" fmla="*/ 65 w 176"/>
              <a:gd name="T41" fmla="*/ 63 h 176"/>
              <a:gd name="T42" fmla="*/ 63 w 176"/>
              <a:gd name="T43" fmla="*/ 74 h 176"/>
              <a:gd name="T44" fmla="*/ 63 w 176"/>
              <a:gd name="T45" fmla="*/ 75 h 176"/>
              <a:gd name="T46" fmla="*/ 72 w 176"/>
              <a:gd name="T47" fmla="*/ 75 h 176"/>
              <a:gd name="T48" fmla="*/ 72 w 176"/>
              <a:gd name="T49" fmla="*/ 74 h 176"/>
              <a:gd name="T50" fmla="*/ 73 w 176"/>
              <a:gd name="T51" fmla="*/ 67 h 176"/>
              <a:gd name="T52" fmla="*/ 76 w 176"/>
              <a:gd name="T53" fmla="*/ 61 h 176"/>
              <a:gd name="T54" fmla="*/ 82 w 176"/>
              <a:gd name="T55" fmla="*/ 57 h 176"/>
              <a:gd name="T56" fmla="*/ 89 w 176"/>
              <a:gd name="T57" fmla="*/ 56 h 176"/>
              <a:gd name="T58" fmla="*/ 95 w 176"/>
              <a:gd name="T59" fmla="*/ 57 h 176"/>
              <a:gd name="T60" fmla="*/ 100 w 176"/>
              <a:gd name="T61" fmla="*/ 59 h 176"/>
              <a:gd name="T62" fmla="*/ 103 w 176"/>
              <a:gd name="T63" fmla="*/ 64 h 176"/>
              <a:gd name="T64" fmla="*/ 104 w 176"/>
              <a:gd name="T65" fmla="*/ 69 h 176"/>
              <a:gd name="T66" fmla="*/ 102 w 176"/>
              <a:gd name="T67" fmla="*/ 76 h 176"/>
              <a:gd name="T68" fmla="*/ 97 w 176"/>
              <a:gd name="T69" fmla="*/ 82 h 176"/>
              <a:gd name="T70" fmla="*/ 91 w 176"/>
              <a:gd name="T71" fmla="*/ 88 h 176"/>
              <a:gd name="T72" fmla="*/ 87 w 176"/>
              <a:gd name="T73" fmla="*/ 93 h 176"/>
              <a:gd name="T74" fmla="*/ 85 w 176"/>
              <a:gd name="T75" fmla="*/ 99 h 176"/>
              <a:gd name="T76" fmla="*/ 84 w 176"/>
              <a:gd name="T77" fmla="*/ 108 h 176"/>
              <a:gd name="T78" fmla="*/ 84 w 176"/>
              <a:gd name="T79" fmla="*/ 109 h 176"/>
              <a:gd name="T80" fmla="*/ 93 w 176"/>
              <a:gd name="T81" fmla="*/ 109 h 176"/>
              <a:gd name="T82" fmla="*/ 93 w 176"/>
              <a:gd name="T83" fmla="*/ 108 h 176"/>
              <a:gd name="T84" fmla="*/ 93 w 176"/>
              <a:gd name="T85" fmla="*/ 100 h 176"/>
              <a:gd name="T86" fmla="*/ 95 w 176"/>
              <a:gd name="T87" fmla="*/ 96 h 176"/>
              <a:gd name="T88" fmla="*/ 97 w 176"/>
              <a:gd name="T89" fmla="*/ 93 h 176"/>
              <a:gd name="T90" fmla="*/ 103 w 176"/>
              <a:gd name="T91" fmla="*/ 88 h 176"/>
              <a:gd name="T92" fmla="*/ 110 w 176"/>
              <a:gd name="T93" fmla="*/ 79 h 176"/>
              <a:gd name="T94" fmla="*/ 113 w 176"/>
              <a:gd name="T95" fmla="*/ 69 h 176"/>
              <a:gd name="T96" fmla="*/ 111 w 176"/>
              <a:gd name="T97" fmla="*/ 60 h 176"/>
              <a:gd name="T98" fmla="*/ 106 w 176"/>
              <a:gd name="T99" fmla="*/ 5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83" y="128"/>
                </a:moveTo>
                <a:cubicBezTo>
                  <a:pt x="94" y="128"/>
                  <a:pt x="94" y="128"/>
                  <a:pt x="94" y="128"/>
                </a:cubicBezTo>
                <a:cubicBezTo>
                  <a:pt x="94" y="115"/>
                  <a:pt x="94" y="115"/>
                  <a:pt x="94" y="115"/>
                </a:cubicBezTo>
                <a:cubicBezTo>
                  <a:pt x="83" y="115"/>
                  <a:pt x="83" y="115"/>
                  <a:pt x="83" y="115"/>
                </a:cubicBezTo>
                <a:lnTo>
                  <a:pt x="83" y="128"/>
                </a:lnTo>
                <a:close/>
                <a:moveTo>
                  <a:pt x="106" y="53"/>
                </a:moveTo>
                <a:cubicBezTo>
                  <a:pt x="104" y="52"/>
                  <a:pt x="101" y="50"/>
                  <a:pt x="98" y="49"/>
                </a:cubicBezTo>
                <a:cubicBezTo>
                  <a:pt x="96" y="48"/>
                  <a:pt x="93" y="48"/>
                  <a:pt x="89" y="48"/>
                </a:cubicBezTo>
                <a:cubicBezTo>
                  <a:pt x="85" y="48"/>
                  <a:pt x="82" y="49"/>
                  <a:pt x="78" y="50"/>
                </a:cubicBezTo>
                <a:cubicBezTo>
                  <a:pt x="75" y="51"/>
                  <a:pt x="73" y="53"/>
                  <a:pt x="70" y="55"/>
                </a:cubicBezTo>
                <a:cubicBezTo>
                  <a:pt x="68" y="57"/>
                  <a:pt x="66" y="60"/>
                  <a:pt x="65" y="63"/>
                </a:cubicBezTo>
                <a:cubicBezTo>
                  <a:pt x="64" y="67"/>
                  <a:pt x="63" y="70"/>
                  <a:pt x="63" y="74"/>
                </a:cubicBezTo>
                <a:cubicBezTo>
                  <a:pt x="63" y="75"/>
                  <a:pt x="63" y="75"/>
                  <a:pt x="63" y="75"/>
                </a:cubicBezTo>
                <a:cubicBezTo>
                  <a:pt x="72" y="75"/>
                  <a:pt x="72" y="75"/>
                  <a:pt x="72" y="75"/>
                </a:cubicBezTo>
                <a:cubicBezTo>
                  <a:pt x="72" y="74"/>
                  <a:pt x="72" y="74"/>
                  <a:pt x="72" y="74"/>
                </a:cubicBezTo>
                <a:cubicBezTo>
                  <a:pt x="72" y="71"/>
                  <a:pt x="73" y="69"/>
                  <a:pt x="73" y="67"/>
                </a:cubicBezTo>
                <a:cubicBezTo>
                  <a:pt x="74" y="64"/>
                  <a:pt x="75" y="63"/>
                  <a:pt x="76" y="61"/>
                </a:cubicBezTo>
                <a:cubicBezTo>
                  <a:pt x="78" y="59"/>
                  <a:pt x="80" y="58"/>
                  <a:pt x="82" y="57"/>
                </a:cubicBezTo>
                <a:cubicBezTo>
                  <a:pt x="84" y="56"/>
                  <a:pt x="86" y="56"/>
                  <a:pt x="89" y="56"/>
                </a:cubicBezTo>
                <a:cubicBezTo>
                  <a:pt x="91" y="56"/>
                  <a:pt x="93" y="56"/>
                  <a:pt x="95" y="57"/>
                </a:cubicBezTo>
                <a:cubicBezTo>
                  <a:pt x="97" y="57"/>
                  <a:pt x="98" y="58"/>
                  <a:pt x="100" y="59"/>
                </a:cubicBezTo>
                <a:cubicBezTo>
                  <a:pt x="101" y="61"/>
                  <a:pt x="102" y="62"/>
                  <a:pt x="103" y="64"/>
                </a:cubicBezTo>
                <a:cubicBezTo>
                  <a:pt x="104" y="65"/>
                  <a:pt x="104" y="67"/>
                  <a:pt x="104" y="69"/>
                </a:cubicBezTo>
                <a:cubicBezTo>
                  <a:pt x="104" y="72"/>
                  <a:pt x="103" y="74"/>
                  <a:pt x="102" y="76"/>
                </a:cubicBezTo>
                <a:cubicBezTo>
                  <a:pt x="101" y="78"/>
                  <a:pt x="99" y="80"/>
                  <a:pt x="97" y="82"/>
                </a:cubicBezTo>
                <a:cubicBezTo>
                  <a:pt x="95" y="84"/>
                  <a:pt x="93" y="86"/>
                  <a:pt x="91" y="88"/>
                </a:cubicBezTo>
                <a:cubicBezTo>
                  <a:pt x="89" y="89"/>
                  <a:pt x="88" y="91"/>
                  <a:pt x="87" y="93"/>
                </a:cubicBezTo>
                <a:cubicBezTo>
                  <a:pt x="86" y="95"/>
                  <a:pt x="85" y="97"/>
                  <a:pt x="85" y="99"/>
                </a:cubicBezTo>
                <a:cubicBezTo>
                  <a:pt x="84" y="102"/>
                  <a:pt x="84" y="105"/>
                  <a:pt x="84" y="108"/>
                </a:cubicBezTo>
                <a:cubicBezTo>
                  <a:pt x="84" y="109"/>
                  <a:pt x="84" y="109"/>
                  <a:pt x="84" y="109"/>
                </a:cubicBezTo>
                <a:cubicBezTo>
                  <a:pt x="93" y="109"/>
                  <a:pt x="93" y="109"/>
                  <a:pt x="93" y="109"/>
                </a:cubicBezTo>
                <a:cubicBezTo>
                  <a:pt x="93" y="108"/>
                  <a:pt x="93" y="108"/>
                  <a:pt x="93" y="108"/>
                </a:cubicBezTo>
                <a:cubicBezTo>
                  <a:pt x="93" y="105"/>
                  <a:pt x="93" y="102"/>
                  <a:pt x="93" y="100"/>
                </a:cubicBezTo>
                <a:cubicBezTo>
                  <a:pt x="94" y="99"/>
                  <a:pt x="94" y="97"/>
                  <a:pt x="95" y="96"/>
                </a:cubicBezTo>
                <a:cubicBezTo>
                  <a:pt x="95" y="95"/>
                  <a:pt x="96" y="94"/>
                  <a:pt x="97" y="93"/>
                </a:cubicBezTo>
                <a:cubicBezTo>
                  <a:pt x="99" y="92"/>
                  <a:pt x="101" y="90"/>
                  <a:pt x="103" y="88"/>
                </a:cubicBezTo>
                <a:cubicBezTo>
                  <a:pt x="106" y="85"/>
                  <a:pt x="108" y="82"/>
                  <a:pt x="110" y="79"/>
                </a:cubicBezTo>
                <a:cubicBezTo>
                  <a:pt x="112" y="77"/>
                  <a:pt x="113" y="73"/>
                  <a:pt x="113" y="69"/>
                </a:cubicBezTo>
                <a:cubicBezTo>
                  <a:pt x="113" y="65"/>
                  <a:pt x="112" y="63"/>
                  <a:pt x="111" y="60"/>
                </a:cubicBezTo>
                <a:cubicBezTo>
                  <a:pt x="110" y="57"/>
                  <a:pt x="108" y="55"/>
                  <a:pt x="106" y="53"/>
                </a:cubicBezTo>
              </a:path>
            </a:pathLst>
          </a:custGeom>
          <a:solidFill>
            <a:srgbClr val="919191"/>
          </a:solidFill>
          <a:ln>
            <a:noFill/>
          </a:ln>
        </p:spPr>
        <p:txBody>
          <a:bodyPr vert="horz" wrap="square" lIns="96435" tIns="48218" rIns="96435" bIns="48218" numCol="1" anchor="t" anchorCtr="0" compatLnSpc="1"/>
          <a:lstStyle/>
          <a:p>
            <a:endParaRPr lang="en-US"/>
          </a:p>
        </p:txBody>
      </p:sp>
      <p:sp>
        <p:nvSpPr>
          <p:cNvPr id="306" name="Rectangle 305"/>
          <p:cNvSpPr/>
          <p:nvPr/>
        </p:nvSpPr>
        <p:spPr>
          <a:xfrm>
            <a:off x="671903" y="4328762"/>
            <a:ext cx="2934235" cy="984885"/>
          </a:xfrm>
          <a:prstGeom prst="rect">
            <a:avLst/>
          </a:prstGeom>
        </p:spPr>
        <p:txBody>
          <a:bodyPr wrap="square">
            <a:spAutoFit/>
          </a:bodyPr>
          <a:lstStyle/>
          <a:p>
            <a:pPr algn="just"/>
            <a:r>
              <a:rPr lang="en-US" sz="1160" dirty="0">
                <a:solidFill>
                  <a:schemeClr val="bg1">
                    <a:lumMod val="65000"/>
                  </a:schemeClr>
                </a:solidFill>
                <a:latin typeface="Lato" panose="020F0502020204030203" pitchFamily="34" charset="0"/>
              </a:rPr>
              <a:t>There are many variations of passages of </a:t>
            </a:r>
            <a:r>
              <a:rPr lang="en-US" sz="1160" dirty="0" err="1">
                <a:solidFill>
                  <a:schemeClr val="bg1">
                    <a:lumMod val="65000"/>
                  </a:schemeClr>
                </a:solidFill>
                <a:latin typeface="Lato" panose="020F0502020204030203" pitchFamily="34" charset="0"/>
              </a:rPr>
              <a:t>Lorem</a:t>
            </a:r>
            <a:r>
              <a:rPr lang="en-US" sz="1160" dirty="0">
                <a:solidFill>
                  <a:schemeClr val="bg1">
                    <a:lumMod val="65000"/>
                  </a:schemeClr>
                </a:solidFill>
                <a:latin typeface="Lato" panose="020F0502020204030203" pitchFamily="34" charset="0"/>
              </a:rPr>
              <a:t> </a:t>
            </a:r>
            <a:r>
              <a:rPr lang="en-US" sz="1160" dirty="0" err="1">
                <a:solidFill>
                  <a:schemeClr val="bg1">
                    <a:lumMod val="65000"/>
                  </a:schemeClr>
                </a:solidFill>
                <a:latin typeface="Lato" panose="020F0502020204030203" pitchFamily="34" charset="0"/>
              </a:rPr>
              <a:t>Ipsum</a:t>
            </a:r>
            <a:r>
              <a:rPr lang="en-US" sz="1160" dirty="0">
                <a:solidFill>
                  <a:schemeClr val="bg1">
                    <a:lumMod val="65000"/>
                  </a:schemeClr>
                </a:solidFill>
                <a:latin typeface="Lato" panose="020F0502020204030203" pitchFamily="34" charset="0"/>
              </a:rPr>
              <a:t> available, but the majority have suffered alteration in some form, by injected humor, or randomized words which don't look even slightly.</a:t>
            </a:r>
          </a:p>
        </p:txBody>
      </p:sp>
      <p:grpSp>
        <p:nvGrpSpPr>
          <p:cNvPr id="10" name="Group 9"/>
          <p:cNvGrpSpPr/>
          <p:nvPr/>
        </p:nvGrpSpPr>
        <p:grpSpPr>
          <a:xfrm>
            <a:off x="7107763" y="2431226"/>
            <a:ext cx="4998565" cy="2799449"/>
            <a:chOff x="6528228" y="2305289"/>
            <a:chExt cx="4739640" cy="2654438"/>
          </a:xfrm>
        </p:grpSpPr>
        <p:sp>
          <p:nvSpPr>
            <p:cNvPr id="307" name="Title 5"/>
            <p:cNvSpPr txBox="1"/>
            <p:nvPr/>
          </p:nvSpPr>
          <p:spPr>
            <a:xfrm>
              <a:off x="6528228" y="3294746"/>
              <a:ext cx="4739640" cy="857250"/>
            </a:xfrm>
            <a:prstGeom prst="rect">
              <a:avLst/>
            </a:prstGeom>
          </p:spPr>
          <p:txBody>
            <a:bodyPr vert="horz" lIns="96435" tIns="48218" rIns="96435" bIns="4821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4640" b="1" dirty="0">
                  <a:solidFill>
                    <a:schemeClr val="bg1">
                      <a:lumMod val="75000"/>
                    </a:schemeClr>
                  </a:solidFill>
                  <a:latin typeface="Roboto" pitchFamily="2" charset="0"/>
                  <a:ea typeface="Roboto" pitchFamily="2" charset="0"/>
                </a:rPr>
                <a:t>Team work</a:t>
              </a:r>
            </a:p>
          </p:txBody>
        </p:sp>
        <p:sp>
          <p:nvSpPr>
            <p:cNvPr id="308" name="Title 5"/>
            <p:cNvSpPr txBox="1"/>
            <p:nvPr/>
          </p:nvSpPr>
          <p:spPr>
            <a:xfrm>
              <a:off x="8127717" y="3815925"/>
              <a:ext cx="3140151" cy="542995"/>
            </a:xfrm>
            <a:prstGeom prst="rect">
              <a:avLst/>
            </a:prstGeom>
          </p:spPr>
          <p:txBody>
            <a:bodyPr vert="horz" lIns="96435" tIns="48218" rIns="96435" bIns="48218"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3375" dirty="0">
                  <a:latin typeface="Roboto" pitchFamily="2" charset="0"/>
                  <a:ea typeface="Roboto" pitchFamily="2" charset="0"/>
                </a:rPr>
                <a:t>makes the dream</a:t>
              </a:r>
              <a:endParaRPr lang="en-US" sz="1898" dirty="0">
                <a:latin typeface="Roboto" pitchFamily="2" charset="0"/>
                <a:ea typeface="Roboto" pitchFamily="2" charset="0"/>
              </a:endParaRPr>
            </a:p>
          </p:txBody>
        </p:sp>
        <p:sp>
          <p:nvSpPr>
            <p:cNvPr id="309" name="Title 5"/>
            <p:cNvSpPr txBox="1"/>
            <p:nvPr/>
          </p:nvSpPr>
          <p:spPr>
            <a:xfrm>
              <a:off x="9231413" y="4102477"/>
              <a:ext cx="2025086" cy="857250"/>
            </a:xfrm>
            <a:prstGeom prst="rect">
              <a:avLst/>
            </a:prstGeom>
          </p:spPr>
          <p:txBody>
            <a:bodyPr vert="horz" lIns="96435" tIns="48218" rIns="96435" bIns="48218"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5062" b="1" dirty="0">
                  <a:solidFill>
                    <a:schemeClr val="bg1">
                      <a:lumMod val="50000"/>
                    </a:schemeClr>
                  </a:solidFill>
                  <a:latin typeface="Roboto" pitchFamily="2" charset="0"/>
                  <a:ea typeface="Roboto" pitchFamily="2" charset="0"/>
                </a:rPr>
                <a:t>WORK</a:t>
              </a:r>
            </a:p>
          </p:txBody>
        </p:sp>
        <p:grpSp>
          <p:nvGrpSpPr>
            <p:cNvPr id="9" name="Group 8"/>
            <p:cNvGrpSpPr/>
            <p:nvPr/>
          </p:nvGrpSpPr>
          <p:grpSpPr>
            <a:xfrm>
              <a:off x="9281432" y="2305289"/>
              <a:ext cx="1022350" cy="974725"/>
              <a:chOff x="8534400" y="2079626"/>
              <a:chExt cx="1022350" cy="974725"/>
            </a:xfrm>
            <a:solidFill>
              <a:schemeClr val="accent2"/>
            </a:solidFill>
          </p:grpSpPr>
          <p:sp>
            <p:nvSpPr>
              <p:cNvPr id="7" name="Freeform 5"/>
              <p:cNvSpPr>
                <a:spLocks noEditPoints="1"/>
              </p:cNvSpPr>
              <p:nvPr/>
            </p:nvSpPr>
            <p:spPr bwMode="auto">
              <a:xfrm>
                <a:off x="8534400" y="2079626"/>
                <a:ext cx="496888" cy="974725"/>
              </a:xfrm>
              <a:custGeom>
                <a:avLst/>
                <a:gdLst>
                  <a:gd name="T0" fmla="*/ 4 w 131"/>
                  <a:gd name="T1" fmla="*/ 194 h 257"/>
                  <a:gd name="T2" fmla="*/ 67 w 131"/>
                  <a:gd name="T3" fmla="*/ 257 h 257"/>
                  <a:gd name="T4" fmla="*/ 131 w 131"/>
                  <a:gd name="T5" fmla="*/ 194 h 257"/>
                  <a:gd name="T6" fmla="*/ 67 w 131"/>
                  <a:gd name="T7" fmla="*/ 131 h 257"/>
                  <a:gd name="T8" fmla="*/ 47 w 131"/>
                  <a:gd name="T9" fmla="*/ 134 h 257"/>
                  <a:gd name="T10" fmla="*/ 66 w 131"/>
                  <a:gd name="T11" fmla="*/ 44 h 257"/>
                  <a:gd name="T12" fmla="*/ 4 w 131"/>
                  <a:gd name="T13" fmla="*/ 194 h 257"/>
                  <a:gd name="T14" fmla="*/ 4 w 131"/>
                  <a:gd name="T15" fmla="*/ 194 h 257"/>
                  <a:gd name="T16" fmla="*/ 4 w 131"/>
                  <a:gd name="T17" fmla="*/ 194 h 257"/>
                  <a:gd name="T18" fmla="*/ 4 w 131"/>
                  <a:gd name="T19" fmla="*/ 19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257">
                    <a:moveTo>
                      <a:pt x="4" y="194"/>
                    </a:moveTo>
                    <a:cubicBezTo>
                      <a:pt x="4" y="229"/>
                      <a:pt x="32" y="257"/>
                      <a:pt x="67" y="257"/>
                    </a:cubicBezTo>
                    <a:cubicBezTo>
                      <a:pt x="102" y="257"/>
                      <a:pt x="131" y="229"/>
                      <a:pt x="131" y="194"/>
                    </a:cubicBezTo>
                    <a:cubicBezTo>
                      <a:pt x="131" y="159"/>
                      <a:pt x="102" y="131"/>
                      <a:pt x="67" y="131"/>
                    </a:cubicBezTo>
                    <a:cubicBezTo>
                      <a:pt x="60" y="131"/>
                      <a:pt x="53" y="132"/>
                      <a:pt x="47" y="134"/>
                    </a:cubicBezTo>
                    <a:cubicBezTo>
                      <a:pt x="61" y="53"/>
                      <a:pt x="125" y="0"/>
                      <a:pt x="66" y="44"/>
                    </a:cubicBezTo>
                    <a:cubicBezTo>
                      <a:pt x="0" y="92"/>
                      <a:pt x="4" y="192"/>
                      <a:pt x="4" y="194"/>
                    </a:cubicBezTo>
                    <a:cubicBezTo>
                      <a:pt x="4" y="194"/>
                      <a:pt x="4" y="194"/>
                      <a:pt x="4" y="194"/>
                    </a:cubicBezTo>
                    <a:close/>
                    <a:moveTo>
                      <a:pt x="4" y="194"/>
                    </a:moveTo>
                    <a:cubicBezTo>
                      <a:pt x="4" y="194"/>
                      <a:pt x="4" y="194"/>
                      <a:pt x="4" y="194"/>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 name="Freeform 6"/>
              <p:cNvSpPr>
                <a:spLocks noEditPoints="1"/>
              </p:cNvSpPr>
              <p:nvPr/>
            </p:nvSpPr>
            <p:spPr bwMode="auto">
              <a:xfrm>
                <a:off x="9061450" y="2079626"/>
                <a:ext cx="495300" cy="974725"/>
              </a:xfrm>
              <a:custGeom>
                <a:avLst/>
                <a:gdLst>
                  <a:gd name="T0" fmla="*/ 4 w 131"/>
                  <a:gd name="T1" fmla="*/ 194 h 257"/>
                  <a:gd name="T2" fmla="*/ 67 w 131"/>
                  <a:gd name="T3" fmla="*/ 257 h 257"/>
                  <a:gd name="T4" fmla="*/ 131 w 131"/>
                  <a:gd name="T5" fmla="*/ 194 h 257"/>
                  <a:gd name="T6" fmla="*/ 67 w 131"/>
                  <a:gd name="T7" fmla="*/ 131 h 257"/>
                  <a:gd name="T8" fmla="*/ 47 w 131"/>
                  <a:gd name="T9" fmla="*/ 134 h 257"/>
                  <a:gd name="T10" fmla="*/ 66 w 131"/>
                  <a:gd name="T11" fmla="*/ 44 h 257"/>
                  <a:gd name="T12" fmla="*/ 4 w 131"/>
                  <a:gd name="T13" fmla="*/ 194 h 257"/>
                  <a:gd name="T14" fmla="*/ 4 w 131"/>
                  <a:gd name="T15" fmla="*/ 194 h 257"/>
                  <a:gd name="T16" fmla="*/ 4 w 131"/>
                  <a:gd name="T17" fmla="*/ 194 h 257"/>
                  <a:gd name="T18" fmla="*/ 4 w 131"/>
                  <a:gd name="T19" fmla="*/ 194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257">
                    <a:moveTo>
                      <a:pt x="4" y="194"/>
                    </a:moveTo>
                    <a:cubicBezTo>
                      <a:pt x="4" y="229"/>
                      <a:pt x="32" y="257"/>
                      <a:pt x="67" y="257"/>
                    </a:cubicBezTo>
                    <a:cubicBezTo>
                      <a:pt x="102" y="257"/>
                      <a:pt x="131" y="229"/>
                      <a:pt x="131" y="194"/>
                    </a:cubicBezTo>
                    <a:cubicBezTo>
                      <a:pt x="131" y="159"/>
                      <a:pt x="102" y="131"/>
                      <a:pt x="67" y="131"/>
                    </a:cubicBezTo>
                    <a:cubicBezTo>
                      <a:pt x="60" y="131"/>
                      <a:pt x="53" y="132"/>
                      <a:pt x="47" y="134"/>
                    </a:cubicBezTo>
                    <a:cubicBezTo>
                      <a:pt x="61" y="53"/>
                      <a:pt x="125" y="0"/>
                      <a:pt x="66" y="44"/>
                    </a:cubicBezTo>
                    <a:cubicBezTo>
                      <a:pt x="0" y="92"/>
                      <a:pt x="4" y="192"/>
                      <a:pt x="4" y="194"/>
                    </a:cubicBezTo>
                    <a:cubicBezTo>
                      <a:pt x="4" y="194"/>
                      <a:pt x="4" y="194"/>
                      <a:pt x="4" y="194"/>
                    </a:cubicBezTo>
                    <a:close/>
                    <a:moveTo>
                      <a:pt x="4" y="194"/>
                    </a:moveTo>
                    <a:cubicBezTo>
                      <a:pt x="4" y="194"/>
                      <a:pt x="4" y="194"/>
                      <a:pt x="4" y="194"/>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grpSp>
      <p:sp>
        <p:nvSpPr>
          <p:cNvPr id="294" name="文本框 293"/>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0" name="文本框 309"/>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1" name="椭圆 31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2" name="椭圆 31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1932885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3633420" y="3904875"/>
            <a:ext cx="2650297" cy="2127056"/>
          </a:xfrm>
          <a:prstGeom prst="rect">
            <a:avLst/>
          </a:prstGeom>
          <a:solidFill>
            <a:schemeClr val="accent2">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9543434" y="3904874"/>
            <a:ext cx="2650297" cy="2127056"/>
          </a:xfrm>
          <a:prstGeom prst="rect">
            <a:avLst/>
          </a:prstGeom>
          <a:solidFill>
            <a:schemeClr val="accent4">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p:cNvGrpSpPr/>
          <p:nvPr/>
        </p:nvGrpSpPr>
        <p:grpSpPr>
          <a:xfrm>
            <a:off x="3756272" y="2109249"/>
            <a:ext cx="2404592" cy="1513134"/>
            <a:chOff x="8309546" y="1756270"/>
            <a:chExt cx="2280035" cy="1434754"/>
          </a:xfrm>
        </p:grpSpPr>
        <p:sp>
          <p:nvSpPr>
            <p:cNvPr id="52" name="TextBox 51"/>
            <p:cNvSpPr txBox="1"/>
            <p:nvPr/>
          </p:nvSpPr>
          <p:spPr>
            <a:xfrm>
              <a:off x="8309547" y="2141644"/>
              <a:ext cx="2280034" cy="1049380"/>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a:t>
              </a:r>
              <a:endParaRPr lang="en-US" sz="1107" b="1" dirty="0">
                <a:solidFill>
                  <a:schemeClr val="bg1">
                    <a:lumMod val="65000"/>
                  </a:schemeClr>
                </a:solidFill>
                <a:latin typeface="Lato" panose="020F0502020204030203" pitchFamily="34" charset="0"/>
              </a:endParaRPr>
            </a:p>
          </p:txBody>
        </p:sp>
        <p:sp>
          <p:nvSpPr>
            <p:cNvPr id="53" name="Rectangle 52"/>
            <p:cNvSpPr/>
            <p:nvPr/>
          </p:nvSpPr>
          <p:spPr>
            <a:xfrm>
              <a:off x="8309546" y="1756270"/>
              <a:ext cx="1506593" cy="350201"/>
            </a:xfrm>
            <a:prstGeom prst="rect">
              <a:avLst/>
            </a:prstGeom>
          </p:spPr>
          <p:txBody>
            <a:bodyPr wrap="none">
              <a:spAutoFit/>
            </a:bodyPr>
            <a:lstStyle/>
            <a:p>
              <a:r>
                <a:rPr lang="en-US" b="1" dirty="0" smtClean="0">
                  <a:solidFill>
                    <a:schemeClr val="accent2"/>
                  </a:solidFill>
                  <a:latin typeface="Roboto" pitchFamily="2" charset="0"/>
                  <a:ea typeface="Roboto" pitchFamily="2" charset="0"/>
                </a:rPr>
                <a:t>Project name</a:t>
              </a:r>
              <a:endParaRPr lang="en-US" dirty="0">
                <a:solidFill>
                  <a:schemeClr val="accent2"/>
                </a:solidFill>
              </a:endParaRPr>
            </a:p>
          </p:txBody>
        </p:sp>
      </p:grpSp>
      <p:grpSp>
        <p:nvGrpSpPr>
          <p:cNvPr id="54" name="Group 53"/>
          <p:cNvGrpSpPr/>
          <p:nvPr/>
        </p:nvGrpSpPr>
        <p:grpSpPr>
          <a:xfrm>
            <a:off x="801267" y="4272607"/>
            <a:ext cx="2404592" cy="1513134"/>
            <a:chOff x="8309546" y="1756270"/>
            <a:chExt cx="2280035" cy="1434754"/>
          </a:xfrm>
        </p:grpSpPr>
        <p:sp>
          <p:nvSpPr>
            <p:cNvPr id="55" name="TextBox 54"/>
            <p:cNvSpPr txBox="1"/>
            <p:nvPr/>
          </p:nvSpPr>
          <p:spPr>
            <a:xfrm>
              <a:off x="8309547" y="2141644"/>
              <a:ext cx="2280034" cy="1049380"/>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a:t>
              </a:r>
              <a:endParaRPr lang="en-US" sz="1107" b="1" dirty="0">
                <a:solidFill>
                  <a:schemeClr val="bg1">
                    <a:lumMod val="65000"/>
                  </a:schemeClr>
                </a:solidFill>
                <a:latin typeface="Lato" panose="020F0502020204030203" pitchFamily="34" charset="0"/>
              </a:endParaRPr>
            </a:p>
          </p:txBody>
        </p:sp>
        <p:sp>
          <p:nvSpPr>
            <p:cNvPr id="56" name="Rectangle 55"/>
            <p:cNvSpPr/>
            <p:nvPr/>
          </p:nvSpPr>
          <p:spPr>
            <a:xfrm>
              <a:off x="8309546" y="1756270"/>
              <a:ext cx="1506593" cy="350201"/>
            </a:xfrm>
            <a:prstGeom prst="rect">
              <a:avLst/>
            </a:prstGeom>
          </p:spPr>
          <p:txBody>
            <a:bodyPr wrap="none">
              <a:spAutoFit/>
            </a:bodyPr>
            <a:lstStyle/>
            <a:p>
              <a:r>
                <a:rPr lang="en-US" b="1" dirty="0" smtClean="0">
                  <a:solidFill>
                    <a:schemeClr val="accent1"/>
                  </a:solidFill>
                  <a:latin typeface="Roboto" pitchFamily="2" charset="0"/>
                  <a:ea typeface="Roboto" pitchFamily="2" charset="0"/>
                </a:rPr>
                <a:t>Project name</a:t>
              </a:r>
              <a:endParaRPr lang="en-US" dirty="0">
                <a:solidFill>
                  <a:schemeClr val="accent1"/>
                </a:solidFill>
              </a:endParaRPr>
            </a:p>
          </p:txBody>
        </p:sp>
      </p:grpSp>
      <p:grpSp>
        <p:nvGrpSpPr>
          <p:cNvPr id="57" name="Group 56"/>
          <p:cNvGrpSpPr/>
          <p:nvPr/>
        </p:nvGrpSpPr>
        <p:grpSpPr>
          <a:xfrm>
            <a:off x="6711279" y="4295279"/>
            <a:ext cx="2404592" cy="1513134"/>
            <a:chOff x="8309546" y="1756270"/>
            <a:chExt cx="2280035" cy="1434754"/>
          </a:xfrm>
        </p:grpSpPr>
        <p:sp>
          <p:nvSpPr>
            <p:cNvPr id="58" name="TextBox 57"/>
            <p:cNvSpPr txBox="1"/>
            <p:nvPr/>
          </p:nvSpPr>
          <p:spPr>
            <a:xfrm>
              <a:off x="8309547" y="2141644"/>
              <a:ext cx="2280034" cy="1049380"/>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a:t>
              </a:r>
              <a:endParaRPr lang="en-US" sz="1107" b="1" dirty="0">
                <a:solidFill>
                  <a:schemeClr val="bg1">
                    <a:lumMod val="65000"/>
                  </a:schemeClr>
                </a:solidFill>
                <a:latin typeface="Lato" panose="020F0502020204030203" pitchFamily="34" charset="0"/>
              </a:endParaRPr>
            </a:p>
          </p:txBody>
        </p:sp>
        <p:sp>
          <p:nvSpPr>
            <p:cNvPr id="59" name="Rectangle 58"/>
            <p:cNvSpPr/>
            <p:nvPr/>
          </p:nvSpPr>
          <p:spPr>
            <a:xfrm>
              <a:off x="8309546" y="1756270"/>
              <a:ext cx="1506593" cy="350201"/>
            </a:xfrm>
            <a:prstGeom prst="rect">
              <a:avLst/>
            </a:prstGeom>
          </p:spPr>
          <p:txBody>
            <a:bodyPr wrap="none">
              <a:spAutoFit/>
            </a:bodyPr>
            <a:lstStyle/>
            <a:p>
              <a:r>
                <a:rPr lang="en-US" b="1" dirty="0" smtClean="0">
                  <a:solidFill>
                    <a:schemeClr val="accent3"/>
                  </a:solidFill>
                  <a:latin typeface="Roboto" pitchFamily="2" charset="0"/>
                  <a:ea typeface="Roboto" pitchFamily="2" charset="0"/>
                </a:rPr>
                <a:t>Project name</a:t>
              </a:r>
              <a:endParaRPr lang="en-US" dirty="0">
                <a:solidFill>
                  <a:schemeClr val="accent3"/>
                </a:solidFill>
              </a:endParaRPr>
            </a:p>
          </p:txBody>
        </p:sp>
      </p:grpSp>
      <p:grpSp>
        <p:nvGrpSpPr>
          <p:cNvPr id="60" name="Group 59"/>
          <p:cNvGrpSpPr/>
          <p:nvPr/>
        </p:nvGrpSpPr>
        <p:grpSpPr>
          <a:xfrm>
            <a:off x="9666284" y="2109249"/>
            <a:ext cx="2404592" cy="1513134"/>
            <a:chOff x="8309546" y="1756270"/>
            <a:chExt cx="2280035" cy="1434754"/>
          </a:xfrm>
        </p:grpSpPr>
        <p:sp>
          <p:nvSpPr>
            <p:cNvPr id="61" name="TextBox 60"/>
            <p:cNvSpPr txBox="1"/>
            <p:nvPr/>
          </p:nvSpPr>
          <p:spPr>
            <a:xfrm>
              <a:off x="8309547" y="2141644"/>
              <a:ext cx="2280034" cy="1049380"/>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 even.</a:t>
              </a:r>
              <a:endParaRPr lang="en-US" sz="1107" b="1" dirty="0">
                <a:solidFill>
                  <a:schemeClr val="bg1">
                    <a:lumMod val="65000"/>
                  </a:schemeClr>
                </a:solidFill>
                <a:latin typeface="Lato" panose="020F0502020204030203" pitchFamily="34" charset="0"/>
              </a:endParaRPr>
            </a:p>
          </p:txBody>
        </p:sp>
        <p:sp>
          <p:nvSpPr>
            <p:cNvPr id="62" name="Rectangle 61"/>
            <p:cNvSpPr/>
            <p:nvPr/>
          </p:nvSpPr>
          <p:spPr>
            <a:xfrm>
              <a:off x="8309546" y="1756270"/>
              <a:ext cx="1506593" cy="350201"/>
            </a:xfrm>
            <a:prstGeom prst="rect">
              <a:avLst/>
            </a:prstGeom>
          </p:spPr>
          <p:txBody>
            <a:bodyPr wrap="none">
              <a:spAutoFit/>
            </a:bodyPr>
            <a:lstStyle/>
            <a:p>
              <a:r>
                <a:rPr lang="en-US" b="1" dirty="0" smtClean="0">
                  <a:solidFill>
                    <a:schemeClr val="accent4"/>
                  </a:solidFill>
                  <a:latin typeface="Roboto" pitchFamily="2" charset="0"/>
                  <a:ea typeface="Roboto" pitchFamily="2" charset="0"/>
                </a:rPr>
                <a:t>Project name</a:t>
              </a:r>
              <a:endParaRPr lang="en-US" dirty="0">
                <a:solidFill>
                  <a:schemeClr val="accent4"/>
                </a:solidFill>
              </a:endParaRPr>
            </a:p>
          </p:txBody>
        </p:sp>
      </p:grpSp>
      <p:sp>
        <p:nvSpPr>
          <p:cNvPr id="2" name="Picture Placeholder 1"/>
          <p:cNvSpPr>
            <a:spLocks noGrp="1"/>
          </p:cNvSpPr>
          <p:nvPr>
            <p:ph type="pic" sz="quarter" idx="10"/>
          </p:nvPr>
        </p:nvSpPr>
        <p:spPr>
          <a:solidFill>
            <a:schemeClr val="accent1"/>
          </a:solidFill>
        </p:spPr>
      </p:sp>
      <p:sp>
        <p:nvSpPr>
          <p:cNvPr id="3" name="Picture Placeholder 2"/>
          <p:cNvSpPr>
            <a:spLocks noGrp="1"/>
          </p:cNvSpPr>
          <p:nvPr>
            <p:ph type="pic" sz="quarter" idx="12"/>
          </p:nvPr>
        </p:nvSpPr>
        <p:spPr>
          <a:solidFill>
            <a:schemeClr val="accent3"/>
          </a:solidFill>
        </p:spPr>
      </p:sp>
      <p:sp>
        <p:nvSpPr>
          <p:cNvPr id="4" name="Picture Placeholder 3"/>
          <p:cNvSpPr>
            <a:spLocks noGrp="1"/>
          </p:cNvSpPr>
          <p:nvPr>
            <p:ph type="pic" sz="quarter" idx="13"/>
          </p:nvPr>
        </p:nvSpPr>
        <p:spPr/>
      </p:sp>
      <p:sp>
        <p:nvSpPr>
          <p:cNvPr id="5" name="Picture Placeholder 4"/>
          <p:cNvSpPr>
            <a:spLocks noGrp="1"/>
          </p:cNvSpPr>
          <p:nvPr>
            <p:ph type="pic" sz="quarter" idx="11"/>
          </p:nvPr>
        </p:nvSpPr>
        <p:spPr>
          <a:solidFill>
            <a:schemeClr val="accent2"/>
          </a:solidFill>
        </p:spPr>
      </p:sp>
      <p:sp>
        <p:nvSpPr>
          <p:cNvPr id="31" name="Rectangle 30"/>
          <p:cNvSpPr/>
          <p:nvPr/>
        </p:nvSpPr>
        <p:spPr>
          <a:xfrm>
            <a:off x="3967757" y="4918339"/>
            <a:ext cx="1981633" cy="546560"/>
          </a:xfrm>
          <a:prstGeom prst="rect">
            <a:avLst/>
          </a:prstGeom>
        </p:spPr>
        <p:txBody>
          <a:bodyPr wrap="none">
            <a:spAutoFit/>
          </a:bodyPr>
          <a:lstStyle/>
          <a:p>
            <a:pPr algn="ctr"/>
            <a:r>
              <a:rPr lang="en-US" sz="1476" dirty="0">
                <a:solidFill>
                  <a:schemeClr val="bg1"/>
                </a:solidFill>
                <a:latin typeface="Roboto" pitchFamily="2" charset="0"/>
                <a:ea typeface="Roboto" pitchFamily="2" charset="0"/>
              </a:rPr>
              <a:t>Follow our projects</a:t>
            </a:r>
          </a:p>
          <a:p>
            <a:pPr algn="ctr"/>
            <a:r>
              <a:rPr lang="en-US" sz="1476" dirty="0">
                <a:solidFill>
                  <a:schemeClr val="bg1"/>
                </a:solidFill>
                <a:latin typeface="Roboto" pitchFamily="2" charset="0"/>
                <a:ea typeface="Roboto" pitchFamily="2" charset="0"/>
              </a:rPr>
              <a:t>On</a:t>
            </a:r>
            <a:endParaRPr lang="en-US" sz="1476" dirty="0">
              <a:solidFill>
                <a:schemeClr val="bg1"/>
              </a:solidFill>
            </a:endParaRPr>
          </a:p>
        </p:txBody>
      </p:sp>
      <p:sp>
        <p:nvSpPr>
          <p:cNvPr id="40" name="Rectangle 39"/>
          <p:cNvSpPr/>
          <p:nvPr/>
        </p:nvSpPr>
        <p:spPr>
          <a:xfrm>
            <a:off x="9877769" y="4918339"/>
            <a:ext cx="1981633" cy="546560"/>
          </a:xfrm>
          <a:prstGeom prst="rect">
            <a:avLst/>
          </a:prstGeom>
        </p:spPr>
        <p:txBody>
          <a:bodyPr wrap="none">
            <a:spAutoFit/>
          </a:bodyPr>
          <a:lstStyle/>
          <a:p>
            <a:pPr algn="ctr"/>
            <a:r>
              <a:rPr lang="en-US" sz="1476" dirty="0">
                <a:solidFill>
                  <a:schemeClr val="bg1"/>
                </a:solidFill>
                <a:latin typeface="Roboto" pitchFamily="2" charset="0"/>
                <a:ea typeface="Roboto" pitchFamily="2" charset="0"/>
              </a:rPr>
              <a:t>Follow our projects</a:t>
            </a:r>
          </a:p>
          <a:p>
            <a:pPr algn="ctr"/>
            <a:r>
              <a:rPr lang="en-US" sz="1476" dirty="0">
                <a:solidFill>
                  <a:schemeClr val="bg1"/>
                </a:solidFill>
                <a:latin typeface="Roboto" pitchFamily="2" charset="0"/>
                <a:ea typeface="Roboto" pitchFamily="2" charset="0"/>
              </a:rPr>
              <a:t>On</a:t>
            </a:r>
            <a:endParaRPr lang="en-US" sz="1476" dirty="0">
              <a:solidFill>
                <a:schemeClr val="bg1"/>
              </a:solidFill>
            </a:endParaRPr>
          </a:p>
        </p:txBody>
      </p:sp>
      <p:sp>
        <p:nvSpPr>
          <p:cNvPr id="22" name="文本框 21"/>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文本框 22"/>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椭圆 23"/>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2319533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355" b="355"/>
          <a:stretch>
            <a:fillRect/>
          </a:stretch>
        </p:blipFill>
        <p:spPr/>
      </p:pic>
      <p:grpSp>
        <p:nvGrpSpPr>
          <p:cNvPr id="14" name="Group 13"/>
          <p:cNvGrpSpPr/>
          <p:nvPr/>
        </p:nvGrpSpPr>
        <p:grpSpPr>
          <a:xfrm>
            <a:off x="5565082" y="1971479"/>
            <a:ext cx="2781308" cy="1342768"/>
            <a:chOff x="8309546" y="1756270"/>
            <a:chExt cx="2637237" cy="1273213"/>
          </a:xfrm>
        </p:grpSpPr>
        <p:sp>
          <p:nvSpPr>
            <p:cNvPr id="15" name="TextBox 14"/>
            <p:cNvSpPr txBox="1"/>
            <p:nvPr/>
          </p:nvSpPr>
          <p:spPr>
            <a:xfrm>
              <a:off x="8309546" y="2141644"/>
              <a:ext cx="2637237" cy="887839"/>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a:t>
              </a:r>
              <a:endParaRPr lang="en-US" sz="1107" b="1" dirty="0">
                <a:solidFill>
                  <a:schemeClr val="bg1">
                    <a:lumMod val="65000"/>
                  </a:schemeClr>
                </a:solidFill>
                <a:latin typeface="Lato" panose="020F0502020204030203" pitchFamily="34" charset="0"/>
              </a:endParaRPr>
            </a:p>
          </p:txBody>
        </p:sp>
        <p:sp>
          <p:nvSpPr>
            <p:cNvPr id="16" name="Rectangle 15"/>
            <p:cNvSpPr/>
            <p:nvPr/>
          </p:nvSpPr>
          <p:spPr>
            <a:xfrm>
              <a:off x="8309546" y="1756270"/>
              <a:ext cx="1506593" cy="350201"/>
            </a:xfrm>
            <a:prstGeom prst="rect">
              <a:avLst/>
            </a:prstGeom>
          </p:spPr>
          <p:txBody>
            <a:bodyPr wrap="none">
              <a:spAutoFit/>
            </a:bodyPr>
            <a:lstStyle/>
            <a:p>
              <a:r>
                <a:rPr lang="en-US" b="1" dirty="0" smtClean="0">
                  <a:solidFill>
                    <a:schemeClr val="accent1"/>
                  </a:solidFill>
                  <a:latin typeface="Roboto" pitchFamily="2" charset="0"/>
                  <a:ea typeface="Roboto" pitchFamily="2" charset="0"/>
                </a:rPr>
                <a:t>Feature - 01</a:t>
              </a:r>
              <a:endParaRPr lang="en-US" dirty="0">
                <a:solidFill>
                  <a:schemeClr val="accent1"/>
                </a:solidFill>
              </a:endParaRPr>
            </a:p>
          </p:txBody>
        </p:sp>
      </p:grpSp>
      <p:grpSp>
        <p:nvGrpSpPr>
          <p:cNvPr id="17" name="Group 16"/>
          <p:cNvGrpSpPr/>
          <p:nvPr/>
        </p:nvGrpSpPr>
        <p:grpSpPr>
          <a:xfrm>
            <a:off x="8855309" y="1971479"/>
            <a:ext cx="2594546" cy="1342768"/>
            <a:chOff x="8309546" y="1756270"/>
            <a:chExt cx="2460149" cy="1273213"/>
          </a:xfrm>
        </p:grpSpPr>
        <p:sp>
          <p:nvSpPr>
            <p:cNvPr id="18" name="TextBox 17"/>
            <p:cNvSpPr txBox="1"/>
            <p:nvPr/>
          </p:nvSpPr>
          <p:spPr>
            <a:xfrm>
              <a:off x="8309546" y="2141644"/>
              <a:ext cx="2460149" cy="887839"/>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a:t>
              </a:r>
              <a:endParaRPr lang="en-US" sz="1107" b="1" dirty="0">
                <a:solidFill>
                  <a:schemeClr val="bg1">
                    <a:lumMod val="65000"/>
                  </a:schemeClr>
                </a:solidFill>
                <a:latin typeface="Lato" panose="020F0502020204030203" pitchFamily="34" charset="0"/>
              </a:endParaRPr>
            </a:p>
          </p:txBody>
        </p:sp>
        <p:sp>
          <p:nvSpPr>
            <p:cNvPr id="19" name="Rectangle 18"/>
            <p:cNvSpPr/>
            <p:nvPr/>
          </p:nvSpPr>
          <p:spPr>
            <a:xfrm>
              <a:off x="8309546" y="1756270"/>
              <a:ext cx="1506592" cy="350201"/>
            </a:xfrm>
            <a:prstGeom prst="rect">
              <a:avLst/>
            </a:prstGeom>
          </p:spPr>
          <p:txBody>
            <a:bodyPr wrap="none">
              <a:spAutoFit/>
            </a:bodyPr>
            <a:lstStyle/>
            <a:p>
              <a:r>
                <a:rPr lang="en-US" b="1" dirty="0" smtClean="0">
                  <a:solidFill>
                    <a:schemeClr val="accent2"/>
                  </a:solidFill>
                  <a:latin typeface="Roboto" pitchFamily="2" charset="0"/>
                  <a:ea typeface="Roboto" pitchFamily="2" charset="0"/>
                </a:rPr>
                <a:t>Feature - 02</a:t>
              </a:r>
              <a:endParaRPr lang="en-US" dirty="0">
                <a:solidFill>
                  <a:schemeClr val="accent2"/>
                </a:solidFill>
              </a:endParaRPr>
            </a:p>
          </p:txBody>
        </p:sp>
      </p:grpSp>
      <p:grpSp>
        <p:nvGrpSpPr>
          <p:cNvPr id="20" name="Group 19"/>
          <p:cNvGrpSpPr/>
          <p:nvPr/>
        </p:nvGrpSpPr>
        <p:grpSpPr>
          <a:xfrm>
            <a:off x="5565083" y="3356642"/>
            <a:ext cx="2781308" cy="1342768"/>
            <a:chOff x="8309546" y="1756270"/>
            <a:chExt cx="2637237" cy="1273213"/>
          </a:xfrm>
        </p:grpSpPr>
        <p:sp>
          <p:nvSpPr>
            <p:cNvPr id="21" name="TextBox 20"/>
            <p:cNvSpPr txBox="1"/>
            <p:nvPr/>
          </p:nvSpPr>
          <p:spPr>
            <a:xfrm>
              <a:off x="8309546" y="2141644"/>
              <a:ext cx="2637237" cy="887839"/>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 don't look.</a:t>
              </a:r>
              <a:endParaRPr lang="en-US" sz="1107" b="1" dirty="0">
                <a:solidFill>
                  <a:schemeClr val="bg1">
                    <a:lumMod val="65000"/>
                  </a:schemeClr>
                </a:solidFill>
                <a:latin typeface="Lato" panose="020F0502020204030203" pitchFamily="34" charset="0"/>
              </a:endParaRPr>
            </a:p>
          </p:txBody>
        </p:sp>
        <p:sp>
          <p:nvSpPr>
            <p:cNvPr id="22" name="Rectangle 21"/>
            <p:cNvSpPr/>
            <p:nvPr/>
          </p:nvSpPr>
          <p:spPr>
            <a:xfrm>
              <a:off x="8309546" y="1756270"/>
              <a:ext cx="1506593" cy="350201"/>
            </a:xfrm>
            <a:prstGeom prst="rect">
              <a:avLst/>
            </a:prstGeom>
          </p:spPr>
          <p:txBody>
            <a:bodyPr wrap="none">
              <a:spAutoFit/>
            </a:bodyPr>
            <a:lstStyle/>
            <a:p>
              <a:r>
                <a:rPr lang="en-US" b="1" dirty="0" smtClean="0">
                  <a:solidFill>
                    <a:schemeClr val="accent3"/>
                  </a:solidFill>
                  <a:latin typeface="Roboto" pitchFamily="2" charset="0"/>
                  <a:ea typeface="Roboto" pitchFamily="2" charset="0"/>
                </a:rPr>
                <a:t>Feature - 03</a:t>
              </a:r>
              <a:endParaRPr lang="en-US" dirty="0">
                <a:solidFill>
                  <a:schemeClr val="accent3"/>
                </a:solidFill>
              </a:endParaRPr>
            </a:p>
          </p:txBody>
        </p:sp>
      </p:grpSp>
      <p:grpSp>
        <p:nvGrpSpPr>
          <p:cNvPr id="23" name="Group 22"/>
          <p:cNvGrpSpPr/>
          <p:nvPr/>
        </p:nvGrpSpPr>
        <p:grpSpPr>
          <a:xfrm>
            <a:off x="8855311" y="3356642"/>
            <a:ext cx="2594546" cy="1342768"/>
            <a:chOff x="8309546" y="1756270"/>
            <a:chExt cx="2460149" cy="1273213"/>
          </a:xfrm>
        </p:grpSpPr>
        <p:sp>
          <p:nvSpPr>
            <p:cNvPr id="24" name="TextBox 23"/>
            <p:cNvSpPr txBox="1"/>
            <p:nvPr/>
          </p:nvSpPr>
          <p:spPr>
            <a:xfrm>
              <a:off x="8309546" y="2141644"/>
              <a:ext cx="2460149" cy="887839"/>
            </a:xfrm>
            <a:prstGeom prst="rect">
              <a:avLst/>
            </a:prstGeom>
            <a:noFill/>
          </p:spPr>
          <p:txBody>
            <a:bodyPr wrap="square" rIns="151867" bIns="37967" numCol="1" spcCol="360000" rtlCol="0">
              <a:spAutoFit/>
            </a:bodyPr>
            <a:lstStyle/>
            <a:p>
              <a:pPr algn="just"/>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 or randomized words which.</a:t>
              </a:r>
              <a:endParaRPr lang="en-US" sz="1107" b="1" dirty="0">
                <a:solidFill>
                  <a:schemeClr val="bg1">
                    <a:lumMod val="65000"/>
                  </a:schemeClr>
                </a:solidFill>
                <a:latin typeface="Lato" panose="020F0502020204030203" pitchFamily="34" charset="0"/>
              </a:endParaRPr>
            </a:p>
          </p:txBody>
        </p:sp>
        <p:sp>
          <p:nvSpPr>
            <p:cNvPr id="25" name="Rectangle 24"/>
            <p:cNvSpPr/>
            <p:nvPr/>
          </p:nvSpPr>
          <p:spPr>
            <a:xfrm>
              <a:off x="8309546" y="1756270"/>
              <a:ext cx="1506592" cy="350201"/>
            </a:xfrm>
            <a:prstGeom prst="rect">
              <a:avLst/>
            </a:prstGeom>
          </p:spPr>
          <p:txBody>
            <a:bodyPr wrap="none">
              <a:spAutoFit/>
            </a:bodyPr>
            <a:lstStyle/>
            <a:p>
              <a:r>
                <a:rPr lang="en-US" b="1" dirty="0" smtClean="0">
                  <a:solidFill>
                    <a:schemeClr val="accent4"/>
                  </a:solidFill>
                  <a:latin typeface="Roboto" pitchFamily="2" charset="0"/>
                  <a:ea typeface="Roboto" pitchFamily="2" charset="0"/>
                </a:rPr>
                <a:t>Feature - 04</a:t>
              </a:r>
              <a:endParaRPr lang="en-US" dirty="0">
                <a:solidFill>
                  <a:schemeClr val="accent4"/>
                </a:solidFill>
              </a:endParaRPr>
            </a:p>
          </p:txBody>
        </p:sp>
      </p:grpSp>
      <p:sp>
        <p:nvSpPr>
          <p:cNvPr id="28" name="Freeform 318"/>
          <p:cNvSpPr/>
          <p:nvPr/>
        </p:nvSpPr>
        <p:spPr bwMode="auto">
          <a:xfrm>
            <a:off x="5703121" y="5210343"/>
            <a:ext cx="641656" cy="741381"/>
          </a:xfrm>
          <a:custGeom>
            <a:avLst/>
            <a:gdLst>
              <a:gd name="T0" fmla="*/ 1393 w 2786"/>
              <a:gd name="T1" fmla="*/ 3219 h 3219"/>
              <a:gd name="T2" fmla="*/ 2786 w 2786"/>
              <a:gd name="T3" fmla="*/ 2414 h 3219"/>
              <a:gd name="T4" fmla="*/ 2786 w 2786"/>
              <a:gd name="T5" fmla="*/ 806 h 3219"/>
              <a:gd name="T6" fmla="*/ 1393 w 2786"/>
              <a:gd name="T7" fmla="*/ 0 h 3219"/>
              <a:gd name="T8" fmla="*/ 0 w 2786"/>
              <a:gd name="T9" fmla="*/ 806 h 3219"/>
              <a:gd name="T10" fmla="*/ 0 w 2786"/>
              <a:gd name="T11" fmla="*/ 2414 h 3219"/>
              <a:gd name="T12" fmla="*/ 1393 w 2786"/>
              <a:gd name="T13" fmla="*/ 3219 h 3219"/>
            </a:gdLst>
            <a:ahLst/>
            <a:cxnLst>
              <a:cxn ang="0">
                <a:pos x="T0" y="T1"/>
              </a:cxn>
              <a:cxn ang="0">
                <a:pos x="T2" y="T3"/>
              </a:cxn>
              <a:cxn ang="0">
                <a:pos x="T4" y="T5"/>
              </a:cxn>
              <a:cxn ang="0">
                <a:pos x="T6" y="T7"/>
              </a:cxn>
              <a:cxn ang="0">
                <a:pos x="T8" y="T9"/>
              </a:cxn>
              <a:cxn ang="0">
                <a:pos x="T10" y="T11"/>
              </a:cxn>
              <a:cxn ang="0">
                <a:pos x="T12" y="T13"/>
              </a:cxn>
            </a:cxnLst>
            <a:rect l="0" t="0" r="r" b="b"/>
            <a:pathLst>
              <a:path w="2786" h="3219">
                <a:moveTo>
                  <a:pt x="1393" y="3219"/>
                </a:moveTo>
                <a:lnTo>
                  <a:pt x="2786" y="2414"/>
                </a:lnTo>
                <a:lnTo>
                  <a:pt x="2786" y="806"/>
                </a:lnTo>
                <a:lnTo>
                  <a:pt x="1393" y="0"/>
                </a:lnTo>
                <a:lnTo>
                  <a:pt x="0" y="806"/>
                </a:lnTo>
                <a:lnTo>
                  <a:pt x="0" y="2414"/>
                </a:lnTo>
                <a:lnTo>
                  <a:pt x="1393" y="3219"/>
                </a:ln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29" name="Freeform 68"/>
          <p:cNvSpPr>
            <a:spLocks noEditPoints="1"/>
          </p:cNvSpPr>
          <p:nvPr/>
        </p:nvSpPr>
        <p:spPr bwMode="auto">
          <a:xfrm>
            <a:off x="5846481" y="5403566"/>
            <a:ext cx="354936" cy="354936"/>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100 w 176"/>
              <a:gd name="T21" fmla="*/ 72 h 176"/>
              <a:gd name="T22" fmla="*/ 86 w 176"/>
              <a:gd name="T23" fmla="*/ 36 h 176"/>
              <a:gd name="T24" fmla="*/ 72 w 176"/>
              <a:gd name="T25" fmla="*/ 72 h 176"/>
              <a:gd name="T26" fmla="*/ 36 w 176"/>
              <a:gd name="T27" fmla="*/ 72 h 176"/>
              <a:gd name="T28" fmla="*/ 66 w 176"/>
              <a:gd name="T29" fmla="*/ 95 h 176"/>
              <a:gd name="T30" fmla="*/ 52 w 176"/>
              <a:gd name="T31" fmla="*/ 136 h 176"/>
              <a:gd name="T32" fmla="*/ 86 w 176"/>
              <a:gd name="T33" fmla="*/ 111 h 176"/>
              <a:gd name="T34" fmla="*/ 120 w 176"/>
              <a:gd name="T35" fmla="*/ 136 h 176"/>
              <a:gd name="T36" fmla="*/ 106 w 176"/>
              <a:gd name="T37" fmla="*/ 95 h 176"/>
              <a:gd name="T38" fmla="*/ 136 w 176"/>
              <a:gd name="T39" fmla="*/ 72 h 176"/>
              <a:gd name="T40" fmla="*/ 100 w 176"/>
              <a:gd name="T41" fmla="*/ 72 h 176"/>
              <a:gd name="T42" fmla="*/ 99 w 176"/>
              <a:gd name="T43" fmla="*/ 97 h 176"/>
              <a:gd name="T44" fmla="*/ 105 w 176"/>
              <a:gd name="T45" fmla="*/ 114 h 176"/>
              <a:gd name="T46" fmla="*/ 91 w 176"/>
              <a:gd name="T47" fmla="*/ 104 h 176"/>
              <a:gd name="T48" fmla="*/ 86 w 176"/>
              <a:gd name="T49" fmla="*/ 101 h 176"/>
              <a:gd name="T50" fmla="*/ 81 w 176"/>
              <a:gd name="T51" fmla="*/ 104 h 176"/>
              <a:gd name="T52" fmla="*/ 67 w 176"/>
              <a:gd name="T53" fmla="*/ 114 h 176"/>
              <a:gd name="T54" fmla="*/ 73 w 176"/>
              <a:gd name="T55" fmla="*/ 97 h 176"/>
              <a:gd name="T56" fmla="*/ 75 w 176"/>
              <a:gd name="T57" fmla="*/ 92 h 176"/>
              <a:gd name="T58" fmla="*/ 70 w 176"/>
              <a:gd name="T59" fmla="*/ 89 h 176"/>
              <a:gd name="T60" fmla="*/ 59 w 176"/>
              <a:gd name="T61" fmla="*/ 80 h 176"/>
              <a:gd name="T62" fmla="*/ 78 w 176"/>
              <a:gd name="T63" fmla="*/ 80 h 176"/>
              <a:gd name="T64" fmla="*/ 80 w 176"/>
              <a:gd name="T65" fmla="*/ 75 h 176"/>
              <a:gd name="T66" fmla="*/ 86 w 176"/>
              <a:gd name="T67" fmla="*/ 58 h 176"/>
              <a:gd name="T68" fmla="*/ 92 w 176"/>
              <a:gd name="T69" fmla="*/ 75 h 176"/>
              <a:gd name="T70" fmla="*/ 94 w 176"/>
              <a:gd name="T71" fmla="*/ 80 h 176"/>
              <a:gd name="T72" fmla="*/ 113 w 176"/>
              <a:gd name="T73" fmla="*/ 80 h 176"/>
              <a:gd name="T74" fmla="*/ 102 w 176"/>
              <a:gd name="T75" fmla="*/ 89 h 176"/>
              <a:gd name="T76" fmla="*/ 97 w 176"/>
              <a:gd name="T77" fmla="*/ 92 h 176"/>
              <a:gd name="T78" fmla="*/ 99 w 176"/>
              <a:gd name="T79" fmla="*/ 9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00" y="72"/>
                </a:moveTo>
                <a:cubicBezTo>
                  <a:pt x="86" y="36"/>
                  <a:pt x="86" y="36"/>
                  <a:pt x="86" y="36"/>
                </a:cubicBezTo>
                <a:cubicBezTo>
                  <a:pt x="72" y="72"/>
                  <a:pt x="72" y="72"/>
                  <a:pt x="72" y="72"/>
                </a:cubicBezTo>
                <a:cubicBezTo>
                  <a:pt x="36" y="72"/>
                  <a:pt x="36" y="72"/>
                  <a:pt x="36" y="72"/>
                </a:cubicBezTo>
                <a:cubicBezTo>
                  <a:pt x="66" y="95"/>
                  <a:pt x="66" y="95"/>
                  <a:pt x="66" y="95"/>
                </a:cubicBezTo>
                <a:cubicBezTo>
                  <a:pt x="52" y="136"/>
                  <a:pt x="52" y="136"/>
                  <a:pt x="52" y="136"/>
                </a:cubicBezTo>
                <a:cubicBezTo>
                  <a:pt x="86" y="111"/>
                  <a:pt x="86" y="111"/>
                  <a:pt x="86" y="111"/>
                </a:cubicBezTo>
                <a:cubicBezTo>
                  <a:pt x="120" y="136"/>
                  <a:pt x="120" y="136"/>
                  <a:pt x="120" y="136"/>
                </a:cubicBezTo>
                <a:cubicBezTo>
                  <a:pt x="106" y="95"/>
                  <a:pt x="106" y="95"/>
                  <a:pt x="106" y="95"/>
                </a:cubicBezTo>
                <a:cubicBezTo>
                  <a:pt x="136" y="72"/>
                  <a:pt x="136" y="72"/>
                  <a:pt x="136" y="72"/>
                </a:cubicBezTo>
                <a:lnTo>
                  <a:pt x="100" y="72"/>
                </a:lnTo>
                <a:close/>
                <a:moveTo>
                  <a:pt x="99" y="97"/>
                </a:moveTo>
                <a:cubicBezTo>
                  <a:pt x="105" y="114"/>
                  <a:pt x="105" y="114"/>
                  <a:pt x="105" y="114"/>
                </a:cubicBezTo>
                <a:cubicBezTo>
                  <a:pt x="91" y="104"/>
                  <a:pt x="91" y="104"/>
                  <a:pt x="91" y="104"/>
                </a:cubicBezTo>
                <a:cubicBezTo>
                  <a:pt x="86" y="101"/>
                  <a:pt x="86" y="101"/>
                  <a:pt x="86" y="101"/>
                </a:cubicBezTo>
                <a:cubicBezTo>
                  <a:pt x="81" y="104"/>
                  <a:pt x="81" y="104"/>
                  <a:pt x="81" y="104"/>
                </a:cubicBezTo>
                <a:cubicBezTo>
                  <a:pt x="67" y="114"/>
                  <a:pt x="67" y="114"/>
                  <a:pt x="67" y="114"/>
                </a:cubicBezTo>
                <a:cubicBezTo>
                  <a:pt x="73" y="97"/>
                  <a:pt x="73" y="97"/>
                  <a:pt x="73" y="97"/>
                </a:cubicBezTo>
                <a:cubicBezTo>
                  <a:pt x="75" y="92"/>
                  <a:pt x="75" y="92"/>
                  <a:pt x="75" y="92"/>
                </a:cubicBezTo>
                <a:cubicBezTo>
                  <a:pt x="70" y="89"/>
                  <a:pt x="70" y="89"/>
                  <a:pt x="70" y="89"/>
                </a:cubicBezTo>
                <a:cubicBezTo>
                  <a:pt x="59" y="80"/>
                  <a:pt x="59" y="80"/>
                  <a:pt x="59" y="80"/>
                </a:cubicBezTo>
                <a:cubicBezTo>
                  <a:pt x="78" y="80"/>
                  <a:pt x="78" y="80"/>
                  <a:pt x="78" y="80"/>
                </a:cubicBezTo>
                <a:cubicBezTo>
                  <a:pt x="80" y="75"/>
                  <a:pt x="80" y="75"/>
                  <a:pt x="80" y="75"/>
                </a:cubicBezTo>
                <a:cubicBezTo>
                  <a:pt x="86" y="58"/>
                  <a:pt x="86" y="58"/>
                  <a:pt x="86" y="58"/>
                </a:cubicBezTo>
                <a:cubicBezTo>
                  <a:pt x="92" y="75"/>
                  <a:pt x="92" y="75"/>
                  <a:pt x="92" y="75"/>
                </a:cubicBezTo>
                <a:cubicBezTo>
                  <a:pt x="94" y="80"/>
                  <a:pt x="94" y="80"/>
                  <a:pt x="94" y="80"/>
                </a:cubicBezTo>
                <a:cubicBezTo>
                  <a:pt x="113" y="80"/>
                  <a:pt x="113" y="80"/>
                  <a:pt x="113" y="80"/>
                </a:cubicBezTo>
                <a:cubicBezTo>
                  <a:pt x="102" y="89"/>
                  <a:pt x="102" y="89"/>
                  <a:pt x="102" y="89"/>
                </a:cubicBezTo>
                <a:cubicBezTo>
                  <a:pt x="97" y="92"/>
                  <a:pt x="97" y="92"/>
                  <a:pt x="97" y="92"/>
                </a:cubicBezTo>
                <a:lnTo>
                  <a:pt x="99" y="97"/>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30" name="Rectangle 29"/>
          <p:cNvSpPr/>
          <p:nvPr/>
        </p:nvSpPr>
        <p:spPr>
          <a:xfrm>
            <a:off x="6560158" y="5130697"/>
            <a:ext cx="4714361" cy="871521"/>
          </a:xfrm>
          <a:prstGeom prst="rect">
            <a:avLst/>
          </a:prstGeom>
        </p:spPr>
        <p:txBody>
          <a:bodyPr wrap="square">
            <a:spAutoFit/>
          </a:bodyPr>
          <a:lstStyle/>
          <a:p>
            <a:pPr algn="just"/>
            <a:r>
              <a:rPr lang="en-US" sz="1266" b="1" dirty="0">
                <a:solidFill>
                  <a:schemeClr val="bg1">
                    <a:lumMod val="65000"/>
                  </a:schemeClr>
                </a:solidFill>
                <a:latin typeface="Roboto" pitchFamily="2" charset="0"/>
                <a:ea typeface="Roboto" pitchFamily="2" charset="0"/>
              </a:rPr>
              <a:t>There are many variations of passages of </a:t>
            </a:r>
            <a:r>
              <a:rPr lang="en-US" sz="1266" b="1" dirty="0" err="1">
                <a:solidFill>
                  <a:schemeClr val="bg1">
                    <a:lumMod val="65000"/>
                  </a:schemeClr>
                </a:solidFill>
                <a:latin typeface="Roboto" pitchFamily="2" charset="0"/>
                <a:ea typeface="Roboto" pitchFamily="2" charset="0"/>
              </a:rPr>
              <a:t>Lorem</a:t>
            </a:r>
            <a:r>
              <a:rPr lang="en-US" sz="1266" b="1" dirty="0">
                <a:solidFill>
                  <a:schemeClr val="bg1">
                    <a:lumMod val="65000"/>
                  </a:schemeClr>
                </a:solidFill>
                <a:latin typeface="Roboto" pitchFamily="2" charset="0"/>
                <a:ea typeface="Roboto" pitchFamily="2" charset="0"/>
              </a:rPr>
              <a:t> </a:t>
            </a:r>
            <a:r>
              <a:rPr lang="en-US" sz="1266" b="1" dirty="0" err="1">
                <a:solidFill>
                  <a:schemeClr val="bg1">
                    <a:lumMod val="65000"/>
                  </a:schemeClr>
                </a:solidFill>
                <a:latin typeface="Roboto" pitchFamily="2" charset="0"/>
                <a:ea typeface="Roboto" pitchFamily="2" charset="0"/>
              </a:rPr>
              <a:t>Ipsum</a:t>
            </a:r>
            <a:r>
              <a:rPr lang="en-US" sz="1266" b="1" dirty="0">
                <a:solidFill>
                  <a:schemeClr val="bg1">
                    <a:lumMod val="65000"/>
                  </a:schemeClr>
                </a:solidFill>
                <a:latin typeface="Roboto" pitchFamily="2" charset="0"/>
                <a:ea typeface="Roboto" pitchFamily="2" charset="0"/>
              </a:rPr>
              <a:t> available</a:t>
            </a:r>
            <a:r>
              <a:rPr lang="en-US" sz="1266" dirty="0">
                <a:solidFill>
                  <a:schemeClr val="bg1">
                    <a:lumMod val="65000"/>
                  </a:schemeClr>
                </a:solidFill>
                <a:latin typeface="Roboto" pitchFamily="2" charset="0"/>
                <a:ea typeface="Roboto" pitchFamily="2" charset="0"/>
              </a:rPr>
              <a:t>, but the majority have suffered alteration in some form, by injected humor, or randomized words which don't look even slightly believable. If you are going.</a:t>
            </a:r>
          </a:p>
        </p:txBody>
      </p:sp>
      <p:sp>
        <p:nvSpPr>
          <p:cNvPr id="26" name="文本框 25"/>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文本框 26"/>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椭圆 3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37105467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Freeform 5"/>
          <p:cNvSpPr>
            <a:spLocks noEditPoints="1"/>
          </p:cNvSpPr>
          <p:nvPr/>
        </p:nvSpPr>
        <p:spPr bwMode="auto">
          <a:xfrm>
            <a:off x="7128738" y="3715658"/>
            <a:ext cx="1346007" cy="1353120"/>
          </a:xfrm>
          <a:custGeom>
            <a:avLst/>
            <a:gdLst>
              <a:gd name="T0" fmla="*/ 699 w 766"/>
              <a:gd name="T1" fmla="*/ 385 h 770"/>
              <a:gd name="T2" fmla="*/ 764 w 766"/>
              <a:gd name="T3" fmla="*/ 326 h 770"/>
              <a:gd name="T4" fmla="*/ 725 w 766"/>
              <a:gd name="T5" fmla="*/ 302 h 770"/>
              <a:gd name="T6" fmla="*/ 668 w 766"/>
              <a:gd name="T7" fmla="*/ 248 h 770"/>
              <a:gd name="T8" fmla="*/ 700 w 766"/>
              <a:gd name="T9" fmla="*/ 167 h 770"/>
              <a:gd name="T10" fmla="*/ 620 w 766"/>
              <a:gd name="T11" fmla="*/ 176 h 770"/>
              <a:gd name="T12" fmla="*/ 572 w 766"/>
              <a:gd name="T13" fmla="*/ 132 h 770"/>
              <a:gd name="T14" fmla="*/ 574 w 766"/>
              <a:gd name="T15" fmla="*/ 51 h 770"/>
              <a:gd name="T16" fmla="*/ 506 w 766"/>
              <a:gd name="T17" fmla="*/ 94 h 770"/>
              <a:gd name="T18" fmla="*/ 453 w 766"/>
              <a:gd name="T19" fmla="*/ 77 h 770"/>
              <a:gd name="T20" fmla="*/ 410 w 766"/>
              <a:gd name="T21" fmla="*/ 1 h 770"/>
              <a:gd name="T22" fmla="*/ 356 w 766"/>
              <a:gd name="T23" fmla="*/ 70 h 770"/>
              <a:gd name="T24" fmla="*/ 302 w 766"/>
              <a:gd name="T25" fmla="*/ 80 h 770"/>
              <a:gd name="T26" fmla="*/ 241 w 766"/>
              <a:gd name="T27" fmla="*/ 27 h 770"/>
              <a:gd name="T28" fmla="*/ 232 w 766"/>
              <a:gd name="T29" fmla="*/ 108 h 770"/>
              <a:gd name="T30" fmla="*/ 178 w 766"/>
              <a:gd name="T31" fmla="*/ 145 h 770"/>
              <a:gd name="T32" fmla="*/ 99 w 766"/>
              <a:gd name="T33" fmla="*/ 124 h 770"/>
              <a:gd name="T34" fmla="*/ 120 w 766"/>
              <a:gd name="T35" fmla="*/ 210 h 770"/>
              <a:gd name="T36" fmla="*/ 56 w 766"/>
              <a:gd name="T37" fmla="*/ 255 h 770"/>
              <a:gd name="T38" fmla="*/ 14 w 766"/>
              <a:gd name="T39" fmla="*/ 273 h 770"/>
              <a:gd name="T40" fmla="*/ 70 w 766"/>
              <a:gd name="T41" fmla="*/ 341 h 770"/>
              <a:gd name="T42" fmla="*/ 15 w 766"/>
              <a:gd name="T43" fmla="*/ 416 h 770"/>
              <a:gd name="T44" fmla="*/ 5 w 766"/>
              <a:gd name="T45" fmla="*/ 458 h 770"/>
              <a:gd name="T46" fmla="*/ 82 w 766"/>
              <a:gd name="T47" fmla="*/ 481 h 770"/>
              <a:gd name="T48" fmla="*/ 91 w 766"/>
              <a:gd name="T49" fmla="*/ 544 h 770"/>
              <a:gd name="T50" fmla="*/ 78 w 766"/>
              <a:gd name="T51" fmla="*/ 620 h 770"/>
              <a:gd name="T52" fmla="*/ 168 w 766"/>
              <a:gd name="T53" fmla="*/ 617 h 770"/>
              <a:gd name="T54" fmla="*/ 178 w 766"/>
              <a:gd name="T55" fmla="*/ 692 h 770"/>
              <a:gd name="T56" fmla="*/ 210 w 766"/>
              <a:gd name="T57" fmla="*/ 729 h 770"/>
              <a:gd name="T58" fmla="*/ 282 w 766"/>
              <a:gd name="T59" fmla="*/ 685 h 770"/>
              <a:gd name="T60" fmla="*/ 332 w 766"/>
              <a:gd name="T61" fmla="*/ 750 h 770"/>
              <a:gd name="T62" fmla="*/ 376 w 766"/>
              <a:gd name="T63" fmla="*/ 770 h 770"/>
              <a:gd name="T64" fmla="*/ 437 w 766"/>
              <a:gd name="T65" fmla="*/ 697 h 770"/>
              <a:gd name="T66" fmla="*/ 495 w 766"/>
              <a:gd name="T67" fmla="*/ 737 h 770"/>
              <a:gd name="T68" fmla="*/ 544 w 766"/>
              <a:gd name="T69" fmla="*/ 735 h 770"/>
              <a:gd name="T70" fmla="*/ 562 w 766"/>
              <a:gd name="T71" fmla="*/ 646 h 770"/>
              <a:gd name="T72" fmla="*/ 648 w 766"/>
              <a:gd name="T73" fmla="*/ 659 h 770"/>
              <a:gd name="T74" fmla="*/ 671 w 766"/>
              <a:gd name="T75" fmla="*/ 616 h 770"/>
              <a:gd name="T76" fmla="*/ 660 w 766"/>
              <a:gd name="T77" fmla="*/ 537 h 770"/>
              <a:gd name="T78" fmla="*/ 745 w 766"/>
              <a:gd name="T79" fmla="*/ 517 h 770"/>
              <a:gd name="T80" fmla="*/ 757 w 766"/>
              <a:gd name="T81" fmla="*/ 477 h 770"/>
              <a:gd name="T82" fmla="*/ 586 w 766"/>
              <a:gd name="T83" fmla="*/ 543 h 770"/>
              <a:gd name="T84" fmla="*/ 530 w 766"/>
              <a:gd name="T85" fmla="*/ 596 h 770"/>
              <a:gd name="T86" fmla="*/ 430 w 766"/>
              <a:gd name="T87" fmla="*/ 638 h 770"/>
              <a:gd name="T88" fmla="*/ 313 w 766"/>
              <a:gd name="T89" fmla="*/ 633 h 770"/>
              <a:gd name="T90" fmla="*/ 223 w 766"/>
              <a:gd name="T91" fmla="*/ 586 h 770"/>
              <a:gd name="T92" fmla="*/ 168 w 766"/>
              <a:gd name="T93" fmla="*/ 526 h 770"/>
              <a:gd name="T94" fmla="*/ 146 w 766"/>
              <a:gd name="T95" fmla="*/ 485 h 770"/>
              <a:gd name="T96" fmla="*/ 128 w 766"/>
              <a:gd name="T97" fmla="*/ 419 h 770"/>
              <a:gd name="T98" fmla="*/ 126 w 766"/>
              <a:gd name="T99" fmla="*/ 372 h 770"/>
              <a:gd name="T100" fmla="*/ 133 w 766"/>
              <a:gd name="T101" fmla="*/ 326 h 770"/>
              <a:gd name="T102" fmla="*/ 157 w 766"/>
              <a:gd name="T103" fmla="*/ 262 h 770"/>
              <a:gd name="T104" fmla="*/ 187 w 766"/>
              <a:gd name="T105" fmla="*/ 219 h 770"/>
              <a:gd name="T106" fmla="*/ 237 w 766"/>
              <a:gd name="T107" fmla="*/ 174 h 770"/>
              <a:gd name="T108" fmla="*/ 339 w 766"/>
              <a:gd name="T109" fmla="*/ 132 h 770"/>
              <a:gd name="T110" fmla="*/ 458 w 766"/>
              <a:gd name="T111" fmla="*/ 139 h 770"/>
              <a:gd name="T112" fmla="*/ 553 w 766"/>
              <a:gd name="T113" fmla="*/ 193 h 770"/>
              <a:gd name="T114" fmla="*/ 599 w 766"/>
              <a:gd name="T115" fmla="*/ 246 h 770"/>
              <a:gd name="T116" fmla="*/ 622 w 766"/>
              <a:gd name="T117" fmla="*/ 290 h 770"/>
              <a:gd name="T118" fmla="*/ 638 w 766"/>
              <a:gd name="T119" fmla="*/ 356 h 770"/>
              <a:gd name="T120" fmla="*/ 639 w 766"/>
              <a:gd name="T121" fmla="*/ 403 h 770"/>
              <a:gd name="T122" fmla="*/ 632 w 766"/>
              <a:gd name="T123" fmla="*/ 450 h 770"/>
              <a:gd name="T124" fmla="*/ 606 w 766"/>
              <a:gd name="T125" fmla="*/ 513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6" h="770">
                <a:moveTo>
                  <a:pt x="710" y="448"/>
                </a:moveTo>
                <a:cubicBezTo>
                  <a:pt x="704" y="445"/>
                  <a:pt x="699" y="443"/>
                  <a:pt x="694" y="440"/>
                </a:cubicBezTo>
                <a:cubicBezTo>
                  <a:pt x="695" y="436"/>
                  <a:pt x="695" y="433"/>
                  <a:pt x="696" y="430"/>
                </a:cubicBezTo>
                <a:cubicBezTo>
                  <a:pt x="697" y="423"/>
                  <a:pt x="697" y="417"/>
                  <a:pt x="698" y="414"/>
                </a:cubicBezTo>
                <a:cubicBezTo>
                  <a:pt x="698" y="410"/>
                  <a:pt x="698" y="407"/>
                  <a:pt x="698" y="407"/>
                </a:cubicBezTo>
                <a:cubicBezTo>
                  <a:pt x="698" y="407"/>
                  <a:pt x="698" y="405"/>
                  <a:pt x="698" y="401"/>
                </a:cubicBezTo>
                <a:cubicBezTo>
                  <a:pt x="699" y="398"/>
                  <a:pt x="699" y="392"/>
                  <a:pt x="699" y="385"/>
                </a:cubicBezTo>
                <a:cubicBezTo>
                  <a:pt x="699" y="382"/>
                  <a:pt x="699" y="379"/>
                  <a:pt x="699" y="375"/>
                </a:cubicBezTo>
                <a:cubicBezTo>
                  <a:pt x="704" y="373"/>
                  <a:pt x="710" y="371"/>
                  <a:pt x="715" y="369"/>
                </a:cubicBezTo>
                <a:cubicBezTo>
                  <a:pt x="728" y="364"/>
                  <a:pt x="741" y="358"/>
                  <a:pt x="750" y="354"/>
                </a:cubicBezTo>
                <a:cubicBezTo>
                  <a:pt x="760" y="350"/>
                  <a:pt x="766" y="347"/>
                  <a:pt x="766" y="347"/>
                </a:cubicBezTo>
                <a:cubicBezTo>
                  <a:pt x="766" y="347"/>
                  <a:pt x="766" y="344"/>
                  <a:pt x="765" y="340"/>
                </a:cubicBezTo>
                <a:cubicBezTo>
                  <a:pt x="765" y="338"/>
                  <a:pt x="765" y="336"/>
                  <a:pt x="765" y="334"/>
                </a:cubicBezTo>
                <a:cubicBezTo>
                  <a:pt x="764" y="331"/>
                  <a:pt x="764" y="329"/>
                  <a:pt x="764" y="326"/>
                </a:cubicBezTo>
                <a:cubicBezTo>
                  <a:pt x="763" y="324"/>
                  <a:pt x="763" y="321"/>
                  <a:pt x="762" y="319"/>
                </a:cubicBezTo>
                <a:cubicBezTo>
                  <a:pt x="762" y="318"/>
                  <a:pt x="762" y="316"/>
                  <a:pt x="762" y="315"/>
                </a:cubicBezTo>
                <a:cubicBezTo>
                  <a:pt x="762" y="314"/>
                  <a:pt x="761" y="313"/>
                  <a:pt x="761" y="312"/>
                </a:cubicBezTo>
                <a:cubicBezTo>
                  <a:pt x="760" y="309"/>
                  <a:pt x="760" y="306"/>
                  <a:pt x="760" y="306"/>
                </a:cubicBezTo>
                <a:cubicBezTo>
                  <a:pt x="760" y="306"/>
                  <a:pt x="753" y="305"/>
                  <a:pt x="743" y="304"/>
                </a:cubicBezTo>
                <a:cubicBezTo>
                  <a:pt x="740" y="303"/>
                  <a:pt x="737" y="303"/>
                  <a:pt x="734" y="303"/>
                </a:cubicBezTo>
                <a:cubicBezTo>
                  <a:pt x="731" y="302"/>
                  <a:pt x="728" y="302"/>
                  <a:pt x="725" y="302"/>
                </a:cubicBezTo>
                <a:cubicBezTo>
                  <a:pt x="718" y="301"/>
                  <a:pt x="711" y="301"/>
                  <a:pt x="704" y="300"/>
                </a:cubicBezTo>
                <a:cubicBezTo>
                  <a:pt x="699" y="300"/>
                  <a:pt x="693" y="300"/>
                  <a:pt x="687" y="299"/>
                </a:cubicBezTo>
                <a:cubicBezTo>
                  <a:pt x="686" y="296"/>
                  <a:pt x="685" y="293"/>
                  <a:pt x="684" y="289"/>
                </a:cubicBezTo>
                <a:cubicBezTo>
                  <a:pt x="682" y="283"/>
                  <a:pt x="680" y="278"/>
                  <a:pt x="679" y="274"/>
                </a:cubicBezTo>
                <a:cubicBezTo>
                  <a:pt x="677" y="271"/>
                  <a:pt x="677" y="268"/>
                  <a:pt x="677" y="268"/>
                </a:cubicBezTo>
                <a:cubicBezTo>
                  <a:pt x="677" y="268"/>
                  <a:pt x="676" y="266"/>
                  <a:pt x="674" y="263"/>
                </a:cubicBezTo>
                <a:cubicBezTo>
                  <a:pt x="673" y="259"/>
                  <a:pt x="671" y="254"/>
                  <a:pt x="668" y="248"/>
                </a:cubicBezTo>
                <a:cubicBezTo>
                  <a:pt x="667" y="247"/>
                  <a:pt x="666" y="245"/>
                  <a:pt x="665" y="244"/>
                </a:cubicBezTo>
                <a:cubicBezTo>
                  <a:pt x="665" y="242"/>
                  <a:pt x="664" y="240"/>
                  <a:pt x="663" y="239"/>
                </a:cubicBezTo>
                <a:cubicBezTo>
                  <a:pt x="667" y="235"/>
                  <a:pt x="671" y="231"/>
                  <a:pt x="675" y="226"/>
                </a:cubicBezTo>
                <a:cubicBezTo>
                  <a:pt x="685" y="216"/>
                  <a:pt x="694" y="206"/>
                  <a:pt x="700" y="198"/>
                </a:cubicBezTo>
                <a:cubicBezTo>
                  <a:pt x="707" y="190"/>
                  <a:pt x="711" y="184"/>
                  <a:pt x="711" y="184"/>
                </a:cubicBezTo>
                <a:cubicBezTo>
                  <a:pt x="711" y="184"/>
                  <a:pt x="710" y="182"/>
                  <a:pt x="708" y="179"/>
                </a:cubicBezTo>
                <a:cubicBezTo>
                  <a:pt x="706" y="175"/>
                  <a:pt x="703" y="171"/>
                  <a:pt x="700" y="167"/>
                </a:cubicBezTo>
                <a:cubicBezTo>
                  <a:pt x="699" y="165"/>
                  <a:pt x="697" y="163"/>
                  <a:pt x="696" y="161"/>
                </a:cubicBezTo>
                <a:cubicBezTo>
                  <a:pt x="694" y="159"/>
                  <a:pt x="693" y="157"/>
                  <a:pt x="692" y="155"/>
                </a:cubicBezTo>
                <a:cubicBezTo>
                  <a:pt x="690" y="152"/>
                  <a:pt x="688" y="150"/>
                  <a:pt x="688" y="150"/>
                </a:cubicBezTo>
                <a:cubicBezTo>
                  <a:pt x="688" y="150"/>
                  <a:pt x="686" y="151"/>
                  <a:pt x="684" y="152"/>
                </a:cubicBezTo>
                <a:cubicBezTo>
                  <a:pt x="681" y="153"/>
                  <a:pt x="676" y="154"/>
                  <a:pt x="671" y="156"/>
                </a:cubicBezTo>
                <a:cubicBezTo>
                  <a:pt x="661" y="159"/>
                  <a:pt x="648" y="164"/>
                  <a:pt x="636" y="169"/>
                </a:cubicBezTo>
                <a:cubicBezTo>
                  <a:pt x="630" y="171"/>
                  <a:pt x="625" y="174"/>
                  <a:pt x="620" y="176"/>
                </a:cubicBezTo>
                <a:cubicBezTo>
                  <a:pt x="617" y="173"/>
                  <a:pt x="615" y="171"/>
                  <a:pt x="613" y="168"/>
                </a:cubicBezTo>
                <a:cubicBezTo>
                  <a:pt x="608" y="163"/>
                  <a:pt x="604" y="160"/>
                  <a:pt x="601" y="157"/>
                </a:cubicBezTo>
                <a:cubicBezTo>
                  <a:pt x="600" y="155"/>
                  <a:pt x="599" y="154"/>
                  <a:pt x="598" y="154"/>
                </a:cubicBezTo>
                <a:cubicBezTo>
                  <a:pt x="597" y="153"/>
                  <a:pt x="597" y="153"/>
                  <a:pt x="597" y="153"/>
                </a:cubicBezTo>
                <a:cubicBezTo>
                  <a:pt x="597" y="153"/>
                  <a:pt x="595" y="151"/>
                  <a:pt x="592" y="149"/>
                </a:cubicBezTo>
                <a:cubicBezTo>
                  <a:pt x="589" y="146"/>
                  <a:pt x="585" y="142"/>
                  <a:pt x="580" y="138"/>
                </a:cubicBezTo>
                <a:cubicBezTo>
                  <a:pt x="577" y="136"/>
                  <a:pt x="575" y="134"/>
                  <a:pt x="572" y="132"/>
                </a:cubicBezTo>
                <a:cubicBezTo>
                  <a:pt x="573" y="126"/>
                  <a:pt x="575" y="121"/>
                  <a:pt x="577" y="115"/>
                </a:cubicBezTo>
                <a:cubicBezTo>
                  <a:pt x="579" y="109"/>
                  <a:pt x="581" y="102"/>
                  <a:pt x="583" y="96"/>
                </a:cubicBezTo>
                <a:cubicBezTo>
                  <a:pt x="585" y="90"/>
                  <a:pt x="586" y="84"/>
                  <a:pt x="588" y="79"/>
                </a:cubicBezTo>
                <a:cubicBezTo>
                  <a:pt x="590" y="68"/>
                  <a:pt x="592" y="61"/>
                  <a:pt x="592" y="61"/>
                </a:cubicBezTo>
                <a:cubicBezTo>
                  <a:pt x="592" y="61"/>
                  <a:pt x="591" y="61"/>
                  <a:pt x="590" y="60"/>
                </a:cubicBezTo>
                <a:cubicBezTo>
                  <a:pt x="589" y="60"/>
                  <a:pt x="588" y="59"/>
                  <a:pt x="586" y="58"/>
                </a:cubicBezTo>
                <a:cubicBezTo>
                  <a:pt x="583" y="56"/>
                  <a:pt x="579" y="53"/>
                  <a:pt x="574" y="51"/>
                </a:cubicBezTo>
                <a:cubicBezTo>
                  <a:pt x="570" y="48"/>
                  <a:pt x="565" y="46"/>
                  <a:pt x="562" y="44"/>
                </a:cubicBezTo>
                <a:cubicBezTo>
                  <a:pt x="560" y="43"/>
                  <a:pt x="559" y="42"/>
                  <a:pt x="558" y="42"/>
                </a:cubicBezTo>
                <a:cubicBezTo>
                  <a:pt x="557" y="41"/>
                  <a:pt x="556" y="41"/>
                  <a:pt x="556" y="41"/>
                </a:cubicBezTo>
                <a:cubicBezTo>
                  <a:pt x="556" y="41"/>
                  <a:pt x="551" y="46"/>
                  <a:pt x="543" y="53"/>
                </a:cubicBezTo>
                <a:cubicBezTo>
                  <a:pt x="540" y="57"/>
                  <a:pt x="535" y="61"/>
                  <a:pt x="531" y="66"/>
                </a:cubicBezTo>
                <a:cubicBezTo>
                  <a:pt x="526" y="71"/>
                  <a:pt x="522" y="76"/>
                  <a:pt x="517" y="81"/>
                </a:cubicBezTo>
                <a:cubicBezTo>
                  <a:pt x="513" y="85"/>
                  <a:pt x="509" y="90"/>
                  <a:pt x="506" y="94"/>
                </a:cubicBezTo>
                <a:cubicBezTo>
                  <a:pt x="502" y="92"/>
                  <a:pt x="499" y="91"/>
                  <a:pt x="496" y="90"/>
                </a:cubicBezTo>
                <a:cubicBezTo>
                  <a:pt x="493" y="89"/>
                  <a:pt x="490" y="88"/>
                  <a:pt x="487" y="87"/>
                </a:cubicBezTo>
                <a:cubicBezTo>
                  <a:pt x="486" y="86"/>
                  <a:pt x="485" y="86"/>
                  <a:pt x="484" y="86"/>
                </a:cubicBezTo>
                <a:cubicBezTo>
                  <a:pt x="483" y="85"/>
                  <a:pt x="481" y="85"/>
                  <a:pt x="481" y="85"/>
                </a:cubicBezTo>
                <a:cubicBezTo>
                  <a:pt x="477" y="83"/>
                  <a:pt x="475" y="83"/>
                  <a:pt x="475" y="83"/>
                </a:cubicBezTo>
                <a:cubicBezTo>
                  <a:pt x="475" y="83"/>
                  <a:pt x="473" y="82"/>
                  <a:pt x="469" y="81"/>
                </a:cubicBezTo>
                <a:cubicBezTo>
                  <a:pt x="465" y="80"/>
                  <a:pt x="460" y="79"/>
                  <a:pt x="453" y="77"/>
                </a:cubicBezTo>
                <a:cubicBezTo>
                  <a:pt x="450" y="76"/>
                  <a:pt x="447" y="76"/>
                  <a:pt x="443" y="75"/>
                </a:cubicBezTo>
                <a:cubicBezTo>
                  <a:pt x="442" y="69"/>
                  <a:pt x="442" y="64"/>
                  <a:pt x="441" y="58"/>
                </a:cubicBezTo>
                <a:cubicBezTo>
                  <a:pt x="439" y="44"/>
                  <a:pt x="436" y="30"/>
                  <a:pt x="434" y="20"/>
                </a:cubicBezTo>
                <a:cubicBezTo>
                  <a:pt x="432" y="10"/>
                  <a:pt x="430" y="3"/>
                  <a:pt x="430" y="3"/>
                </a:cubicBezTo>
                <a:cubicBezTo>
                  <a:pt x="430" y="3"/>
                  <a:pt x="430" y="3"/>
                  <a:pt x="429" y="3"/>
                </a:cubicBezTo>
                <a:cubicBezTo>
                  <a:pt x="427" y="3"/>
                  <a:pt x="426" y="2"/>
                  <a:pt x="424" y="2"/>
                </a:cubicBezTo>
                <a:cubicBezTo>
                  <a:pt x="420" y="2"/>
                  <a:pt x="415" y="1"/>
                  <a:pt x="410" y="1"/>
                </a:cubicBezTo>
                <a:cubicBezTo>
                  <a:pt x="405" y="1"/>
                  <a:pt x="400" y="0"/>
                  <a:pt x="396" y="0"/>
                </a:cubicBezTo>
                <a:cubicBezTo>
                  <a:pt x="394" y="0"/>
                  <a:pt x="392" y="0"/>
                  <a:pt x="391" y="0"/>
                </a:cubicBezTo>
                <a:cubicBezTo>
                  <a:pt x="390" y="0"/>
                  <a:pt x="390" y="0"/>
                  <a:pt x="390" y="0"/>
                </a:cubicBezTo>
                <a:cubicBezTo>
                  <a:pt x="390" y="0"/>
                  <a:pt x="387" y="7"/>
                  <a:pt x="383" y="17"/>
                </a:cubicBezTo>
                <a:cubicBezTo>
                  <a:pt x="380" y="26"/>
                  <a:pt x="375" y="40"/>
                  <a:pt x="372" y="53"/>
                </a:cubicBezTo>
                <a:cubicBezTo>
                  <a:pt x="370" y="58"/>
                  <a:pt x="368" y="64"/>
                  <a:pt x="367" y="70"/>
                </a:cubicBezTo>
                <a:cubicBezTo>
                  <a:pt x="363" y="70"/>
                  <a:pt x="360" y="70"/>
                  <a:pt x="356" y="70"/>
                </a:cubicBezTo>
                <a:cubicBezTo>
                  <a:pt x="350" y="71"/>
                  <a:pt x="344" y="72"/>
                  <a:pt x="340" y="72"/>
                </a:cubicBezTo>
                <a:cubicBezTo>
                  <a:pt x="337" y="73"/>
                  <a:pt x="334" y="73"/>
                  <a:pt x="334" y="73"/>
                </a:cubicBezTo>
                <a:cubicBezTo>
                  <a:pt x="334" y="73"/>
                  <a:pt x="332" y="73"/>
                  <a:pt x="328" y="74"/>
                </a:cubicBezTo>
                <a:cubicBezTo>
                  <a:pt x="327" y="74"/>
                  <a:pt x="326" y="74"/>
                  <a:pt x="325" y="74"/>
                </a:cubicBezTo>
                <a:cubicBezTo>
                  <a:pt x="324" y="75"/>
                  <a:pt x="323" y="75"/>
                  <a:pt x="322" y="75"/>
                </a:cubicBezTo>
                <a:cubicBezTo>
                  <a:pt x="319" y="76"/>
                  <a:pt x="316" y="76"/>
                  <a:pt x="313" y="77"/>
                </a:cubicBezTo>
                <a:cubicBezTo>
                  <a:pt x="309" y="78"/>
                  <a:pt x="306" y="79"/>
                  <a:pt x="302" y="80"/>
                </a:cubicBezTo>
                <a:cubicBezTo>
                  <a:pt x="299" y="75"/>
                  <a:pt x="296" y="70"/>
                  <a:pt x="293" y="65"/>
                </a:cubicBezTo>
                <a:cubicBezTo>
                  <a:pt x="289" y="59"/>
                  <a:pt x="285" y="53"/>
                  <a:pt x="281" y="48"/>
                </a:cubicBezTo>
                <a:cubicBezTo>
                  <a:pt x="278" y="43"/>
                  <a:pt x="274" y="38"/>
                  <a:pt x="271" y="34"/>
                </a:cubicBezTo>
                <a:cubicBezTo>
                  <a:pt x="264" y="26"/>
                  <a:pt x="260" y="20"/>
                  <a:pt x="260" y="20"/>
                </a:cubicBezTo>
                <a:cubicBezTo>
                  <a:pt x="260" y="20"/>
                  <a:pt x="259" y="20"/>
                  <a:pt x="258" y="21"/>
                </a:cubicBezTo>
                <a:cubicBezTo>
                  <a:pt x="257" y="21"/>
                  <a:pt x="256" y="22"/>
                  <a:pt x="254" y="22"/>
                </a:cubicBezTo>
                <a:cubicBezTo>
                  <a:pt x="250" y="24"/>
                  <a:pt x="245" y="25"/>
                  <a:pt x="241" y="27"/>
                </a:cubicBezTo>
                <a:cubicBezTo>
                  <a:pt x="236" y="29"/>
                  <a:pt x="231" y="31"/>
                  <a:pt x="228" y="33"/>
                </a:cubicBezTo>
                <a:cubicBezTo>
                  <a:pt x="226" y="33"/>
                  <a:pt x="224" y="34"/>
                  <a:pt x="223" y="35"/>
                </a:cubicBezTo>
                <a:cubicBezTo>
                  <a:pt x="222" y="35"/>
                  <a:pt x="222" y="35"/>
                  <a:pt x="222" y="35"/>
                </a:cubicBezTo>
                <a:cubicBezTo>
                  <a:pt x="222" y="35"/>
                  <a:pt x="222" y="42"/>
                  <a:pt x="223" y="53"/>
                </a:cubicBezTo>
                <a:cubicBezTo>
                  <a:pt x="224" y="58"/>
                  <a:pt x="224" y="64"/>
                  <a:pt x="225" y="71"/>
                </a:cubicBezTo>
                <a:cubicBezTo>
                  <a:pt x="226" y="77"/>
                  <a:pt x="227" y="84"/>
                  <a:pt x="228" y="91"/>
                </a:cubicBezTo>
                <a:cubicBezTo>
                  <a:pt x="229" y="96"/>
                  <a:pt x="230" y="102"/>
                  <a:pt x="232" y="108"/>
                </a:cubicBezTo>
                <a:cubicBezTo>
                  <a:pt x="228" y="110"/>
                  <a:pt x="225" y="111"/>
                  <a:pt x="222" y="113"/>
                </a:cubicBezTo>
                <a:cubicBezTo>
                  <a:pt x="217" y="116"/>
                  <a:pt x="212" y="119"/>
                  <a:pt x="209" y="122"/>
                </a:cubicBezTo>
                <a:cubicBezTo>
                  <a:pt x="206" y="124"/>
                  <a:pt x="204" y="125"/>
                  <a:pt x="204" y="125"/>
                </a:cubicBezTo>
                <a:cubicBezTo>
                  <a:pt x="204" y="125"/>
                  <a:pt x="203" y="125"/>
                  <a:pt x="202" y="126"/>
                </a:cubicBezTo>
                <a:cubicBezTo>
                  <a:pt x="202" y="126"/>
                  <a:pt x="200" y="127"/>
                  <a:pt x="199" y="128"/>
                </a:cubicBezTo>
                <a:cubicBezTo>
                  <a:pt x="196" y="131"/>
                  <a:pt x="191" y="134"/>
                  <a:pt x="186" y="138"/>
                </a:cubicBezTo>
                <a:cubicBezTo>
                  <a:pt x="183" y="140"/>
                  <a:pt x="181" y="142"/>
                  <a:pt x="178" y="145"/>
                </a:cubicBezTo>
                <a:cubicBezTo>
                  <a:pt x="173" y="142"/>
                  <a:pt x="168" y="139"/>
                  <a:pt x="163" y="136"/>
                </a:cubicBezTo>
                <a:cubicBezTo>
                  <a:pt x="151" y="129"/>
                  <a:pt x="139" y="122"/>
                  <a:pt x="129" y="117"/>
                </a:cubicBezTo>
                <a:cubicBezTo>
                  <a:pt x="125" y="115"/>
                  <a:pt x="121" y="113"/>
                  <a:pt x="118" y="112"/>
                </a:cubicBezTo>
                <a:cubicBezTo>
                  <a:pt x="115" y="111"/>
                  <a:pt x="114" y="110"/>
                  <a:pt x="114" y="110"/>
                </a:cubicBezTo>
                <a:cubicBezTo>
                  <a:pt x="114" y="110"/>
                  <a:pt x="112" y="112"/>
                  <a:pt x="109" y="114"/>
                </a:cubicBezTo>
                <a:cubicBezTo>
                  <a:pt x="108" y="116"/>
                  <a:pt x="106" y="117"/>
                  <a:pt x="105" y="119"/>
                </a:cubicBezTo>
                <a:cubicBezTo>
                  <a:pt x="103" y="121"/>
                  <a:pt x="101" y="123"/>
                  <a:pt x="99" y="124"/>
                </a:cubicBezTo>
                <a:cubicBezTo>
                  <a:pt x="96" y="128"/>
                  <a:pt x="92" y="132"/>
                  <a:pt x="90" y="135"/>
                </a:cubicBezTo>
                <a:cubicBezTo>
                  <a:pt x="88" y="138"/>
                  <a:pt x="86" y="140"/>
                  <a:pt x="86" y="140"/>
                </a:cubicBezTo>
                <a:cubicBezTo>
                  <a:pt x="86" y="140"/>
                  <a:pt x="89" y="146"/>
                  <a:pt x="95" y="155"/>
                </a:cubicBezTo>
                <a:cubicBezTo>
                  <a:pt x="100" y="164"/>
                  <a:pt x="108" y="176"/>
                  <a:pt x="116" y="187"/>
                </a:cubicBezTo>
                <a:cubicBezTo>
                  <a:pt x="119" y="192"/>
                  <a:pt x="123" y="196"/>
                  <a:pt x="126" y="201"/>
                </a:cubicBezTo>
                <a:cubicBezTo>
                  <a:pt x="125" y="202"/>
                  <a:pt x="124" y="204"/>
                  <a:pt x="123" y="205"/>
                </a:cubicBezTo>
                <a:cubicBezTo>
                  <a:pt x="122" y="207"/>
                  <a:pt x="121" y="208"/>
                  <a:pt x="120" y="210"/>
                </a:cubicBezTo>
                <a:cubicBezTo>
                  <a:pt x="116" y="215"/>
                  <a:pt x="114" y="220"/>
                  <a:pt x="112" y="223"/>
                </a:cubicBezTo>
                <a:cubicBezTo>
                  <a:pt x="110" y="226"/>
                  <a:pt x="108" y="228"/>
                  <a:pt x="108" y="228"/>
                </a:cubicBezTo>
                <a:cubicBezTo>
                  <a:pt x="108" y="228"/>
                  <a:pt x="107" y="230"/>
                  <a:pt x="105" y="234"/>
                </a:cubicBezTo>
                <a:cubicBezTo>
                  <a:pt x="104" y="237"/>
                  <a:pt x="101" y="242"/>
                  <a:pt x="98" y="248"/>
                </a:cubicBezTo>
                <a:cubicBezTo>
                  <a:pt x="97" y="251"/>
                  <a:pt x="95" y="254"/>
                  <a:pt x="94" y="258"/>
                </a:cubicBezTo>
                <a:cubicBezTo>
                  <a:pt x="88" y="257"/>
                  <a:pt x="82" y="256"/>
                  <a:pt x="76" y="256"/>
                </a:cubicBezTo>
                <a:cubicBezTo>
                  <a:pt x="70" y="255"/>
                  <a:pt x="63" y="255"/>
                  <a:pt x="56" y="255"/>
                </a:cubicBezTo>
                <a:cubicBezTo>
                  <a:pt x="53" y="254"/>
                  <a:pt x="50" y="254"/>
                  <a:pt x="47" y="254"/>
                </a:cubicBezTo>
                <a:cubicBezTo>
                  <a:pt x="44" y="254"/>
                  <a:pt x="41" y="254"/>
                  <a:pt x="38" y="254"/>
                </a:cubicBezTo>
                <a:cubicBezTo>
                  <a:pt x="28" y="254"/>
                  <a:pt x="21" y="254"/>
                  <a:pt x="21" y="254"/>
                </a:cubicBezTo>
                <a:cubicBezTo>
                  <a:pt x="21" y="254"/>
                  <a:pt x="20" y="256"/>
                  <a:pt x="19" y="260"/>
                </a:cubicBezTo>
                <a:cubicBezTo>
                  <a:pt x="18" y="261"/>
                  <a:pt x="18" y="262"/>
                  <a:pt x="18" y="263"/>
                </a:cubicBezTo>
                <a:cubicBezTo>
                  <a:pt x="17" y="264"/>
                  <a:pt x="17" y="265"/>
                  <a:pt x="16" y="266"/>
                </a:cubicBezTo>
                <a:cubicBezTo>
                  <a:pt x="16" y="268"/>
                  <a:pt x="15" y="271"/>
                  <a:pt x="14" y="273"/>
                </a:cubicBezTo>
                <a:cubicBezTo>
                  <a:pt x="14" y="276"/>
                  <a:pt x="13" y="278"/>
                  <a:pt x="12" y="281"/>
                </a:cubicBezTo>
                <a:cubicBezTo>
                  <a:pt x="11" y="283"/>
                  <a:pt x="11" y="285"/>
                  <a:pt x="10" y="287"/>
                </a:cubicBezTo>
                <a:cubicBezTo>
                  <a:pt x="9" y="291"/>
                  <a:pt x="9" y="293"/>
                  <a:pt x="9" y="293"/>
                </a:cubicBezTo>
                <a:cubicBezTo>
                  <a:pt x="9" y="293"/>
                  <a:pt x="15" y="297"/>
                  <a:pt x="23" y="303"/>
                </a:cubicBezTo>
                <a:cubicBezTo>
                  <a:pt x="32" y="308"/>
                  <a:pt x="44" y="316"/>
                  <a:pt x="56" y="322"/>
                </a:cubicBezTo>
                <a:cubicBezTo>
                  <a:pt x="61" y="325"/>
                  <a:pt x="67" y="328"/>
                  <a:pt x="72" y="331"/>
                </a:cubicBezTo>
                <a:cubicBezTo>
                  <a:pt x="71" y="334"/>
                  <a:pt x="70" y="338"/>
                  <a:pt x="70" y="341"/>
                </a:cubicBezTo>
                <a:cubicBezTo>
                  <a:pt x="69" y="348"/>
                  <a:pt x="69" y="353"/>
                  <a:pt x="68" y="357"/>
                </a:cubicBezTo>
                <a:cubicBezTo>
                  <a:pt x="68" y="361"/>
                  <a:pt x="68" y="363"/>
                  <a:pt x="68" y="363"/>
                </a:cubicBezTo>
                <a:cubicBezTo>
                  <a:pt x="68" y="363"/>
                  <a:pt x="67" y="365"/>
                  <a:pt x="67" y="369"/>
                </a:cubicBezTo>
                <a:cubicBezTo>
                  <a:pt x="67" y="373"/>
                  <a:pt x="67" y="379"/>
                  <a:pt x="67" y="385"/>
                </a:cubicBezTo>
                <a:cubicBezTo>
                  <a:pt x="67" y="388"/>
                  <a:pt x="67" y="392"/>
                  <a:pt x="67" y="396"/>
                </a:cubicBezTo>
                <a:cubicBezTo>
                  <a:pt x="62" y="398"/>
                  <a:pt x="56" y="400"/>
                  <a:pt x="51" y="402"/>
                </a:cubicBezTo>
                <a:cubicBezTo>
                  <a:pt x="38" y="407"/>
                  <a:pt x="25" y="412"/>
                  <a:pt x="15" y="416"/>
                </a:cubicBezTo>
                <a:cubicBezTo>
                  <a:pt x="6" y="421"/>
                  <a:pt x="0" y="424"/>
                  <a:pt x="0" y="424"/>
                </a:cubicBezTo>
                <a:cubicBezTo>
                  <a:pt x="0" y="424"/>
                  <a:pt x="0" y="426"/>
                  <a:pt x="0" y="430"/>
                </a:cubicBezTo>
                <a:cubicBezTo>
                  <a:pt x="1" y="432"/>
                  <a:pt x="1" y="434"/>
                  <a:pt x="1" y="437"/>
                </a:cubicBezTo>
                <a:cubicBezTo>
                  <a:pt x="1" y="439"/>
                  <a:pt x="2" y="442"/>
                  <a:pt x="2" y="444"/>
                </a:cubicBezTo>
                <a:cubicBezTo>
                  <a:pt x="3" y="447"/>
                  <a:pt x="3" y="449"/>
                  <a:pt x="3" y="452"/>
                </a:cubicBezTo>
                <a:cubicBezTo>
                  <a:pt x="4" y="453"/>
                  <a:pt x="4" y="454"/>
                  <a:pt x="4" y="455"/>
                </a:cubicBezTo>
                <a:cubicBezTo>
                  <a:pt x="4" y="456"/>
                  <a:pt x="4" y="457"/>
                  <a:pt x="5" y="458"/>
                </a:cubicBezTo>
                <a:cubicBezTo>
                  <a:pt x="5" y="462"/>
                  <a:pt x="6" y="464"/>
                  <a:pt x="6" y="464"/>
                </a:cubicBezTo>
                <a:cubicBezTo>
                  <a:pt x="6" y="464"/>
                  <a:pt x="13" y="466"/>
                  <a:pt x="23" y="467"/>
                </a:cubicBezTo>
                <a:cubicBezTo>
                  <a:pt x="26" y="467"/>
                  <a:pt x="29" y="468"/>
                  <a:pt x="32" y="468"/>
                </a:cubicBezTo>
                <a:cubicBezTo>
                  <a:pt x="35" y="468"/>
                  <a:pt x="38" y="469"/>
                  <a:pt x="41" y="469"/>
                </a:cubicBezTo>
                <a:cubicBezTo>
                  <a:pt x="47" y="469"/>
                  <a:pt x="54" y="470"/>
                  <a:pt x="61" y="470"/>
                </a:cubicBezTo>
                <a:cubicBezTo>
                  <a:pt x="67" y="471"/>
                  <a:pt x="73" y="471"/>
                  <a:pt x="79" y="471"/>
                </a:cubicBezTo>
                <a:cubicBezTo>
                  <a:pt x="80" y="475"/>
                  <a:pt x="81" y="478"/>
                  <a:pt x="82" y="481"/>
                </a:cubicBezTo>
                <a:cubicBezTo>
                  <a:pt x="84" y="488"/>
                  <a:pt x="86" y="493"/>
                  <a:pt x="87" y="496"/>
                </a:cubicBezTo>
                <a:cubicBezTo>
                  <a:pt x="88" y="500"/>
                  <a:pt x="89" y="502"/>
                  <a:pt x="89" y="502"/>
                </a:cubicBezTo>
                <a:cubicBezTo>
                  <a:pt x="89" y="502"/>
                  <a:pt x="90" y="504"/>
                  <a:pt x="91" y="508"/>
                </a:cubicBezTo>
                <a:cubicBezTo>
                  <a:pt x="93" y="511"/>
                  <a:pt x="95" y="516"/>
                  <a:pt x="98" y="522"/>
                </a:cubicBezTo>
                <a:cubicBezTo>
                  <a:pt x="99" y="524"/>
                  <a:pt x="100" y="525"/>
                  <a:pt x="100" y="527"/>
                </a:cubicBezTo>
                <a:cubicBezTo>
                  <a:pt x="101" y="529"/>
                  <a:pt x="102" y="530"/>
                  <a:pt x="103" y="532"/>
                </a:cubicBezTo>
                <a:cubicBezTo>
                  <a:pt x="99" y="536"/>
                  <a:pt x="95" y="540"/>
                  <a:pt x="91" y="544"/>
                </a:cubicBezTo>
                <a:cubicBezTo>
                  <a:pt x="81" y="554"/>
                  <a:pt x="72" y="565"/>
                  <a:pt x="65" y="573"/>
                </a:cubicBezTo>
                <a:cubicBezTo>
                  <a:pt x="59" y="581"/>
                  <a:pt x="54" y="586"/>
                  <a:pt x="54" y="586"/>
                </a:cubicBezTo>
                <a:cubicBezTo>
                  <a:pt x="54" y="586"/>
                  <a:pt x="56" y="589"/>
                  <a:pt x="58" y="592"/>
                </a:cubicBezTo>
                <a:cubicBezTo>
                  <a:pt x="60" y="595"/>
                  <a:pt x="63" y="599"/>
                  <a:pt x="66" y="604"/>
                </a:cubicBezTo>
                <a:cubicBezTo>
                  <a:pt x="67" y="606"/>
                  <a:pt x="68" y="608"/>
                  <a:pt x="70" y="610"/>
                </a:cubicBezTo>
                <a:cubicBezTo>
                  <a:pt x="71" y="612"/>
                  <a:pt x="73" y="614"/>
                  <a:pt x="74" y="615"/>
                </a:cubicBezTo>
                <a:cubicBezTo>
                  <a:pt x="76" y="618"/>
                  <a:pt x="78" y="620"/>
                  <a:pt x="78" y="620"/>
                </a:cubicBezTo>
                <a:cubicBezTo>
                  <a:pt x="78" y="620"/>
                  <a:pt x="79" y="620"/>
                  <a:pt x="82" y="619"/>
                </a:cubicBezTo>
                <a:cubicBezTo>
                  <a:pt x="85" y="618"/>
                  <a:pt x="89" y="617"/>
                  <a:pt x="94" y="615"/>
                </a:cubicBezTo>
                <a:cubicBezTo>
                  <a:pt x="104" y="611"/>
                  <a:pt x="117" y="607"/>
                  <a:pt x="130" y="601"/>
                </a:cubicBezTo>
                <a:cubicBezTo>
                  <a:pt x="135" y="599"/>
                  <a:pt x="141" y="597"/>
                  <a:pt x="146" y="594"/>
                </a:cubicBezTo>
                <a:cubicBezTo>
                  <a:pt x="149" y="597"/>
                  <a:pt x="151" y="600"/>
                  <a:pt x="153" y="602"/>
                </a:cubicBezTo>
                <a:cubicBezTo>
                  <a:pt x="158" y="607"/>
                  <a:pt x="162" y="611"/>
                  <a:pt x="164" y="614"/>
                </a:cubicBezTo>
                <a:cubicBezTo>
                  <a:pt x="166" y="615"/>
                  <a:pt x="167" y="616"/>
                  <a:pt x="168" y="617"/>
                </a:cubicBezTo>
                <a:cubicBezTo>
                  <a:pt x="169" y="617"/>
                  <a:pt x="169" y="618"/>
                  <a:pt x="169" y="618"/>
                </a:cubicBezTo>
                <a:cubicBezTo>
                  <a:pt x="169" y="618"/>
                  <a:pt x="171" y="619"/>
                  <a:pt x="173" y="622"/>
                </a:cubicBezTo>
                <a:cubicBezTo>
                  <a:pt x="176" y="625"/>
                  <a:pt x="181" y="628"/>
                  <a:pt x="186" y="632"/>
                </a:cubicBezTo>
                <a:cubicBezTo>
                  <a:pt x="188" y="634"/>
                  <a:pt x="191" y="637"/>
                  <a:pt x="194" y="639"/>
                </a:cubicBezTo>
                <a:cubicBezTo>
                  <a:pt x="192" y="644"/>
                  <a:pt x="190" y="650"/>
                  <a:pt x="189" y="655"/>
                </a:cubicBezTo>
                <a:cubicBezTo>
                  <a:pt x="186" y="662"/>
                  <a:pt x="184" y="669"/>
                  <a:pt x="183" y="675"/>
                </a:cubicBezTo>
                <a:cubicBezTo>
                  <a:pt x="181" y="681"/>
                  <a:pt x="179" y="687"/>
                  <a:pt x="178" y="692"/>
                </a:cubicBezTo>
                <a:cubicBezTo>
                  <a:pt x="176" y="702"/>
                  <a:pt x="174" y="709"/>
                  <a:pt x="174" y="709"/>
                </a:cubicBezTo>
                <a:cubicBezTo>
                  <a:pt x="174" y="709"/>
                  <a:pt x="175" y="709"/>
                  <a:pt x="176" y="710"/>
                </a:cubicBezTo>
                <a:cubicBezTo>
                  <a:pt x="177" y="711"/>
                  <a:pt x="178" y="711"/>
                  <a:pt x="180" y="712"/>
                </a:cubicBezTo>
                <a:cubicBezTo>
                  <a:pt x="183" y="714"/>
                  <a:pt x="187" y="717"/>
                  <a:pt x="192" y="720"/>
                </a:cubicBezTo>
                <a:cubicBezTo>
                  <a:pt x="196" y="722"/>
                  <a:pt x="201" y="725"/>
                  <a:pt x="204" y="726"/>
                </a:cubicBezTo>
                <a:cubicBezTo>
                  <a:pt x="206" y="727"/>
                  <a:pt x="207" y="728"/>
                  <a:pt x="208" y="729"/>
                </a:cubicBezTo>
                <a:cubicBezTo>
                  <a:pt x="209" y="729"/>
                  <a:pt x="210" y="729"/>
                  <a:pt x="210" y="729"/>
                </a:cubicBezTo>
                <a:cubicBezTo>
                  <a:pt x="210" y="729"/>
                  <a:pt x="215" y="725"/>
                  <a:pt x="222" y="717"/>
                </a:cubicBezTo>
                <a:cubicBezTo>
                  <a:pt x="226" y="714"/>
                  <a:pt x="231" y="709"/>
                  <a:pt x="235" y="705"/>
                </a:cubicBezTo>
                <a:cubicBezTo>
                  <a:pt x="240" y="700"/>
                  <a:pt x="244" y="695"/>
                  <a:pt x="249" y="690"/>
                </a:cubicBezTo>
                <a:cubicBezTo>
                  <a:pt x="253" y="685"/>
                  <a:pt x="257" y="681"/>
                  <a:pt x="260" y="677"/>
                </a:cubicBezTo>
                <a:cubicBezTo>
                  <a:pt x="264" y="678"/>
                  <a:pt x="267" y="679"/>
                  <a:pt x="270" y="681"/>
                </a:cubicBezTo>
                <a:cubicBezTo>
                  <a:pt x="273" y="682"/>
                  <a:pt x="276" y="683"/>
                  <a:pt x="279" y="684"/>
                </a:cubicBezTo>
                <a:cubicBezTo>
                  <a:pt x="280" y="684"/>
                  <a:pt x="281" y="685"/>
                  <a:pt x="282" y="685"/>
                </a:cubicBezTo>
                <a:cubicBezTo>
                  <a:pt x="283" y="685"/>
                  <a:pt x="284" y="686"/>
                  <a:pt x="285" y="686"/>
                </a:cubicBezTo>
                <a:cubicBezTo>
                  <a:pt x="289" y="687"/>
                  <a:pt x="291" y="688"/>
                  <a:pt x="291" y="688"/>
                </a:cubicBezTo>
                <a:cubicBezTo>
                  <a:pt x="291" y="688"/>
                  <a:pt x="293" y="688"/>
                  <a:pt x="297" y="689"/>
                </a:cubicBezTo>
                <a:cubicBezTo>
                  <a:pt x="301" y="690"/>
                  <a:pt x="306" y="692"/>
                  <a:pt x="312" y="693"/>
                </a:cubicBezTo>
                <a:cubicBezTo>
                  <a:pt x="316" y="694"/>
                  <a:pt x="319" y="695"/>
                  <a:pt x="323" y="696"/>
                </a:cubicBezTo>
                <a:cubicBezTo>
                  <a:pt x="323" y="701"/>
                  <a:pt x="324" y="707"/>
                  <a:pt x="325" y="713"/>
                </a:cubicBezTo>
                <a:cubicBezTo>
                  <a:pt x="327" y="727"/>
                  <a:pt x="329" y="740"/>
                  <a:pt x="332" y="750"/>
                </a:cubicBezTo>
                <a:cubicBezTo>
                  <a:pt x="334" y="761"/>
                  <a:pt x="335" y="768"/>
                  <a:pt x="335" y="768"/>
                </a:cubicBezTo>
                <a:cubicBezTo>
                  <a:pt x="335" y="768"/>
                  <a:pt x="336" y="768"/>
                  <a:pt x="337" y="768"/>
                </a:cubicBezTo>
                <a:cubicBezTo>
                  <a:pt x="338" y="768"/>
                  <a:pt x="340" y="768"/>
                  <a:pt x="342" y="768"/>
                </a:cubicBezTo>
                <a:cubicBezTo>
                  <a:pt x="346" y="769"/>
                  <a:pt x="351" y="769"/>
                  <a:pt x="356" y="770"/>
                </a:cubicBezTo>
                <a:cubicBezTo>
                  <a:pt x="361" y="770"/>
                  <a:pt x="366" y="770"/>
                  <a:pt x="370" y="770"/>
                </a:cubicBezTo>
                <a:cubicBezTo>
                  <a:pt x="372" y="770"/>
                  <a:pt x="373" y="770"/>
                  <a:pt x="374" y="770"/>
                </a:cubicBezTo>
                <a:cubicBezTo>
                  <a:pt x="376" y="770"/>
                  <a:pt x="376" y="770"/>
                  <a:pt x="376" y="770"/>
                </a:cubicBezTo>
                <a:cubicBezTo>
                  <a:pt x="376" y="770"/>
                  <a:pt x="379" y="764"/>
                  <a:pt x="382" y="754"/>
                </a:cubicBezTo>
                <a:cubicBezTo>
                  <a:pt x="386" y="744"/>
                  <a:pt x="390" y="731"/>
                  <a:pt x="394" y="718"/>
                </a:cubicBezTo>
                <a:cubicBezTo>
                  <a:pt x="396" y="712"/>
                  <a:pt x="397" y="706"/>
                  <a:pt x="399" y="701"/>
                </a:cubicBezTo>
                <a:cubicBezTo>
                  <a:pt x="403" y="701"/>
                  <a:pt x="406" y="701"/>
                  <a:pt x="409" y="700"/>
                </a:cubicBezTo>
                <a:cubicBezTo>
                  <a:pt x="416" y="700"/>
                  <a:pt x="421" y="699"/>
                  <a:pt x="425" y="699"/>
                </a:cubicBezTo>
                <a:cubicBezTo>
                  <a:pt x="429" y="698"/>
                  <a:pt x="431" y="698"/>
                  <a:pt x="431" y="698"/>
                </a:cubicBezTo>
                <a:cubicBezTo>
                  <a:pt x="431" y="698"/>
                  <a:pt x="434" y="697"/>
                  <a:pt x="437" y="697"/>
                </a:cubicBezTo>
                <a:cubicBezTo>
                  <a:pt x="438" y="696"/>
                  <a:pt x="439" y="696"/>
                  <a:pt x="441" y="696"/>
                </a:cubicBezTo>
                <a:cubicBezTo>
                  <a:pt x="442" y="696"/>
                  <a:pt x="443" y="696"/>
                  <a:pt x="444" y="695"/>
                </a:cubicBezTo>
                <a:cubicBezTo>
                  <a:pt x="447" y="695"/>
                  <a:pt x="450" y="694"/>
                  <a:pt x="453" y="693"/>
                </a:cubicBezTo>
                <a:cubicBezTo>
                  <a:pt x="456" y="693"/>
                  <a:pt x="460" y="692"/>
                  <a:pt x="463" y="691"/>
                </a:cubicBezTo>
                <a:cubicBezTo>
                  <a:pt x="466" y="696"/>
                  <a:pt x="470" y="701"/>
                  <a:pt x="473" y="706"/>
                </a:cubicBezTo>
                <a:cubicBezTo>
                  <a:pt x="477" y="711"/>
                  <a:pt x="481" y="717"/>
                  <a:pt x="484" y="722"/>
                </a:cubicBezTo>
                <a:cubicBezTo>
                  <a:pt x="488" y="728"/>
                  <a:pt x="492" y="732"/>
                  <a:pt x="495" y="737"/>
                </a:cubicBezTo>
                <a:cubicBezTo>
                  <a:pt x="501" y="745"/>
                  <a:pt x="506" y="750"/>
                  <a:pt x="506" y="750"/>
                </a:cubicBezTo>
                <a:cubicBezTo>
                  <a:pt x="506" y="750"/>
                  <a:pt x="507" y="750"/>
                  <a:pt x="508" y="750"/>
                </a:cubicBezTo>
                <a:cubicBezTo>
                  <a:pt x="509" y="749"/>
                  <a:pt x="510" y="749"/>
                  <a:pt x="512" y="748"/>
                </a:cubicBezTo>
                <a:cubicBezTo>
                  <a:pt x="516" y="747"/>
                  <a:pt x="520" y="745"/>
                  <a:pt x="525" y="743"/>
                </a:cubicBezTo>
                <a:cubicBezTo>
                  <a:pt x="530" y="741"/>
                  <a:pt x="535" y="739"/>
                  <a:pt x="538" y="738"/>
                </a:cubicBezTo>
                <a:cubicBezTo>
                  <a:pt x="540" y="737"/>
                  <a:pt x="541" y="736"/>
                  <a:pt x="543" y="736"/>
                </a:cubicBezTo>
                <a:cubicBezTo>
                  <a:pt x="544" y="735"/>
                  <a:pt x="544" y="735"/>
                  <a:pt x="544" y="735"/>
                </a:cubicBezTo>
                <a:cubicBezTo>
                  <a:pt x="544" y="735"/>
                  <a:pt x="544" y="728"/>
                  <a:pt x="543" y="718"/>
                </a:cubicBezTo>
                <a:cubicBezTo>
                  <a:pt x="542" y="712"/>
                  <a:pt x="541" y="706"/>
                  <a:pt x="540" y="700"/>
                </a:cubicBezTo>
                <a:cubicBezTo>
                  <a:pt x="540" y="694"/>
                  <a:pt x="539" y="687"/>
                  <a:pt x="537" y="680"/>
                </a:cubicBezTo>
                <a:cubicBezTo>
                  <a:pt x="536" y="674"/>
                  <a:pt x="535" y="668"/>
                  <a:pt x="534" y="663"/>
                </a:cubicBezTo>
                <a:cubicBezTo>
                  <a:pt x="537" y="661"/>
                  <a:pt x="541" y="659"/>
                  <a:pt x="543" y="658"/>
                </a:cubicBezTo>
                <a:cubicBezTo>
                  <a:pt x="549" y="654"/>
                  <a:pt x="554" y="651"/>
                  <a:pt x="557" y="649"/>
                </a:cubicBezTo>
                <a:cubicBezTo>
                  <a:pt x="560" y="647"/>
                  <a:pt x="562" y="646"/>
                  <a:pt x="562" y="646"/>
                </a:cubicBezTo>
                <a:cubicBezTo>
                  <a:pt x="562" y="646"/>
                  <a:pt x="562" y="645"/>
                  <a:pt x="563" y="645"/>
                </a:cubicBezTo>
                <a:cubicBezTo>
                  <a:pt x="564" y="644"/>
                  <a:pt x="566" y="643"/>
                  <a:pt x="567" y="642"/>
                </a:cubicBezTo>
                <a:cubicBezTo>
                  <a:pt x="570" y="640"/>
                  <a:pt x="575" y="637"/>
                  <a:pt x="580" y="632"/>
                </a:cubicBezTo>
                <a:cubicBezTo>
                  <a:pt x="582" y="630"/>
                  <a:pt x="585" y="628"/>
                  <a:pt x="588" y="626"/>
                </a:cubicBezTo>
                <a:cubicBezTo>
                  <a:pt x="593" y="629"/>
                  <a:pt x="598" y="632"/>
                  <a:pt x="603" y="635"/>
                </a:cubicBezTo>
                <a:cubicBezTo>
                  <a:pt x="615" y="642"/>
                  <a:pt x="627" y="648"/>
                  <a:pt x="636" y="653"/>
                </a:cubicBezTo>
                <a:cubicBezTo>
                  <a:pt x="641" y="656"/>
                  <a:pt x="645" y="657"/>
                  <a:pt x="648" y="659"/>
                </a:cubicBezTo>
                <a:cubicBezTo>
                  <a:pt x="651" y="660"/>
                  <a:pt x="652" y="661"/>
                  <a:pt x="652" y="661"/>
                </a:cubicBezTo>
                <a:cubicBezTo>
                  <a:pt x="652" y="661"/>
                  <a:pt x="654" y="659"/>
                  <a:pt x="657" y="656"/>
                </a:cubicBezTo>
                <a:cubicBezTo>
                  <a:pt x="658" y="655"/>
                  <a:pt x="660" y="653"/>
                  <a:pt x="661" y="652"/>
                </a:cubicBezTo>
                <a:cubicBezTo>
                  <a:pt x="663" y="650"/>
                  <a:pt x="665" y="648"/>
                  <a:pt x="666" y="646"/>
                </a:cubicBezTo>
                <a:cubicBezTo>
                  <a:pt x="670" y="642"/>
                  <a:pt x="673" y="638"/>
                  <a:pt x="676" y="636"/>
                </a:cubicBezTo>
                <a:cubicBezTo>
                  <a:pt x="678" y="633"/>
                  <a:pt x="680" y="631"/>
                  <a:pt x="680" y="631"/>
                </a:cubicBezTo>
                <a:cubicBezTo>
                  <a:pt x="680" y="631"/>
                  <a:pt x="676" y="624"/>
                  <a:pt x="671" y="616"/>
                </a:cubicBezTo>
                <a:cubicBezTo>
                  <a:pt x="666" y="607"/>
                  <a:pt x="658" y="595"/>
                  <a:pt x="650" y="584"/>
                </a:cubicBezTo>
                <a:cubicBezTo>
                  <a:pt x="646" y="579"/>
                  <a:pt x="643" y="574"/>
                  <a:pt x="640" y="570"/>
                </a:cubicBezTo>
                <a:cubicBezTo>
                  <a:pt x="641" y="568"/>
                  <a:pt x="642" y="567"/>
                  <a:pt x="643" y="565"/>
                </a:cubicBezTo>
                <a:cubicBezTo>
                  <a:pt x="644" y="564"/>
                  <a:pt x="645" y="562"/>
                  <a:pt x="646" y="561"/>
                </a:cubicBezTo>
                <a:cubicBezTo>
                  <a:pt x="649" y="555"/>
                  <a:pt x="652" y="551"/>
                  <a:pt x="654" y="547"/>
                </a:cubicBezTo>
                <a:cubicBezTo>
                  <a:pt x="656" y="544"/>
                  <a:pt x="657" y="542"/>
                  <a:pt x="657" y="542"/>
                </a:cubicBezTo>
                <a:cubicBezTo>
                  <a:pt x="657" y="542"/>
                  <a:pt x="658" y="540"/>
                  <a:pt x="660" y="537"/>
                </a:cubicBezTo>
                <a:cubicBezTo>
                  <a:pt x="662" y="533"/>
                  <a:pt x="665" y="529"/>
                  <a:pt x="668" y="522"/>
                </a:cubicBezTo>
                <a:cubicBezTo>
                  <a:pt x="669" y="520"/>
                  <a:pt x="671" y="516"/>
                  <a:pt x="672" y="513"/>
                </a:cubicBezTo>
                <a:cubicBezTo>
                  <a:pt x="678" y="514"/>
                  <a:pt x="683" y="514"/>
                  <a:pt x="689" y="515"/>
                </a:cubicBezTo>
                <a:cubicBezTo>
                  <a:pt x="696" y="515"/>
                  <a:pt x="703" y="516"/>
                  <a:pt x="710" y="516"/>
                </a:cubicBezTo>
                <a:cubicBezTo>
                  <a:pt x="713" y="516"/>
                  <a:pt x="716" y="516"/>
                  <a:pt x="719" y="516"/>
                </a:cubicBezTo>
                <a:cubicBezTo>
                  <a:pt x="722" y="516"/>
                  <a:pt x="725" y="517"/>
                  <a:pt x="728" y="517"/>
                </a:cubicBezTo>
                <a:cubicBezTo>
                  <a:pt x="738" y="517"/>
                  <a:pt x="745" y="517"/>
                  <a:pt x="745" y="517"/>
                </a:cubicBezTo>
                <a:cubicBezTo>
                  <a:pt x="745" y="517"/>
                  <a:pt x="746" y="514"/>
                  <a:pt x="747" y="511"/>
                </a:cubicBezTo>
                <a:cubicBezTo>
                  <a:pt x="748" y="510"/>
                  <a:pt x="748" y="509"/>
                  <a:pt x="748" y="508"/>
                </a:cubicBezTo>
                <a:cubicBezTo>
                  <a:pt x="749" y="507"/>
                  <a:pt x="749" y="505"/>
                  <a:pt x="749" y="504"/>
                </a:cubicBezTo>
                <a:cubicBezTo>
                  <a:pt x="750" y="502"/>
                  <a:pt x="751" y="500"/>
                  <a:pt x="751" y="497"/>
                </a:cubicBezTo>
                <a:cubicBezTo>
                  <a:pt x="752" y="495"/>
                  <a:pt x="753" y="492"/>
                  <a:pt x="754" y="490"/>
                </a:cubicBezTo>
                <a:cubicBezTo>
                  <a:pt x="754" y="488"/>
                  <a:pt x="755" y="485"/>
                  <a:pt x="755" y="484"/>
                </a:cubicBezTo>
                <a:cubicBezTo>
                  <a:pt x="756" y="480"/>
                  <a:pt x="757" y="477"/>
                  <a:pt x="757" y="477"/>
                </a:cubicBezTo>
                <a:cubicBezTo>
                  <a:pt x="757" y="477"/>
                  <a:pt x="751" y="473"/>
                  <a:pt x="742" y="468"/>
                </a:cubicBezTo>
                <a:cubicBezTo>
                  <a:pt x="734" y="462"/>
                  <a:pt x="722" y="455"/>
                  <a:pt x="710" y="448"/>
                </a:cubicBezTo>
                <a:close/>
                <a:moveTo>
                  <a:pt x="604" y="517"/>
                </a:moveTo>
                <a:cubicBezTo>
                  <a:pt x="602" y="520"/>
                  <a:pt x="600" y="524"/>
                  <a:pt x="597" y="528"/>
                </a:cubicBezTo>
                <a:cubicBezTo>
                  <a:pt x="596" y="529"/>
                  <a:pt x="595" y="530"/>
                  <a:pt x="594" y="532"/>
                </a:cubicBezTo>
                <a:cubicBezTo>
                  <a:pt x="593" y="533"/>
                  <a:pt x="593" y="534"/>
                  <a:pt x="592" y="535"/>
                </a:cubicBezTo>
                <a:cubicBezTo>
                  <a:pt x="590" y="538"/>
                  <a:pt x="588" y="540"/>
                  <a:pt x="586" y="543"/>
                </a:cubicBezTo>
                <a:cubicBezTo>
                  <a:pt x="584" y="546"/>
                  <a:pt x="581" y="548"/>
                  <a:pt x="579" y="551"/>
                </a:cubicBezTo>
                <a:cubicBezTo>
                  <a:pt x="578" y="553"/>
                  <a:pt x="578" y="553"/>
                  <a:pt x="578" y="553"/>
                </a:cubicBezTo>
                <a:cubicBezTo>
                  <a:pt x="576" y="555"/>
                  <a:pt x="576" y="555"/>
                  <a:pt x="576" y="555"/>
                </a:cubicBezTo>
                <a:cubicBezTo>
                  <a:pt x="574" y="557"/>
                  <a:pt x="573" y="558"/>
                  <a:pt x="572" y="559"/>
                </a:cubicBezTo>
                <a:cubicBezTo>
                  <a:pt x="562" y="570"/>
                  <a:pt x="552" y="580"/>
                  <a:pt x="543" y="586"/>
                </a:cubicBezTo>
                <a:cubicBezTo>
                  <a:pt x="539" y="590"/>
                  <a:pt x="535" y="592"/>
                  <a:pt x="533" y="594"/>
                </a:cubicBezTo>
                <a:cubicBezTo>
                  <a:pt x="531" y="595"/>
                  <a:pt x="530" y="596"/>
                  <a:pt x="530" y="596"/>
                </a:cubicBezTo>
                <a:cubicBezTo>
                  <a:pt x="529" y="597"/>
                  <a:pt x="529" y="597"/>
                  <a:pt x="529" y="597"/>
                </a:cubicBezTo>
                <a:cubicBezTo>
                  <a:pt x="529" y="597"/>
                  <a:pt x="527" y="598"/>
                  <a:pt x="524" y="600"/>
                </a:cubicBezTo>
                <a:cubicBezTo>
                  <a:pt x="522" y="602"/>
                  <a:pt x="518" y="604"/>
                  <a:pt x="513" y="607"/>
                </a:cubicBezTo>
                <a:cubicBezTo>
                  <a:pt x="504" y="612"/>
                  <a:pt x="491" y="619"/>
                  <a:pt x="478" y="624"/>
                </a:cubicBezTo>
                <a:cubicBezTo>
                  <a:pt x="464" y="630"/>
                  <a:pt x="451" y="633"/>
                  <a:pt x="440" y="636"/>
                </a:cubicBezTo>
                <a:cubicBezTo>
                  <a:pt x="437" y="636"/>
                  <a:pt x="435" y="637"/>
                  <a:pt x="433" y="637"/>
                </a:cubicBezTo>
                <a:cubicBezTo>
                  <a:pt x="432" y="638"/>
                  <a:pt x="431" y="638"/>
                  <a:pt x="430" y="638"/>
                </a:cubicBezTo>
                <a:cubicBezTo>
                  <a:pt x="429" y="638"/>
                  <a:pt x="428" y="638"/>
                  <a:pt x="427" y="638"/>
                </a:cubicBezTo>
                <a:cubicBezTo>
                  <a:pt x="424" y="639"/>
                  <a:pt x="422" y="639"/>
                  <a:pt x="422" y="639"/>
                </a:cubicBezTo>
                <a:cubicBezTo>
                  <a:pt x="422" y="639"/>
                  <a:pt x="421" y="640"/>
                  <a:pt x="417" y="640"/>
                </a:cubicBezTo>
                <a:cubicBezTo>
                  <a:pt x="414" y="640"/>
                  <a:pt x="410" y="641"/>
                  <a:pt x="404" y="641"/>
                </a:cubicBezTo>
                <a:cubicBezTo>
                  <a:pt x="394" y="642"/>
                  <a:pt x="379" y="643"/>
                  <a:pt x="365" y="642"/>
                </a:cubicBezTo>
                <a:cubicBezTo>
                  <a:pt x="350" y="641"/>
                  <a:pt x="336" y="638"/>
                  <a:pt x="326" y="636"/>
                </a:cubicBezTo>
                <a:cubicBezTo>
                  <a:pt x="320" y="635"/>
                  <a:pt x="316" y="633"/>
                  <a:pt x="313" y="633"/>
                </a:cubicBezTo>
                <a:cubicBezTo>
                  <a:pt x="310" y="632"/>
                  <a:pt x="308" y="631"/>
                  <a:pt x="308" y="631"/>
                </a:cubicBezTo>
                <a:cubicBezTo>
                  <a:pt x="308" y="631"/>
                  <a:pt x="306" y="631"/>
                  <a:pt x="303" y="630"/>
                </a:cubicBezTo>
                <a:cubicBezTo>
                  <a:pt x="303" y="630"/>
                  <a:pt x="302" y="629"/>
                  <a:pt x="301" y="629"/>
                </a:cubicBezTo>
                <a:cubicBezTo>
                  <a:pt x="300" y="629"/>
                  <a:pt x="299" y="628"/>
                  <a:pt x="298" y="628"/>
                </a:cubicBezTo>
                <a:cubicBezTo>
                  <a:pt x="296" y="627"/>
                  <a:pt x="294" y="626"/>
                  <a:pt x="291" y="625"/>
                </a:cubicBezTo>
                <a:cubicBezTo>
                  <a:pt x="281" y="622"/>
                  <a:pt x="268" y="616"/>
                  <a:pt x="255" y="609"/>
                </a:cubicBezTo>
                <a:cubicBezTo>
                  <a:pt x="243" y="601"/>
                  <a:pt x="231" y="593"/>
                  <a:pt x="223" y="586"/>
                </a:cubicBezTo>
                <a:cubicBezTo>
                  <a:pt x="218" y="583"/>
                  <a:pt x="215" y="580"/>
                  <a:pt x="213" y="578"/>
                </a:cubicBezTo>
                <a:cubicBezTo>
                  <a:pt x="210" y="576"/>
                  <a:pt x="209" y="574"/>
                  <a:pt x="209" y="574"/>
                </a:cubicBezTo>
                <a:cubicBezTo>
                  <a:pt x="209" y="574"/>
                  <a:pt x="209" y="574"/>
                  <a:pt x="208" y="574"/>
                </a:cubicBezTo>
                <a:cubicBezTo>
                  <a:pt x="207" y="573"/>
                  <a:pt x="206" y="572"/>
                  <a:pt x="205" y="571"/>
                </a:cubicBezTo>
                <a:cubicBezTo>
                  <a:pt x="203" y="569"/>
                  <a:pt x="200" y="566"/>
                  <a:pt x="196" y="562"/>
                </a:cubicBezTo>
                <a:cubicBezTo>
                  <a:pt x="189" y="554"/>
                  <a:pt x="179" y="543"/>
                  <a:pt x="171" y="531"/>
                </a:cubicBezTo>
                <a:cubicBezTo>
                  <a:pt x="170" y="529"/>
                  <a:pt x="169" y="528"/>
                  <a:pt x="168" y="526"/>
                </a:cubicBezTo>
                <a:cubicBezTo>
                  <a:pt x="167" y="524"/>
                  <a:pt x="167" y="524"/>
                  <a:pt x="167" y="524"/>
                </a:cubicBezTo>
                <a:cubicBezTo>
                  <a:pt x="165" y="522"/>
                  <a:pt x="165" y="522"/>
                  <a:pt x="165" y="522"/>
                </a:cubicBezTo>
                <a:cubicBezTo>
                  <a:pt x="163" y="519"/>
                  <a:pt x="162" y="516"/>
                  <a:pt x="160" y="513"/>
                </a:cubicBezTo>
                <a:cubicBezTo>
                  <a:pt x="158" y="510"/>
                  <a:pt x="157" y="507"/>
                  <a:pt x="155" y="504"/>
                </a:cubicBezTo>
                <a:cubicBezTo>
                  <a:pt x="154" y="503"/>
                  <a:pt x="154" y="502"/>
                  <a:pt x="153" y="500"/>
                </a:cubicBezTo>
                <a:cubicBezTo>
                  <a:pt x="152" y="499"/>
                  <a:pt x="152" y="498"/>
                  <a:pt x="151" y="497"/>
                </a:cubicBezTo>
                <a:cubicBezTo>
                  <a:pt x="149" y="492"/>
                  <a:pt x="147" y="488"/>
                  <a:pt x="146" y="485"/>
                </a:cubicBezTo>
                <a:cubicBezTo>
                  <a:pt x="145" y="482"/>
                  <a:pt x="144" y="480"/>
                  <a:pt x="144" y="480"/>
                </a:cubicBezTo>
                <a:cubicBezTo>
                  <a:pt x="144" y="480"/>
                  <a:pt x="143" y="479"/>
                  <a:pt x="142" y="476"/>
                </a:cubicBezTo>
                <a:cubicBezTo>
                  <a:pt x="141" y="473"/>
                  <a:pt x="139" y="468"/>
                  <a:pt x="138" y="463"/>
                </a:cubicBezTo>
                <a:cubicBezTo>
                  <a:pt x="137" y="461"/>
                  <a:pt x="136" y="458"/>
                  <a:pt x="135" y="455"/>
                </a:cubicBezTo>
                <a:cubicBezTo>
                  <a:pt x="135" y="452"/>
                  <a:pt x="134" y="449"/>
                  <a:pt x="133" y="445"/>
                </a:cubicBezTo>
                <a:cubicBezTo>
                  <a:pt x="131" y="439"/>
                  <a:pt x="130" y="432"/>
                  <a:pt x="129" y="425"/>
                </a:cubicBezTo>
                <a:cubicBezTo>
                  <a:pt x="129" y="423"/>
                  <a:pt x="128" y="421"/>
                  <a:pt x="128" y="419"/>
                </a:cubicBezTo>
                <a:cubicBezTo>
                  <a:pt x="128" y="418"/>
                  <a:pt x="128" y="416"/>
                  <a:pt x="127" y="414"/>
                </a:cubicBezTo>
                <a:cubicBezTo>
                  <a:pt x="127" y="412"/>
                  <a:pt x="127" y="411"/>
                  <a:pt x="127" y="409"/>
                </a:cubicBezTo>
                <a:cubicBezTo>
                  <a:pt x="127" y="408"/>
                  <a:pt x="127" y="407"/>
                  <a:pt x="127" y="406"/>
                </a:cubicBezTo>
                <a:cubicBezTo>
                  <a:pt x="127" y="405"/>
                  <a:pt x="127" y="405"/>
                  <a:pt x="127" y="404"/>
                </a:cubicBezTo>
                <a:cubicBezTo>
                  <a:pt x="126" y="400"/>
                  <a:pt x="126" y="397"/>
                  <a:pt x="126" y="394"/>
                </a:cubicBezTo>
                <a:cubicBezTo>
                  <a:pt x="126" y="391"/>
                  <a:pt x="126" y="388"/>
                  <a:pt x="126" y="385"/>
                </a:cubicBezTo>
                <a:cubicBezTo>
                  <a:pt x="126" y="380"/>
                  <a:pt x="126" y="375"/>
                  <a:pt x="126" y="372"/>
                </a:cubicBezTo>
                <a:cubicBezTo>
                  <a:pt x="126" y="369"/>
                  <a:pt x="126" y="367"/>
                  <a:pt x="126" y="367"/>
                </a:cubicBezTo>
                <a:cubicBezTo>
                  <a:pt x="126" y="367"/>
                  <a:pt x="127" y="365"/>
                  <a:pt x="127" y="362"/>
                </a:cubicBezTo>
                <a:cubicBezTo>
                  <a:pt x="127" y="359"/>
                  <a:pt x="128" y="355"/>
                  <a:pt x="128" y="349"/>
                </a:cubicBezTo>
                <a:cubicBezTo>
                  <a:pt x="129" y="347"/>
                  <a:pt x="129" y="344"/>
                  <a:pt x="130" y="341"/>
                </a:cubicBezTo>
                <a:cubicBezTo>
                  <a:pt x="130" y="338"/>
                  <a:pt x="131" y="334"/>
                  <a:pt x="132" y="331"/>
                </a:cubicBezTo>
                <a:cubicBezTo>
                  <a:pt x="132" y="330"/>
                  <a:pt x="132" y="329"/>
                  <a:pt x="132" y="328"/>
                </a:cubicBezTo>
                <a:cubicBezTo>
                  <a:pt x="132" y="328"/>
                  <a:pt x="133" y="327"/>
                  <a:pt x="133" y="326"/>
                </a:cubicBezTo>
                <a:cubicBezTo>
                  <a:pt x="133" y="324"/>
                  <a:pt x="134" y="323"/>
                  <a:pt x="134" y="321"/>
                </a:cubicBezTo>
                <a:cubicBezTo>
                  <a:pt x="134" y="319"/>
                  <a:pt x="135" y="317"/>
                  <a:pt x="135" y="316"/>
                </a:cubicBezTo>
                <a:cubicBezTo>
                  <a:pt x="136" y="314"/>
                  <a:pt x="136" y="312"/>
                  <a:pt x="137" y="311"/>
                </a:cubicBezTo>
                <a:cubicBezTo>
                  <a:pt x="139" y="304"/>
                  <a:pt x="141" y="297"/>
                  <a:pt x="144" y="291"/>
                </a:cubicBezTo>
                <a:cubicBezTo>
                  <a:pt x="145" y="287"/>
                  <a:pt x="146" y="284"/>
                  <a:pt x="148" y="282"/>
                </a:cubicBezTo>
                <a:cubicBezTo>
                  <a:pt x="149" y="279"/>
                  <a:pt x="150" y="276"/>
                  <a:pt x="151" y="274"/>
                </a:cubicBezTo>
                <a:cubicBezTo>
                  <a:pt x="154" y="269"/>
                  <a:pt x="156" y="265"/>
                  <a:pt x="157" y="262"/>
                </a:cubicBezTo>
                <a:cubicBezTo>
                  <a:pt x="159" y="259"/>
                  <a:pt x="160" y="258"/>
                  <a:pt x="160" y="258"/>
                </a:cubicBezTo>
                <a:cubicBezTo>
                  <a:pt x="160" y="258"/>
                  <a:pt x="161" y="256"/>
                  <a:pt x="162" y="253"/>
                </a:cubicBezTo>
                <a:cubicBezTo>
                  <a:pt x="164" y="251"/>
                  <a:pt x="166" y="247"/>
                  <a:pt x="169" y="242"/>
                </a:cubicBezTo>
                <a:cubicBezTo>
                  <a:pt x="170" y="241"/>
                  <a:pt x="171" y="240"/>
                  <a:pt x="172" y="239"/>
                </a:cubicBezTo>
                <a:cubicBezTo>
                  <a:pt x="172" y="238"/>
                  <a:pt x="173" y="236"/>
                  <a:pt x="174" y="235"/>
                </a:cubicBezTo>
                <a:cubicBezTo>
                  <a:pt x="176" y="233"/>
                  <a:pt x="178" y="230"/>
                  <a:pt x="180" y="227"/>
                </a:cubicBezTo>
                <a:cubicBezTo>
                  <a:pt x="182" y="225"/>
                  <a:pt x="184" y="222"/>
                  <a:pt x="187" y="219"/>
                </a:cubicBezTo>
                <a:cubicBezTo>
                  <a:pt x="188" y="217"/>
                  <a:pt x="188" y="217"/>
                  <a:pt x="188" y="217"/>
                </a:cubicBezTo>
                <a:cubicBezTo>
                  <a:pt x="190" y="215"/>
                  <a:pt x="190" y="215"/>
                  <a:pt x="190" y="215"/>
                </a:cubicBezTo>
                <a:cubicBezTo>
                  <a:pt x="191" y="214"/>
                  <a:pt x="192" y="213"/>
                  <a:pt x="194" y="211"/>
                </a:cubicBezTo>
                <a:cubicBezTo>
                  <a:pt x="203" y="201"/>
                  <a:pt x="214" y="191"/>
                  <a:pt x="223" y="184"/>
                </a:cubicBezTo>
                <a:cubicBezTo>
                  <a:pt x="227" y="181"/>
                  <a:pt x="231" y="178"/>
                  <a:pt x="233" y="176"/>
                </a:cubicBezTo>
                <a:cubicBezTo>
                  <a:pt x="234" y="175"/>
                  <a:pt x="235" y="175"/>
                  <a:pt x="236" y="174"/>
                </a:cubicBezTo>
                <a:cubicBezTo>
                  <a:pt x="237" y="174"/>
                  <a:pt x="237" y="174"/>
                  <a:pt x="237" y="174"/>
                </a:cubicBezTo>
                <a:cubicBezTo>
                  <a:pt x="237" y="174"/>
                  <a:pt x="239" y="173"/>
                  <a:pt x="241" y="171"/>
                </a:cubicBezTo>
                <a:cubicBezTo>
                  <a:pt x="244" y="169"/>
                  <a:pt x="248" y="167"/>
                  <a:pt x="252" y="164"/>
                </a:cubicBezTo>
                <a:cubicBezTo>
                  <a:pt x="262" y="158"/>
                  <a:pt x="275" y="152"/>
                  <a:pt x="288" y="146"/>
                </a:cubicBezTo>
                <a:cubicBezTo>
                  <a:pt x="301" y="141"/>
                  <a:pt x="315" y="137"/>
                  <a:pt x="326" y="135"/>
                </a:cubicBezTo>
                <a:cubicBezTo>
                  <a:pt x="328" y="134"/>
                  <a:pt x="331" y="134"/>
                  <a:pt x="333" y="133"/>
                </a:cubicBezTo>
                <a:cubicBezTo>
                  <a:pt x="334" y="133"/>
                  <a:pt x="335" y="133"/>
                  <a:pt x="336" y="132"/>
                </a:cubicBezTo>
                <a:cubicBezTo>
                  <a:pt x="337" y="132"/>
                  <a:pt x="338" y="132"/>
                  <a:pt x="339" y="132"/>
                </a:cubicBezTo>
                <a:cubicBezTo>
                  <a:pt x="342" y="132"/>
                  <a:pt x="343" y="131"/>
                  <a:pt x="343" y="131"/>
                </a:cubicBezTo>
                <a:cubicBezTo>
                  <a:pt x="343" y="131"/>
                  <a:pt x="345" y="131"/>
                  <a:pt x="348" y="130"/>
                </a:cubicBezTo>
                <a:cubicBezTo>
                  <a:pt x="351" y="130"/>
                  <a:pt x="356" y="130"/>
                  <a:pt x="361" y="129"/>
                </a:cubicBezTo>
                <a:cubicBezTo>
                  <a:pt x="372" y="128"/>
                  <a:pt x="386" y="128"/>
                  <a:pt x="401" y="129"/>
                </a:cubicBezTo>
                <a:cubicBezTo>
                  <a:pt x="415" y="130"/>
                  <a:pt x="430" y="132"/>
                  <a:pt x="440" y="135"/>
                </a:cubicBezTo>
                <a:cubicBezTo>
                  <a:pt x="445" y="136"/>
                  <a:pt x="450" y="137"/>
                  <a:pt x="453" y="138"/>
                </a:cubicBezTo>
                <a:cubicBezTo>
                  <a:pt x="456" y="139"/>
                  <a:pt x="458" y="139"/>
                  <a:pt x="458" y="139"/>
                </a:cubicBezTo>
                <a:cubicBezTo>
                  <a:pt x="458" y="139"/>
                  <a:pt x="459" y="140"/>
                  <a:pt x="462" y="141"/>
                </a:cubicBezTo>
                <a:cubicBezTo>
                  <a:pt x="463" y="141"/>
                  <a:pt x="464" y="141"/>
                  <a:pt x="465" y="142"/>
                </a:cubicBezTo>
                <a:cubicBezTo>
                  <a:pt x="466" y="142"/>
                  <a:pt x="467" y="142"/>
                  <a:pt x="468" y="143"/>
                </a:cubicBezTo>
                <a:cubicBezTo>
                  <a:pt x="470" y="143"/>
                  <a:pt x="472" y="144"/>
                  <a:pt x="475" y="145"/>
                </a:cubicBezTo>
                <a:cubicBezTo>
                  <a:pt x="485" y="149"/>
                  <a:pt x="498" y="155"/>
                  <a:pt x="510" y="162"/>
                </a:cubicBezTo>
                <a:cubicBezTo>
                  <a:pt x="523" y="169"/>
                  <a:pt x="535" y="178"/>
                  <a:pt x="543" y="184"/>
                </a:cubicBezTo>
                <a:cubicBezTo>
                  <a:pt x="547" y="188"/>
                  <a:pt x="551" y="191"/>
                  <a:pt x="553" y="193"/>
                </a:cubicBezTo>
                <a:cubicBezTo>
                  <a:pt x="555" y="195"/>
                  <a:pt x="557" y="196"/>
                  <a:pt x="557" y="196"/>
                </a:cubicBezTo>
                <a:cubicBezTo>
                  <a:pt x="557" y="196"/>
                  <a:pt x="557" y="196"/>
                  <a:pt x="558" y="197"/>
                </a:cubicBezTo>
                <a:cubicBezTo>
                  <a:pt x="558" y="198"/>
                  <a:pt x="559" y="198"/>
                  <a:pt x="560" y="199"/>
                </a:cubicBezTo>
                <a:cubicBezTo>
                  <a:pt x="563" y="202"/>
                  <a:pt x="566" y="205"/>
                  <a:pt x="570" y="209"/>
                </a:cubicBezTo>
                <a:cubicBezTo>
                  <a:pt x="577" y="217"/>
                  <a:pt x="586" y="228"/>
                  <a:pt x="595" y="240"/>
                </a:cubicBezTo>
                <a:cubicBezTo>
                  <a:pt x="596" y="241"/>
                  <a:pt x="597" y="243"/>
                  <a:pt x="598" y="244"/>
                </a:cubicBezTo>
                <a:cubicBezTo>
                  <a:pt x="599" y="246"/>
                  <a:pt x="599" y="246"/>
                  <a:pt x="599" y="246"/>
                </a:cubicBezTo>
                <a:cubicBezTo>
                  <a:pt x="601" y="249"/>
                  <a:pt x="601" y="249"/>
                  <a:pt x="601" y="249"/>
                </a:cubicBezTo>
                <a:cubicBezTo>
                  <a:pt x="602" y="252"/>
                  <a:pt x="604" y="255"/>
                  <a:pt x="606" y="257"/>
                </a:cubicBezTo>
                <a:cubicBezTo>
                  <a:pt x="608" y="260"/>
                  <a:pt x="609" y="263"/>
                  <a:pt x="611" y="266"/>
                </a:cubicBezTo>
                <a:cubicBezTo>
                  <a:pt x="611" y="267"/>
                  <a:pt x="612" y="269"/>
                  <a:pt x="613" y="270"/>
                </a:cubicBezTo>
                <a:cubicBezTo>
                  <a:pt x="613" y="271"/>
                  <a:pt x="614" y="273"/>
                  <a:pt x="615" y="274"/>
                </a:cubicBezTo>
                <a:cubicBezTo>
                  <a:pt x="617" y="279"/>
                  <a:pt x="619" y="283"/>
                  <a:pt x="620" y="286"/>
                </a:cubicBezTo>
                <a:cubicBezTo>
                  <a:pt x="621" y="289"/>
                  <a:pt x="622" y="290"/>
                  <a:pt x="622" y="290"/>
                </a:cubicBezTo>
                <a:cubicBezTo>
                  <a:pt x="622" y="290"/>
                  <a:pt x="622" y="292"/>
                  <a:pt x="624" y="295"/>
                </a:cubicBezTo>
                <a:cubicBezTo>
                  <a:pt x="625" y="298"/>
                  <a:pt x="626" y="302"/>
                  <a:pt x="628" y="307"/>
                </a:cubicBezTo>
                <a:cubicBezTo>
                  <a:pt x="629" y="310"/>
                  <a:pt x="630" y="313"/>
                  <a:pt x="630" y="316"/>
                </a:cubicBezTo>
                <a:cubicBezTo>
                  <a:pt x="631" y="319"/>
                  <a:pt x="632" y="322"/>
                  <a:pt x="633" y="325"/>
                </a:cubicBezTo>
                <a:cubicBezTo>
                  <a:pt x="634" y="332"/>
                  <a:pt x="636" y="339"/>
                  <a:pt x="637" y="346"/>
                </a:cubicBezTo>
                <a:cubicBezTo>
                  <a:pt x="637" y="348"/>
                  <a:pt x="637" y="349"/>
                  <a:pt x="638" y="351"/>
                </a:cubicBezTo>
                <a:cubicBezTo>
                  <a:pt x="638" y="353"/>
                  <a:pt x="638" y="355"/>
                  <a:pt x="638" y="356"/>
                </a:cubicBezTo>
                <a:cubicBezTo>
                  <a:pt x="638" y="358"/>
                  <a:pt x="639" y="360"/>
                  <a:pt x="639" y="362"/>
                </a:cubicBezTo>
                <a:cubicBezTo>
                  <a:pt x="639" y="363"/>
                  <a:pt x="639" y="363"/>
                  <a:pt x="639" y="364"/>
                </a:cubicBezTo>
                <a:cubicBezTo>
                  <a:pt x="639" y="365"/>
                  <a:pt x="639" y="366"/>
                  <a:pt x="639" y="367"/>
                </a:cubicBezTo>
                <a:cubicBezTo>
                  <a:pt x="639" y="370"/>
                  <a:pt x="640" y="373"/>
                  <a:pt x="640" y="377"/>
                </a:cubicBezTo>
                <a:cubicBezTo>
                  <a:pt x="640" y="380"/>
                  <a:pt x="640" y="383"/>
                  <a:pt x="640" y="385"/>
                </a:cubicBezTo>
                <a:cubicBezTo>
                  <a:pt x="640" y="391"/>
                  <a:pt x="640" y="395"/>
                  <a:pt x="640" y="398"/>
                </a:cubicBezTo>
                <a:cubicBezTo>
                  <a:pt x="639" y="402"/>
                  <a:pt x="639" y="403"/>
                  <a:pt x="639" y="403"/>
                </a:cubicBezTo>
                <a:cubicBezTo>
                  <a:pt x="639" y="403"/>
                  <a:pt x="639" y="405"/>
                  <a:pt x="639" y="408"/>
                </a:cubicBezTo>
                <a:cubicBezTo>
                  <a:pt x="638" y="411"/>
                  <a:pt x="638" y="416"/>
                  <a:pt x="637" y="421"/>
                </a:cubicBezTo>
                <a:cubicBezTo>
                  <a:pt x="637" y="424"/>
                  <a:pt x="637" y="427"/>
                  <a:pt x="636" y="430"/>
                </a:cubicBezTo>
                <a:cubicBezTo>
                  <a:pt x="635" y="433"/>
                  <a:pt x="635" y="436"/>
                  <a:pt x="634" y="440"/>
                </a:cubicBezTo>
                <a:cubicBezTo>
                  <a:pt x="634" y="440"/>
                  <a:pt x="634" y="441"/>
                  <a:pt x="634" y="442"/>
                </a:cubicBezTo>
                <a:cubicBezTo>
                  <a:pt x="633" y="443"/>
                  <a:pt x="633" y="444"/>
                  <a:pt x="633" y="445"/>
                </a:cubicBezTo>
                <a:cubicBezTo>
                  <a:pt x="633" y="446"/>
                  <a:pt x="632" y="448"/>
                  <a:pt x="632" y="450"/>
                </a:cubicBezTo>
                <a:cubicBezTo>
                  <a:pt x="631" y="451"/>
                  <a:pt x="631" y="453"/>
                  <a:pt x="630" y="455"/>
                </a:cubicBezTo>
                <a:cubicBezTo>
                  <a:pt x="630" y="457"/>
                  <a:pt x="629" y="458"/>
                  <a:pt x="629" y="460"/>
                </a:cubicBezTo>
                <a:cubicBezTo>
                  <a:pt x="627" y="467"/>
                  <a:pt x="624" y="474"/>
                  <a:pt x="622" y="480"/>
                </a:cubicBezTo>
                <a:cubicBezTo>
                  <a:pt x="621" y="483"/>
                  <a:pt x="619" y="486"/>
                  <a:pt x="618" y="489"/>
                </a:cubicBezTo>
                <a:cubicBezTo>
                  <a:pt x="617" y="492"/>
                  <a:pt x="616" y="494"/>
                  <a:pt x="614" y="497"/>
                </a:cubicBezTo>
                <a:cubicBezTo>
                  <a:pt x="612" y="502"/>
                  <a:pt x="610" y="506"/>
                  <a:pt x="609" y="508"/>
                </a:cubicBezTo>
                <a:cubicBezTo>
                  <a:pt x="607" y="511"/>
                  <a:pt x="606" y="513"/>
                  <a:pt x="606" y="513"/>
                </a:cubicBezTo>
                <a:cubicBezTo>
                  <a:pt x="606" y="513"/>
                  <a:pt x="605" y="514"/>
                  <a:pt x="604" y="517"/>
                </a:cubicBezTo>
                <a:close/>
              </a:path>
            </a:pathLst>
          </a:custGeom>
          <a:solidFill>
            <a:schemeClr val="accent4"/>
          </a:solidFill>
          <a:ln>
            <a:noFill/>
          </a:ln>
        </p:spPr>
        <p:txBody>
          <a:bodyPr vert="horz" wrap="square" lIns="96435" tIns="48218" rIns="96435" bIns="48218" numCol="1" anchor="t" anchorCtr="0" compatLnSpc="1"/>
          <a:lstStyle/>
          <a:p>
            <a:endParaRPr lang="en-US"/>
          </a:p>
        </p:txBody>
      </p:sp>
      <p:sp>
        <p:nvSpPr>
          <p:cNvPr id="76" name="Oval 6"/>
          <p:cNvSpPr>
            <a:spLocks noChangeArrowheads="1"/>
          </p:cNvSpPr>
          <p:nvPr/>
        </p:nvSpPr>
        <p:spPr bwMode="auto">
          <a:xfrm>
            <a:off x="7877151" y="4567939"/>
            <a:ext cx="25611" cy="25611"/>
          </a:xfrm>
          <a:prstGeom prst="ellipse">
            <a:avLst/>
          </a:pr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77" name="Oval 7"/>
          <p:cNvSpPr>
            <a:spLocks noChangeArrowheads="1"/>
          </p:cNvSpPr>
          <p:nvPr/>
        </p:nvSpPr>
        <p:spPr bwMode="auto">
          <a:xfrm>
            <a:off x="7828776" y="4637659"/>
            <a:ext cx="25611" cy="27033"/>
          </a:xfrm>
          <a:prstGeom prst="ellipse">
            <a:avLst/>
          </a:pr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78" name="Freeform 8"/>
          <p:cNvSpPr>
            <a:spLocks noEditPoints="1"/>
          </p:cNvSpPr>
          <p:nvPr/>
        </p:nvSpPr>
        <p:spPr bwMode="auto">
          <a:xfrm>
            <a:off x="7606813" y="4061408"/>
            <a:ext cx="388436" cy="663044"/>
          </a:xfrm>
          <a:custGeom>
            <a:avLst/>
            <a:gdLst>
              <a:gd name="T0" fmla="*/ 135 w 221"/>
              <a:gd name="T1" fmla="*/ 158 h 377"/>
              <a:gd name="T2" fmla="*/ 135 w 221"/>
              <a:gd name="T3" fmla="*/ 34 h 377"/>
              <a:gd name="T4" fmla="*/ 147 w 221"/>
              <a:gd name="T5" fmla="*/ 21 h 377"/>
              <a:gd name="T6" fmla="*/ 147 w 221"/>
              <a:gd name="T7" fmla="*/ 12 h 377"/>
              <a:gd name="T8" fmla="*/ 134 w 221"/>
              <a:gd name="T9" fmla="*/ 0 h 377"/>
              <a:gd name="T10" fmla="*/ 88 w 221"/>
              <a:gd name="T11" fmla="*/ 0 h 377"/>
              <a:gd name="T12" fmla="*/ 75 w 221"/>
              <a:gd name="T13" fmla="*/ 12 h 377"/>
              <a:gd name="T14" fmla="*/ 75 w 221"/>
              <a:gd name="T15" fmla="*/ 21 h 377"/>
              <a:gd name="T16" fmla="*/ 87 w 221"/>
              <a:gd name="T17" fmla="*/ 34 h 377"/>
              <a:gd name="T18" fmla="*/ 87 w 221"/>
              <a:gd name="T19" fmla="*/ 158 h 377"/>
              <a:gd name="T20" fmla="*/ 0 w 221"/>
              <a:gd name="T21" fmla="*/ 266 h 377"/>
              <a:gd name="T22" fmla="*/ 111 w 221"/>
              <a:gd name="T23" fmla="*/ 377 h 377"/>
              <a:gd name="T24" fmla="*/ 221 w 221"/>
              <a:gd name="T25" fmla="*/ 266 h 377"/>
              <a:gd name="T26" fmla="*/ 135 w 221"/>
              <a:gd name="T27" fmla="*/ 158 h 377"/>
              <a:gd name="T28" fmla="*/ 164 w 221"/>
              <a:gd name="T29" fmla="*/ 205 h 377"/>
              <a:gd name="T30" fmla="*/ 177 w 221"/>
              <a:gd name="T31" fmla="*/ 217 h 377"/>
              <a:gd name="T32" fmla="*/ 164 w 221"/>
              <a:gd name="T33" fmla="*/ 230 h 377"/>
              <a:gd name="T34" fmla="*/ 152 w 221"/>
              <a:gd name="T35" fmla="*/ 217 h 377"/>
              <a:gd name="T36" fmla="*/ 164 w 221"/>
              <a:gd name="T37" fmla="*/ 205 h 377"/>
              <a:gd name="T38" fmla="*/ 124 w 221"/>
              <a:gd name="T39" fmla="*/ 184 h 377"/>
              <a:gd name="T40" fmla="*/ 131 w 221"/>
              <a:gd name="T41" fmla="*/ 191 h 377"/>
              <a:gd name="T42" fmla="*/ 124 w 221"/>
              <a:gd name="T43" fmla="*/ 199 h 377"/>
              <a:gd name="T44" fmla="*/ 117 w 221"/>
              <a:gd name="T45" fmla="*/ 191 h 377"/>
              <a:gd name="T46" fmla="*/ 124 w 221"/>
              <a:gd name="T47" fmla="*/ 184 h 377"/>
              <a:gd name="T48" fmla="*/ 69 w 221"/>
              <a:gd name="T49" fmla="*/ 211 h 377"/>
              <a:gd name="T50" fmla="*/ 87 w 221"/>
              <a:gd name="T51" fmla="*/ 230 h 377"/>
              <a:gd name="T52" fmla="*/ 69 w 221"/>
              <a:gd name="T53" fmla="*/ 248 h 377"/>
              <a:gd name="T54" fmla="*/ 51 w 221"/>
              <a:gd name="T55" fmla="*/ 230 h 377"/>
              <a:gd name="T56" fmla="*/ 69 w 221"/>
              <a:gd name="T57" fmla="*/ 211 h 377"/>
              <a:gd name="T58" fmla="*/ 111 w 221"/>
              <a:gd name="T59" fmla="*/ 361 h 377"/>
              <a:gd name="T60" fmla="*/ 17 w 221"/>
              <a:gd name="T61" fmla="*/ 266 h 377"/>
              <a:gd name="T62" fmla="*/ 119 w 221"/>
              <a:gd name="T63" fmla="*/ 266 h 377"/>
              <a:gd name="T64" fmla="*/ 140 w 221"/>
              <a:gd name="T65" fmla="*/ 245 h 377"/>
              <a:gd name="T66" fmla="*/ 162 w 221"/>
              <a:gd name="T67" fmla="*/ 266 h 377"/>
              <a:gd name="T68" fmla="*/ 205 w 221"/>
              <a:gd name="T69" fmla="*/ 266 h 377"/>
              <a:gd name="T70" fmla="*/ 111 w 221"/>
              <a:gd name="T71" fmla="*/ 361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1" h="377">
                <a:moveTo>
                  <a:pt x="135" y="158"/>
                </a:moveTo>
                <a:cubicBezTo>
                  <a:pt x="135" y="34"/>
                  <a:pt x="135" y="34"/>
                  <a:pt x="135" y="34"/>
                </a:cubicBezTo>
                <a:cubicBezTo>
                  <a:pt x="141" y="34"/>
                  <a:pt x="147" y="28"/>
                  <a:pt x="147" y="21"/>
                </a:cubicBezTo>
                <a:cubicBezTo>
                  <a:pt x="147" y="12"/>
                  <a:pt x="147" y="12"/>
                  <a:pt x="147" y="12"/>
                </a:cubicBezTo>
                <a:cubicBezTo>
                  <a:pt x="147" y="5"/>
                  <a:pt x="141" y="0"/>
                  <a:pt x="134" y="0"/>
                </a:cubicBezTo>
                <a:cubicBezTo>
                  <a:pt x="88" y="0"/>
                  <a:pt x="88" y="0"/>
                  <a:pt x="88" y="0"/>
                </a:cubicBezTo>
                <a:cubicBezTo>
                  <a:pt x="81" y="0"/>
                  <a:pt x="75" y="5"/>
                  <a:pt x="75" y="12"/>
                </a:cubicBezTo>
                <a:cubicBezTo>
                  <a:pt x="75" y="21"/>
                  <a:pt x="75" y="21"/>
                  <a:pt x="75" y="21"/>
                </a:cubicBezTo>
                <a:cubicBezTo>
                  <a:pt x="75" y="28"/>
                  <a:pt x="80" y="34"/>
                  <a:pt x="87" y="34"/>
                </a:cubicBezTo>
                <a:cubicBezTo>
                  <a:pt x="87" y="158"/>
                  <a:pt x="87" y="158"/>
                  <a:pt x="87" y="158"/>
                </a:cubicBezTo>
                <a:cubicBezTo>
                  <a:pt x="37" y="169"/>
                  <a:pt x="0" y="214"/>
                  <a:pt x="0" y="266"/>
                </a:cubicBezTo>
                <a:cubicBezTo>
                  <a:pt x="0" y="327"/>
                  <a:pt x="50" y="377"/>
                  <a:pt x="111" y="377"/>
                </a:cubicBezTo>
                <a:cubicBezTo>
                  <a:pt x="172" y="377"/>
                  <a:pt x="221" y="327"/>
                  <a:pt x="221" y="266"/>
                </a:cubicBezTo>
                <a:cubicBezTo>
                  <a:pt x="221" y="214"/>
                  <a:pt x="184" y="169"/>
                  <a:pt x="135" y="158"/>
                </a:cubicBezTo>
                <a:close/>
                <a:moveTo>
                  <a:pt x="164" y="205"/>
                </a:moveTo>
                <a:cubicBezTo>
                  <a:pt x="171" y="205"/>
                  <a:pt x="177" y="210"/>
                  <a:pt x="177" y="217"/>
                </a:cubicBezTo>
                <a:cubicBezTo>
                  <a:pt x="177" y="224"/>
                  <a:pt x="171" y="230"/>
                  <a:pt x="164" y="230"/>
                </a:cubicBezTo>
                <a:cubicBezTo>
                  <a:pt x="157" y="230"/>
                  <a:pt x="152" y="224"/>
                  <a:pt x="152" y="217"/>
                </a:cubicBezTo>
                <a:cubicBezTo>
                  <a:pt x="152" y="210"/>
                  <a:pt x="157" y="205"/>
                  <a:pt x="164" y="205"/>
                </a:cubicBezTo>
                <a:close/>
                <a:moveTo>
                  <a:pt x="124" y="184"/>
                </a:moveTo>
                <a:cubicBezTo>
                  <a:pt x="128" y="184"/>
                  <a:pt x="131" y="187"/>
                  <a:pt x="131" y="191"/>
                </a:cubicBezTo>
                <a:cubicBezTo>
                  <a:pt x="131" y="195"/>
                  <a:pt x="128" y="199"/>
                  <a:pt x="124" y="199"/>
                </a:cubicBezTo>
                <a:cubicBezTo>
                  <a:pt x="120" y="199"/>
                  <a:pt x="117" y="195"/>
                  <a:pt x="117" y="191"/>
                </a:cubicBezTo>
                <a:cubicBezTo>
                  <a:pt x="117" y="187"/>
                  <a:pt x="120" y="184"/>
                  <a:pt x="124" y="184"/>
                </a:cubicBezTo>
                <a:close/>
                <a:moveTo>
                  <a:pt x="69" y="211"/>
                </a:moveTo>
                <a:cubicBezTo>
                  <a:pt x="79" y="211"/>
                  <a:pt x="87" y="220"/>
                  <a:pt x="87" y="230"/>
                </a:cubicBezTo>
                <a:cubicBezTo>
                  <a:pt x="87" y="240"/>
                  <a:pt x="79" y="248"/>
                  <a:pt x="69" y="248"/>
                </a:cubicBezTo>
                <a:cubicBezTo>
                  <a:pt x="59" y="248"/>
                  <a:pt x="51" y="240"/>
                  <a:pt x="51" y="230"/>
                </a:cubicBezTo>
                <a:cubicBezTo>
                  <a:pt x="51" y="220"/>
                  <a:pt x="59" y="211"/>
                  <a:pt x="69" y="211"/>
                </a:cubicBezTo>
                <a:close/>
                <a:moveTo>
                  <a:pt x="111" y="361"/>
                </a:moveTo>
                <a:cubicBezTo>
                  <a:pt x="59" y="361"/>
                  <a:pt x="17" y="318"/>
                  <a:pt x="17" y="266"/>
                </a:cubicBezTo>
                <a:cubicBezTo>
                  <a:pt x="119" y="266"/>
                  <a:pt x="119" y="266"/>
                  <a:pt x="119" y="266"/>
                </a:cubicBezTo>
                <a:cubicBezTo>
                  <a:pt x="119" y="255"/>
                  <a:pt x="129" y="245"/>
                  <a:pt x="140" y="245"/>
                </a:cubicBezTo>
                <a:cubicBezTo>
                  <a:pt x="152" y="245"/>
                  <a:pt x="162" y="255"/>
                  <a:pt x="162" y="266"/>
                </a:cubicBezTo>
                <a:cubicBezTo>
                  <a:pt x="205" y="266"/>
                  <a:pt x="205" y="266"/>
                  <a:pt x="205" y="266"/>
                </a:cubicBezTo>
                <a:cubicBezTo>
                  <a:pt x="205" y="318"/>
                  <a:pt x="163" y="361"/>
                  <a:pt x="111" y="361"/>
                </a:cubicBezTo>
                <a:close/>
              </a:path>
            </a:pathLst>
          </a:custGeom>
          <a:solidFill>
            <a:schemeClr val="accent4"/>
          </a:solidFill>
          <a:ln>
            <a:noFill/>
          </a:ln>
        </p:spPr>
        <p:txBody>
          <a:bodyPr vert="horz" wrap="square" lIns="96435" tIns="48218" rIns="96435" bIns="48218" numCol="1" anchor="t" anchorCtr="0" compatLnSpc="1"/>
          <a:lstStyle/>
          <a:p>
            <a:endParaRPr lang="en-US"/>
          </a:p>
        </p:txBody>
      </p:sp>
      <p:sp>
        <p:nvSpPr>
          <p:cNvPr id="79" name="Oval 9"/>
          <p:cNvSpPr>
            <a:spLocks noChangeArrowheads="1"/>
          </p:cNvSpPr>
          <p:nvPr/>
        </p:nvSpPr>
        <p:spPr bwMode="auto">
          <a:xfrm>
            <a:off x="7700720" y="4556557"/>
            <a:ext cx="38417" cy="39840"/>
          </a:xfrm>
          <a:prstGeom prst="ellipse">
            <a:avLst/>
          </a:pr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0" name="Freeform 10"/>
          <p:cNvSpPr>
            <a:spLocks noEditPoints="1"/>
          </p:cNvSpPr>
          <p:nvPr/>
        </p:nvSpPr>
        <p:spPr bwMode="auto">
          <a:xfrm>
            <a:off x="9041034" y="1746448"/>
            <a:ext cx="1331778" cy="1333201"/>
          </a:xfrm>
          <a:custGeom>
            <a:avLst/>
            <a:gdLst>
              <a:gd name="T0" fmla="*/ 708 w 758"/>
              <a:gd name="T1" fmla="*/ 294 h 759"/>
              <a:gd name="T2" fmla="*/ 718 w 758"/>
              <a:gd name="T3" fmla="*/ 228 h 759"/>
              <a:gd name="T4" fmla="*/ 659 w 758"/>
              <a:gd name="T5" fmla="*/ 185 h 759"/>
              <a:gd name="T6" fmla="*/ 653 w 758"/>
              <a:gd name="T7" fmla="*/ 117 h 759"/>
              <a:gd name="T8" fmla="*/ 570 w 758"/>
              <a:gd name="T9" fmla="*/ 97 h 759"/>
              <a:gd name="T10" fmla="*/ 535 w 758"/>
              <a:gd name="T11" fmla="*/ 33 h 759"/>
              <a:gd name="T12" fmla="*/ 479 w 758"/>
              <a:gd name="T13" fmla="*/ 53 h 759"/>
              <a:gd name="T14" fmla="*/ 432 w 758"/>
              <a:gd name="T15" fmla="*/ 3 h 759"/>
              <a:gd name="T16" fmla="*/ 375 w 758"/>
              <a:gd name="T17" fmla="*/ 37 h 759"/>
              <a:gd name="T18" fmla="*/ 323 w 758"/>
              <a:gd name="T19" fmla="*/ 42 h 759"/>
              <a:gd name="T20" fmla="*/ 261 w 758"/>
              <a:gd name="T21" fmla="*/ 17 h 759"/>
              <a:gd name="T22" fmla="*/ 223 w 758"/>
              <a:gd name="T23" fmla="*/ 74 h 759"/>
              <a:gd name="T24" fmla="*/ 151 w 758"/>
              <a:gd name="T25" fmla="*/ 74 h 759"/>
              <a:gd name="T26" fmla="*/ 130 w 758"/>
              <a:gd name="T27" fmla="*/ 143 h 759"/>
              <a:gd name="T28" fmla="*/ 65 w 758"/>
              <a:gd name="T29" fmla="*/ 162 h 759"/>
              <a:gd name="T30" fmla="*/ 62 w 758"/>
              <a:gd name="T31" fmla="*/ 248 h 759"/>
              <a:gd name="T32" fmla="*/ 17 w 758"/>
              <a:gd name="T33" fmla="*/ 287 h 759"/>
              <a:gd name="T34" fmla="*/ 25 w 758"/>
              <a:gd name="T35" fmla="*/ 341 h 759"/>
              <a:gd name="T36" fmla="*/ 36 w 758"/>
              <a:gd name="T37" fmla="*/ 396 h 759"/>
              <a:gd name="T38" fmla="*/ 3 w 758"/>
              <a:gd name="T39" fmla="*/ 446 h 759"/>
              <a:gd name="T40" fmla="*/ 51 w 758"/>
              <a:gd name="T41" fmla="*/ 481 h 759"/>
              <a:gd name="T42" fmla="*/ 59 w 758"/>
              <a:gd name="T43" fmla="*/ 537 h 759"/>
              <a:gd name="T44" fmla="*/ 71 w 758"/>
              <a:gd name="T45" fmla="*/ 590 h 759"/>
              <a:gd name="T46" fmla="*/ 126 w 758"/>
              <a:gd name="T47" fmla="*/ 611 h 759"/>
              <a:gd name="T48" fmla="*/ 159 w 758"/>
              <a:gd name="T49" fmla="*/ 691 h 759"/>
              <a:gd name="T50" fmla="*/ 227 w 758"/>
              <a:gd name="T51" fmla="*/ 686 h 759"/>
              <a:gd name="T52" fmla="*/ 270 w 758"/>
              <a:gd name="T53" fmla="*/ 744 h 759"/>
              <a:gd name="T54" fmla="*/ 337 w 758"/>
              <a:gd name="T55" fmla="*/ 719 h 759"/>
              <a:gd name="T56" fmla="*/ 393 w 758"/>
              <a:gd name="T57" fmla="*/ 759 h 759"/>
              <a:gd name="T58" fmla="*/ 442 w 758"/>
              <a:gd name="T59" fmla="*/ 715 h 759"/>
              <a:gd name="T60" fmla="*/ 493 w 758"/>
              <a:gd name="T61" fmla="*/ 701 h 759"/>
              <a:gd name="T62" fmla="*/ 559 w 758"/>
              <a:gd name="T63" fmla="*/ 714 h 759"/>
              <a:gd name="T64" fmla="*/ 585 w 758"/>
              <a:gd name="T65" fmla="*/ 651 h 759"/>
              <a:gd name="T66" fmla="*/ 645 w 758"/>
              <a:gd name="T67" fmla="*/ 650 h 759"/>
              <a:gd name="T68" fmla="*/ 656 w 758"/>
              <a:gd name="T69" fmla="*/ 578 h 759"/>
              <a:gd name="T70" fmla="*/ 726 w 758"/>
              <a:gd name="T71" fmla="*/ 530 h 759"/>
              <a:gd name="T72" fmla="*/ 709 w 758"/>
              <a:gd name="T73" fmla="*/ 464 h 759"/>
              <a:gd name="T74" fmla="*/ 749 w 758"/>
              <a:gd name="T75" fmla="*/ 404 h 759"/>
              <a:gd name="T76" fmla="*/ 718 w 758"/>
              <a:gd name="T77" fmla="*/ 346 h 759"/>
              <a:gd name="T78" fmla="*/ 622 w 758"/>
              <a:gd name="T79" fmla="*/ 534 h 759"/>
              <a:gd name="T80" fmla="*/ 554 w 758"/>
              <a:gd name="T81" fmla="*/ 609 h 759"/>
              <a:gd name="T82" fmla="*/ 470 w 758"/>
              <a:gd name="T83" fmla="*/ 654 h 759"/>
              <a:gd name="T84" fmla="*/ 411 w 758"/>
              <a:gd name="T85" fmla="*/ 667 h 759"/>
              <a:gd name="T86" fmla="*/ 344 w 758"/>
              <a:gd name="T87" fmla="*/ 667 h 759"/>
              <a:gd name="T88" fmla="*/ 273 w 758"/>
              <a:gd name="T89" fmla="*/ 650 h 759"/>
              <a:gd name="T90" fmla="*/ 224 w 758"/>
              <a:gd name="T91" fmla="*/ 625 h 759"/>
              <a:gd name="T92" fmla="*/ 165 w 758"/>
              <a:gd name="T93" fmla="*/ 576 h 759"/>
              <a:gd name="T94" fmla="*/ 125 w 758"/>
              <a:gd name="T95" fmla="*/ 521 h 759"/>
              <a:gd name="T96" fmla="*/ 101 w 758"/>
              <a:gd name="T97" fmla="*/ 466 h 759"/>
              <a:gd name="T98" fmla="*/ 88 w 758"/>
              <a:gd name="T99" fmla="*/ 360 h 759"/>
              <a:gd name="T100" fmla="*/ 108 w 758"/>
              <a:gd name="T101" fmla="*/ 273 h 759"/>
              <a:gd name="T102" fmla="*/ 132 w 758"/>
              <a:gd name="T103" fmla="*/ 225 h 759"/>
              <a:gd name="T104" fmla="*/ 177 w 758"/>
              <a:gd name="T105" fmla="*/ 170 h 759"/>
              <a:gd name="T106" fmla="*/ 221 w 758"/>
              <a:gd name="T107" fmla="*/ 135 h 759"/>
              <a:gd name="T108" fmla="*/ 291 w 758"/>
              <a:gd name="T109" fmla="*/ 103 h 759"/>
              <a:gd name="T110" fmla="*/ 354 w 758"/>
              <a:gd name="T111" fmla="*/ 90 h 759"/>
              <a:gd name="T112" fmla="*/ 455 w 758"/>
              <a:gd name="T113" fmla="*/ 100 h 759"/>
              <a:gd name="T114" fmla="*/ 540 w 758"/>
              <a:gd name="T115" fmla="*/ 140 h 759"/>
              <a:gd name="T116" fmla="*/ 616 w 758"/>
              <a:gd name="T117" fmla="*/ 215 h 759"/>
              <a:gd name="T118" fmla="*/ 647 w 758"/>
              <a:gd name="T119" fmla="*/ 272 h 759"/>
              <a:gd name="T120" fmla="*/ 667 w 758"/>
              <a:gd name="T121" fmla="*/ 382 h 759"/>
              <a:gd name="T122" fmla="*/ 661 w 758"/>
              <a:gd name="T123" fmla="*/ 440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8" h="759">
                <a:moveTo>
                  <a:pt x="718" y="346"/>
                </a:moveTo>
                <a:cubicBezTo>
                  <a:pt x="717" y="343"/>
                  <a:pt x="717" y="341"/>
                  <a:pt x="717" y="339"/>
                </a:cubicBezTo>
                <a:cubicBezTo>
                  <a:pt x="716" y="333"/>
                  <a:pt x="715" y="328"/>
                  <a:pt x="715" y="325"/>
                </a:cubicBezTo>
                <a:cubicBezTo>
                  <a:pt x="714" y="321"/>
                  <a:pt x="714" y="319"/>
                  <a:pt x="714" y="319"/>
                </a:cubicBezTo>
                <a:cubicBezTo>
                  <a:pt x="714" y="319"/>
                  <a:pt x="714" y="317"/>
                  <a:pt x="713" y="314"/>
                </a:cubicBezTo>
                <a:cubicBezTo>
                  <a:pt x="712" y="311"/>
                  <a:pt x="711" y="306"/>
                  <a:pt x="710" y="300"/>
                </a:cubicBezTo>
                <a:cubicBezTo>
                  <a:pt x="710" y="298"/>
                  <a:pt x="709" y="296"/>
                  <a:pt x="708" y="294"/>
                </a:cubicBezTo>
                <a:cubicBezTo>
                  <a:pt x="712" y="290"/>
                  <a:pt x="715" y="287"/>
                  <a:pt x="719" y="283"/>
                </a:cubicBezTo>
                <a:cubicBezTo>
                  <a:pt x="729" y="272"/>
                  <a:pt x="739" y="261"/>
                  <a:pt x="739" y="261"/>
                </a:cubicBezTo>
                <a:cubicBezTo>
                  <a:pt x="739" y="261"/>
                  <a:pt x="738" y="259"/>
                  <a:pt x="737" y="256"/>
                </a:cubicBezTo>
                <a:cubicBezTo>
                  <a:pt x="736" y="253"/>
                  <a:pt x="735" y="249"/>
                  <a:pt x="733" y="245"/>
                </a:cubicBezTo>
                <a:cubicBezTo>
                  <a:pt x="732" y="241"/>
                  <a:pt x="730" y="237"/>
                  <a:pt x="729" y="234"/>
                </a:cubicBezTo>
                <a:cubicBezTo>
                  <a:pt x="728" y="232"/>
                  <a:pt x="727" y="230"/>
                  <a:pt x="727" y="230"/>
                </a:cubicBezTo>
                <a:cubicBezTo>
                  <a:pt x="727" y="230"/>
                  <a:pt x="723" y="229"/>
                  <a:pt x="718" y="228"/>
                </a:cubicBezTo>
                <a:cubicBezTo>
                  <a:pt x="712" y="227"/>
                  <a:pt x="705" y="227"/>
                  <a:pt x="697" y="226"/>
                </a:cubicBezTo>
                <a:cubicBezTo>
                  <a:pt x="692" y="225"/>
                  <a:pt x="687" y="225"/>
                  <a:pt x="683" y="225"/>
                </a:cubicBezTo>
                <a:cubicBezTo>
                  <a:pt x="682" y="223"/>
                  <a:pt x="681" y="221"/>
                  <a:pt x="680" y="219"/>
                </a:cubicBezTo>
                <a:cubicBezTo>
                  <a:pt x="677" y="214"/>
                  <a:pt x="674" y="209"/>
                  <a:pt x="673" y="206"/>
                </a:cubicBezTo>
                <a:cubicBezTo>
                  <a:pt x="671" y="203"/>
                  <a:pt x="670" y="202"/>
                  <a:pt x="670" y="202"/>
                </a:cubicBezTo>
                <a:cubicBezTo>
                  <a:pt x="670" y="202"/>
                  <a:pt x="669" y="200"/>
                  <a:pt x="667" y="197"/>
                </a:cubicBezTo>
                <a:cubicBezTo>
                  <a:pt x="665" y="194"/>
                  <a:pt x="662" y="190"/>
                  <a:pt x="659" y="185"/>
                </a:cubicBezTo>
                <a:cubicBezTo>
                  <a:pt x="658" y="183"/>
                  <a:pt x="657" y="182"/>
                  <a:pt x="655" y="180"/>
                </a:cubicBezTo>
                <a:cubicBezTo>
                  <a:pt x="657" y="176"/>
                  <a:pt x="659" y="171"/>
                  <a:pt x="661" y="166"/>
                </a:cubicBezTo>
                <a:cubicBezTo>
                  <a:pt x="664" y="159"/>
                  <a:pt x="667" y="152"/>
                  <a:pt x="668" y="147"/>
                </a:cubicBezTo>
                <a:cubicBezTo>
                  <a:pt x="670" y="142"/>
                  <a:pt x="671" y="138"/>
                  <a:pt x="671" y="138"/>
                </a:cubicBezTo>
                <a:cubicBezTo>
                  <a:pt x="671" y="138"/>
                  <a:pt x="670" y="137"/>
                  <a:pt x="668" y="134"/>
                </a:cubicBezTo>
                <a:cubicBezTo>
                  <a:pt x="666" y="132"/>
                  <a:pt x="663" y="129"/>
                  <a:pt x="661" y="126"/>
                </a:cubicBezTo>
                <a:cubicBezTo>
                  <a:pt x="658" y="122"/>
                  <a:pt x="655" y="119"/>
                  <a:pt x="653" y="117"/>
                </a:cubicBezTo>
                <a:cubicBezTo>
                  <a:pt x="651" y="115"/>
                  <a:pt x="649" y="113"/>
                  <a:pt x="649" y="113"/>
                </a:cubicBezTo>
                <a:cubicBezTo>
                  <a:pt x="649" y="113"/>
                  <a:pt x="634" y="117"/>
                  <a:pt x="620" y="121"/>
                </a:cubicBezTo>
                <a:cubicBezTo>
                  <a:pt x="615" y="122"/>
                  <a:pt x="610" y="124"/>
                  <a:pt x="606" y="125"/>
                </a:cubicBezTo>
                <a:cubicBezTo>
                  <a:pt x="604" y="124"/>
                  <a:pt x="603" y="122"/>
                  <a:pt x="601" y="121"/>
                </a:cubicBezTo>
                <a:cubicBezTo>
                  <a:pt x="592" y="113"/>
                  <a:pt x="586" y="108"/>
                  <a:pt x="586" y="108"/>
                </a:cubicBezTo>
                <a:cubicBezTo>
                  <a:pt x="586" y="108"/>
                  <a:pt x="584" y="107"/>
                  <a:pt x="581" y="105"/>
                </a:cubicBezTo>
                <a:cubicBezTo>
                  <a:pt x="579" y="103"/>
                  <a:pt x="575" y="100"/>
                  <a:pt x="570" y="97"/>
                </a:cubicBezTo>
                <a:cubicBezTo>
                  <a:pt x="568" y="95"/>
                  <a:pt x="566" y="94"/>
                  <a:pt x="564" y="93"/>
                </a:cubicBezTo>
                <a:cubicBezTo>
                  <a:pt x="565" y="88"/>
                  <a:pt x="565" y="83"/>
                  <a:pt x="565" y="78"/>
                </a:cubicBezTo>
                <a:cubicBezTo>
                  <a:pt x="565" y="63"/>
                  <a:pt x="565" y="48"/>
                  <a:pt x="565" y="48"/>
                </a:cubicBezTo>
                <a:cubicBezTo>
                  <a:pt x="565" y="48"/>
                  <a:pt x="563" y="47"/>
                  <a:pt x="560" y="46"/>
                </a:cubicBezTo>
                <a:cubicBezTo>
                  <a:pt x="557" y="44"/>
                  <a:pt x="554" y="42"/>
                  <a:pt x="550" y="40"/>
                </a:cubicBezTo>
                <a:cubicBezTo>
                  <a:pt x="546" y="38"/>
                  <a:pt x="542" y="37"/>
                  <a:pt x="540" y="35"/>
                </a:cubicBezTo>
                <a:cubicBezTo>
                  <a:pt x="537" y="34"/>
                  <a:pt x="535" y="33"/>
                  <a:pt x="535" y="33"/>
                </a:cubicBezTo>
                <a:cubicBezTo>
                  <a:pt x="535" y="33"/>
                  <a:pt x="532" y="35"/>
                  <a:pt x="527" y="38"/>
                </a:cubicBezTo>
                <a:cubicBezTo>
                  <a:pt x="522" y="42"/>
                  <a:pt x="516" y="46"/>
                  <a:pt x="511" y="50"/>
                </a:cubicBezTo>
                <a:cubicBezTo>
                  <a:pt x="508" y="53"/>
                  <a:pt x="505" y="55"/>
                  <a:pt x="502" y="57"/>
                </a:cubicBezTo>
                <a:cubicBezTo>
                  <a:pt x="501" y="58"/>
                  <a:pt x="500" y="59"/>
                  <a:pt x="499" y="60"/>
                </a:cubicBezTo>
                <a:cubicBezTo>
                  <a:pt x="497" y="59"/>
                  <a:pt x="495" y="58"/>
                  <a:pt x="493" y="57"/>
                </a:cubicBezTo>
                <a:cubicBezTo>
                  <a:pt x="490" y="56"/>
                  <a:pt x="487" y="55"/>
                  <a:pt x="485" y="55"/>
                </a:cubicBezTo>
                <a:cubicBezTo>
                  <a:pt x="483" y="54"/>
                  <a:pt x="481" y="53"/>
                  <a:pt x="479" y="53"/>
                </a:cubicBezTo>
                <a:cubicBezTo>
                  <a:pt x="476" y="52"/>
                  <a:pt x="474" y="51"/>
                  <a:pt x="474" y="51"/>
                </a:cubicBezTo>
                <a:cubicBezTo>
                  <a:pt x="474" y="51"/>
                  <a:pt x="472" y="51"/>
                  <a:pt x="469" y="50"/>
                </a:cubicBezTo>
                <a:cubicBezTo>
                  <a:pt x="465" y="49"/>
                  <a:pt x="460" y="48"/>
                  <a:pt x="455" y="46"/>
                </a:cubicBezTo>
                <a:cubicBezTo>
                  <a:pt x="453" y="46"/>
                  <a:pt x="450" y="45"/>
                  <a:pt x="448" y="45"/>
                </a:cubicBezTo>
                <a:cubicBezTo>
                  <a:pt x="447" y="40"/>
                  <a:pt x="445" y="36"/>
                  <a:pt x="443" y="31"/>
                </a:cubicBezTo>
                <a:cubicBezTo>
                  <a:pt x="441" y="24"/>
                  <a:pt x="438" y="17"/>
                  <a:pt x="436" y="12"/>
                </a:cubicBezTo>
                <a:cubicBezTo>
                  <a:pt x="434" y="6"/>
                  <a:pt x="432" y="3"/>
                  <a:pt x="432" y="3"/>
                </a:cubicBezTo>
                <a:cubicBezTo>
                  <a:pt x="432" y="3"/>
                  <a:pt x="430" y="3"/>
                  <a:pt x="427" y="2"/>
                </a:cubicBezTo>
                <a:cubicBezTo>
                  <a:pt x="424" y="2"/>
                  <a:pt x="420" y="1"/>
                  <a:pt x="416" y="1"/>
                </a:cubicBezTo>
                <a:cubicBezTo>
                  <a:pt x="412" y="1"/>
                  <a:pt x="407" y="0"/>
                  <a:pt x="404" y="0"/>
                </a:cubicBezTo>
                <a:cubicBezTo>
                  <a:pt x="401" y="0"/>
                  <a:pt x="399" y="0"/>
                  <a:pt x="399" y="0"/>
                </a:cubicBezTo>
                <a:cubicBezTo>
                  <a:pt x="399" y="0"/>
                  <a:pt x="397" y="3"/>
                  <a:pt x="394" y="7"/>
                </a:cubicBezTo>
                <a:cubicBezTo>
                  <a:pt x="391" y="12"/>
                  <a:pt x="387" y="18"/>
                  <a:pt x="383" y="24"/>
                </a:cubicBezTo>
                <a:cubicBezTo>
                  <a:pt x="380" y="29"/>
                  <a:pt x="377" y="33"/>
                  <a:pt x="375" y="37"/>
                </a:cubicBezTo>
                <a:cubicBezTo>
                  <a:pt x="373" y="37"/>
                  <a:pt x="371" y="37"/>
                  <a:pt x="368" y="37"/>
                </a:cubicBezTo>
                <a:cubicBezTo>
                  <a:pt x="363" y="38"/>
                  <a:pt x="358" y="38"/>
                  <a:pt x="354" y="38"/>
                </a:cubicBezTo>
                <a:cubicBezTo>
                  <a:pt x="352" y="38"/>
                  <a:pt x="351" y="38"/>
                  <a:pt x="350" y="38"/>
                </a:cubicBezTo>
                <a:cubicBezTo>
                  <a:pt x="349" y="38"/>
                  <a:pt x="349" y="38"/>
                  <a:pt x="349" y="38"/>
                </a:cubicBezTo>
                <a:cubicBezTo>
                  <a:pt x="349" y="38"/>
                  <a:pt x="347" y="39"/>
                  <a:pt x="343" y="39"/>
                </a:cubicBezTo>
                <a:cubicBezTo>
                  <a:pt x="340" y="39"/>
                  <a:pt x="335" y="40"/>
                  <a:pt x="329" y="41"/>
                </a:cubicBezTo>
                <a:cubicBezTo>
                  <a:pt x="327" y="41"/>
                  <a:pt x="325" y="41"/>
                  <a:pt x="323" y="42"/>
                </a:cubicBezTo>
                <a:cubicBezTo>
                  <a:pt x="320" y="38"/>
                  <a:pt x="316" y="34"/>
                  <a:pt x="313" y="30"/>
                </a:cubicBezTo>
                <a:cubicBezTo>
                  <a:pt x="303" y="19"/>
                  <a:pt x="293" y="9"/>
                  <a:pt x="293" y="9"/>
                </a:cubicBezTo>
                <a:cubicBezTo>
                  <a:pt x="293" y="9"/>
                  <a:pt x="292" y="9"/>
                  <a:pt x="291" y="9"/>
                </a:cubicBezTo>
                <a:cubicBezTo>
                  <a:pt x="290" y="9"/>
                  <a:pt x="289" y="9"/>
                  <a:pt x="288" y="10"/>
                </a:cubicBezTo>
                <a:cubicBezTo>
                  <a:pt x="285" y="11"/>
                  <a:pt x="281" y="12"/>
                  <a:pt x="277" y="13"/>
                </a:cubicBezTo>
                <a:cubicBezTo>
                  <a:pt x="272" y="14"/>
                  <a:pt x="269" y="15"/>
                  <a:pt x="266" y="16"/>
                </a:cubicBezTo>
                <a:cubicBezTo>
                  <a:pt x="263" y="17"/>
                  <a:pt x="261" y="17"/>
                  <a:pt x="261" y="17"/>
                </a:cubicBezTo>
                <a:cubicBezTo>
                  <a:pt x="261" y="17"/>
                  <a:pt x="260" y="21"/>
                  <a:pt x="258" y="26"/>
                </a:cubicBezTo>
                <a:cubicBezTo>
                  <a:pt x="257" y="32"/>
                  <a:pt x="256" y="39"/>
                  <a:pt x="254" y="47"/>
                </a:cubicBezTo>
                <a:cubicBezTo>
                  <a:pt x="253" y="52"/>
                  <a:pt x="252" y="57"/>
                  <a:pt x="252" y="61"/>
                </a:cubicBezTo>
                <a:cubicBezTo>
                  <a:pt x="250" y="62"/>
                  <a:pt x="248" y="63"/>
                  <a:pt x="246" y="64"/>
                </a:cubicBezTo>
                <a:cubicBezTo>
                  <a:pt x="240" y="66"/>
                  <a:pt x="236" y="68"/>
                  <a:pt x="232" y="69"/>
                </a:cubicBezTo>
                <a:cubicBezTo>
                  <a:pt x="229" y="71"/>
                  <a:pt x="228" y="72"/>
                  <a:pt x="228" y="72"/>
                </a:cubicBezTo>
                <a:cubicBezTo>
                  <a:pt x="228" y="72"/>
                  <a:pt x="226" y="73"/>
                  <a:pt x="223" y="74"/>
                </a:cubicBezTo>
                <a:cubicBezTo>
                  <a:pt x="220" y="76"/>
                  <a:pt x="215" y="78"/>
                  <a:pt x="210" y="81"/>
                </a:cubicBezTo>
                <a:cubicBezTo>
                  <a:pt x="208" y="82"/>
                  <a:pt x="206" y="83"/>
                  <a:pt x="204" y="84"/>
                </a:cubicBezTo>
                <a:cubicBezTo>
                  <a:pt x="200" y="82"/>
                  <a:pt x="196" y="80"/>
                  <a:pt x="191" y="77"/>
                </a:cubicBezTo>
                <a:cubicBezTo>
                  <a:pt x="185" y="74"/>
                  <a:pt x="178" y="70"/>
                  <a:pt x="173" y="68"/>
                </a:cubicBezTo>
                <a:cubicBezTo>
                  <a:pt x="168" y="66"/>
                  <a:pt x="164" y="64"/>
                  <a:pt x="164" y="64"/>
                </a:cubicBezTo>
                <a:cubicBezTo>
                  <a:pt x="164" y="64"/>
                  <a:pt x="163" y="65"/>
                  <a:pt x="160" y="67"/>
                </a:cubicBezTo>
                <a:cubicBezTo>
                  <a:pt x="158" y="69"/>
                  <a:pt x="154" y="71"/>
                  <a:pt x="151" y="74"/>
                </a:cubicBezTo>
                <a:cubicBezTo>
                  <a:pt x="148" y="76"/>
                  <a:pt x="144" y="79"/>
                  <a:pt x="142" y="81"/>
                </a:cubicBezTo>
                <a:cubicBezTo>
                  <a:pt x="140" y="82"/>
                  <a:pt x="139" y="83"/>
                  <a:pt x="139" y="83"/>
                </a:cubicBezTo>
                <a:cubicBezTo>
                  <a:pt x="138" y="84"/>
                  <a:pt x="138" y="84"/>
                  <a:pt x="138" y="84"/>
                </a:cubicBezTo>
                <a:cubicBezTo>
                  <a:pt x="138" y="84"/>
                  <a:pt x="139" y="99"/>
                  <a:pt x="142" y="113"/>
                </a:cubicBezTo>
                <a:cubicBezTo>
                  <a:pt x="143" y="119"/>
                  <a:pt x="144" y="124"/>
                  <a:pt x="145" y="128"/>
                </a:cubicBezTo>
                <a:cubicBezTo>
                  <a:pt x="144" y="130"/>
                  <a:pt x="142" y="131"/>
                  <a:pt x="140" y="133"/>
                </a:cubicBezTo>
                <a:cubicBezTo>
                  <a:pt x="136" y="137"/>
                  <a:pt x="133" y="140"/>
                  <a:pt x="130" y="143"/>
                </a:cubicBezTo>
                <a:cubicBezTo>
                  <a:pt x="128" y="145"/>
                  <a:pt x="127" y="147"/>
                  <a:pt x="127" y="147"/>
                </a:cubicBezTo>
                <a:cubicBezTo>
                  <a:pt x="127" y="147"/>
                  <a:pt x="125" y="148"/>
                  <a:pt x="123" y="151"/>
                </a:cubicBezTo>
                <a:cubicBezTo>
                  <a:pt x="121" y="153"/>
                  <a:pt x="117" y="157"/>
                  <a:pt x="114" y="162"/>
                </a:cubicBezTo>
                <a:cubicBezTo>
                  <a:pt x="112" y="163"/>
                  <a:pt x="111" y="165"/>
                  <a:pt x="109" y="167"/>
                </a:cubicBezTo>
                <a:cubicBezTo>
                  <a:pt x="105" y="166"/>
                  <a:pt x="100" y="165"/>
                  <a:pt x="95" y="165"/>
                </a:cubicBezTo>
                <a:cubicBezTo>
                  <a:pt x="87" y="164"/>
                  <a:pt x="80" y="163"/>
                  <a:pt x="74" y="163"/>
                </a:cubicBezTo>
                <a:cubicBezTo>
                  <a:pt x="69" y="163"/>
                  <a:pt x="65" y="162"/>
                  <a:pt x="65" y="162"/>
                </a:cubicBezTo>
                <a:cubicBezTo>
                  <a:pt x="65" y="162"/>
                  <a:pt x="60" y="169"/>
                  <a:pt x="56" y="176"/>
                </a:cubicBezTo>
                <a:cubicBezTo>
                  <a:pt x="52" y="183"/>
                  <a:pt x="47" y="191"/>
                  <a:pt x="47" y="191"/>
                </a:cubicBezTo>
                <a:cubicBezTo>
                  <a:pt x="47" y="191"/>
                  <a:pt x="49" y="194"/>
                  <a:pt x="52" y="199"/>
                </a:cubicBezTo>
                <a:cubicBezTo>
                  <a:pt x="55" y="204"/>
                  <a:pt x="58" y="210"/>
                  <a:pt x="62" y="216"/>
                </a:cubicBezTo>
                <a:cubicBezTo>
                  <a:pt x="65" y="221"/>
                  <a:pt x="68" y="225"/>
                  <a:pt x="70" y="229"/>
                </a:cubicBezTo>
                <a:cubicBezTo>
                  <a:pt x="69" y="231"/>
                  <a:pt x="68" y="233"/>
                  <a:pt x="67" y="235"/>
                </a:cubicBezTo>
                <a:cubicBezTo>
                  <a:pt x="65" y="240"/>
                  <a:pt x="63" y="245"/>
                  <a:pt x="62" y="248"/>
                </a:cubicBezTo>
                <a:cubicBezTo>
                  <a:pt x="60" y="251"/>
                  <a:pt x="60" y="253"/>
                  <a:pt x="60" y="253"/>
                </a:cubicBezTo>
                <a:cubicBezTo>
                  <a:pt x="60" y="253"/>
                  <a:pt x="59" y="253"/>
                  <a:pt x="59" y="254"/>
                </a:cubicBezTo>
                <a:cubicBezTo>
                  <a:pt x="59" y="255"/>
                  <a:pt x="58" y="256"/>
                  <a:pt x="58" y="258"/>
                </a:cubicBezTo>
                <a:cubicBezTo>
                  <a:pt x="56" y="261"/>
                  <a:pt x="55" y="266"/>
                  <a:pt x="53" y="271"/>
                </a:cubicBezTo>
                <a:cubicBezTo>
                  <a:pt x="52" y="273"/>
                  <a:pt x="51" y="276"/>
                  <a:pt x="51" y="278"/>
                </a:cubicBezTo>
                <a:cubicBezTo>
                  <a:pt x="46" y="279"/>
                  <a:pt x="41" y="280"/>
                  <a:pt x="36" y="281"/>
                </a:cubicBezTo>
                <a:cubicBezTo>
                  <a:pt x="29" y="283"/>
                  <a:pt x="22" y="285"/>
                  <a:pt x="17" y="287"/>
                </a:cubicBezTo>
                <a:cubicBezTo>
                  <a:pt x="11" y="289"/>
                  <a:pt x="8" y="290"/>
                  <a:pt x="8" y="290"/>
                </a:cubicBezTo>
                <a:cubicBezTo>
                  <a:pt x="8" y="290"/>
                  <a:pt x="7" y="292"/>
                  <a:pt x="6" y="295"/>
                </a:cubicBezTo>
                <a:cubicBezTo>
                  <a:pt x="6" y="298"/>
                  <a:pt x="5" y="302"/>
                  <a:pt x="4" y="306"/>
                </a:cubicBezTo>
                <a:cubicBezTo>
                  <a:pt x="3" y="310"/>
                  <a:pt x="3" y="314"/>
                  <a:pt x="2" y="317"/>
                </a:cubicBezTo>
                <a:cubicBezTo>
                  <a:pt x="2" y="321"/>
                  <a:pt x="1" y="323"/>
                  <a:pt x="1" y="323"/>
                </a:cubicBezTo>
                <a:cubicBezTo>
                  <a:pt x="1" y="323"/>
                  <a:pt x="4" y="325"/>
                  <a:pt x="8" y="329"/>
                </a:cubicBezTo>
                <a:cubicBezTo>
                  <a:pt x="13" y="332"/>
                  <a:pt x="19" y="337"/>
                  <a:pt x="25" y="341"/>
                </a:cubicBezTo>
                <a:cubicBezTo>
                  <a:pt x="29" y="344"/>
                  <a:pt x="33" y="347"/>
                  <a:pt x="37" y="350"/>
                </a:cubicBezTo>
                <a:cubicBezTo>
                  <a:pt x="36" y="352"/>
                  <a:pt x="36" y="354"/>
                  <a:pt x="36" y="357"/>
                </a:cubicBezTo>
                <a:cubicBezTo>
                  <a:pt x="36" y="362"/>
                  <a:pt x="35" y="367"/>
                  <a:pt x="35" y="371"/>
                </a:cubicBezTo>
                <a:cubicBezTo>
                  <a:pt x="35" y="374"/>
                  <a:pt x="35" y="376"/>
                  <a:pt x="35" y="376"/>
                </a:cubicBezTo>
                <a:cubicBezTo>
                  <a:pt x="35" y="376"/>
                  <a:pt x="35" y="378"/>
                  <a:pt x="35" y="382"/>
                </a:cubicBezTo>
                <a:cubicBezTo>
                  <a:pt x="35" y="383"/>
                  <a:pt x="35" y="386"/>
                  <a:pt x="35" y="388"/>
                </a:cubicBezTo>
                <a:cubicBezTo>
                  <a:pt x="36" y="390"/>
                  <a:pt x="36" y="393"/>
                  <a:pt x="36" y="396"/>
                </a:cubicBezTo>
                <a:cubicBezTo>
                  <a:pt x="36" y="398"/>
                  <a:pt x="36" y="400"/>
                  <a:pt x="36" y="403"/>
                </a:cubicBezTo>
                <a:cubicBezTo>
                  <a:pt x="35" y="403"/>
                  <a:pt x="34" y="404"/>
                  <a:pt x="33" y="405"/>
                </a:cubicBezTo>
                <a:cubicBezTo>
                  <a:pt x="30" y="407"/>
                  <a:pt x="27" y="409"/>
                  <a:pt x="24" y="411"/>
                </a:cubicBezTo>
                <a:cubicBezTo>
                  <a:pt x="18" y="415"/>
                  <a:pt x="12" y="420"/>
                  <a:pt x="8" y="424"/>
                </a:cubicBezTo>
                <a:cubicBezTo>
                  <a:pt x="5" y="425"/>
                  <a:pt x="4" y="427"/>
                  <a:pt x="2" y="428"/>
                </a:cubicBezTo>
                <a:cubicBezTo>
                  <a:pt x="1" y="429"/>
                  <a:pt x="0" y="429"/>
                  <a:pt x="0" y="429"/>
                </a:cubicBezTo>
                <a:cubicBezTo>
                  <a:pt x="0" y="429"/>
                  <a:pt x="2" y="438"/>
                  <a:pt x="3" y="446"/>
                </a:cubicBezTo>
                <a:cubicBezTo>
                  <a:pt x="5" y="454"/>
                  <a:pt x="6" y="462"/>
                  <a:pt x="6" y="462"/>
                </a:cubicBezTo>
                <a:cubicBezTo>
                  <a:pt x="6" y="462"/>
                  <a:pt x="7" y="463"/>
                  <a:pt x="9" y="463"/>
                </a:cubicBezTo>
                <a:cubicBezTo>
                  <a:pt x="10" y="464"/>
                  <a:pt x="12" y="464"/>
                  <a:pt x="15" y="465"/>
                </a:cubicBezTo>
                <a:cubicBezTo>
                  <a:pt x="20" y="467"/>
                  <a:pt x="28" y="469"/>
                  <a:pt x="35" y="471"/>
                </a:cubicBezTo>
                <a:cubicBezTo>
                  <a:pt x="38" y="472"/>
                  <a:pt x="42" y="473"/>
                  <a:pt x="45" y="474"/>
                </a:cubicBezTo>
                <a:cubicBezTo>
                  <a:pt x="46" y="474"/>
                  <a:pt x="48" y="475"/>
                  <a:pt x="49" y="475"/>
                </a:cubicBezTo>
                <a:cubicBezTo>
                  <a:pt x="50" y="477"/>
                  <a:pt x="50" y="479"/>
                  <a:pt x="51" y="481"/>
                </a:cubicBezTo>
                <a:cubicBezTo>
                  <a:pt x="52" y="484"/>
                  <a:pt x="53" y="487"/>
                  <a:pt x="53" y="489"/>
                </a:cubicBezTo>
                <a:cubicBezTo>
                  <a:pt x="54" y="491"/>
                  <a:pt x="55" y="493"/>
                  <a:pt x="56" y="495"/>
                </a:cubicBezTo>
                <a:cubicBezTo>
                  <a:pt x="57" y="498"/>
                  <a:pt x="57" y="500"/>
                  <a:pt x="57" y="500"/>
                </a:cubicBezTo>
                <a:cubicBezTo>
                  <a:pt x="57" y="500"/>
                  <a:pt x="58" y="502"/>
                  <a:pt x="59" y="505"/>
                </a:cubicBezTo>
                <a:cubicBezTo>
                  <a:pt x="61" y="508"/>
                  <a:pt x="63" y="513"/>
                  <a:pt x="65" y="518"/>
                </a:cubicBezTo>
                <a:cubicBezTo>
                  <a:pt x="66" y="520"/>
                  <a:pt x="67" y="522"/>
                  <a:pt x="68" y="524"/>
                </a:cubicBezTo>
                <a:cubicBezTo>
                  <a:pt x="65" y="528"/>
                  <a:pt x="62" y="532"/>
                  <a:pt x="59" y="537"/>
                </a:cubicBezTo>
                <a:cubicBezTo>
                  <a:pt x="55" y="543"/>
                  <a:pt x="51" y="549"/>
                  <a:pt x="49" y="554"/>
                </a:cubicBezTo>
                <a:cubicBezTo>
                  <a:pt x="46" y="559"/>
                  <a:pt x="44" y="562"/>
                  <a:pt x="44" y="562"/>
                </a:cubicBezTo>
                <a:cubicBezTo>
                  <a:pt x="44" y="562"/>
                  <a:pt x="45" y="564"/>
                  <a:pt x="46" y="567"/>
                </a:cubicBezTo>
                <a:cubicBezTo>
                  <a:pt x="48" y="570"/>
                  <a:pt x="50" y="573"/>
                  <a:pt x="52" y="577"/>
                </a:cubicBezTo>
                <a:cubicBezTo>
                  <a:pt x="54" y="580"/>
                  <a:pt x="57" y="584"/>
                  <a:pt x="58" y="586"/>
                </a:cubicBezTo>
                <a:cubicBezTo>
                  <a:pt x="60" y="589"/>
                  <a:pt x="61" y="591"/>
                  <a:pt x="61" y="591"/>
                </a:cubicBezTo>
                <a:cubicBezTo>
                  <a:pt x="61" y="591"/>
                  <a:pt x="65" y="591"/>
                  <a:pt x="71" y="590"/>
                </a:cubicBezTo>
                <a:cubicBezTo>
                  <a:pt x="76" y="590"/>
                  <a:pt x="84" y="590"/>
                  <a:pt x="91" y="589"/>
                </a:cubicBezTo>
                <a:cubicBezTo>
                  <a:pt x="96" y="588"/>
                  <a:pt x="101" y="588"/>
                  <a:pt x="106" y="587"/>
                </a:cubicBezTo>
                <a:cubicBezTo>
                  <a:pt x="107" y="589"/>
                  <a:pt x="109" y="591"/>
                  <a:pt x="110" y="592"/>
                </a:cubicBezTo>
                <a:cubicBezTo>
                  <a:pt x="114" y="597"/>
                  <a:pt x="117" y="601"/>
                  <a:pt x="119" y="603"/>
                </a:cubicBezTo>
                <a:cubicBezTo>
                  <a:pt x="120" y="605"/>
                  <a:pt x="121" y="606"/>
                  <a:pt x="122" y="606"/>
                </a:cubicBezTo>
                <a:cubicBezTo>
                  <a:pt x="122" y="607"/>
                  <a:pt x="123" y="607"/>
                  <a:pt x="123" y="607"/>
                </a:cubicBezTo>
                <a:cubicBezTo>
                  <a:pt x="123" y="607"/>
                  <a:pt x="124" y="609"/>
                  <a:pt x="126" y="611"/>
                </a:cubicBezTo>
                <a:cubicBezTo>
                  <a:pt x="129" y="614"/>
                  <a:pt x="132" y="618"/>
                  <a:pt x="136" y="622"/>
                </a:cubicBezTo>
                <a:cubicBezTo>
                  <a:pt x="138" y="623"/>
                  <a:pt x="139" y="625"/>
                  <a:pt x="141" y="626"/>
                </a:cubicBezTo>
                <a:cubicBezTo>
                  <a:pt x="140" y="631"/>
                  <a:pt x="139" y="636"/>
                  <a:pt x="138" y="641"/>
                </a:cubicBezTo>
                <a:cubicBezTo>
                  <a:pt x="136" y="648"/>
                  <a:pt x="135" y="655"/>
                  <a:pt x="134" y="661"/>
                </a:cubicBezTo>
                <a:cubicBezTo>
                  <a:pt x="133" y="667"/>
                  <a:pt x="133" y="670"/>
                  <a:pt x="133" y="670"/>
                </a:cubicBezTo>
                <a:cubicBezTo>
                  <a:pt x="133" y="670"/>
                  <a:pt x="139" y="676"/>
                  <a:pt x="146" y="681"/>
                </a:cubicBezTo>
                <a:cubicBezTo>
                  <a:pt x="152" y="686"/>
                  <a:pt x="159" y="691"/>
                  <a:pt x="159" y="691"/>
                </a:cubicBezTo>
                <a:cubicBezTo>
                  <a:pt x="159" y="691"/>
                  <a:pt x="162" y="689"/>
                  <a:pt x="168" y="687"/>
                </a:cubicBezTo>
                <a:cubicBezTo>
                  <a:pt x="173" y="685"/>
                  <a:pt x="180" y="681"/>
                  <a:pt x="186" y="678"/>
                </a:cubicBezTo>
                <a:cubicBezTo>
                  <a:pt x="191" y="676"/>
                  <a:pt x="195" y="673"/>
                  <a:pt x="199" y="671"/>
                </a:cubicBezTo>
                <a:cubicBezTo>
                  <a:pt x="201" y="672"/>
                  <a:pt x="203" y="674"/>
                  <a:pt x="205" y="675"/>
                </a:cubicBezTo>
                <a:cubicBezTo>
                  <a:pt x="210" y="678"/>
                  <a:pt x="214" y="680"/>
                  <a:pt x="217" y="682"/>
                </a:cubicBezTo>
                <a:cubicBezTo>
                  <a:pt x="221" y="683"/>
                  <a:pt x="222" y="684"/>
                  <a:pt x="222" y="684"/>
                </a:cubicBezTo>
                <a:cubicBezTo>
                  <a:pt x="222" y="684"/>
                  <a:pt x="224" y="685"/>
                  <a:pt x="227" y="686"/>
                </a:cubicBezTo>
                <a:cubicBezTo>
                  <a:pt x="230" y="688"/>
                  <a:pt x="235" y="690"/>
                  <a:pt x="240" y="693"/>
                </a:cubicBezTo>
                <a:cubicBezTo>
                  <a:pt x="242" y="693"/>
                  <a:pt x="244" y="694"/>
                  <a:pt x="246" y="695"/>
                </a:cubicBezTo>
                <a:cubicBezTo>
                  <a:pt x="247" y="700"/>
                  <a:pt x="248" y="705"/>
                  <a:pt x="248" y="710"/>
                </a:cubicBezTo>
                <a:cubicBezTo>
                  <a:pt x="251" y="724"/>
                  <a:pt x="254" y="739"/>
                  <a:pt x="254" y="739"/>
                </a:cubicBezTo>
                <a:cubicBezTo>
                  <a:pt x="254" y="739"/>
                  <a:pt x="255" y="739"/>
                  <a:pt x="256" y="740"/>
                </a:cubicBezTo>
                <a:cubicBezTo>
                  <a:pt x="256" y="740"/>
                  <a:pt x="258" y="740"/>
                  <a:pt x="259" y="741"/>
                </a:cubicBezTo>
                <a:cubicBezTo>
                  <a:pt x="262" y="742"/>
                  <a:pt x="266" y="743"/>
                  <a:pt x="270" y="744"/>
                </a:cubicBezTo>
                <a:cubicBezTo>
                  <a:pt x="274" y="745"/>
                  <a:pt x="278" y="746"/>
                  <a:pt x="281" y="747"/>
                </a:cubicBezTo>
                <a:cubicBezTo>
                  <a:pt x="284" y="748"/>
                  <a:pt x="286" y="748"/>
                  <a:pt x="286" y="748"/>
                </a:cubicBezTo>
                <a:cubicBezTo>
                  <a:pt x="286" y="748"/>
                  <a:pt x="289" y="746"/>
                  <a:pt x="293" y="742"/>
                </a:cubicBezTo>
                <a:cubicBezTo>
                  <a:pt x="297" y="738"/>
                  <a:pt x="302" y="733"/>
                  <a:pt x="307" y="727"/>
                </a:cubicBezTo>
                <a:cubicBezTo>
                  <a:pt x="310" y="723"/>
                  <a:pt x="314" y="719"/>
                  <a:pt x="317" y="716"/>
                </a:cubicBezTo>
                <a:cubicBezTo>
                  <a:pt x="319" y="716"/>
                  <a:pt x="321" y="717"/>
                  <a:pt x="323" y="717"/>
                </a:cubicBezTo>
                <a:cubicBezTo>
                  <a:pt x="329" y="718"/>
                  <a:pt x="334" y="719"/>
                  <a:pt x="337" y="719"/>
                </a:cubicBezTo>
                <a:cubicBezTo>
                  <a:pt x="341" y="719"/>
                  <a:pt x="343" y="720"/>
                  <a:pt x="343" y="720"/>
                </a:cubicBezTo>
                <a:cubicBezTo>
                  <a:pt x="343" y="720"/>
                  <a:pt x="345" y="720"/>
                  <a:pt x="348" y="720"/>
                </a:cubicBezTo>
                <a:cubicBezTo>
                  <a:pt x="352" y="721"/>
                  <a:pt x="357" y="721"/>
                  <a:pt x="363" y="721"/>
                </a:cubicBezTo>
                <a:cubicBezTo>
                  <a:pt x="365" y="721"/>
                  <a:pt x="367" y="721"/>
                  <a:pt x="369" y="721"/>
                </a:cubicBezTo>
                <a:cubicBezTo>
                  <a:pt x="371" y="725"/>
                  <a:pt x="374" y="730"/>
                  <a:pt x="377" y="734"/>
                </a:cubicBezTo>
                <a:cubicBezTo>
                  <a:pt x="380" y="740"/>
                  <a:pt x="384" y="747"/>
                  <a:pt x="387" y="752"/>
                </a:cubicBezTo>
                <a:cubicBezTo>
                  <a:pt x="390" y="756"/>
                  <a:pt x="393" y="759"/>
                  <a:pt x="393" y="759"/>
                </a:cubicBezTo>
                <a:cubicBezTo>
                  <a:pt x="393" y="759"/>
                  <a:pt x="395" y="759"/>
                  <a:pt x="398" y="759"/>
                </a:cubicBezTo>
                <a:cubicBezTo>
                  <a:pt x="401" y="759"/>
                  <a:pt x="405" y="759"/>
                  <a:pt x="409" y="758"/>
                </a:cubicBezTo>
                <a:cubicBezTo>
                  <a:pt x="413" y="758"/>
                  <a:pt x="417" y="757"/>
                  <a:pt x="421" y="757"/>
                </a:cubicBezTo>
                <a:cubicBezTo>
                  <a:pt x="422" y="757"/>
                  <a:pt x="423" y="757"/>
                  <a:pt x="424" y="757"/>
                </a:cubicBezTo>
                <a:cubicBezTo>
                  <a:pt x="425" y="757"/>
                  <a:pt x="426" y="756"/>
                  <a:pt x="426" y="756"/>
                </a:cubicBezTo>
                <a:cubicBezTo>
                  <a:pt x="426" y="756"/>
                  <a:pt x="432" y="743"/>
                  <a:pt x="437" y="729"/>
                </a:cubicBezTo>
                <a:cubicBezTo>
                  <a:pt x="439" y="724"/>
                  <a:pt x="441" y="719"/>
                  <a:pt x="442" y="715"/>
                </a:cubicBezTo>
                <a:cubicBezTo>
                  <a:pt x="445" y="715"/>
                  <a:pt x="447" y="714"/>
                  <a:pt x="449" y="714"/>
                </a:cubicBezTo>
                <a:cubicBezTo>
                  <a:pt x="455" y="713"/>
                  <a:pt x="459" y="711"/>
                  <a:pt x="463" y="710"/>
                </a:cubicBezTo>
                <a:cubicBezTo>
                  <a:pt x="466" y="710"/>
                  <a:pt x="468" y="709"/>
                  <a:pt x="468" y="709"/>
                </a:cubicBezTo>
                <a:cubicBezTo>
                  <a:pt x="468" y="709"/>
                  <a:pt x="469" y="709"/>
                  <a:pt x="469" y="709"/>
                </a:cubicBezTo>
                <a:cubicBezTo>
                  <a:pt x="470" y="708"/>
                  <a:pt x="472" y="708"/>
                  <a:pt x="473" y="708"/>
                </a:cubicBezTo>
                <a:cubicBezTo>
                  <a:pt x="477" y="707"/>
                  <a:pt x="481" y="705"/>
                  <a:pt x="487" y="703"/>
                </a:cubicBezTo>
                <a:cubicBezTo>
                  <a:pt x="489" y="703"/>
                  <a:pt x="491" y="702"/>
                  <a:pt x="493" y="701"/>
                </a:cubicBezTo>
                <a:cubicBezTo>
                  <a:pt x="497" y="704"/>
                  <a:pt x="501" y="707"/>
                  <a:pt x="505" y="710"/>
                </a:cubicBezTo>
                <a:cubicBezTo>
                  <a:pt x="511" y="715"/>
                  <a:pt x="516" y="720"/>
                  <a:pt x="521" y="723"/>
                </a:cubicBezTo>
                <a:cubicBezTo>
                  <a:pt x="526" y="726"/>
                  <a:pt x="529" y="728"/>
                  <a:pt x="529" y="728"/>
                </a:cubicBezTo>
                <a:cubicBezTo>
                  <a:pt x="529" y="728"/>
                  <a:pt x="531" y="727"/>
                  <a:pt x="534" y="726"/>
                </a:cubicBezTo>
                <a:cubicBezTo>
                  <a:pt x="536" y="725"/>
                  <a:pt x="540" y="723"/>
                  <a:pt x="544" y="721"/>
                </a:cubicBezTo>
                <a:cubicBezTo>
                  <a:pt x="548" y="719"/>
                  <a:pt x="551" y="718"/>
                  <a:pt x="554" y="716"/>
                </a:cubicBezTo>
                <a:cubicBezTo>
                  <a:pt x="557" y="715"/>
                  <a:pt x="559" y="714"/>
                  <a:pt x="559" y="714"/>
                </a:cubicBezTo>
                <a:cubicBezTo>
                  <a:pt x="559" y="714"/>
                  <a:pt x="559" y="710"/>
                  <a:pt x="559" y="704"/>
                </a:cubicBezTo>
                <a:cubicBezTo>
                  <a:pt x="560" y="699"/>
                  <a:pt x="560" y="691"/>
                  <a:pt x="560" y="684"/>
                </a:cubicBezTo>
                <a:cubicBezTo>
                  <a:pt x="560" y="679"/>
                  <a:pt x="559" y="673"/>
                  <a:pt x="559" y="669"/>
                </a:cubicBezTo>
                <a:cubicBezTo>
                  <a:pt x="561" y="668"/>
                  <a:pt x="563" y="666"/>
                  <a:pt x="565" y="665"/>
                </a:cubicBezTo>
                <a:cubicBezTo>
                  <a:pt x="570" y="662"/>
                  <a:pt x="574" y="659"/>
                  <a:pt x="577" y="657"/>
                </a:cubicBezTo>
                <a:cubicBezTo>
                  <a:pt x="580" y="655"/>
                  <a:pt x="581" y="654"/>
                  <a:pt x="581" y="654"/>
                </a:cubicBezTo>
                <a:cubicBezTo>
                  <a:pt x="581" y="654"/>
                  <a:pt x="583" y="653"/>
                  <a:pt x="585" y="651"/>
                </a:cubicBezTo>
                <a:cubicBezTo>
                  <a:pt x="587" y="650"/>
                  <a:pt x="588" y="648"/>
                  <a:pt x="590" y="647"/>
                </a:cubicBezTo>
                <a:cubicBezTo>
                  <a:pt x="592" y="645"/>
                  <a:pt x="594" y="644"/>
                  <a:pt x="597" y="642"/>
                </a:cubicBezTo>
                <a:cubicBezTo>
                  <a:pt x="598" y="640"/>
                  <a:pt x="600" y="639"/>
                  <a:pt x="602" y="637"/>
                </a:cubicBezTo>
                <a:cubicBezTo>
                  <a:pt x="603" y="638"/>
                  <a:pt x="604" y="638"/>
                  <a:pt x="606" y="639"/>
                </a:cubicBezTo>
                <a:cubicBezTo>
                  <a:pt x="609" y="640"/>
                  <a:pt x="612" y="641"/>
                  <a:pt x="616" y="642"/>
                </a:cubicBezTo>
                <a:cubicBezTo>
                  <a:pt x="623" y="644"/>
                  <a:pt x="630" y="646"/>
                  <a:pt x="635" y="648"/>
                </a:cubicBezTo>
                <a:cubicBezTo>
                  <a:pt x="641" y="649"/>
                  <a:pt x="645" y="650"/>
                  <a:pt x="645" y="650"/>
                </a:cubicBezTo>
                <a:cubicBezTo>
                  <a:pt x="645" y="650"/>
                  <a:pt x="646" y="648"/>
                  <a:pt x="648" y="646"/>
                </a:cubicBezTo>
                <a:cubicBezTo>
                  <a:pt x="650" y="644"/>
                  <a:pt x="653" y="641"/>
                  <a:pt x="656" y="638"/>
                </a:cubicBezTo>
                <a:cubicBezTo>
                  <a:pt x="659" y="635"/>
                  <a:pt x="662" y="632"/>
                  <a:pt x="664" y="629"/>
                </a:cubicBezTo>
                <a:cubicBezTo>
                  <a:pt x="666" y="627"/>
                  <a:pt x="667" y="625"/>
                  <a:pt x="667" y="625"/>
                </a:cubicBezTo>
                <a:cubicBezTo>
                  <a:pt x="667" y="625"/>
                  <a:pt x="663" y="611"/>
                  <a:pt x="657" y="597"/>
                </a:cubicBezTo>
                <a:cubicBezTo>
                  <a:pt x="655" y="593"/>
                  <a:pt x="653" y="588"/>
                  <a:pt x="652" y="584"/>
                </a:cubicBezTo>
                <a:cubicBezTo>
                  <a:pt x="653" y="582"/>
                  <a:pt x="654" y="580"/>
                  <a:pt x="656" y="578"/>
                </a:cubicBezTo>
                <a:cubicBezTo>
                  <a:pt x="659" y="573"/>
                  <a:pt x="662" y="569"/>
                  <a:pt x="664" y="566"/>
                </a:cubicBezTo>
                <a:cubicBezTo>
                  <a:pt x="665" y="564"/>
                  <a:pt x="667" y="562"/>
                  <a:pt x="667" y="562"/>
                </a:cubicBezTo>
                <a:cubicBezTo>
                  <a:pt x="667" y="562"/>
                  <a:pt x="671" y="555"/>
                  <a:pt x="677" y="545"/>
                </a:cubicBezTo>
                <a:cubicBezTo>
                  <a:pt x="678" y="543"/>
                  <a:pt x="679" y="541"/>
                  <a:pt x="680" y="539"/>
                </a:cubicBezTo>
                <a:cubicBezTo>
                  <a:pt x="684" y="539"/>
                  <a:pt x="689" y="539"/>
                  <a:pt x="695" y="538"/>
                </a:cubicBezTo>
                <a:cubicBezTo>
                  <a:pt x="709" y="537"/>
                  <a:pt x="724" y="535"/>
                  <a:pt x="724" y="535"/>
                </a:cubicBezTo>
                <a:cubicBezTo>
                  <a:pt x="724" y="535"/>
                  <a:pt x="725" y="533"/>
                  <a:pt x="726" y="530"/>
                </a:cubicBezTo>
                <a:cubicBezTo>
                  <a:pt x="728" y="527"/>
                  <a:pt x="729" y="524"/>
                  <a:pt x="731" y="520"/>
                </a:cubicBezTo>
                <a:cubicBezTo>
                  <a:pt x="732" y="516"/>
                  <a:pt x="734" y="512"/>
                  <a:pt x="735" y="509"/>
                </a:cubicBezTo>
                <a:cubicBezTo>
                  <a:pt x="736" y="506"/>
                  <a:pt x="737" y="504"/>
                  <a:pt x="737" y="504"/>
                </a:cubicBezTo>
                <a:cubicBezTo>
                  <a:pt x="737" y="504"/>
                  <a:pt x="734" y="501"/>
                  <a:pt x="731" y="497"/>
                </a:cubicBezTo>
                <a:cubicBezTo>
                  <a:pt x="727" y="493"/>
                  <a:pt x="722" y="487"/>
                  <a:pt x="717" y="482"/>
                </a:cubicBezTo>
                <a:cubicBezTo>
                  <a:pt x="714" y="478"/>
                  <a:pt x="710" y="474"/>
                  <a:pt x="707" y="471"/>
                </a:cubicBezTo>
                <a:cubicBezTo>
                  <a:pt x="708" y="469"/>
                  <a:pt x="708" y="466"/>
                  <a:pt x="709" y="464"/>
                </a:cubicBezTo>
                <a:cubicBezTo>
                  <a:pt x="710" y="459"/>
                  <a:pt x="711" y="454"/>
                  <a:pt x="712" y="450"/>
                </a:cubicBezTo>
                <a:cubicBezTo>
                  <a:pt x="713" y="447"/>
                  <a:pt x="713" y="445"/>
                  <a:pt x="713" y="445"/>
                </a:cubicBezTo>
                <a:cubicBezTo>
                  <a:pt x="713" y="445"/>
                  <a:pt x="713" y="443"/>
                  <a:pt x="714" y="440"/>
                </a:cubicBezTo>
                <a:cubicBezTo>
                  <a:pt x="715" y="436"/>
                  <a:pt x="715" y="431"/>
                  <a:pt x="716" y="426"/>
                </a:cubicBezTo>
                <a:cubicBezTo>
                  <a:pt x="717" y="424"/>
                  <a:pt x="717" y="421"/>
                  <a:pt x="717" y="419"/>
                </a:cubicBezTo>
                <a:cubicBezTo>
                  <a:pt x="721" y="417"/>
                  <a:pt x="726" y="415"/>
                  <a:pt x="731" y="413"/>
                </a:cubicBezTo>
                <a:cubicBezTo>
                  <a:pt x="737" y="410"/>
                  <a:pt x="744" y="406"/>
                  <a:pt x="749" y="404"/>
                </a:cubicBezTo>
                <a:cubicBezTo>
                  <a:pt x="754" y="401"/>
                  <a:pt x="757" y="399"/>
                  <a:pt x="757" y="399"/>
                </a:cubicBezTo>
                <a:cubicBezTo>
                  <a:pt x="757" y="399"/>
                  <a:pt x="757" y="397"/>
                  <a:pt x="757" y="394"/>
                </a:cubicBezTo>
                <a:cubicBezTo>
                  <a:pt x="758" y="391"/>
                  <a:pt x="758" y="387"/>
                  <a:pt x="758" y="383"/>
                </a:cubicBezTo>
                <a:cubicBezTo>
                  <a:pt x="758" y="378"/>
                  <a:pt x="758" y="374"/>
                  <a:pt x="758" y="371"/>
                </a:cubicBezTo>
                <a:cubicBezTo>
                  <a:pt x="757" y="368"/>
                  <a:pt x="757" y="366"/>
                  <a:pt x="757" y="366"/>
                </a:cubicBezTo>
                <a:cubicBezTo>
                  <a:pt x="757" y="366"/>
                  <a:pt x="744" y="358"/>
                  <a:pt x="731" y="352"/>
                </a:cubicBezTo>
                <a:cubicBezTo>
                  <a:pt x="726" y="350"/>
                  <a:pt x="722" y="347"/>
                  <a:pt x="718" y="346"/>
                </a:cubicBezTo>
                <a:close/>
                <a:moveTo>
                  <a:pt x="661" y="440"/>
                </a:moveTo>
                <a:cubicBezTo>
                  <a:pt x="660" y="442"/>
                  <a:pt x="659" y="446"/>
                  <a:pt x="658" y="451"/>
                </a:cubicBezTo>
                <a:cubicBezTo>
                  <a:pt x="656" y="461"/>
                  <a:pt x="652" y="474"/>
                  <a:pt x="647" y="486"/>
                </a:cubicBezTo>
                <a:cubicBezTo>
                  <a:pt x="645" y="489"/>
                  <a:pt x="644" y="492"/>
                  <a:pt x="643" y="495"/>
                </a:cubicBezTo>
                <a:cubicBezTo>
                  <a:pt x="642" y="499"/>
                  <a:pt x="640" y="501"/>
                  <a:pt x="639" y="504"/>
                </a:cubicBezTo>
                <a:cubicBezTo>
                  <a:pt x="636" y="510"/>
                  <a:pt x="633" y="515"/>
                  <a:pt x="631" y="520"/>
                </a:cubicBezTo>
                <a:cubicBezTo>
                  <a:pt x="626" y="528"/>
                  <a:pt x="622" y="534"/>
                  <a:pt x="622" y="534"/>
                </a:cubicBezTo>
                <a:cubicBezTo>
                  <a:pt x="622" y="534"/>
                  <a:pt x="621" y="535"/>
                  <a:pt x="620" y="538"/>
                </a:cubicBezTo>
                <a:cubicBezTo>
                  <a:pt x="618" y="540"/>
                  <a:pt x="616" y="544"/>
                  <a:pt x="613" y="548"/>
                </a:cubicBezTo>
                <a:cubicBezTo>
                  <a:pt x="610" y="552"/>
                  <a:pt x="607" y="557"/>
                  <a:pt x="603" y="561"/>
                </a:cubicBezTo>
                <a:cubicBezTo>
                  <a:pt x="599" y="566"/>
                  <a:pt x="594" y="571"/>
                  <a:pt x="590" y="576"/>
                </a:cubicBezTo>
                <a:cubicBezTo>
                  <a:pt x="581" y="586"/>
                  <a:pt x="571" y="595"/>
                  <a:pt x="563" y="602"/>
                </a:cubicBezTo>
                <a:cubicBezTo>
                  <a:pt x="561" y="603"/>
                  <a:pt x="559" y="605"/>
                  <a:pt x="558" y="606"/>
                </a:cubicBezTo>
                <a:cubicBezTo>
                  <a:pt x="556" y="607"/>
                  <a:pt x="555" y="608"/>
                  <a:pt x="554" y="609"/>
                </a:cubicBezTo>
                <a:cubicBezTo>
                  <a:pt x="551" y="611"/>
                  <a:pt x="550" y="612"/>
                  <a:pt x="550" y="612"/>
                </a:cubicBezTo>
                <a:cubicBezTo>
                  <a:pt x="550" y="612"/>
                  <a:pt x="549" y="613"/>
                  <a:pt x="546" y="615"/>
                </a:cubicBezTo>
                <a:cubicBezTo>
                  <a:pt x="544" y="616"/>
                  <a:pt x="540" y="619"/>
                  <a:pt x="536" y="622"/>
                </a:cubicBezTo>
                <a:cubicBezTo>
                  <a:pt x="532" y="624"/>
                  <a:pt x="527" y="627"/>
                  <a:pt x="522" y="631"/>
                </a:cubicBezTo>
                <a:cubicBezTo>
                  <a:pt x="516" y="634"/>
                  <a:pt x="510" y="637"/>
                  <a:pt x="504" y="640"/>
                </a:cubicBezTo>
                <a:cubicBezTo>
                  <a:pt x="498" y="643"/>
                  <a:pt x="492" y="645"/>
                  <a:pt x="486" y="648"/>
                </a:cubicBezTo>
                <a:cubicBezTo>
                  <a:pt x="481" y="650"/>
                  <a:pt x="475" y="652"/>
                  <a:pt x="470" y="654"/>
                </a:cubicBezTo>
                <a:cubicBezTo>
                  <a:pt x="465" y="655"/>
                  <a:pt x="461" y="657"/>
                  <a:pt x="459" y="657"/>
                </a:cubicBezTo>
                <a:cubicBezTo>
                  <a:pt x="457" y="658"/>
                  <a:pt x="456" y="658"/>
                  <a:pt x="455" y="658"/>
                </a:cubicBezTo>
                <a:cubicBezTo>
                  <a:pt x="455" y="658"/>
                  <a:pt x="454" y="659"/>
                  <a:pt x="454" y="659"/>
                </a:cubicBezTo>
                <a:cubicBezTo>
                  <a:pt x="454" y="659"/>
                  <a:pt x="453" y="659"/>
                  <a:pt x="450" y="660"/>
                </a:cubicBezTo>
                <a:cubicBezTo>
                  <a:pt x="447" y="660"/>
                  <a:pt x="443" y="662"/>
                  <a:pt x="438" y="663"/>
                </a:cubicBezTo>
                <a:cubicBezTo>
                  <a:pt x="433" y="664"/>
                  <a:pt x="427" y="665"/>
                  <a:pt x="421" y="666"/>
                </a:cubicBezTo>
                <a:cubicBezTo>
                  <a:pt x="418" y="666"/>
                  <a:pt x="415" y="667"/>
                  <a:pt x="411" y="667"/>
                </a:cubicBezTo>
                <a:cubicBezTo>
                  <a:pt x="408" y="667"/>
                  <a:pt x="405" y="668"/>
                  <a:pt x="402" y="668"/>
                </a:cubicBezTo>
                <a:cubicBezTo>
                  <a:pt x="398" y="668"/>
                  <a:pt x="395" y="668"/>
                  <a:pt x="392" y="669"/>
                </a:cubicBezTo>
                <a:cubicBezTo>
                  <a:pt x="388" y="669"/>
                  <a:pt x="385" y="669"/>
                  <a:pt x="382" y="669"/>
                </a:cubicBezTo>
                <a:cubicBezTo>
                  <a:pt x="376" y="669"/>
                  <a:pt x="370" y="669"/>
                  <a:pt x="365" y="669"/>
                </a:cubicBezTo>
                <a:cubicBezTo>
                  <a:pt x="360" y="668"/>
                  <a:pt x="356" y="668"/>
                  <a:pt x="353" y="668"/>
                </a:cubicBezTo>
                <a:cubicBezTo>
                  <a:pt x="350" y="668"/>
                  <a:pt x="348" y="668"/>
                  <a:pt x="348" y="668"/>
                </a:cubicBezTo>
                <a:cubicBezTo>
                  <a:pt x="348" y="668"/>
                  <a:pt x="346" y="667"/>
                  <a:pt x="344" y="667"/>
                </a:cubicBezTo>
                <a:cubicBezTo>
                  <a:pt x="341" y="667"/>
                  <a:pt x="336" y="666"/>
                  <a:pt x="332" y="665"/>
                </a:cubicBezTo>
                <a:cubicBezTo>
                  <a:pt x="327" y="665"/>
                  <a:pt x="321" y="663"/>
                  <a:pt x="315" y="662"/>
                </a:cubicBezTo>
                <a:cubicBezTo>
                  <a:pt x="312" y="662"/>
                  <a:pt x="308" y="661"/>
                  <a:pt x="305" y="660"/>
                </a:cubicBezTo>
                <a:cubicBezTo>
                  <a:pt x="302" y="659"/>
                  <a:pt x="299" y="658"/>
                  <a:pt x="296" y="657"/>
                </a:cubicBezTo>
                <a:cubicBezTo>
                  <a:pt x="292" y="656"/>
                  <a:pt x="289" y="655"/>
                  <a:pt x="286" y="654"/>
                </a:cubicBezTo>
                <a:cubicBezTo>
                  <a:pt x="283" y="653"/>
                  <a:pt x="280" y="652"/>
                  <a:pt x="277" y="651"/>
                </a:cubicBezTo>
                <a:cubicBezTo>
                  <a:pt x="276" y="651"/>
                  <a:pt x="274" y="650"/>
                  <a:pt x="273" y="650"/>
                </a:cubicBezTo>
                <a:cubicBezTo>
                  <a:pt x="271" y="649"/>
                  <a:pt x="270" y="648"/>
                  <a:pt x="269" y="648"/>
                </a:cubicBezTo>
                <a:cubicBezTo>
                  <a:pt x="266" y="647"/>
                  <a:pt x="263" y="646"/>
                  <a:pt x="261" y="645"/>
                </a:cubicBezTo>
                <a:cubicBezTo>
                  <a:pt x="257" y="643"/>
                  <a:pt x="253" y="641"/>
                  <a:pt x="250" y="640"/>
                </a:cubicBezTo>
                <a:cubicBezTo>
                  <a:pt x="247" y="638"/>
                  <a:pt x="246" y="638"/>
                  <a:pt x="246" y="638"/>
                </a:cubicBezTo>
                <a:cubicBezTo>
                  <a:pt x="246" y="638"/>
                  <a:pt x="245" y="637"/>
                  <a:pt x="242" y="635"/>
                </a:cubicBezTo>
                <a:cubicBezTo>
                  <a:pt x="239" y="634"/>
                  <a:pt x="236" y="632"/>
                  <a:pt x="231" y="629"/>
                </a:cubicBezTo>
                <a:cubicBezTo>
                  <a:pt x="229" y="628"/>
                  <a:pt x="227" y="627"/>
                  <a:pt x="224" y="625"/>
                </a:cubicBezTo>
                <a:cubicBezTo>
                  <a:pt x="222" y="624"/>
                  <a:pt x="219" y="622"/>
                  <a:pt x="217" y="620"/>
                </a:cubicBezTo>
                <a:cubicBezTo>
                  <a:pt x="211" y="617"/>
                  <a:pt x="206" y="613"/>
                  <a:pt x="201" y="609"/>
                </a:cubicBezTo>
                <a:cubicBezTo>
                  <a:pt x="198" y="607"/>
                  <a:pt x="196" y="605"/>
                  <a:pt x="193" y="603"/>
                </a:cubicBezTo>
                <a:cubicBezTo>
                  <a:pt x="190" y="601"/>
                  <a:pt x="188" y="599"/>
                  <a:pt x="186" y="596"/>
                </a:cubicBezTo>
                <a:cubicBezTo>
                  <a:pt x="183" y="594"/>
                  <a:pt x="181" y="592"/>
                  <a:pt x="179" y="590"/>
                </a:cubicBezTo>
                <a:cubicBezTo>
                  <a:pt x="177" y="588"/>
                  <a:pt x="175" y="586"/>
                  <a:pt x="173" y="585"/>
                </a:cubicBezTo>
                <a:cubicBezTo>
                  <a:pt x="169" y="581"/>
                  <a:pt x="167" y="578"/>
                  <a:pt x="165" y="576"/>
                </a:cubicBezTo>
                <a:cubicBezTo>
                  <a:pt x="163" y="574"/>
                  <a:pt x="162" y="573"/>
                  <a:pt x="162" y="573"/>
                </a:cubicBezTo>
                <a:cubicBezTo>
                  <a:pt x="162" y="573"/>
                  <a:pt x="161" y="572"/>
                  <a:pt x="161" y="572"/>
                </a:cubicBezTo>
                <a:cubicBezTo>
                  <a:pt x="160" y="571"/>
                  <a:pt x="159" y="570"/>
                  <a:pt x="158" y="569"/>
                </a:cubicBezTo>
                <a:cubicBezTo>
                  <a:pt x="157" y="567"/>
                  <a:pt x="154" y="564"/>
                  <a:pt x="151" y="560"/>
                </a:cubicBezTo>
                <a:cubicBezTo>
                  <a:pt x="145" y="552"/>
                  <a:pt x="136" y="541"/>
                  <a:pt x="130" y="530"/>
                </a:cubicBezTo>
                <a:cubicBezTo>
                  <a:pt x="127" y="525"/>
                  <a:pt x="127" y="525"/>
                  <a:pt x="127" y="525"/>
                </a:cubicBezTo>
                <a:cubicBezTo>
                  <a:pt x="126" y="524"/>
                  <a:pt x="125" y="522"/>
                  <a:pt x="125" y="521"/>
                </a:cubicBezTo>
                <a:cubicBezTo>
                  <a:pt x="123" y="518"/>
                  <a:pt x="121" y="515"/>
                  <a:pt x="120" y="513"/>
                </a:cubicBezTo>
                <a:cubicBezTo>
                  <a:pt x="117" y="507"/>
                  <a:pt x="115" y="502"/>
                  <a:pt x="113" y="497"/>
                </a:cubicBezTo>
                <a:cubicBezTo>
                  <a:pt x="111" y="492"/>
                  <a:pt x="109" y="489"/>
                  <a:pt x="108" y="486"/>
                </a:cubicBezTo>
                <a:cubicBezTo>
                  <a:pt x="107" y="483"/>
                  <a:pt x="106" y="482"/>
                  <a:pt x="106" y="482"/>
                </a:cubicBezTo>
                <a:cubicBezTo>
                  <a:pt x="106" y="482"/>
                  <a:pt x="106" y="480"/>
                  <a:pt x="105" y="477"/>
                </a:cubicBezTo>
                <a:cubicBezTo>
                  <a:pt x="104" y="476"/>
                  <a:pt x="104" y="474"/>
                  <a:pt x="103" y="472"/>
                </a:cubicBezTo>
                <a:cubicBezTo>
                  <a:pt x="102" y="470"/>
                  <a:pt x="102" y="468"/>
                  <a:pt x="101" y="466"/>
                </a:cubicBezTo>
                <a:cubicBezTo>
                  <a:pt x="98" y="456"/>
                  <a:pt x="95" y="443"/>
                  <a:pt x="92" y="430"/>
                </a:cubicBezTo>
                <a:cubicBezTo>
                  <a:pt x="90" y="417"/>
                  <a:pt x="88" y="403"/>
                  <a:pt x="88" y="393"/>
                </a:cubicBezTo>
                <a:cubicBezTo>
                  <a:pt x="88" y="391"/>
                  <a:pt x="88" y="389"/>
                  <a:pt x="88" y="387"/>
                </a:cubicBezTo>
                <a:cubicBezTo>
                  <a:pt x="88" y="385"/>
                  <a:pt x="88" y="383"/>
                  <a:pt x="88" y="381"/>
                </a:cubicBezTo>
                <a:cubicBezTo>
                  <a:pt x="88" y="378"/>
                  <a:pt x="88" y="377"/>
                  <a:pt x="88" y="377"/>
                </a:cubicBezTo>
                <a:cubicBezTo>
                  <a:pt x="88" y="377"/>
                  <a:pt x="88" y="375"/>
                  <a:pt x="88" y="372"/>
                </a:cubicBezTo>
                <a:cubicBezTo>
                  <a:pt x="88" y="369"/>
                  <a:pt x="88" y="365"/>
                  <a:pt x="88" y="360"/>
                </a:cubicBezTo>
                <a:cubicBezTo>
                  <a:pt x="88" y="355"/>
                  <a:pt x="89" y="349"/>
                  <a:pt x="90" y="343"/>
                </a:cubicBezTo>
                <a:cubicBezTo>
                  <a:pt x="90" y="340"/>
                  <a:pt x="91" y="337"/>
                  <a:pt x="91" y="333"/>
                </a:cubicBezTo>
                <a:cubicBezTo>
                  <a:pt x="92" y="332"/>
                  <a:pt x="92" y="330"/>
                  <a:pt x="92" y="328"/>
                </a:cubicBezTo>
                <a:cubicBezTo>
                  <a:pt x="93" y="324"/>
                  <a:pt x="93" y="324"/>
                  <a:pt x="93" y="324"/>
                </a:cubicBezTo>
                <a:cubicBezTo>
                  <a:pt x="95" y="310"/>
                  <a:pt x="99" y="298"/>
                  <a:pt x="102" y="288"/>
                </a:cubicBezTo>
                <a:cubicBezTo>
                  <a:pt x="104" y="283"/>
                  <a:pt x="105" y="279"/>
                  <a:pt x="106" y="277"/>
                </a:cubicBezTo>
                <a:cubicBezTo>
                  <a:pt x="107" y="275"/>
                  <a:pt x="107" y="274"/>
                  <a:pt x="108" y="273"/>
                </a:cubicBezTo>
                <a:cubicBezTo>
                  <a:pt x="108" y="273"/>
                  <a:pt x="108" y="272"/>
                  <a:pt x="108" y="272"/>
                </a:cubicBezTo>
                <a:cubicBezTo>
                  <a:pt x="108" y="272"/>
                  <a:pt x="109" y="271"/>
                  <a:pt x="110" y="268"/>
                </a:cubicBezTo>
                <a:cubicBezTo>
                  <a:pt x="111" y="265"/>
                  <a:pt x="113" y="261"/>
                  <a:pt x="115" y="257"/>
                </a:cubicBezTo>
                <a:cubicBezTo>
                  <a:pt x="116" y="255"/>
                  <a:pt x="117" y="252"/>
                  <a:pt x="118" y="250"/>
                </a:cubicBezTo>
                <a:cubicBezTo>
                  <a:pt x="120" y="247"/>
                  <a:pt x="121" y="244"/>
                  <a:pt x="122" y="242"/>
                </a:cubicBezTo>
                <a:cubicBezTo>
                  <a:pt x="124" y="239"/>
                  <a:pt x="125" y="236"/>
                  <a:pt x="127" y="233"/>
                </a:cubicBezTo>
                <a:cubicBezTo>
                  <a:pt x="129" y="230"/>
                  <a:pt x="131" y="227"/>
                  <a:pt x="132" y="225"/>
                </a:cubicBezTo>
                <a:cubicBezTo>
                  <a:pt x="136" y="219"/>
                  <a:pt x="140" y="213"/>
                  <a:pt x="143" y="208"/>
                </a:cubicBezTo>
                <a:cubicBezTo>
                  <a:pt x="145" y="206"/>
                  <a:pt x="147" y="203"/>
                  <a:pt x="149" y="201"/>
                </a:cubicBezTo>
                <a:cubicBezTo>
                  <a:pt x="151" y="199"/>
                  <a:pt x="152" y="197"/>
                  <a:pt x="154" y="195"/>
                </a:cubicBezTo>
                <a:cubicBezTo>
                  <a:pt x="157" y="191"/>
                  <a:pt x="160" y="188"/>
                  <a:pt x="162" y="186"/>
                </a:cubicBezTo>
                <a:cubicBezTo>
                  <a:pt x="164" y="183"/>
                  <a:pt x="165" y="182"/>
                  <a:pt x="165" y="182"/>
                </a:cubicBezTo>
                <a:cubicBezTo>
                  <a:pt x="165" y="182"/>
                  <a:pt x="166" y="181"/>
                  <a:pt x="168" y="179"/>
                </a:cubicBezTo>
                <a:cubicBezTo>
                  <a:pt x="170" y="177"/>
                  <a:pt x="173" y="174"/>
                  <a:pt x="177" y="170"/>
                </a:cubicBezTo>
                <a:cubicBezTo>
                  <a:pt x="179" y="169"/>
                  <a:pt x="181" y="167"/>
                  <a:pt x="183" y="165"/>
                </a:cubicBezTo>
                <a:cubicBezTo>
                  <a:pt x="184" y="164"/>
                  <a:pt x="185" y="163"/>
                  <a:pt x="186" y="162"/>
                </a:cubicBezTo>
                <a:cubicBezTo>
                  <a:pt x="187" y="161"/>
                  <a:pt x="188" y="160"/>
                  <a:pt x="189" y="159"/>
                </a:cubicBezTo>
                <a:cubicBezTo>
                  <a:pt x="192" y="157"/>
                  <a:pt x="194" y="155"/>
                  <a:pt x="197" y="153"/>
                </a:cubicBezTo>
                <a:cubicBezTo>
                  <a:pt x="199" y="151"/>
                  <a:pt x="202" y="149"/>
                  <a:pt x="205" y="147"/>
                </a:cubicBezTo>
                <a:cubicBezTo>
                  <a:pt x="207" y="144"/>
                  <a:pt x="210" y="143"/>
                  <a:pt x="213" y="141"/>
                </a:cubicBezTo>
                <a:cubicBezTo>
                  <a:pt x="216" y="139"/>
                  <a:pt x="218" y="137"/>
                  <a:pt x="221" y="135"/>
                </a:cubicBezTo>
                <a:cubicBezTo>
                  <a:pt x="226" y="132"/>
                  <a:pt x="231" y="129"/>
                  <a:pt x="236" y="127"/>
                </a:cubicBezTo>
                <a:cubicBezTo>
                  <a:pt x="240" y="124"/>
                  <a:pt x="244" y="122"/>
                  <a:pt x="246" y="121"/>
                </a:cubicBezTo>
                <a:cubicBezTo>
                  <a:pt x="249" y="120"/>
                  <a:pt x="250" y="119"/>
                  <a:pt x="250" y="119"/>
                </a:cubicBezTo>
                <a:cubicBezTo>
                  <a:pt x="250" y="119"/>
                  <a:pt x="252" y="118"/>
                  <a:pt x="255" y="117"/>
                </a:cubicBezTo>
                <a:cubicBezTo>
                  <a:pt x="257" y="115"/>
                  <a:pt x="261" y="114"/>
                  <a:pt x="266" y="112"/>
                </a:cubicBezTo>
                <a:cubicBezTo>
                  <a:pt x="270" y="110"/>
                  <a:pt x="276" y="108"/>
                  <a:pt x="282" y="106"/>
                </a:cubicBezTo>
                <a:cubicBezTo>
                  <a:pt x="285" y="105"/>
                  <a:pt x="288" y="104"/>
                  <a:pt x="291" y="103"/>
                </a:cubicBezTo>
                <a:cubicBezTo>
                  <a:pt x="294" y="102"/>
                  <a:pt x="297" y="101"/>
                  <a:pt x="300" y="100"/>
                </a:cubicBezTo>
                <a:cubicBezTo>
                  <a:pt x="304" y="99"/>
                  <a:pt x="307" y="98"/>
                  <a:pt x="310" y="97"/>
                </a:cubicBezTo>
                <a:cubicBezTo>
                  <a:pt x="313" y="97"/>
                  <a:pt x="317" y="96"/>
                  <a:pt x="320" y="95"/>
                </a:cubicBezTo>
                <a:cubicBezTo>
                  <a:pt x="326" y="94"/>
                  <a:pt x="332" y="93"/>
                  <a:pt x="337" y="93"/>
                </a:cubicBezTo>
                <a:cubicBezTo>
                  <a:pt x="342" y="92"/>
                  <a:pt x="346" y="91"/>
                  <a:pt x="349" y="91"/>
                </a:cubicBezTo>
                <a:cubicBezTo>
                  <a:pt x="352" y="91"/>
                  <a:pt x="353" y="91"/>
                  <a:pt x="353" y="91"/>
                </a:cubicBezTo>
                <a:cubicBezTo>
                  <a:pt x="353" y="91"/>
                  <a:pt x="354" y="91"/>
                  <a:pt x="354" y="90"/>
                </a:cubicBezTo>
                <a:cubicBezTo>
                  <a:pt x="355" y="90"/>
                  <a:pt x="356" y="90"/>
                  <a:pt x="358" y="90"/>
                </a:cubicBezTo>
                <a:cubicBezTo>
                  <a:pt x="361" y="90"/>
                  <a:pt x="365" y="90"/>
                  <a:pt x="370" y="90"/>
                </a:cubicBezTo>
                <a:cubicBezTo>
                  <a:pt x="375" y="90"/>
                  <a:pt x="381" y="89"/>
                  <a:pt x="387" y="90"/>
                </a:cubicBezTo>
                <a:cubicBezTo>
                  <a:pt x="393" y="90"/>
                  <a:pt x="400" y="90"/>
                  <a:pt x="407" y="91"/>
                </a:cubicBezTo>
                <a:cubicBezTo>
                  <a:pt x="413" y="92"/>
                  <a:pt x="420" y="93"/>
                  <a:pt x="426" y="94"/>
                </a:cubicBezTo>
                <a:cubicBezTo>
                  <a:pt x="432" y="95"/>
                  <a:pt x="438" y="96"/>
                  <a:pt x="443" y="97"/>
                </a:cubicBezTo>
                <a:cubicBezTo>
                  <a:pt x="448" y="98"/>
                  <a:pt x="452" y="99"/>
                  <a:pt x="455" y="100"/>
                </a:cubicBezTo>
                <a:cubicBezTo>
                  <a:pt x="457" y="101"/>
                  <a:pt x="459" y="101"/>
                  <a:pt x="459" y="101"/>
                </a:cubicBezTo>
                <a:cubicBezTo>
                  <a:pt x="459" y="101"/>
                  <a:pt x="461" y="102"/>
                  <a:pt x="463" y="103"/>
                </a:cubicBezTo>
                <a:cubicBezTo>
                  <a:pt x="465" y="103"/>
                  <a:pt x="467" y="104"/>
                  <a:pt x="468" y="104"/>
                </a:cubicBezTo>
                <a:cubicBezTo>
                  <a:pt x="470" y="105"/>
                  <a:pt x="473" y="106"/>
                  <a:pt x="475" y="106"/>
                </a:cubicBezTo>
                <a:cubicBezTo>
                  <a:pt x="484" y="110"/>
                  <a:pt x="497" y="115"/>
                  <a:pt x="509" y="121"/>
                </a:cubicBezTo>
                <a:cubicBezTo>
                  <a:pt x="515" y="124"/>
                  <a:pt x="521" y="127"/>
                  <a:pt x="526" y="131"/>
                </a:cubicBezTo>
                <a:cubicBezTo>
                  <a:pt x="531" y="134"/>
                  <a:pt x="536" y="137"/>
                  <a:pt x="540" y="140"/>
                </a:cubicBezTo>
                <a:cubicBezTo>
                  <a:pt x="545" y="143"/>
                  <a:pt x="548" y="145"/>
                  <a:pt x="550" y="147"/>
                </a:cubicBezTo>
                <a:cubicBezTo>
                  <a:pt x="553" y="149"/>
                  <a:pt x="554" y="150"/>
                  <a:pt x="554" y="150"/>
                </a:cubicBezTo>
                <a:cubicBezTo>
                  <a:pt x="554" y="150"/>
                  <a:pt x="559" y="154"/>
                  <a:pt x="567" y="160"/>
                </a:cubicBezTo>
                <a:cubicBezTo>
                  <a:pt x="571" y="164"/>
                  <a:pt x="575" y="167"/>
                  <a:pt x="580" y="172"/>
                </a:cubicBezTo>
                <a:cubicBezTo>
                  <a:pt x="582" y="174"/>
                  <a:pt x="584" y="176"/>
                  <a:pt x="586" y="179"/>
                </a:cubicBezTo>
                <a:cubicBezTo>
                  <a:pt x="589" y="181"/>
                  <a:pt x="591" y="184"/>
                  <a:pt x="593" y="186"/>
                </a:cubicBezTo>
                <a:cubicBezTo>
                  <a:pt x="602" y="196"/>
                  <a:pt x="610" y="207"/>
                  <a:pt x="616" y="215"/>
                </a:cubicBezTo>
                <a:cubicBezTo>
                  <a:pt x="619" y="219"/>
                  <a:pt x="621" y="222"/>
                  <a:pt x="623" y="225"/>
                </a:cubicBezTo>
                <a:cubicBezTo>
                  <a:pt x="624" y="227"/>
                  <a:pt x="625" y="229"/>
                  <a:pt x="625" y="229"/>
                </a:cubicBezTo>
                <a:cubicBezTo>
                  <a:pt x="625" y="229"/>
                  <a:pt x="626" y="230"/>
                  <a:pt x="627" y="233"/>
                </a:cubicBezTo>
                <a:cubicBezTo>
                  <a:pt x="629" y="235"/>
                  <a:pt x="631" y="239"/>
                  <a:pt x="633" y="243"/>
                </a:cubicBezTo>
                <a:cubicBezTo>
                  <a:pt x="636" y="248"/>
                  <a:pt x="638" y="253"/>
                  <a:pt x="641" y="259"/>
                </a:cubicBezTo>
                <a:cubicBezTo>
                  <a:pt x="642" y="262"/>
                  <a:pt x="643" y="265"/>
                  <a:pt x="645" y="268"/>
                </a:cubicBezTo>
                <a:cubicBezTo>
                  <a:pt x="645" y="269"/>
                  <a:pt x="646" y="271"/>
                  <a:pt x="647" y="272"/>
                </a:cubicBezTo>
                <a:cubicBezTo>
                  <a:pt x="648" y="277"/>
                  <a:pt x="648" y="277"/>
                  <a:pt x="648" y="277"/>
                </a:cubicBezTo>
                <a:cubicBezTo>
                  <a:pt x="653" y="289"/>
                  <a:pt x="657" y="302"/>
                  <a:pt x="659" y="312"/>
                </a:cubicBezTo>
                <a:cubicBezTo>
                  <a:pt x="660" y="317"/>
                  <a:pt x="661" y="321"/>
                  <a:pt x="662" y="324"/>
                </a:cubicBezTo>
                <a:cubicBezTo>
                  <a:pt x="662" y="327"/>
                  <a:pt x="663" y="329"/>
                  <a:pt x="663" y="329"/>
                </a:cubicBezTo>
                <a:cubicBezTo>
                  <a:pt x="663" y="329"/>
                  <a:pt x="663" y="330"/>
                  <a:pt x="663" y="333"/>
                </a:cubicBezTo>
                <a:cubicBezTo>
                  <a:pt x="664" y="336"/>
                  <a:pt x="664" y="340"/>
                  <a:pt x="665" y="345"/>
                </a:cubicBezTo>
                <a:cubicBezTo>
                  <a:pt x="666" y="355"/>
                  <a:pt x="667" y="368"/>
                  <a:pt x="667" y="382"/>
                </a:cubicBezTo>
                <a:cubicBezTo>
                  <a:pt x="667" y="387"/>
                  <a:pt x="667" y="387"/>
                  <a:pt x="667" y="387"/>
                </a:cubicBezTo>
                <a:cubicBezTo>
                  <a:pt x="667" y="389"/>
                  <a:pt x="667" y="390"/>
                  <a:pt x="667" y="392"/>
                </a:cubicBezTo>
                <a:cubicBezTo>
                  <a:pt x="667" y="395"/>
                  <a:pt x="667" y="398"/>
                  <a:pt x="666" y="401"/>
                </a:cubicBezTo>
                <a:cubicBezTo>
                  <a:pt x="666" y="408"/>
                  <a:pt x="665" y="414"/>
                  <a:pt x="664" y="419"/>
                </a:cubicBezTo>
                <a:cubicBezTo>
                  <a:pt x="664" y="423"/>
                  <a:pt x="663" y="428"/>
                  <a:pt x="663" y="430"/>
                </a:cubicBezTo>
                <a:cubicBezTo>
                  <a:pt x="662" y="433"/>
                  <a:pt x="662" y="435"/>
                  <a:pt x="662" y="435"/>
                </a:cubicBezTo>
                <a:cubicBezTo>
                  <a:pt x="662" y="435"/>
                  <a:pt x="661" y="437"/>
                  <a:pt x="661" y="440"/>
                </a:cubicBez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81" name="Freeform 11"/>
          <p:cNvSpPr/>
          <p:nvPr/>
        </p:nvSpPr>
        <p:spPr bwMode="auto">
          <a:xfrm>
            <a:off x="9795141" y="2385303"/>
            <a:ext cx="61182" cy="56913"/>
          </a:xfrm>
          <a:custGeom>
            <a:avLst/>
            <a:gdLst>
              <a:gd name="T0" fmla="*/ 0 w 43"/>
              <a:gd name="T1" fmla="*/ 20 h 40"/>
              <a:gd name="T2" fmla="*/ 31 w 43"/>
              <a:gd name="T3" fmla="*/ 0 h 40"/>
              <a:gd name="T4" fmla="*/ 43 w 43"/>
              <a:gd name="T5" fmla="*/ 21 h 40"/>
              <a:gd name="T6" fmla="*/ 13 w 43"/>
              <a:gd name="T7" fmla="*/ 40 h 40"/>
              <a:gd name="T8" fmla="*/ 0 w 43"/>
              <a:gd name="T9" fmla="*/ 20 h 40"/>
            </a:gdLst>
            <a:ahLst/>
            <a:cxnLst>
              <a:cxn ang="0">
                <a:pos x="T0" y="T1"/>
              </a:cxn>
              <a:cxn ang="0">
                <a:pos x="T2" y="T3"/>
              </a:cxn>
              <a:cxn ang="0">
                <a:pos x="T4" y="T5"/>
              </a:cxn>
              <a:cxn ang="0">
                <a:pos x="T6" y="T7"/>
              </a:cxn>
              <a:cxn ang="0">
                <a:pos x="T8" y="T9"/>
              </a:cxn>
            </a:cxnLst>
            <a:rect l="0" t="0" r="r" b="b"/>
            <a:pathLst>
              <a:path w="43" h="40">
                <a:moveTo>
                  <a:pt x="0" y="20"/>
                </a:moveTo>
                <a:lnTo>
                  <a:pt x="31" y="0"/>
                </a:lnTo>
                <a:lnTo>
                  <a:pt x="43" y="21"/>
                </a:lnTo>
                <a:lnTo>
                  <a:pt x="13" y="40"/>
                </a:lnTo>
                <a:lnTo>
                  <a:pt x="0" y="20"/>
                </a:lnTo>
                <a:close/>
              </a:path>
            </a:pathLst>
          </a:cu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2" name="Freeform 12"/>
          <p:cNvSpPr/>
          <p:nvPr/>
        </p:nvSpPr>
        <p:spPr bwMode="auto">
          <a:xfrm>
            <a:off x="9556103" y="2033861"/>
            <a:ext cx="120942" cy="88217"/>
          </a:xfrm>
          <a:custGeom>
            <a:avLst/>
            <a:gdLst>
              <a:gd name="T0" fmla="*/ 10 w 85"/>
              <a:gd name="T1" fmla="*/ 62 h 62"/>
              <a:gd name="T2" fmla="*/ 85 w 85"/>
              <a:gd name="T3" fmla="*/ 16 h 62"/>
              <a:gd name="T4" fmla="*/ 76 w 85"/>
              <a:gd name="T5" fmla="*/ 0 h 62"/>
              <a:gd name="T6" fmla="*/ 0 w 85"/>
              <a:gd name="T7" fmla="*/ 46 h 62"/>
              <a:gd name="T8" fmla="*/ 10 w 85"/>
              <a:gd name="T9" fmla="*/ 62 h 62"/>
            </a:gdLst>
            <a:ahLst/>
            <a:cxnLst>
              <a:cxn ang="0">
                <a:pos x="T0" y="T1"/>
              </a:cxn>
              <a:cxn ang="0">
                <a:pos x="T2" y="T3"/>
              </a:cxn>
              <a:cxn ang="0">
                <a:pos x="T4" y="T5"/>
              </a:cxn>
              <a:cxn ang="0">
                <a:pos x="T6" y="T7"/>
              </a:cxn>
              <a:cxn ang="0">
                <a:pos x="T8" y="T9"/>
              </a:cxn>
            </a:cxnLst>
            <a:rect l="0" t="0" r="r" b="b"/>
            <a:pathLst>
              <a:path w="85" h="62">
                <a:moveTo>
                  <a:pt x="10" y="62"/>
                </a:moveTo>
                <a:lnTo>
                  <a:pt x="85" y="16"/>
                </a:lnTo>
                <a:lnTo>
                  <a:pt x="76" y="0"/>
                </a:lnTo>
                <a:lnTo>
                  <a:pt x="0" y="46"/>
                </a:lnTo>
                <a:lnTo>
                  <a:pt x="10" y="62"/>
                </a:lnTo>
                <a:close/>
              </a:path>
            </a:pathLst>
          </a:cu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3" name="Freeform 13"/>
          <p:cNvSpPr>
            <a:spLocks noEditPoints="1"/>
          </p:cNvSpPr>
          <p:nvPr/>
        </p:nvSpPr>
        <p:spPr bwMode="auto">
          <a:xfrm>
            <a:off x="9412397" y="2085083"/>
            <a:ext cx="591901" cy="599015"/>
          </a:xfrm>
          <a:custGeom>
            <a:avLst/>
            <a:gdLst>
              <a:gd name="T0" fmla="*/ 174 w 337"/>
              <a:gd name="T1" fmla="*/ 300 h 341"/>
              <a:gd name="T2" fmla="*/ 169 w 337"/>
              <a:gd name="T3" fmla="*/ 291 h 341"/>
              <a:gd name="T4" fmla="*/ 222 w 337"/>
              <a:gd name="T5" fmla="*/ 248 h 341"/>
              <a:gd name="T6" fmla="*/ 286 w 337"/>
              <a:gd name="T7" fmla="*/ 248 h 341"/>
              <a:gd name="T8" fmla="*/ 286 w 337"/>
              <a:gd name="T9" fmla="*/ 227 h 341"/>
              <a:gd name="T10" fmla="*/ 169 w 337"/>
              <a:gd name="T11" fmla="*/ 227 h 341"/>
              <a:gd name="T12" fmla="*/ 169 w 337"/>
              <a:gd name="T13" fmla="*/ 248 h 341"/>
              <a:gd name="T14" fmla="*/ 200 w 337"/>
              <a:gd name="T15" fmla="*/ 248 h 341"/>
              <a:gd name="T16" fmla="*/ 162 w 337"/>
              <a:gd name="T17" fmla="*/ 279 h 341"/>
              <a:gd name="T18" fmla="*/ 81 w 337"/>
              <a:gd name="T19" fmla="*/ 139 h 341"/>
              <a:gd name="T20" fmla="*/ 151 w 337"/>
              <a:gd name="T21" fmla="*/ 98 h 341"/>
              <a:gd name="T22" fmla="*/ 199 w 337"/>
              <a:gd name="T23" fmla="*/ 176 h 341"/>
              <a:gd name="T24" fmla="*/ 214 w 337"/>
              <a:gd name="T25" fmla="*/ 180 h 341"/>
              <a:gd name="T26" fmla="*/ 236 w 337"/>
              <a:gd name="T27" fmla="*/ 166 h 341"/>
              <a:gd name="T28" fmla="*/ 240 w 337"/>
              <a:gd name="T29" fmla="*/ 151 h 341"/>
              <a:gd name="T30" fmla="*/ 147 w 337"/>
              <a:gd name="T31" fmla="*/ 0 h 341"/>
              <a:gd name="T32" fmla="*/ 106 w 337"/>
              <a:gd name="T33" fmla="*/ 25 h 341"/>
              <a:gd name="T34" fmla="*/ 131 w 337"/>
              <a:gd name="T35" fmla="*/ 65 h 341"/>
              <a:gd name="T36" fmla="*/ 36 w 337"/>
              <a:gd name="T37" fmla="*/ 120 h 341"/>
              <a:gd name="T38" fmla="*/ 31 w 337"/>
              <a:gd name="T39" fmla="*/ 123 h 341"/>
              <a:gd name="T40" fmla="*/ 31 w 337"/>
              <a:gd name="T41" fmla="*/ 123 h 341"/>
              <a:gd name="T42" fmla="*/ 18 w 337"/>
              <a:gd name="T43" fmla="*/ 171 h 341"/>
              <a:gd name="T44" fmla="*/ 93 w 337"/>
              <a:gd name="T45" fmla="*/ 300 h 341"/>
              <a:gd name="T46" fmla="*/ 0 w 337"/>
              <a:gd name="T47" fmla="*/ 300 h 341"/>
              <a:gd name="T48" fmla="*/ 0 w 337"/>
              <a:gd name="T49" fmla="*/ 341 h 341"/>
              <a:gd name="T50" fmla="*/ 337 w 337"/>
              <a:gd name="T51" fmla="*/ 341 h 341"/>
              <a:gd name="T52" fmla="*/ 337 w 337"/>
              <a:gd name="T53" fmla="*/ 300 h 341"/>
              <a:gd name="T54" fmla="*/ 174 w 337"/>
              <a:gd name="T55" fmla="*/ 300 h 341"/>
              <a:gd name="T56" fmla="*/ 150 w 337"/>
              <a:gd name="T57" fmla="*/ 68 h 341"/>
              <a:gd name="T58" fmla="*/ 159 w 337"/>
              <a:gd name="T59" fmla="*/ 77 h 341"/>
              <a:gd name="T60" fmla="*/ 150 w 337"/>
              <a:gd name="T61" fmla="*/ 86 h 341"/>
              <a:gd name="T62" fmla="*/ 141 w 337"/>
              <a:gd name="T63" fmla="*/ 77 h 341"/>
              <a:gd name="T64" fmla="*/ 150 w 337"/>
              <a:gd name="T65" fmla="*/ 68 h 341"/>
              <a:gd name="T66" fmla="*/ 49 w 337"/>
              <a:gd name="T67" fmla="*/ 175 h 341"/>
              <a:gd name="T68" fmla="*/ 29 w 337"/>
              <a:gd name="T69" fmla="*/ 155 h 341"/>
              <a:gd name="T70" fmla="*/ 49 w 337"/>
              <a:gd name="T71" fmla="*/ 135 h 341"/>
              <a:gd name="T72" fmla="*/ 69 w 337"/>
              <a:gd name="T73" fmla="*/ 155 h 341"/>
              <a:gd name="T74" fmla="*/ 49 w 337"/>
              <a:gd name="T75" fmla="*/ 175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7" h="341">
                <a:moveTo>
                  <a:pt x="174" y="300"/>
                </a:moveTo>
                <a:cubicBezTo>
                  <a:pt x="169" y="291"/>
                  <a:pt x="169" y="291"/>
                  <a:pt x="169" y="291"/>
                </a:cubicBezTo>
                <a:cubicBezTo>
                  <a:pt x="222" y="248"/>
                  <a:pt x="222" y="248"/>
                  <a:pt x="222" y="248"/>
                </a:cubicBezTo>
                <a:cubicBezTo>
                  <a:pt x="286" y="248"/>
                  <a:pt x="286" y="248"/>
                  <a:pt x="286" y="248"/>
                </a:cubicBezTo>
                <a:cubicBezTo>
                  <a:pt x="286" y="227"/>
                  <a:pt x="286" y="227"/>
                  <a:pt x="286" y="227"/>
                </a:cubicBezTo>
                <a:cubicBezTo>
                  <a:pt x="169" y="227"/>
                  <a:pt x="169" y="227"/>
                  <a:pt x="169" y="227"/>
                </a:cubicBezTo>
                <a:cubicBezTo>
                  <a:pt x="169" y="248"/>
                  <a:pt x="169" y="248"/>
                  <a:pt x="169" y="248"/>
                </a:cubicBezTo>
                <a:cubicBezTo>
                  <a:pt x="200" y="248"/>
                  <a:pt x="200" y="248"/>
                  <a:pt x="200" y="248"/>
                </a:cubicBezTo>
                <a:cubicBezTo>
                  <a:pt x="162" y="279"/>
                  <a:pt x="162" y="279"/>
                  <a:pt x="162" y="279"/>
                </a:cubicBezTo>
                <a:cubicBezTo>
                  <a:pt x="81" y="139"/>
                  <a:pt x="81" y="139"/>
                  <a:pt x="81" y="139"/>
                </a:cubicBezTo>
                <a:cubicBezTo>
                  <a:pt x="151" y="98"/>
                  <a:pt x="151" y="98"/>
                  <a:pt x="151" y="98"/>
                </a:cubicBezTo>
                <a:cubicBezTo>
                  <a:pt x="199" y="176"/>
                  <a:pt x="199" y="176"/>
                  <a:pt x="199" y="176"/>
                </a:cubicBezTo>
                <a:cubicBezTo>
                  <a:pt x="202" y="181"/>
                  <a:pt x="209" y="183"/>
                  <a:pt x="214" y="180"/>
                </a:cubicBezTo>
                <a:cubicBezTo>
                  <a:pt x="236" y="166"/>
                  <a:pt x="236" y="166"/>
                  <a:pt x="236" y="166"/>
                </a:cubicBezTo>
                <a:cubicBezTo>
                  <a:pt x="241" y="163"/>
                  <a:pt x="243" y="156"/>
                  <a:pt x="240" y="151"/>
                </a:cubicBezTo>
                <a:cubicBezTo>
                  <a:pt x="147" y="0"/>
                  <a:pt x="147" y="0"/>
                  <a:pt x="147" y="0"/>
                </a:cubicBezTo>
                <a:cubicBezTo>
                  <a:pt x="106" y="25"/>
                  <a:pt x="106" y="25"/>
                  <a:pt x="106" y="25"/>
                </a:cubicBezTo>
                <a:cubicBezTo>
                  <a:pt x="131" y="65"/>
                  <a:pt x="131" y="65"/>
                  <a:pt x="131" y="65"/>
                </a:cubicBezTo>
                <a:cubicBezTo>
                  <a:pt x="36" y="120"/>
                  <a:pt x="36" y="120"/>
                  <a:pt x="36" y="120"/>
                </a:cubicBezTo>
                <a:cubicBezTo>
                  <a:pt x="36" y="120"/>
                  <a:pt x="33" y="122"/>
                  <a:pt x="31" y="123"/>
                </a:cubicBezTo>
                <a:cubicBezTo>
                  <a:pt x="31" y="123"/>
                  <a:pt x="31" y="123"/>
                  <a:pt x="31" y="123"/>
                </a:cubicBezTo>
                <a:cubicBezTo>
                  <a:pt x="14" y="133"/>
                  <a:pt x="9" y="154"/>
                  <a:pt x="18" y="171"/>
                </a:cubicBezTo>
                <a:cubicBezTo>
                  <a:pt x="93" y="300"/>
                  <a:pt x="93" y="300"/>
                  <a:pt x="93" y="300"/>
                </a:cubicBezTo>
                <a:cubicBezTo>
                  <a:pt x="0" y="300"/>
                  <a:pt x="0" y="300"/>
                  <a:pt x="0" y="300"/>
                </a:cubicBezTo>
                <a:cubicBezTo>
                  <a:pt x="0" y="341"/>
                  <a:pt x="0" y="341"/>
                  <a:pt x="0" y="341"/>
                </a:cubicBezTo>
                <a:cubicBezTo>
                  <a:pt x="337" y="341"/>
                  <a:pt x="337" y="341"/>
                  <a:pt x="337" y="341"/>
                </a:cubicBezTo>
                <a:cubicBezTo>
                  <a:pt x="337" y="300"/>
                  <a:pt x="337" y="300"/>
                  <a:pt x="337" y="300"/>
                </a:cubicBezTo>
                <a:lnTo>
                  <a:pt x="174" y="300"/>
                </a:lnTo>
                <a:close/>
                <a:moveTo>
                  <a:pt x="150" y="68"/>
                </a:moveTo>
                <a:cubicBezTo>
                  <a:pt x="155" y="68"/>
                  <a:pt x="159" y="72"/>
                  <a:pt x="159" y="77"/>
                </a:cubicBezTo>
                <a:cubicBezTo>
                  <a:pt x="159" y="82"/>
                  <a:pt x="155" y="86"/>
                  <a:pt x="150" y="86"/>
                </a:cubicBezTo>
                <a:cubicBezTo>
                  <a:pt x="145" y="86"/>
                  <a:pt x="141" y="82"/>
                  <a:pt x="141" y="77"/>
                </a:cubicBezTo>
                <a:cubicBezTo>
                  <a:pt x="141" y="72"/>
                  <a:pt x="145" y="68"/>
                  <a:pt x="150" y="68"/>
                </a:cubicBezTo>
                <a:close/>
                <a:moveTo>
                  <a:pt x="49" y="175"/>
                </a:moveTo>
                <a:cubicBezTo>
                  <a:pt x="38" y="175"/>
                  <a:pt x="29" y="166"/>
                  <a:pt x="29" y="155"/>
                </a:cubicBezTo>
                <a:cubicBezTo>
                  <a:pt x="29" y="144"/>
                  <a:pt x="38" y="135"/>
                  <a:pt x="49" y="135"/>
                </a:cubicBezTo>
                <a:cubicBezTo>
                  <a:pt x="60" y="135"/>
                  <a:pt x="69" y="144"/>
                  <a:pt x="69" y="155"/>
                </a:cubicBezTo>
                <a:cubicBezTo>
                  <a:pt x="69" y="166"/>
                  <a:pt x="60" y="175"/>
                  <a:pt x="49" y="175"/>
                </a:cubicBez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84" name="Freeform 14"/>
          <p:cNvSpPr>
            <a:spLocks noEditPoints="1"/>
          </p:cNvSpPr>
          <p:nvPr/>
        </p:nvSpPr>
        <p:spPr bwMode="auto">
          <a:xfrm>
            <a:off x="10372813" y="2187528"/>
            <a:ext cx="624628" cy="627472"/>
          </a:xfrm>
          <a:custGeom>
            <a:avLst/>
            <a:gdLst>
              <a:gd name="T0" fmla="*/ 335 w 355"/>
              <a:gd name="T1" fmla="*/ 119 h 357"/>
              <a:gd name="T2" fmla="*/ 315 w 355"/>
              <a:gd name="T3" fmla="*/ 108 h 357"/>
              <a:gd name="T4" fmla="*/ 306 w 355"/>
              <a:gd name="T5" fmla="*/ 93 h 357"/>
              <a:gd name="T6" fmla="*/ 299 w 355"/>
              <a:gd name="T7" fmla="*/ 63 h 357"/>
              <a:gd name="T8" fmla="*/ 298 w 355"/>
              <a:gd name="T9" fmla="*/ 43 h 357"/>
              <a:gd name="T10" fmla="*/ 270 w 355"/>
              <a:gd name="T11" fmla="*/ 50 h 357"/>
              <a:gd name="T12" fmla="*/ 244 w 355"/>
              <a:gd name="T13" fmla="*/ 40 h 357"/>
              <a:gd name="T14" fmla="*/ 223 w 355"/>
              <a:gd name="T15" fmla="*/ 32 h 357"/>
              <a:gd name="T16" fmla="*/ 215 w 355"/>
              <a:gd name="T17" fmla="*/ 3 h 357"/>
              <a:gd name="T18" fmla="*/ 196 w 355"/>
              <a:gd name="T19" fmla="*/ 0 h 357"/>
              <a:gd name="T20" fmla="*/ 181 w 355"/>
              <a:gd name="T21" fmla="*/ 26 h 357"/>
              <a:gd name="T22" fmla="*/ 159 w 355"/>
              <a:gd name="T23" fmla="*/ 27 h 357"/>
              <a:gd name="T24" fmla="*/ 141 w 355"/>
              <a:gd name="T25" fmla="*/ 31 h 357"/>
              <a:gd name="T26" fmla="*/ 124 w 355"/>
              <a:gd name="T27" fmla="*/ 22 h 357"/>
              <a:gd name="T28" fmla="*/ 106 w 355"/>
              <a:gd name="T29" fmla="*/ 15 h 357"/>
              <a:gd name="T30" fmla="*/ 102 w 355"/>
              <a:gd name="T31" fmla="*/ 47 h 357"/>
              <a:gd name="T32" fmla="*/ 81 w 355"/>
              <a:gd name="T33" fmla="*/ 62 h 357"/>
              <a:gd name="T34" fmla="*/ 64 w 355"/>
              <a:gd name="T35" fmla="*/ 79 h 357"/>
              <a:gd name="T36" fmla="*/ 35 w 355"/>
              <a:gd name="T37" fmla="*/ 73 h 357"/>
              <a:gd name="T38" fmla="*/ 24 w 355"/>
              <a:gd name="T39" fmla="*/ 89 h 357"/>
              <a:gd name="T40" fmla="*/ 42 w 355"/>
              <a:gd name="T41" fmla="*/ 114 h 357"/>
              <a:gd name="T42" fmla="*/ 33 w 355"/>
              <a:gd name="T43" fmla="*/ 136 h 357"/>
              <a:gd name="T44" fmla="*/ 28 w 355"/>
              <a:gd name="T45" fmla="*/ 161 h 357"/>
              <a:gd name="T46" fmla="*/ 1 w 355"/>
              <a:gd name="T47" fmla="*/ 178 h 357"/>
              <a:gd name="T48" fmla="*/ 14 w 355"/>
              <a:gd name="T49" fmla="*/ 192 h 357"/>
              <a:gd name="T50" fmla="*/ 29 w 355"/>
              <a:gd name="T51" fmla="*/ 203 h 357"/>
              <a:gd name="T52" fmla="*/ 33 w 355"/>
              <a:gd name="T53" fmla="*/ 221 h 357"/>
              <a:gd name="T54" fmla="*/ 41 w 355"/>
              <a:gd name="T55" fmla="*/ 242 h 357"/>
              <a:gd name="T56" fmla="*/ 24 w 355"/>
              <a:gd name="T57" fmla="*/ 267 h 357"/>
              <a:gd name="T58" fmla="*/ 34 w 355"/>
              <a:gd name="T59" fmla="*/ 283 h 357"/>
              <a:gd name="T60" fmla="*/ 64 w 355"/>
              <a:gd name="T61" fmla="*/ 278 h 357"/>
              <a:gd name="T62" fmla="*/ 80 w 355"/>
              <a:gd name="T63" fmla="*/ 294 h 357"/>
              <a:gd name="T64" fmla="*/ 100 w 355"/>
              <a:gd name="T65" fmla="*/ 314 h 357"/>
              <a:gd name="T66" fmla="*/ 105 w 355"/>
              <a:gd name="T67" fmla="*/ 341 h 357"/>
              <a:gd name="T68" fmla="*/ 123 w 355"/>
              <a:gd name="T69" fmla="*/ 334 h 357"/>
              <a:gd name="T70" fmla="*/ 154 w 355"/>
              <a:gd name="T71" fmla="*/ 329 h 357"/>
              <a:gd name="T72" fmla="*/ 171 w 355"/>
              <a:gd name="T73" fmla="*/ 331 h 357"/>
              <a:gd name="T74" fmla="*/ 190 w 355"/>
              <a:gd name="T75" fmla="*/ 344 h 357"/>
              <a:gd name="T76" fmla="*/ 205 w 355"/>
              <a:gd name="T77" fmla="*/ 356 h 357"/>
              <a:gd name="T78" fmla="*/ 217 w 355"/>
              <a:gd name="T79" fmla="*/ 340 h 357"/>
              <a:gd name="T80" fmla="*/ 226 w 355"/>
              <a:gd name="T81" fmla="*/ 324 h 357"/>
              <a:gd name="T82" fmla="*/ 243 w 355"/>
              <a:gd name="T83" fmla="*/ 317 h 357"/>
              <a:gd name="T84" fmla="*/ 263 w 355"/>
              <a:gd name="T85" fmla="*/ 307 h 357"/>
              <a:gd name="T86" fmla="*/ 290 w 355"/>
              <a:gd name="T87" fmla="*/ 320 h 357"/>
              <a:gd name="T88" fmla="*/ 304 w 355"/>
              <a:gd name="T89" fmla="*/ 308 h 357"/>
              <a:gd name="T90" fmla="*/ 295 w 355"/>
              <a:gd name="T91" fmla="*/ 279 h 357"/>
              <a:gd name="T92" fmla="*/ 306 w 355"/>
              <a:gd name="T93" fmla="*/ 265 h 357"/>
              <a:gd name="T94" fmla="*/ 315 w 355"/>
              <a:gd name="T95" fmla="*/ 250 h 357"/>
              <a:gd name="T96" fmla="*/ 321 w 355"/>
              <a:gd name="T97" fmla="*/ 238 h 357"/>
              <a:gd name="T98" fmla="*/ 352 w 355"/>
              <a:gd name="T99" fmla="*/ 229 h 357"/>
              <a:gd name="T100" fmla="*/ 330 w 355"/>
              <a:gd name="T101" fmla="*/ 205 h 357"/>
              <a:gd name="T102" fmla="*/ 332 w 355"/>
              <a:gd name="T103" fmla="*/ 192 h 357"/>
              <a:gd name="T104" fmla="*/ 332 w 355"/>
              <a:gd name="T105" fmla="*/ 175 h 357"/>
              <a:gd name="T106" fmla="*/ 330 w 355"/>
              <a:gd name="T107" fmla="*/ 153 h 357"/>
              <a:gd name="T108" fmla="*/ 355 w 355"/>
              <a:gd name="T109" fmla="*/ 138 h 357"/>
              <a:gd name="T110" fmla="*/ 213 w 355"/>
              <a:gd name="T111" fmla="*/ 279 h 357"/>
              <a:gd name="T112" fmla="*/ 213 w 355"/>
              <a:gd name="T113" fmla="*/ 27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5" h="357">
                <a:moveTo>
                  <a:pt x="350" y="122"/>
                </a:moveTo>
                <a:cubicBezTo>
                  <a:pt x="350" y="120"/>
                  <a:pt x="349" y="119"/>
                  <a:pt x="349" y="119"/>
                </a:cubicBezTo>
                <a:cubicBezTo>
                  <a:pt x="349" y="119"/>
                  <a:pt x="347" y="119"/>
                  <a:pt x="345" y="119"/>
                </a:cubicBezTo>
                <a:cubicBezTo>
                  <a:pt x="342" y="119"/>
                  <a:pt x="338" y="119"/>
                  <a:pt x="335" y="119"/>
                </a:cubicBezTo>
                <a:cubicBezTo>
                  <a:pt x="328" y="119"/>
                  <a:pt x="321" y="120"/>
                  <a:pt x="321" y="120"/>
                </a:cubicBezTo>
                <a:cubicBezTo>
                  <a:pt x="321" y="120"/>
                  <a:pt x="320" y="118"/>
                  <a:pt x="319" y="116"/>
                </a:cubicBezTo>
                <a:cubicBezTo>
                  <a:pt x="319" y="115"/>
                  <a:pt x="318" y="114"/>
                  <a:pt x="317" y="112"/>
                </a:cubicBezTo>
                <a:cubicBezTo>
                  <a:pt x="317" y="111"/>
                  <a:pt x="316" y="109"/>
                  <a:pt x="315" y="108"/>
                </a:cubicBezTo>
                <a:cubicBezTo>
                  <a:pt x="314" y="105"/>
                  <a:pt x="312" y="102"/>
                  <a:pt x="311" y="100"/>
                </a:cubicBezTo>
                <a:cubicBezTo>
                  <a:pt x="310" y="99"/>
                  <a:pt x="309" y="98"/>
                  <a:pt x="309" y="97"/>
                </a:cubicBezTo>
                <a:cubicBezTo>
                  <a:pt x="309" y="97"/>
                  <a:pt x="308" y="96"/>
                  <a:pt x="308" y="96"/>
                </a:cubicBezTo>
                <a:cubicBezTo>
                  <a:pt x="308" y="96"/>
                  <a:pt x="308" y="95"/>
                  <a:pt x="306" y="93"/>
                </a:cubicBezTo>
                <a:cubicBezTo>
                  <a:pt x="305" y="91"/>
                  <a:pt x="303" y="88"/>
                  <a:pt x="301" y="85"/>
                </a:cubicBezTo>
                <a:cubicBezTo>
                  <a:pt x="299" y="83"/>
                  <a:pt x="297" y="80"/>
                  <a:pt x="295" y="78"/>
                </a:cubicBezTo>
                <a:cubicBezTo>
                  <a:pt x="293" y="76"/>
                  <a:pt x="292" y="75"/>
                  <a:pt x="292" y="75"/>
                </a:cubicBezTo>
                <a:cubicBezTo>
                  <a:pt x="292" y="75"/>
                  <a:pt x="296" y="69"/>
                  <a:pt x="299" y="63"/>
                </a:cubicBezTo>
                <a:cubicBezTo>
                  <a:pt x="300" y="59"/>
                  <a:pt x="302" y="56"/>
                  <a:pt x="303" y="54"/>
                </a:cubicBezTo>
                <a:cubicBezTo>
                  <a:pt x="304" y="51"/>
                  <a:pt x="305" y="50"/>
                  <a:pt x="305" y="50"/>
                </a:cubicBezTo>
                <a:cubicBezTo>
                  <a:pt x="305" y="50"/>
                  <a:pt x="304" y="49"/>
                  <a:pt x="303" y="48"/>
                </a:cubicBezTo>
                <a:cubicBezTo>
                  <a:pt x="301" y="46"/>
                  <a:pt x="300" y="45"/>
                  <a:pt x="298" y="43"/>
                </a:cubicBezTo>
                <a:cubicBezTo>
                  <a:pt x="296" y="42"/>
                  <a:pt x="294" y="40"/>
                  <a:pt x="293" y="39"/>
                </a:cubicBezTo>
                <a:cubicBezTo>
                  <a:pt x="291" y="38"/>
                  <a:pt x="290" y="37"/>
                  <a:pt x="290" y="37"/>
                </a:cubicBezTo>
                <a:cubicBezTo>
                  <a:pt x="290" y="37"/>
                  <a:pt x="284" y="41"/>
                  <a:pt x="278" y="45"/>
                </a:cubicBezTo>
                <a:cubicBezTo>
                  <a:pt x="275" y="47"/>
                  <a:pt x="272" y="49"/>
                  <a:pt x="270" y="50"/>
                </a:cubicBezTo>
                <a:cubicBezTo>
                  <a:pt x="268" y="52"/>
                  <a:pt x="267" y="53"/>
                  <a:pt x="267" y="53"/>
                </a:cubicBezTo>
                <a:cubicBezTo>
                  <a:pt x="267" y="53"/>
                  <a:pt x="265" y="52"/>
                  <a:pt x="263" y="51"/>
                </a:cubicBezTo>
                <a:cubicBezTo>
                  <a:pt x="261" y="49"/>
                  <a:pt x="258" y="48"/>
                  <a:pt x="255" y="46"/>
                </a:cubicBezTo>
                <a:cubicBezTo>
                  <a:pt x="250" y="43"/>
                  <a:pt x="244" y="40"/>
                  <a:pt x="244" y="40"/>
                </a:cubicBezTo>
                <a:cubicBezTo>
                  <a:pt x="244" y="40"/>
                  <a:pt x="242" y="39"/>
                  <a:pt x="240" y="38"/>
                </a:cubicBezTo>
                <a:cubicBezTo>
                  <a:pt x="239" y="38"/>
                  <a:pt x="237" y="37"/>
                  <a:pt x="236" y="36"/>
                </a:cubicBezTo>
                <a:cubicBezTo>
                  <a:pt x="234" y="36"/>
                  <a:pt x="233" y="35"/>
                  <a:pt x="231" y="35"/>
                </a:cubicBezTo>
                <a:cubicBezTo>
                  <a:pt x="228" y="34"/>
                  <a:pt x="225" y="33"/>
                  <a:pt x="223" y="32"/>
                </a:cubicBezTo>
                <a:cubicBezTo>
                  <a:pt x="221" y="32"/>
                  <a:pt x="220" y="31"/>
                  <a:pt x="220" y="31"/>
                </a:cubicBezTo>
                <a:cubicBezTo>
                  <a:pt x="219" y="31"/>
                  <a:pt x="219" y="31"/>
                  <a:pt x="219" y="31"/>
                </a:cubicBezTo>
                <a:cubicBezTo>
                  <a:pt x="219" y="31"/>
                  <a:pt x="218" y="24"/>
                  <a:pt x="217" y="17"/>
                </a:cubicBezTo>
                <a:cubicBezTo>
                  <a:pt x="217" y="10"/>
                  <a:pt x="215" y="3"/>
                  <a:pt x="215" y="3"/>
                </a:cubicBezTo>
                <a:cubicBezTo>
                  <a:pt x="215" y="3"/>
                  <a:pt x="211" y="2"/>
                  <a:pt x="206" y="1"/>
                </a:cubicBezTo>
                <a:cubicBezTo>
                  <a:pt x="205" y="1"/>
                  <a:pt x="203" y="1"/>
                  <a:pt x="202" y="0"/>
                </a:cubicBezTo>
                <a:cubicBezTo>
                  <a:pt x="201" y="0"/>
                  <a:pt x="200" y="0"/>
                  <a:pt x="199" y="0"/>
                </a:cubicBezTo>
                <a:cubicBezTo>
                  <a:pt x="197" y="0"/>
                  <a:pt x="196" y="0"/>
                  <a:pt x="196" y="0"/>
                </a:cubicBezTo>
                <a:cubicBezTo>
                  <a:pt x="196" y="0"/>
                  <a:pt x="193" y="6"/>
                  <a:pt x="190" y="13"/>
                </a:cubicBezTo>
                <a:cubicBezTo>
                  <a:pt x="188" y="19"/>
                  <a:pt x="185" y="26"/>
                  <a:pt x="185" y="26"/>
                </a:cubicBezTo>
                <a:cubicBezTo>
                  <a:pt x="185" y="26"/>
                  <a:pt x="185" y="26"/>
                  <a:pt x="184" y="26"/>
                </a:cubicBezTo>
                <a:cubicBezTo>
                  <a:pt x="183" y="26"/>
                  <a:pt x="182" y="26"/>
                  <a:pt x="181" y="26"/>
                </a:cubicBezTo>
                <a:cubicBezTo>
                  <a:pt x="180" y="26"/>
                  <a:pt x="178" y="26"/>
                  <a:pt x="177" y="26"/>
                </a:cubicBezTo>
                <a:cubicBezTo>
                  <a:pt x="175" y="26"/>
                  <a:pt x="173" y="26"/>
                  <a:pt x="172" y="26"/>
                </a:cubicBezTo>
                <a:cubicBezTo>
                  <a:pt x="168" y="26"/>
                  <a:pt x="165" y="27"/>
                  <a:pt x="163" y="27"/>
                </a:cubicBezTo>
                <a:cubicBezTo>
                  <a:pt x="160" y="27"/>
                  <a:pt x="159" y="27"/>
                  <a:pt x="159" y="27"/>
                </a:cubicBezTo>
                <a:cubicBezTo>
                  <a:pt x="159" y="27"/>
                  <a:pt x="157" y="28"/>
                  <a:pt x="154" y="28"/>
                </a:cubicBezTo>
                <a:cubicBezTo>
                  <a:pt x="153" y="28"/>
                  <a:pt x="152" y="29"/>
                  <a:pt x="150" y="29"/>
                </a:cubicBezTo>
                <a:cubicBezTo>
                  <a:pt x="149" y="29"/>
                  <a:pt x="147" y="29"/>
                  <a:pt x="145" y="30"/>
                </a:cubicBezTo>
                <a:cubicBezTo>
                  <a:pt x="144" y="30"/>
                  <a:pt x="142" y="31"/>
                  <a:pt x="141" y="31"/>
                </a:cubicBezTo>
                <a:cubicBezTo>
                  <a:pt x="139" y="31"/>
                  <a:pt x="138" y="32"/>
                  <a:pt x="137" y="32"/>
                </a:cubicBezTo>
                <a:cubicBezTo>
                  <a:pt x="135" y="33"/>
                  <a:pt x="134" y="33"/>
                  <a:pt x="134" y="33"/>
                </a:cubicBezTo>
                <a:cubicBezTo>
                  <a:pt x="133" y="33"/>
                  <a:pt x="133" y="33"/>
                  <a:pt x="133" y="33"/>
                </a:cubicBezTo>
                <a:cubicBezTo>
                  <a:pt x="133" y="33"/>
                  <a:pt x="128" y="28"/>
                  <a:pt x="124" y="22"/>
                </a:cubicBezTo>
                <a:cubicBezTo>
                  <a:pt x="122" y="19"/>
                  <a:pt x="119" y="17"/>
                  <a:pt x="118" y="15"/>
                </a:cubicBezTo>
                <a:cubicBezTo>
                  <a:pt x="116" y="13"/>
                  <a:pt x="115" y="11"/>
                  <a:pt x="115" y="11"/>
                </a:cubicBezTo>
                <a:cubicBezTo>
                  <a:pt x="115" y="11"/>
                  <a:pt x="114" y="12"/>
                  <a:pt x="112" y="13"/>
                </a:cubicBezTo>
                <a:cubicBezTo>
                  <a:pt x="110" y="13"/>
                  <a:pt x="108" y="14"/>
                  <a:pt x="106" y="15"/>
                </a:cubicBezTo>
                <a:cubicBezTo>
                  <a:pt x="101" y="17"/>
                  <a:pt x="97" y="19"/>
                  <a:pt x="97" y="19"/>
                </a:cubicBezTo>
                <a:cubicBezTo>
                  <a:pt x="97" y="19"/>
                  <a:pt x="97" y="21"/>
                  <a:pt x="98" y="24"/>
                </a:cubicBezTo>
                <a:cubicBezTo>
                  <a:pt x="98" y="26"/>
                  <a:pt x="99" y="30"/>
                  <a:pt x="99" y="33"/>
                </a:cubicBezTo>
                <a:cubicBezTo>
                  <a:pt x="100" y="41"/>
                  <a:pt x="102" y="47"/>
                  <a:pt x="102" y="47"/>
                </a:cubicBezTo>
                <a:cubicBezTo>
                  <a:pt x="102" y="47"/>
                  <a:pt x="100" y="48"/>
                  <a:pt x="98" y="50"/>
                </a:cubicBezTo>
                <a:cubicBezTo>
                  <a:pt x="96" y="51"/>
                  <a:pt x="93" y="53"/>
                  <a:pt x="91" y="55"/>
                </a:cubicBezTo>
                <a:cubicBezTo>
                  <a:pt x="88" y="57"/>
                  <a:pt x="85" y="59"/>
                  <a:pt x="83" y="60"/>
                </a:cubicBezTo>
                <a:cubicBezTo>
                  <a:pt x="82" y="61"/>
                  <a:pt x="82" y="62"/>
                  <a:pt x="81" y="62"/>
                </a:cubicBezTo>
                <a:cubicBezTo>
                  <a:pt x="81" y="63"/>
                  <a:pt x="80" y="63"/>
                  <a:pt x="80" y="63"/>
                </a:cubicBezTo>
                <a:cubicBezTo>
                  <a:pt x="80" y="63"/>
                  <a:pt x="79" y="64"/>
                  <a:pt x="77" y="66"/>
                </a:cubicBezTo>
                <a:cubicBezTo>
                  <a:pt x="75" y="67"/>
                  <a:pt x="73" y="70"/>
                  <a:pt x="71" y="72"/>
                </a:cubicBezTo>
                <a:cubicBezTo>
                  <a:pt x="68" y="75"/>
                  <a:pt x="66" y="77"/>
                  <a:pt x="64" y="79"/>
                </a:cubicBezTo>
                <a:cubicBezTo>
                  <a:pt x="63" y="81"/>
                  <a:pt x="62" y="82"/>
                  <a:pt x="62" y="82"/>
                </a:cubicBezTo>
                <a:cubicBezTo>
                  <a:pt x="62" y="82"/>
                  <a:pt x="60" y="81"/>
                  <a:pt x="58" y="80"/>
                </a:cubicBezTo>
                <a:cubicBezTo>
                  <a:pt x="55" y="80"/>
                  <a:pt x="52" y="78"/>
                  <a:pt x="48" y="77"/>
                </a:cubicBezTo>
                <a:cubicBezTo>
                  <a:pt x="42" y="75"/>
                  <a:pt x="35" y="73"/>
                  <a:pt x="35" y="73"/>
                </a:cubicBezTo>
                <a:cubicBezTo>
                  <a:pt x="35" y="73"/>
                  <a:pt x="34" y="74"/>
                  <a:pt x="33" y="76"/>
                </a:cubicBezTo>
                <a:cubicBezTo>
                  <a:pt x="32" y="77"/>
                  <a:pt x="31" y="79"/>
                  <a:pt x="29" y="81"/>
                </a:cubicBezTo>
                <a:cubicBezTo>
                  <a:pt x="28" y="83"/>
                  <a:pt x="27" y="85"/>
                  <a:pt x="26" y="87"/>
                </a:cubicBezTo>
                <a:cubicBezTo>
                  <a:pt x="25" y="88"/>
                  <a:pt x="24" y="89"/>
                  <a:pt x="24" y="89"/>
                </a:cubicBezTo>
                <a:cubicBezTo>
                  <a:pt x="24" y="89"/>
                  <a:pt x="29" y="95"/>
                  <a:pt x="34" y="100"/>
                </a:cubicBezTo>
                <a:cubicBezTo>
                  <a:pt x="36" y="103"/>
                  <a:pt x="38" y="105"/>
                  <a:pt x="40" y="107"/>
                </a:cubicBezTo>
                <a:cubicBezTo>
                  <a:pt x="42" y="109"/>
                  <a:pt x="43" y="110"/>
                  <a:pt x="43" y="110"/>
                </a:cubicBezTo>
                <a:cubicBezTo>
                  <a:pt x="43" y="110"/>
                  <a:pt x="43" y="112"/>
                  <a:pt x="42" y="114"/>
                </a:cubicBezTo>
                <a:cubicBezTo>
                  <a:pt x="40" y="116"/>
                  <a:pt x="39" y="119"/>
                  <a:pt x="38" y="123"/>
                </a:cubicBezTo>
                <a:cubicBezTo>
                  <a:pt x="37" y="126"/>
                  <a:pt x="36" y="129"/>
                  <a:pt x="35" y="131"/>
                </a:cubicBezTo>
                <a:cubicBezTo>
                  <a:pt x="34" y="134"/>
                  <a:pt x="34" y="135"/>
                  <a:pt x="34" y="135"/>
                </a:cubicBezTo>
                <a:cubicBezTo>
                  <a:pt x="34" y="135"/>
                  <a:pt x="33" y="136"/>
                  <a:pt x="33" y="136"/>
                </a:cubicBezTo>
                <a:cubicBezTo>
                  <a:pt x="33" y="137"/>
                  <a:pt x="33" y="138"/>
                  <a:pt x="32" y="139"/>
                </a:cubicBezTo>
                <a:cubicBezTo>
                  <a:pt x="32" y="142"/>
                  <a:pt x="31" y="145"/>
                  <a:pt x="30" y="148"/>
                </a:cubicBezTo>
                <a:cubicBezTo>
                  <a:pt x="30" y="151"/>
                  <a:pt x="29" y="155"/>
                  <a:pt x="29" y="157"/>
                </a:cubicBezTo>
                <a:cubicBezTo>
                  <a:pt x="28" y="160"/>
                  <a:pt x="28" y="161"/>
                  <a:pt x="28" y="161"/>
                </a:cubicBezTo>
                <a:cubicBezTo>
                  <a:pt x="28" y="161"/>
                  <a:pt x="21" y="163"/>
                  <a:pt x="14" y="165"/>
                </a:cubicBezTo>
                <a:cubicBezTo>
                  <a:pt x="11" y="165"/>
                  <a:pt x="8" y="166"/>
                  <a:pt x="5" y="167"/>
                </a:cubicBezTo>
                <a:cubicBezTo>
                  <a:pt x="3" y="168"/>
                  <a:pt x="1" y="168"/>
                  <a:pt x="1" y="168"/>
                </a:cubicBezTo>
                <a:cubicBezTo>
                  <a:pt x="1" y="168"/>
                  <a:pt x="0" y="173"/>
                  <a:pt x="1" y="178"/>
                </a:cubicBezTo>
                <a:cubicBezTo>
                  <a:pt x="1" y="180"/>
                  <a:pt x="1" y="183"/>
                  <a:pt x="1" y="185"/>
                </a:cubicBezTo>
                <a:cubicBezTo>
                  <a:pt x="1" y="186"/>
                  <a:pt x="1" y="188"/>
                  <a:pt x="1" y="188"/>
                </a:cubicBezTo>
                <a:cubicBezTo>
                  <a:pt x="1" y="188"/>
                  <a:pt x="2" y="188"/>
                  <a:pt x="5" y="189"/>
                </a:cubicBezTo>
                <a:cubicBezTo>
                  <a:pt x="8" y="190"/>
                  <a:pt x="11" y="191"/>
                  <a:pt x="14" y="192"/>
                </a:cubicBezTo>
                <a:cubicBezTo>
                  <a:pt x="21" y="194"/>
                  <a:pt x="28" y="195"/>
                  <a:pt x="28" y="195"/>
                </a:cubicBezTo>
                <a:cubicBezTo>
                  <a:pt x="28" y="195"/>
                  <a:pt x="28" y="195"/>
                  <a:pt x="28" y="196"/>
                </a:cubicBezTo>
                <a:cubicBezTo>
                  <a:pt x="28" y="197"/>
                  <a:pt x="29" y="198"/>
                  <a:pt x="29" y="199"/>
                </a:cubicBezTo>
                <a:cubicBezTo>
                  <a:pt x="29" y="200"/>
                  <a:pt x="29" y="202"/>
                  <a:pt x="29" y="203"/>
                </a:cubicBezTo>
                <a:cubicBezTo>
                  <a:pt x="30" y="205"/>
                  <a:pt x="30" y="207"/>
                  <a:pt x="30" y="208"/>
                </a:cubicBezTo>
                <a:cubicBezTo>
                  <a:pt x="31" y="210"/>
                  <a:pt x="31" y="211"/>
                  <a:pt x="31" y="213"/>
                </a:cubicBezTo>
                <a:cubicBezTo>
                  <a:pt x="32" y="214"/>
                  <a:pt x="32" y="216"/>
                  <a:pt x="32" y="217"/>
                </a:cubicBezTo>
                <a:cubicBezTo>
                  <a:pt x="33" y="220"/>
                  <a:pt x="33" y="221"/>
                  <a:pt x="33" y="221"/>
                </a:cubicBezTo>
                <a:cubicBezTo>
                  <a:pt x="33" y="221"/>
                  <a:pt x="34" y="223"/>
                  <a:pt x="35" y="225"/>
                </a:cubicBezTo>
                <a:cubicBezTo>
                  <a:pt x="35" y="227"/>
                  <a:pt x="36" y="231"/>
                  <a:pt x="38" y="234"/>
                </a:cubicBezTo>
                <a:cubicBezTo>
                  <a:pt x="38" y="235"/>
                  <a:pt x="39" y="237"/>
                  <a:pt x="40" y="238"/>
                </a:cubicBezTo>
                <a:cubicBezTo>
                  <a:pt x="40" y="240"/>
                  <a:pt x="41" y="241"/>
                  <a:pt x="41" y="242"/>
                </a:cubicBezTo>
                <a:cubicBezTo>
                  <a:pt x="42" y="243"/>
                  <a:pt x="42" y="244"/>
                  <a:pt x="43" y="245"/>
                </a:cubicBezTo>
                <a:cubicBezTo>
                  <a:pt x="43" y="246"/>
                  <a:pt x="43" y="246"/>
                  <a:pt x="43" y="246"/>
                </a:cubicBezTo>
                <a:cubicBezTo>
                  <a:pt x="43" y="246"/>
                  <a:pt x="38" y="251"/>
                  <a:pt x="33" y="256"/>
                </a:cubicBezTo>
                <a:cubicBezTo>
                  <a:pt x="28" y="261"/>
                  <a:pt x="24" y="267"/>
                  <a:pt x="24" y="267"/>
                </a:cubicBezTo>
                <a:cubicBezTo>
                  <a:pt x="24" y="267"/>
                  <a:pt x="24" y="268"/>
                  <a:pt x="25" y="269"/>
                </a:cubicBezTo>
                <a:cubicBezTo>
                  <a:pt x="26" y="270"/>
                  <a:pt x="26" y="271"/>
                  <a:pt x="27" y="272"/>
                </a:cubicBezTo>
                <a:cubicBezTo>
                  <a:pt x="27" y="273"/>
                  <a:pt x="28" y="274"/>
                  <a:pt x="29" y="275"/>
                </a:cubicBezTo>
                <a:cubicBezTo>
                  <a:pt x="31" y="279"/>
                  <a:pt x="34" y="283"/>
                  <a:pt x="34" y="283"/>
                </a:cubicBezTo>
                <a:cubicBezTo>
                  <a:pt x="34" y="283"/>
                  <a:pt x="41" y="281"/>
                  <a:pt x="48" y="279"/>
                </a:cubicBezTo>
                <a:cubicBezTo>
                  <a:pt x="55" y="277"/>
                  <a:pt x="61" y="274"/>
                  <a:pt x="61" y="274"/>
                </a:cubicBezTo>
                <a:cubicBezTo>
                  <a:pt x="61" y="274"/>
                  <a:pt x="61" y="275"/>
                  <a:pt x="62" y="275"/>
                </a:cubicBezTo>
                <a:cubicBezTo>
                  <a:pt x="62" y="276"/>
                  <a:pt x="63" y="277"/>
                  <a:pt x="64" y="278"/>
                </a:cubicBezTo>
                <a:cubicBezTo>
                  <a:pt x="66" y="279"/>
                  <a:pt x="68" y="282"/>
                  <a:pt x="70" y="284"/>
                </a:cubicBezTo>
                <a:cubicBezTo>
                  <a:pt x="71" y="286"/>
                  <a:pt x="72" y="287"/>
                  <a:pt x="73" y="288"/>
                </a:cubicBezTo>
                <a:cubicBezTo>
                  <a:pt x="75" y="289"/>
                  <a:pt x="76" y="290"/>
                  <a:pt x="77" y="291"/>
                </a:cubicBezTo>
                <a:cubicBezTo>
                  <a:pt x="78" y="293"/>
                  <a:pt x="80" y="294"/>
                  <a:pt x="80" y="294"/>
                </a:cubicBezTo>
                <a:cubicBezTo>
                  <a:pt x="80" y="294"/>
                  <a:pt x="85" y="298"/>
                  <a:pt x="90" y="302"/>
                </a:cubicBezTo>
                <a:cubicBezTo>
                  <a:pt x="93" y="304"/>
                  <a:pt x="96" y="306"/>
                  <a:pt x="98" y="307"/>
                </a:cubicBezTo>
                <a:cubicBezTo>
                  <a:pt x="100" y="308"/>
                  <a:pt x="101" y="309"/>
                  <a:pt x="101" y="309"/>
                </a:cubicBezTo>
                <a:cubicBezTo>
                  <a:pt x="101" y="309"/>
                  <a:pt x="101" y="311"/>
                  <a:pt x="100" y="314"/>
                </a:cubicBezTo>
                <a:cubicBezTo>
                  <a:pt x="100" y="316"/>
                  <a:pt x="99" y="320"/>
                  <a:pt x="98" y="323"/>
                </a:cubicBezTo>
                <a:cubicBezTo>
                  <a:pt x="97" y="330"/>
                  <a:pt x="96" y="337"/>
                  <a:pt x="96" y="337"/>
                </a:cubicBezTo>
                <a:cubicBezTo>
                  <a:pt x="96" y="337"/>
                  <a:pt x="97" y="338"/>
                  <a:pt x="99" y="339"/>
                </a:cubicBezTo>
                <a:cubicBezTo>
                  <a:pt x="101" y="339"/>
                  <a:pt x="103" y="340"/>
                  <a:pt x="105" y="341"/>
                </a:cubicBezTo>
                <a:cubicBezTo>
                  <a:pt x="107" y="343"/>
                  <a:pt x="109" y="343"/>
                  <a:pt x="111" y="344"/>
                </a:cubicBezTo>
                <a:cubicBezTo>
                  <a:pt x="113" y="345"/>
                  <a:pt x="114" y="345"/>
                  <a:pt x="114" y="345"/>
                </a:cubicBezTo>
                <a:cubicBezTo>
                  <a:pt x="114" y="345"/>
                  <a:pt x="115" y="344"/>
                  <a:pt x="117" y="342"/>
                </a:cubicBezTo>
                <a:cubicBezTo>
                  <a:pt x="119" y="340"/>
                  <a:pt x="121" y="337"/>
                  <a:pt x="123" y="334"/>
                </a:cubicBezTo>
                <a:cubicBezTo>
                  <a:pt x="128" y="329"/>
                  <a:pt x="132" y="323"/>
                  <a:pt x="132" y="323"/>
                </a:cubicBezTo>
                <a:cubicBezTo>
                  <a:pt x="132" y="323"/>
                  <a:pt x="133" y="324"/>
                  <a:pt x="136" y="325"/>
                </a:cubicBezTo>
                <a:cubicBezTo>
                  <a:pt x="138" y="325"/>
                  <a:pt x="141" y="326"/>
                  <a:pt x="145" y="327"/>
                </a:cubicBezTo>
                <a:cubicBezTo>
                  <a:pt x="148" y="328"/>
                  <a:pt x="151" y="328"/>
                  <a:pt x="154" y="329"/>
                </a:cubicBezTo>
                <a:cubicBezTo>
                  <a:pt x="156" y="329"/>
                  <a:pt x="158" y="329"/>
                  <a:pt x="158" y="329"/>
                </a:cubicBezTo>
                <a:cubicBezTo>
                  <a:pt x="158" y="329"/>
                  <a:pt x="158" y="330"/>
                  <a:pt x="159" y="330"/>
                </a:cubicBezTo>
                <a:cubicBezTo>
                  <a:pt x="160" y="330"/>
                  <a:pt x="161" y="330"/>
                  <a:pt x="162" y="330"/>
                </a:cubicBezTo>
                <a:cubicBezTo>
                  <a:pt x="164" y="330"/>
                  <a:pt x="168" y="331"/>
                  <a:pt x="171" y="331"/>
                </a:cubicBezTo>
                <a:cubicBezTo>
                  <a:pt x="173" y="331"/>
                  <a:pt x="174" y="331"/>
                  <a:pt x="176" y="331"/>
                </a:cubicBezTo>
                <a:cubicBezTo>
                  <a:pt x="178" y="331"/>
                  <a:pt x="179" y="331"/>
                  <a:pt x="180" y="331"/>
                </a:cubicBezTo>
                <a:cubicBezTo>
                  <a:pt x="183" y="331"/>
                  <a:pt x="184" y="331"/>
                  <a:pt x="184" y="331"/>
                </a:cubicBezTo>
                <a:cubicBezTo>
                  <a:pt x="184" y="331"/>
                  <a:pt x="187" y="338"/>
                  <a:pt x="190" y="344"/>
                </a:cubicBezTo>
                <a:cubicBezTo>
                  <a:pt x="191" y="347"/>
                  <a:pt x="192" y="351"/>
                  <a:pt x="194" y="353"/>
                </a:cubicBezTo>
                <a:cubicBezTo>
                  <a:pt x="195" y="356"/>
                  <a:pt x="195" y="357"/>
                  <a:pt x="195" y="357"/>
                </a:cubicBezTo>
                <a:cubicBezTo>
                  <a:pt x="195" y="357"/>
                  <a:pt x="197" y="357"/>
                  <a:pt x="198" y="357"/>
                </a:cubicBezTo>
                <a:cubicBezTo>
                  <a:pt x="200" y="357"/>
                  <a:pt x="203" y="356"/>
                  <a:pt x="205" y="356"/>
                </a:cubicBezTo>
                <a:cubicBezTo>
                  <a:pt x="207" y="356"/>
                  <a:pt x="210" y="355"/>
                  <a:pt x="212" y="355"/>
                </a:cubicBezTo>
                <a:cubicBezTo>
                  <a:pt x="213" y="355"/>
                  <a:pt x="214" y="354"/>
                  <a:pt x="214" y="354"/>
                </a:cubicBezTo>
                <a:cubicBezTo>
                  <a:pt x="214" y="354"/>
                  <a:pt x="215" y="353"/>
                  <a:pt x="215" y="350"/>
                </a:cubicBezTo>
                <a:cubicBezTo>
                  <a:pt x="216" y="347"/>
                  <a:pt x="216" y="344"/>
                  <a:pt x="217" y="340"/>
                </a:cubicBezTo>
                <a:cubicBezTo>
                  <a:pt x="217" y="333"/>
                  <a:pt x="218" y="326"/>
                  <a:pt x="218" y="326"/>
                </a:cubicBezTo>
                <a:cubicBezTo>
                  <a:pt x="218" y="326"/>
                  <a:pt x="218" y="326"/>
                  <a:pt x="219" y="326"/>
                </a:cubicBezTo>
                <a:cubicBezTo>
                  <a:pt x="220" y="326"/>
                  <a:pt x="221" y="326"/>
                  <a:pt x="222" y="325"/>
                </a:cubicBezTo>
                <a:cubicBezTo>
                  <a:pt x="223" y="325"/>
                  <a:pt x="224" y="324"/>
                  <a:pt x="226" y="324"/>
                </a:cubicBezTo>
                <a:cubicBezTo>
                  <a:pt x="227" y="323"/>
                  <a:pt x="229" y="323"/>
                  <a:pt x="231" y="322"/>
                </a:cubicBezTo>
                <a:cubicBezTo>
                  <a:pt x="234" y="321"/>
                  <a:pt x="237" y="320"/>
                  <a:pt x="239" y="319"/>
                </a:cubicBezTo>
                <a:cubicBezTo>
                  <a:pt x="240" y="319"/>
                  <a:pt x="241" y="318"/>
                  <a:pt x="242" y="318"/>
                </a:cubicBezTo>
                <a:cubicBezTo>
                  <a:pt x="243" y="318"/>
                  <a:pt x="243" y="317"/>
                  <a:pt x="243" y="317"/>
                </a:cubicBezTo>
                <a:cubicBezTo>
                  <a:pt x="243" y="317"/>
                  <a:pt x="244" y="317"/>
                  <a:pt x="247" y="316"/>
                </a:cubicBezTo>
                <a:cubicBezTo>
                  <a:pt x="249" y="314"/>
                  <a:pt x="252" y="313"/>
                  <a:pt x="255" y="311"/>
                </a:cubicBezTo>
                <a:cubicBezTo>
                  <a:pt x="256" y="311"/>
                  <a:pt x="258" y="310"/>
                  <a:pt x="259" y="309"/>
                </a:cubicBezTo>
                <a:cubicBezTo>
                  <a:pt x="260" y="308"/>
                  <a:pt x="262" y="307"/>
                  <a:pt x="263" y="307"/>
                </a:cubicBezTo>
                <a:cubicBezTo>
                  <a:pt x="264" y="306"/>
                  <a:pt x="265" y="305"/>
                  <a:pt x="265" y="305"/>
                </a:cubicBezTo>
                <a:cubicBezTo>
                  <a:pt x="266" y="305"/>
                  <a:pt x="266" y="304"/>
                  <a:pt x="266" y="304"/>
                </a:cubicBezTo>
                <a:cubicBezTo>
                  <a:pt x="266" y="304"/>
                  <a:pt x="272" y="309"/>
                  <a:pt x="278" y="313"/>
                </a:cubicBezTo>
                <a:cubicBezTo>
                  <a:pt x="284" y="317"/>
                  <a:pt x="290" y="320"/>
                  <a:pt x="290" y="320"/>
                </a:cubicBezTo>
                <a:cubicBezTo>
                  <a:pt x="290" y="320"/>
                  <a:pt x="291" y="320"/>
                  <a:pt x="292" y="319"/>
                </a:cubicBezTo>
                <a:cubicBezTo>
                  <a:pt x="293" y="317"/>
                  <a:pt x="295" y="316"/>
                  <a:pt x="297" y="314"/>
                </a:cubicBezTo>
                <a:cubicBezTo>
                  <a:pt x="299" y="313"/>
                  <a:pt x="301" y="311"/>
                  <a:pt x="302" y="310"/>
                </a:cubicBezTo>
                <a:cubicBezTo>
                  <a:pt x="303" y="309"/>
                  <a:pt x="304" y="308"/>
                  <a:pt x="304" y="308"/>
                </a:cubicBezTo>
                <a:cubicBezTo>
                  <a:pt x="304" y="308"/>
                  <a:pt x="301" y="301"/>
                  <a:pt x="298" y="295"/>
                </a:cubicBezTo>
                <a:cubicBezTo>
                  <a:pt x="295" y="288"/>
                  <a:pt x="292" y="282"/>
                  <a:pt x="292" y="282"/>
                </a:cubicBezTo>
                <a:cubicBezTo>
                  <a:pt x="292" y="282"/>
                  <a:pt x="292" y="282"/>
                  <a:pt x="292" y="281"/>
                </a:cubicBezTo>
                <a:cubicBezTo>
                  <a:pt x="293" y="281"/>
                  <a:pt x="294" y="280"/>
                  <a:pt x="295" y="279"/>
                </a:cubicBezTo>
                <a:cubicBezTo>
                  <a:pt x="295" y="278"/>
                  <a:pt x="296" y="277"/>
                  <a:pt x="297" y="276"/>
                </a:cubicBezTo>
                <a:cubicBezTo>
                  <a:pt x="298" y="275"/>
                  <a:pt x="299" y="273"/>
                  <a:pt x="300" y="272"/>
                </a:cubicBezTo>
                <a:cubicBezTo>
                  <a:pt x="301" y="271"/>
                  <a:pt x="302" y="269"/>
                  <a:pt x="303" y="268"/>
                </a:cubicBezTo>
                <a:cubicBezTo>
                  <a:pt x="304" y="267"/>
                  <a:pt x="305" y="266"/>
                  <a:pt x="306" y="265"/>
                </a:cubicBezTo>
                <a:cubicBezTo>
                  <a:pt x="307" y="263"/>
                  <a:pt x="308" y="261"/>
                  <a:pt x="308" y="261"/>
                </a:cubicBezTo>
                <a:cubicBezTo>
                  <a:pt x="308" y="261"/>
                  <a:pt x="309" y="260"/>
                  <a:pt x="310" y="258"/>
                </a:cubicBezTo>
                <a:cubicBezTo>
                  <a:pt x="311" y="257"/>
                  <a:pt x="312" y="255"/>
                  <a:pt x="312" y="254"/>
                </a:cubicBezTo>
                <a:cubicBezTo>
                  <a:pt x="313" y="253"/>
                  <a:pt x="314" y="251"/>
                  <a:pt x="315" y="250"/>
                </a:cubicBezTo>
                <a:cubicBezTo>
                  <a:pt x="316" y="248"/>
                  <a:pt x="316" y="247"/>
                  <a:pt x="317" y="245"/>
                </a:cubicBezTo>
                <a:cubicBezTo>
                  <a:pt x="318" y="244"/>
                  <a:pt x="318" y="243"/>
                  <a:pt x="319" y="242"/>
                </a:cubicBezTo>
                <a:cubicBezTo>
                  <a:pt x="319" y="240"/>
                  <a:pt x="320" y="239"/>
                  <a:pt x="320" y="239"/>
                </a:cubicBezTo>
                <a:cubicBezTo>
                  <a:pt x="320" y="238"/>
                  <a:pt x="321" y="238"/>
                  <a:pt x="321" y="238"/>
                </a:cubicBezTo>
                <a:cubicBezTo>
                  <a:pt x="321" y="238"/>
                  <a:pt x="328" y="238"/>
                  <a:pt x="335" y="239"/>
                </a:cubicBezTo>
                <a:cubicBezTo>
                  <a:pt x="342" y="239"/>
                  <a:pt x="349" y="239"/>
                  <a:pt x="349" y="239"/>
                </a:cubicBezTo>
                <a:cubicBezTo>
                  <a:pt x="349" y="239"/>
                  <a:pt x="349" y="237"/>
                  <a:pt x="350" y="236"/>
                </a:cubicBezTo>
                <a:cubicBezTo>
                  <a:pt x="351" y="234"/>
                  <a:pt x="351" y="232"/>
                  <a:pt x="352" y="229"/>
                </a:cubicBezTo>
                <a:cubicBezTo>
                  <a:pt x="353" y="227"/>
                  <a:pt x="353" y="225"/>
                  <a:pt x="354" y="223"/>
                </a:cubicBezTo>
                <a:cubicBezTo>
                  <a:pt x="354" y="221"/>
                  <a:pt x="354" y="220"/>
                  <a:pt x="354" y="220"/>
                </a:cubicBezTo>
                <a:cubicBezTo>
                  <a:pt x="354" y="220"/>
                  <a:pt x="349" y="216"/>
                  <a:pt x="342" y="212"/>
                </a:cubicBezTo>
                <a:cubicBezTo>
                  <a:pt x="336" y="209"/>
                  <a:pt x="330" y="205"/>
                  <a:pt x="330" y="205"/>
                </a:cubicBezTo>
                <a:cubicBezTo>
                  <a:pt x="330" y="205"/>
                  <a:pt x="330" y="205"/>
                  <a:pt x="330" y="204"/>
                </a:cubicBezTo>
                <a:cubicBezTo>
                  <a:pt x="330" y="204"/>
                  <a:pt x="331" y="203"/>
                  <a:pt x="331" y="201"/>
                </a:cubicBezTo>
                <a:cubicBezTo>
                  <a:pt x="331" y="200"/>
                  <a:pt x="331" y="199"/>
                  <a:pt x="331" y="197"/>
                </a:cubicBezTo>
                <a:cubicBezTo>
                  <a:pt x="332" y="195"/>
                  <a:pt x="332" y="194"/>
                  <a:pt x="332" y="192"/>
                </a:cubicBezTo>
                <a:cubicBezTo>
                  <a:pt x="332" y="189"/>
                  <a:pt x="332" y="186"/>
                  <a:pt x="332" y="183"/>
                </a:cubicBezTo>
                <a:cubicBezTo>
                  <a:pt x="332" y="181"/>
                  <a:pt x="332" y="179"/>
                  <a:pt x="332" y="179"/>
                </a:cubicBezTo>
                <a:cubicBezTo>
                  <a:pt x="332" y="179"/>
                  <a:pt x="332" y="178"/>
                  <a:pt x="332" y="178"/>
                </a:cubicBezTo>
                <a:cubicBezTo>
                  <a:pt x="332" y="177"/>
                  <a:pt x="333" y="176"/>
                  <a:pt x="332" y="175"/>
                </a:cubicBezTo>
                <a:cubicBezTo>
                  <a:pt x="332" y="172"/>
                  <a:pt x="332" y="169"/>
                  <a:pt x="332" y="166"/>
                </a:cubicBezTo>
                <a:cubicBezTo>
                  <a:pt x="332" y="164"/>
                  <a:pt x="332" y="162"/>
                  <a:pt x="331" y="161"/>
                </a:cubicBezTo>
                <a:cubicBezTo>
                  <a:pt x="331" y="159"/>
                  <a:pt x="331" y="158"/>
                  <a:pt x="331" y="156"/>
                </a:cubicBezTo>
                <a:cubicBezTo>
                  <a:pt x="331" y="155"/>
                  <a:pt x="331" y="154"/>
                  <a:pt x="330" y="153"/>
                </a:cubicBezTo>
                <a:cubicBezTo>
                  <a:pt x="330" y="153"/>
                  <a:pt x="330" y="152"/>
                  <a:pt x="330" y="152"/>
                </a:cubicBezTo>
                <a:cubicBezTo>
                  <a:pt x="330" y="152"/>
                  <a:pt x="336" y="149"/>
                  <a:pt x="343" y="145"/>
                </a:cubicBezTo>
                <a:cubicBezTo>
                  <a:pt x="346" y="143"/>
                  <a:pt x="349" y="142"/>
                  <a:pt x="351" y="140"/>
                </a:cubicBezTo>
                <a:cubicBezTo>
                  <a:pt x="353" y="139"/>
                  <a:pt x="355" y="138"/>
                  <a:pt x="355" y="138"/>
                </a:cubicBezTo>
                <a:cubicBezTo>
                  <a:pt x="355" y="138"/>
                  <a:pt x="354" y="136"/>
                  <a:pt x="354" y="135"/>
                </a:cubicBezTo>
                <a:cubicBezTo>
                  <a:pt x="353" y="133"/>
                  <a:pt x="353" y="131"/>
                  <a:pt x="352" y="128"/>
                </a:cubicBezTo>
                <a:cubicBezTo>
                  <a:pt x="351" y="126"/>
                  <a:pt x="351" y="124"/>
                  <a:pt x="350" y="122"/>
                </a:cubicBezTo>
                <a:close/>
                <a:moveTo>
                  <a:pt x="213" y="279"/>
                </a:moveTo>
                <a:cubicBezTo>
                  <a:pt x="157" y="296"/>
                  <a:pt x="98" y="264"/>
                  <a:pt x="81" y="208"/>
                </a:cubicBezTo>
                <a:cubicBezTo>
                  <a:pt x="64" y="153"/>
                  <a:pt x="95" y="94"/>
                  <a:pt x="151" y="77"/>
                </a:cubicBezTo>
                <a:cubicBezTo>
                  <a:pt x="207" y="60"/>
                  <a:pt x="266" y="91"/>
                  <a:pt x="283" y="147"/>
                </a:cubicBezTo>
                <a:cubicBezTo>
                  <a:pt x="300" y="203"/>
                  <a:pt x="268" y="262"/>
                  <a:pt x="213" y="279"/>
                </a:cubicBez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85" name="Freeform 15"/>
          <p:cNvSpPr>
            <a:spLocks noEditPoints="1"/>
          </p:cNvSpPr>
          <p:nvPr/>
        </p:nvSpPr>
        <p:spPr bwMode="auto">
          <a:xfrm>
            <a:off x="10569166" y="2389570"/>
            <a:ext cx="143707" cy="135170"/>
          </a:xfrm>
          <a:custGeom>
            <a:avLst/>
            <a:gdLst>
              <a:gd name="T0" fmla="*/ 43 w 82"/>
              <a:gd name="T1" fmla="*/ 77 h 77"/>
              <a:gd name="T2" fmla="*/ 15 w 82"/>
              <a:gd name="T3" fmla="*/ 65 h 77"/>
              <a:gd name="T4" fmla="*/ 16 w 82"/>
              <a:gd name="T5" fmla="*/ 11 h 77"/>
              <a:gd name="T6" fmla="*/ 43 w 82"/>
              <a:gd name="T7" fmla="*/ 0 h 77"/>
              <a:gd name="T8" fmla="*/ 71 w 82"/>
              <a:gd name="T9" fmla="*/ 12 h 77"/>
              <a:gd name="T10" fmla="*/ 81 w 82"/>
              <a:gd name="T11" fmla="*/ 39 h 77"/>
              <a:gd name="T12" fmla="*/ 70 w 82"/>
              <a:gd name="T13" fmla="*/ 66 h 77"/>
              <a:gd name="T14" fmla="*/ 43 w 82"/>
              <a:gd name="T15" fmla="*/ 77 h 77"/>
              <a:gd name="T16" fmla="*/ 43 w 82"/>
              <a:gd name="T17" fmla="*/ 12 h 77"/>
              <a:gd name="T18" fmla="*/ 24 w 82"/>
              <a:gd name="T19" fmla="*/ 19 h 77"/>
              <a:gd name="T20" fmla="*/ 24 w 82"/>
              <a:gd name="T21" fmla="*/ 57 h 77"/>
              <a:gd name="T22" fmla="*/ 43 w 82"/>
              <a:gd name="T23" fmla="*/ 65 h 77"/>
              <a:gd name="T24" fmla="*/ 61 w 82"/>
              <a:gd name="T25" fmla="*/ 58 h 77"/>
              <a:gd name="T26" fmla="*/ 69 w 82"/>
              <a:gd name="T27" fmla="*/ 39 h 77"/>
              <a:gd name="T28" fmla="*/ 62 w 82"/>
              <a:gd name="T29" fmla="*/ 20 h 77"/>
              <a:gd name="T30" fmla="*/ 43 w 82"/>
              <a:gd name="T31" fmla="*/ 1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2" h="77">
                <a:moveTo>
                  <a:pt x="43" y="77"/>
                </a:moveTo>
                <a:cubicBezTo>
                  <a:pt x="32" y="77"/>
                  <a:pt x="22" y="73"/>
                  <a:pt x="15" y="65"/>
                </a:cubicBezTo>
                <a:cubicBezTo>
                  <a:pt x="0" y="50"/>
                  <a:pt x="1" y="26"/>
                  <a:pt x="16" y="11"/>
                </a:cubicBezTo>
                <a:cubicBezTo>
                  <a:pt x="23" y="4"/>
                  <a:pt x="33" y="0"/>
                  <a:pt x="43" y="0"/>
                </a:cubicBezTo>
                <a:cubicBezTo>
                  <a:pt x="53" y="0"/>
                  <a:pt x="63" y="4"/>
                  <a:pt x="71" y="12"/>
                </a:cubicBezTo>
                <a:cubicBezTo>
                  <a:pt x="78" y="19"/>
                  <a:pt x="82" y="29"/>
                  <a:pt x="81" y="39"/>
                </a:cubicBezTo>
                <a:cubicBezTo>
                  <a:pt x="81" y="49"/>
                  <a:pt x="77" y="59"/>
                  <a:pt x="70" y="66"/>
                </a:cubicBezTo>
                <a:cubicBezTo>
                  <a:pt x="62" y="73"/>
                  <a:pt x="53" y="77"/>
                  <a:pt x="43" y="77"/>
                </a:cubicBezTo>
                <a:close/>
                <a:moveTo>
                  <a:pt x="43" y="12"/>
                </a:moveTo>
                <a:cubicBezTo>
                  <a:pt x="36" y="12"/>
                  <a:pt x="29" y="14"/>
                  <a:pt x="24" y="19"/>
                </a:cubicBezTo>
                <a:cubicBezTo>
                  <a:pt x="14" y="29"/>
                  <a:pt x="13" y="46"/>
                  <a:pt x="24" y="57"/>
                </a:cubicBezTo>
                <a:cubicBezTo>
                  <a:pt x="29" y="62"/>
                  <a:pt x="35" y="65"/>
                  <a:pt x="43" y="65"/>
                </a:cubicBezTo>
                <a:cubicBezTo>
                  <a:pt x="50" y="65"/>
                  <a:pt x="56" y="63"/>
                  <a:pt x="61" y="58"/>
                </a:cubicBezTo>
                <a:cubicBezTo>
                  <a:pt x="66" y="53"/>
                  <a:pt x="69" y="46"/>
                  <a:pt x="69" y="39"/>
                </a:cubicBezTo>
                <a:cubicBezTo>
                  <a:pt x="70" y="32"/>
                  <a:pt x="67" y="25"/>
                  <a:pt x="62" y="20"/>
                </a:cubicBezTo>
                <a:cubicBezTo>
                  <a:pt x="57" y="15"/>
                  <a:pt x="50" y="12"/>
                  <a:pt x="43" y="12"/>
                </a:cubicBez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86" name="Freeform 16"/>
          <p:cNvSpPr/>
          <p:nvPr/>
        </p:nvSpPr>
        <p:spPr bwMode="auto">
          <a:xfrm>
            <a:off x="10701489" y="2517627"/>
            <a:ext cx="95331" cy="96753"/>
          </a:xfrm>
          <a:custGeom>
            <a:avLst/>
            <a:gdLst>
              <a:gd name="T0" fmla="*/ 50 w 54"/>
              <a:gd name="T1" fmla="*/ 51 h 55"/>
              <a:gd name="T2" fmla="*/ 50 w 54"/>
              <a:gd name="T3" fmla="*/ 51 h 55"/>
              <a:gd name="T4" fmla="*/ 36 w 54"/>
              <a:gd name="T5" fmla="*/ 51 h 55"/>
              <a:gd name="T6" fmla="*/ 2 w 54"/>
              <a:gd name="T7" fmla="*/ 16 h 55"/>
              <a:gd name="T8" fmla="*/ 0 w 54"/>
              <a:gd name="T9" fmla="*/ 0 h 55"/>
              <a:gd name="T10" fmla="*/ 16 w 54"/>
              <a:gd name="T11" fmla="*/ 2 h 55"/>
              <a:gd name="T12" fmla="*/ 50 w 54"/>
              <a:gd name="T13" fmla="*/ 37 h 55"/>
              <a:gd name="T14" fmla="*/ 50 w 54"/>
              <a:gd name="T15" fmla="*/ 51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5">
                <a:moveTo>
                  <a:pt x="50" y="51"/>
                </a:moveTo>
                <a:cubicBezTo>
                  <a:pt x="50" y="51"/>
                  <a:pt x="50" y="51"/>
                  <a:pt x="50" y="51"/>
                </a:cubicBezTo>
                <a:cubicBezTo>
                  <a:pt x="46" y="55"/>
                  <a:pt x="40" y="55"/>
                  <a:pt x="36" y="51"/>
                </a:cubicBezTo>
                <a:cubicBezTo>
                  <a:pt x="2" y="16"/>
                  <a:pt x="2" y="16"/>
                  <a:pt x="2" y="16"/>
                </a:cubicBezTo>
                <a:cubicBezTo>
                  <a:pt x="0" y="0"/>
                  <a:pt x="0" y="0"/>
                  <a:pt x="0" y="0"/>
                </a:cubicBezTo>
                <a:cubicBezTo>
                  <a:pt x="16" y="2"/>
                  <a:pt x="16" y="2"/>
                  <a:pt x="16" y="2"/>
                </a:cubicBezTo>
                <a:cubicBezTo>
                  <a:pt x="50" y="37"/>
                  <a:pt x="50" y="37"/>
                  <a:pt x="50" y="37"/>
                </a:cubicBezTo>
                <a:cubicBezTo>
                  <a:pt x="54" y="41"/>
                  <a:pt x="54" y="48"/>
                  <a:pt x="50" y="51"/>
                </a:cubicBez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87" name="Freeform 17"/>
          <p:cNvSpPr/>
          <p:nvPr/>
        </p:nvSpPr>
        <p:spPr bwMode="auto">
          <a:xfrm>
            <a:off x="10678724" y="2494860"/>
            <a:ext cx="52646" cy="52645"/>
          </a:xfrm>
          <a:custGeom>
            <a:avLst/>
            <a:gdLst>
              <a:gd name="T0" fmla="*/ 37 w 37"/>
              <a:gd name="T1" fmla="*/ 28 h 37"/>
              <a:gd name="T2" fmla="*/ 28 w 37"/>
              <a:gd name="T3" fmla="*/ 37 h 37"/>
              <a:gd name="T4" fmla="*/ 0 w 37"/>
              <a:gd name="T5" fmla="*/ 8 h 37"/>
              <a:gd name="T6" fmla="*/ 10 w 37"/>
              <a:gd name="T7" fmla="*/ 0 h 37"/>
              <a:gd name="T8" fmla="*/ 37 w 37"/>
              <a:gd name="T9" fmla="*/ 28 h 37"/>
            </a:gdLst>
            <a:ahLst/>
            <a:cxnLst>
              <a:cxn ang="0">
                <a:pos x="T0" y="T1"/>
              </a:cxn>
              <a:cxn ang="0">
                <a:pos x="T2" y="T3"/>
              </a:cxn>
              <a:cxn ang="0">
                <a:pos x="T4" y="T5"/>
              </a:cxn>
              <a:cxn ang="0">
                <a:pos x="T6" y="T7"/>
              </a:cxn>
              <a:cxn ang="0">
                <a:pos x="T8" y="T9"/>
              </a:cxn>
            </a:cxnLst>
            <a:rect l="0" t="0" r="r" b="b"/>
            <a:pathLst>
              <a:path w="37" h="37">
                <a:moveTo>
                  <a:pt x="37" y="28"/>
                </a:moveTo>
                <a:lnTo>
                  <a:pt x="28" y="37"/>
                </a:lnTo>
                <a:lnTo>
                  <a:pt x="0" y="8"/>
                </a:lnTo>
                <a:lnTo>
                  <a:pt x="10" y="0"/>
                </a:lnTo>
                <a:lnTo>
                  <a:pt x="37" y="28"/>
                </a:lnTo>
                <a:close/>
              </a:path>
            </a:pathLst>
          </a:cu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8" name="Freeform 18"/>
          <p:cNvSpPr>
            <a:spLocks noEditPoints="1"/>
          </p:cNvSpPr>
          <p:nvPr/>
        </p:nvSpPr>
        <p:spPr bwMode="auto">
          <a:xfrm>
            <a:off x="9928887" y="2824960"/>
            <a:ext cx="1348852" cy="1367349"/>
          </a:xfrm>
          <a:custGeom>
            <a:avLst/>
            <a:gdLst>
              <a:gd name="T0" fmla="*/ 703 w 768"/>
              <a:gd name="T1" fmla="*/ 391 h 778"/>
              <a:gd name="T2" fmla="*/ 717 w 768"/>
              <a:gd name="T3" fmla="*/ 345 h 778"/>
              <a:gd name="T4" fmla="*/ 762 w 768"/>
              <a:gd name="T5" fmla="*/ 298 h 778"/>
              <a:gd name="T6" fmla="*/ 739 w 768"/>
              <a:gd name="T7" fmla="*/ 277 h 778"/>
              <a:gd name="T8" fmla="*/ 679 w 768"/>
              <a:gd name="T9" fmla="*/ 268 h 778"/>
              <a:gd name="T10" fmla="*/ 656 w 768"/>
              <a:gd name="T11" fmla="*/ 223 h 778"/>
              <a:gd name="T12" fmla="*/ 694 w 768"/>
              <a:gd name="T13" fmla="*/ 154 h 778"/>
              <a:gd name="T14" fmla="*/ 667 w 768"/>
              <a:gd name="T15" fmla="*/ 129 h 778"/>
              <a:gd name="T16" fmla="*/ 584 w 768"/>
              <a:gd name="T17" fmla="*/ 141 h 778"/>
              <a:gd name="T18" fmla="*/ 552 w 768"/>
              <a:gd name="T19" fmla="*/ 118 h 778"/>
              <a:gd name="T20" fmla="*/ 565 w 768"/>
              <a:gd name="T21" fmla="*/ 45 h 778"/>
              <a:gd name="T22" fmla="*/ 529 w 768"/>
              <a:gd name="T23" fmla="*/ 28 h 778"/>
              <a:gd name="T24" fmla="*/ 473 w 768"/>
              <a:gd name="T25" fmla="*/ 83 h 778"/>
              <a:gd name="T26" fmla="*/ 445 w 768"/>
              <a:gd name="T27" fmla="*/ 76 h 778"/>
              <a:gd name="T28" fmla="*/ 400 w 768"/>
              <a:gd name="T29" fmla="*/ 0 h 778"/>
              <a:gd name="T30" fmla="*/ 360 w 768"/>
              <a:gd name="T31" fmla="*/ 1 h 778"/>
              <a:gd name="T32" fmla="*/ 331 w 768"/>
              <a:gd name="T33" fmla="*/ 74 h 778"/>
              <a:gd name="T34" fmla="*/ 296 w 768"/>
              <a:gd name="T35" fmla="*/ 82 h 778"/>
              <a:gd name="T36" fmla="*/ 241 w 768"/>
              <a:gd name="T37" fmla="*/ 45 h 778"/>
              <a:gd name="T38" fmla="*/ 198 w 768"/>
              <a:gd name="T39" fmla="*/ 47 h 778"/>
              <a:gd name="T40" fmla="*/ 204 w 768"/>
              <a:gd name="T41" fmla="*/ 106 h 778"/>
              <a:gd name="T42" fmla="*/ 180 w 768"/>
              <a:gd name="T43" fmla="*/ 143 h 778"/>
              <a:gd name="T44" fmla="*/ 106 w 768"/>
              <a:gd name="T45" fmla="*/ 141 h 778"/>
              <a:gd name="T46" fmla="*/ 77 w 768"/>
              <a:gd name="T47" fmla="*/ 150 h 778"/>
              <a:gd name="T48" fmla="*/ 110 w 768"/>
              <a:gd name="T49" fmla="*/ 225 h 778"/>
              <a:gd name="T50" fmla="*/ 92 w 768"/>
              <a:gd name="T51" fmla="*/ 260 h 778"/>
              <a:gd name="T52" fmla="*/ 34 w 768"/>
              <a:gd name="T53" fmla="*/ 285 h 778"/>
              <a:gd name="T54" fmla="*/ 5 w 768"/>
              <a:gd name="T55" fmla="*/ 300 h 778"/>
              <a:gd name="T56" fmla="*/ 15 w 768"/>
              <a:gd name="T57" fmla="*/ 336 h 778"/>
              <a:gd name="T58" fmla="*/ 65 w 768"/>
              <a:gd name="T59" fmla="*/ 393 h 778"/>
              <a:gd name="T60" fmla="*/ 16 w 768"/>
              <a:gd name="T61" fmla="*/ 451 h 778"/>
              <a:gd name="T62" fmla="*/ 7 w 768"/>
              <a:gd name="T63" fmla="*/ 488 h 778"/>
              <a:gd name="T64" fmla="*/ 37 w 768"/>
              <a:gd name="T65" fmla="*/ 502 h 778"/>
              <a:gd name="T66" fmla="*/ 95 w 768"/>
              <a:gd name="T67" fmla="*/ 526 h 778"/>
              <a:gd name="T68" fmla="*/ 114 w 768"/>
              <a:gd name="T69" fmla="*/ 560 h 778"/>
              <a:gd name="T70" fmla="*/ 83 w 768"/>
              <a:gd name="T71" fmla="*/ 636 h 778"/>
              <a:gd name="T72" fmla="*/ 112 w 768"/>
              <a:gd name="T73" fmla="*/ 644 h 778"/>
              <a:gd name="T74" fmla="*/ 187 w 768"/>
              <a:gd name="T75" fmla="*/ 640 h 778"/>
              <a:gd name="T76" fmla="*/ 211 w 768"/>
              <a:gd name="T77" fmla="*/ 677 h 778"/>
              <a:gd name="T78" fmla="*/ 206 w 768"/>
              <a:gd name="T79" fmla="*/ 736 h 778"/>
              <a:gd name="T80" fmla="*/ 250 w 768"/>
              <a:gd name="T81" fmla="*/ 737 h 778"/>
              <a:gd name="T82" fmla="*/ 304 w 768"/>
              <a:gd name="T83" fmla="*/ 698 h 778"/>
              <a:gd name="T84" fmla="*/ 339 w 768"/>
              <a:gd name="T85" fmla="*/ 705 h 778"/>
              <a:gd name="T86" fmla="*/ 370 w 768"/>
              <a:gd name="T87" fmla="*/ 778 h 778"/>
              <a:gd name="T88" fmla="*/ 409 w 768"/>
              <a:gd name="T89" fmla="*/ 777 h 778"/>
              <a:gd name="T90" fmla="*/ 453 w 768"/>
              <a:gd name="T91" fmla="*/ 701 h 778"/>
              <a:gd name="T92" fmla="*/ 480 w 768"/>
              <a:gd name="T93" fmla="*/ 694 h 778"/>
              <a:gd name="T94" fmla="*/ 538 w 768"/>
              <a:gd name="T95" fmla="*/ 746 h 778"/>
              <a:gd name="T96" fmla="*/ 574 w 768"/>
              <a:gd name="T97" fmla="*/ 729 h 778"/>
              <a:gd name="T98" fmla="*/ 559 w 768"/>
              <a:gd name="T99" fmla="*/ 656 h 778"/>
              <a:gd name="T100" fmla="*/ 591 w 768"/>
              <a:gd name="T101" fmla="*/ 632 h 778"/>
              <a:gd name="T102" fmla="*/ 673 w 768"/>
              <a:gd name="T103" fmla="*/ 642 h 778"/>
              <a:gd name="T104" fmla="*/ 699 w 768"/>
              <a:gd name="T105" fmla="*/ 617 h 778"/>
              <a:gd name="T106" fmla="*/ 660 w 768"/>
              <a:gd name="T107" fmla="*/ 549 h 778"/>
              <a:gd name="T108" fmla="*/ 682 w 768"/>
              <a:gd name="T109" fmla="*/ 504 h 778"/>
              <a:gd name="T110" fmla="*/ 742 w 768"/>
              <a:gd name="T111" fmla="*/ 493 h 778"/>
              <a:gd name="T112" fmla="*/ 764 w 768"/>
              <a:gd name="T113" fmla="*/ 471 h 778"/>
              <a:gd name="T114" fmla="*/ 363 w 768"/>
              <a:gd name="T115" fmla="*/ 606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68" h="778">
                <a:moveTo>
                  <a:pt x="752" y="442"/>
                </a:moveTo>
                <a:cubicBezTo>
                  <a:pt x="743" y="437"/>
                  <a:pt x="730" y="431"/>
                  <a:pt x="718" y="425"/>
                </a:cubicBezTo>
                <a:cubicBezTo>
                  <a:pt x="712" y="423"/>
                  <a:pt x="707" y="420"/>
                  <a:pt x="702" y="418"/>
                </a:cubicBezTo>
                <a:cubicBezTo>
                  <a:pt x="702" y="415"/>
                  <a:pt x="702" y="411"/>
                  <a:pt x="702" y="408"/>
                </a:cubicBezTo>
                <a:cubicBezTo>
                  <a:pt x="703" y="401"/>
                  <a:pt x="703" y="395"/>
                  <a:pt x="703" y="391"/>
                </a:cubicBezTo>
                <a:cubicBezTo>
                  <a:pt x="703" y="387"/>
                  <a:pt x="703" y="385"/>
                  <a:pt x="703" y="385"/>
                </a:cubicBezTo>
                <a:cubicBezTo>
                  <a:pt x="703" y="385"/>
                  <a:pt x="703" y="383"/>
                  <a:pt x="703" y="379"/>
                </a:cubicBezTo>
                <a:cubicBezTo>
                  <a:pt x="702" y="375"/>
                  <a:pt x="703" y="370"/>
                  <a:pt x="702" y="363"/>
                </a:cubicBezTo>
                <a:cubicBezTo>
                  <a:pt x="701" y="360"/>
                  <a:pt x="701" y="356"/>
                  <a:pt x="701" y="352"/>
                </a:cubicBezTo>
                <a:cubicBezTo>
                  <a:pt x="706" y="350"/>
                  <a:pt x="711" y="348"/>
                  <a:pt x="717" y="345"/>
                </a:cubicBezTo>
                <a:cubicBezTo>
                  <a:pt x="729" y="339"/>
                  <a:pt x="742" y="332"/>
                  <a:pt x="751" y="327"/>
                </a:cubicBezTo>
                <a:cubicBezTo>
                  <a:pt x="760" y="322"/>
                  <a:pt x="766" y="318"/>
                  <a:pt x="766" y="318"/>
                </a:cubicBezTo>
                <a:cubicBezTo>
                  <a:pt x="766" y="318"/>
                  <a:pt x="766" y="316"/>
                  <a:pt x="765" y="312"/>
                </a:cubicBezTo>
                <a:cubicBezTo>
                  <a:pt x="765" y="310"/>
                  <a:pt x="764" y="308"/>
                  <a:pt x="764" y="305"/>
                </a:cubicBezTo>
                <a:cubicBezTo>
                  <a:pt x="763" y="303"/>
                  <a:pt x="763" y="301"/>
                  <a:pt x="762" y="298"/>
                </a:cubicBezTo>
                <a:cubicBezTo>
                  <a:pt x="761" y="295"/>
                  <a:pt x="761" y="293"/>
                  <a:pt x="760" y="291"/>
                </a:cubicBezTo>
                <a:cubicBezTo>
                  <a:pt x="760" y="289"/>
                  <a:pt x="760" y="288"/>
                  <a:pt x="759" y="287"/>
                </a:cubicBezTo>
                <a:cubicBezTo>
                  <a:pt x="759" y="286"/>
                  <a:pt x="759" y="285"/>
                  <a:pt x="758" y="284"/>
                </a:cubicBezTo>
                <a:cubicBezTo>
                  <a:pt x="757" y="280"/>
                  <a:pt x="757" y="278"/>
                  <a:pt x="757" y="278"/>
                </a:cubicBezTo>
                <a:cubicBezTo>
                  <a:pt x="757" y="278"/>
                  <a:pt x="749" y="277"/>
                  <a:pt x="739" y="277"/>
                </a:cubicBezTo>
                <a:cubicBezTo>
                  <a:pt x="736" y="277"/>
                  <a:pt x="733" y="277"/>
                  <a:pt x="730" y="277"/>
                </a:cubicBezTo>
                <a:cubicBezTo>
                  <a:pt x="727" y="277"/>
                  <a:pt x="724" y="277"/>
                  <a:pt x="721" y="277"/>
                </a:cubicBezTo>
                <a:cubicBezTo>
                  <a:pt x="714" y="276"/>
                  <a:pt x="707" y="277"/>
                  <a:pt x="700" y="277"/>
                </a:cubicBezTo>
                <a:cubicBezTo>
                  <a:pt x="694" y="277"/>
                  <a:pt x="688" y="277"/>
                  <a:pt x="683" y="277"/>
                </a:cubicBezTo>
                <a:cubicBezTo>
                  <a:pt x="682" y="274"/>
                  <a:pt x="680" y="271"/>
                  <a:pt x="679" y="268"/>
                </a:cubicBezTo>
                <a:cubicBezTo>
                  <a:pt x="676" y="261"/>
                  <a:pt x="674" y="256"/>
                  <a:pt x="672" y="253"/>
                </a:cubicBezTo>
                <a:cubicBezTo>
                  <a:pt x="671" y="249"/>
                  <a:pt x="670" y="247"/>
                  <a:pt x="670" y="247"/>
                </a:cubicBezTo>
                <a:cubicBezTo>
                  <a:pt x="670" y="247"/>
                  <a:pt x="669" y="245"/>
                  <a:pt x="667" y="242"/>
                </a:cubicBezTo>
                <a:cubicBezTo>
                  <a:pt x="665" y="238"/>
                  <a:pt x="662" y="233"/>
                  <a:pt x="659" y="227"/>
                </a:cubicBezTo>
                <a:cubicBezTo>
                  <a:pt x="658" y="226"/>
                  <a:pt x="657" y="225"/>
                  <a:pt x="656" y="223"/>
                </a:cubicBezTo>
                <a:cubicBezTo>
                  <a:pt x="655" y="221"/>
                  <a:pt x="654" y="220"/>
                  <a:pt x="653" y="218"/>
                </a:cubicBezTo>
                <a:cubicBezTo>
                  <a:pt x="657" y="214"/>
                  <a:pt x="661" y="209"/>
                  <a:pt x="665" y="205"/>
                </a:cubicBezTo>
                <a:cubicBezTo>
                  <a:pt x="673" y="194"/>
                  <a:pt x="682" y="183"/>
                  <a:pt x="688" y="174"/>
                </a:cubicBezTo>
                <a:cubicBezTo>
                  <a:pt x="694" y="165"/>
                  <a:pt x="697" y="159"/>
                  <a:pt x="697" y="159"/>
                </a:cubicBezTo>
                <a:cubicBezTo>
                  <a:pt x="697" y="159"/>
                  <a:pt x="696" y="157"/>
                  <a:pt x="694" y="154"/>
                </a:cubicBezTo>
                <a:cubicBezTo>
                  <a:pt x="691" y="151"/>
                  <a:pt x="688" y="147"/>
                  <a:pt x="685" y="143"/>
                </a:cubicBezTo>
                <a:cubicBezTo>
                  <a:pt x="683" y="141"/>
                  <a:pt x="682" y="139"/>
                  <a:pt x="680" y="137"/>
                </a:cubicBezTo>
                <a:cubicBezTo>
                  <a:pt x="678" y="135"/>
                  <a:pt x="677" y="134"/>
                  <a:pt x="676" y="132"/>
                </a:cubicBezTo>
                <a:cubicBezTo>
                  <a:pt x="673" y="129"/>
                  <a:pt x="671" y="127"/>
                  <a:pt x="671" y="127"/>
                </a:cubicBezTo>
                <a:cubicBezTo>
                  <a:pt x="671" y="127"/>
                  <a:pt x="670" y="128"/>
                  <a:pt x="667" y="129"/>
                </a:cubicBezTo>
                <a:cubicBezTo>
                  <a:pt x="664" y="130"/>
                  <a:pt x="660" y="132"/>
                  <a:pt x="655" y="134"/>
                </a:cubicBezTo>
                <a:cubicBezTo>
                  <a:pt x="645" y="138"/>
                  <a:pt x="632" y="144"/>
                  <a:pt x="620" y="151"/>
                </a:cubicBezTo>
                <a:cubicBezTo>
                  <a:pt x="615" y="153"/>
                  <a:pt x="610" y="156"/>
                  <a:pt x="605" y="159"/>
                </a:cubicBezTo>
                <a:cubicBezTo>
                  <a:pt x="602" y="156"/>
                  <a:pt x="599" y="154"/>
                  <a:pt x="597" y="152"/>
                </a:cubicBezTo>
                <a:cubicBezTo>
                  <a:pt x="592" y="147"/>
                  <a:pt x="587" y="144"/>
                  <a:pt x="584" y="141"/>
                </a:cubicBezTo>
                <a:cubicBezTo>
                  <a:pt x="583" y="140"/>
                  <a:pt x="582" y="139"/>
                  <a:pt x="581" y="138"/>
                </a:cubicBezTo>
                <a:cubicBezTo>
                  <a:pt x="580" y="138"/>
                  <a:pt x="580" y="137"/>
                  <a:pt x="580" y="137"/>
                </a:cubicBezTo>
                <a:cubicBezTo>
                  <a:pt x="580" y="137"/>
                  <a:pt x="578" y="136"/>
                  <a:pt x="575" y="133"/>
                </a:cubicBezTo>
                <a:cubicBezTo>
                  <a:pt x="572" y="131"/>
                  <a:pt x="567" y="128"/>
                  <a:pt x="561" y="124"/>
                </a:cubicBezTo>
                <a:cubicBezTo>
                  <a:pt x="559" y="122"/>
                  <a:pt x="556" y="120"/>
                  <a:pt x="552" y="118"/>
                </a:cubicBezTo>
                <a:cubicBezTo>
                  <a:pt x="554" y="113"/>
                  <a:pt x="555" y="107"/>
                  <a:pt x="557" y="101"/>
                </a:cubicBezTo>
                <a:cubicBezTo>
                  <a:pt x="558" y="94"/>
                  <a:pt x="560" y="88"/>
                  <a:pt x="561" y="81"/>
                </a:cubicBezTo>
                <a:cubicBezTo>
                  <a:pt x="562" y="75"/>
                  <a:pt x="563" y="69"/>
                  <a:pt x="564" y="63"/>
                </a:cubicBezTo>
                <a:cubicBezTo>
                  <a:pt x="566" y="53"/>
                  <a:pt x="567" y="46"/>
                  <a:pt x="567" y="46"/>
                </a:cubicBezTo>
                <a:cubicBezTo>
                  <a:pt x="567" y="46"/>
                  <a:pt x="566" y="46"/>
                  <a:pt x="565" y="45"/>
                </a:cubicBezTo>
                <a:cubicBezTo>
                  <a:pt x="564" y="44"/>
                  <a:pt x="563" y="44"/>
                  <a:pt x="561" y="43"/>
                </a:cubicBezTo>
                <a:cubicBezTo>
                  <a:pt x="557" y="41"/>
                  <a:pt x="553" y="39"/>
                  <a:pt x="548" y="37"/>
                </a:cubicBezTo>
                <a:cubicBezTo>
                  <a:pt x="543" y="34"/>
                  <a:pt x="539" y="32"/>
                  <a:pt x="535" y="31"/>
                </a:cubicBezTo>
                <a:cubicBezTo>
                  <a:pt x="533" y="30"/>
                  <a:pt x="532" y="29"/>
                  <a:pt x="531" y="29"/>
                </a:cubicBezTo>
                <a:cubicBezTo>
                  <a:pt x="530" y="29"/>
                  <a:pt x="529" y="28"/>
                  <a:pt x="529" y="28"/>
                </a:cubicBezTo>
                <a:cubicBezTo>
                  <a:pt x="529" y="28"/>
                  <a:pt x="524" y="34"/>
                  <a:pt x="517" y="42"/>
                </a:cubicBezTo>
                <a:cubicBezTo>
                  <a:pt x="514" y="46"/>
                  <a:pt x="510" y="50"/>
                  <a:pt x="506" y="55"/>
                </a:cubicBezTo>
                <a:cubicBezTo>
                  <a:pt x="502" y="60"/>
                  <a:pt x="497" y="66"/>
                  <a:pt x="493" y="72"/>
                </a:cubicBezTo>
                <a:cubicBezTo>
                  <a:pt x="490" y="76"/>
                  <a:pt x="486" y="81"/>
                  <a:pt x="483" y="86"/>
                </a:cubicBezTo>
                <a:cubicBezTo>
                  <a:pt x="479" y="85"/>
                  <a:pt x="476" y="84"/>
                  <a:pt x="473" y="83"/>
                </a:cubicBezTo>
                <a:cubicBezTo>
                  <a:pt x="469" y="82"/>
                  <a:pt x="466" y="81"/>
                  <a:pt x="464" y="80"/>
                </a:cubicBezTo>
                <a:cubicBezTo>
                  <a:pt x="462" y="80"/>
                  <a:pt x="461" y="80"/>
                  <a:pt x="460" y="79"/>
                </a:cubicBezTo>
                <a:cubicBezTo>
                  <a:pt x="459" y="79"/>
                  <a:pt x="458" y="79"/>
                  <a:pt x="457" y="78"/>
                </a:cubicBezTo>
                <a:cubicBezTo>
                  <a:pt x="453" y="78"/>
                  <a:pt x="451" y="77"/>
                  <a:pt x="451" y="77"/>
                </a:cubicBezTo>
                <a:cubicBezTo>
                  <a:pt x="451" y="77"/>
                  <a:pt x="449" y="77"/>
                  <a:pt x="445" y="76"/>
                </a:cubicBezTo>
                <a:cubicBezTo>
                  <a:pt x="441" y="75"/>
                  <a:pt x="435" y="74"/>
                  <a:pt x="429" y="73"/>
                </a:cubicBezTo>
                <a:cubicBezTo>
                  <a:pt x="426" y="73"/>
                  <a:pt x="422" y="72"/>
                  <a:pt x="418" y="72"/>
                </a:cubicBezTo>
                <a:cubicBezTo>
                  <a:pt x="417" y="66"/>
                  <a:pt x="416" y="61"/>
                  <a:pt x="415" y="55"/>
                </a:cubicBezTo>
                <a:cubicBezTo>
                  <a:pt x="412" y="41"/>
                  <a:pt x="408" y="28"/>
                  <a:pt x="405" y="17"/>
                </a:cubicBezTo>
                <a:cubicBezTo>
                  <a:pt x="402" y="7"/>
                  <a:pt x="400" y="0"/>
                  <a:pt x="400" y="0"/>
                </a:cubicBezTo>
                <a:cubicBezTo>
                  <a:pt x="400" y="0"/>
                  <a:pt x="399" y="0"/>
                  <a:pt x="398" y="0"/>
                </a:cubicBezTo>
                <a:cubicBezTo>
                  <a:pt x="397" y="0"/>
                  <a:pt x="395" y="0"/>
                  <a:pt x="393" y="0"/>
                </a:cubicBezTo>
                <a:cubicBezTo>
                  <a:pt x="389" y="0"/>
                  <a:pt x="384" y="0"/>
                  <a:pt x="379" y="0"/>
                </a:cubicBezTo>
                <a:cubicBezTo>
                  <a:pt x="374" y="0"/>
                  <a:pt x="369" y="1"/>
                  <a:pt x="365" y="1"/>
                </a:cubicBezTo>
                <a:cubicBezTo>
                  <a:pt x="363" y="1"/>
                  <a:pt x="361" y="1"/>
                  <a:pt x="360" y="1"/>
                </a:cubicBezTo>
                <a:cubicBezTo>
                  <a:pt x="359" y="1"/>
                  <a:pt x="358" y="1"/>
                  <a:pt x="358" y="1"/>
                </a:cubicBezTo>
                <a:cubicBezTo>
                  <a:pt x="358" y="1"/>
                  <a:pt x="356" y="8"/>
                  <a:pt x="353" y="18"/>
                </a:cubicBezTo>
                <a:cubicBezTo>
                  <a:pt x="351" y="28"/>
                  <a:pt x="347" y="42"/>
                  <a:pt x="344" y="56"/>
                </a:cubicBezTo>
                <a:cubicBezTo>
                  <a:pt x="343" y="61"/>
                  <a:pt x="342" y="67"/>
                  <a:pt x="341" y="73"/>
                </a:cubicBezTo>
                <a:cubicBezTo>
                  <a:pt x="338" y="73"/>
                  <a:pt x="334" y="74"/>
                  <a:pt x="331" y="74"/>
                </a:cubicBezTo>
                <a:cubicBezTo>
                  <a:pt x="324" y="76"/>
                  <a:pt x="319" y="77"/>
                  <a:pt x="315" y="77"/>
                </a:cubicBezTo>
                <a:cubicBezTo>
                  <a:pt x="311" y="78"/>
                  <a:pt x="309" y="79"/>
                  <a:pt x="309" y="79"/>
                </a:cubicBezTo>
                <a:cubicBezTo>
                  <a:pt x="309" y="79"/>
                  <a:pt x="307" y="79"/>
                  <a:pt x="303" y="80"/>
                </a:cubicBezTo>
                <a:cubicBezTo>
                  <a:pt x="302" y="81"/>
                  <a:pt x="301" y="81"/>
                  <a:pt x="300" y="81"/>
                </a:cubicBezTo>
                <a:cubicBezTo>
                  <a:pt x="299" y="82"/>
                  <a:pt x="297" y="82"/>
                  <a:pt x="296" y="82"/>
                </a:cubicBezTo>
                <a:cubicBezTo>
                  <a:pt x="293" y="83"/>
                  <a:pt x="290" y="84"/>
                  <a:pt x="287" y="85"/>
                </a:cubicBezTo>
                <a:cubicBezTo>
                  <a:pt x="284" y="86"/>
                  <a:pt x="281" y="87"/>
                  <a:pt x="277" y="88"/>
                </a:cubicBezTo>
                <a:cubicBezTo>
                  <a:pt x="274" y="84"/>
                  <a:pt x="270" y="79"/>
                  <a:pt x="266" y="74"/>
                </a:cubicBezTo>
                <a:cubicBezTo>
                  <a:pt x="262" y="69"/>
                  <a:pt x="258" y="64"/>
                  <a:pt x="253" y="59"/>
                </a:cubicBezTo>
                <a:cubicBezTo>
                  <a:pt x="249" y="54"/>
                  <a:pt x="245" y="49"/>
                  <a:pt x="241" y="45"/>
                </a:cubicBezTo>
                <a:cubicBezTo>
                  <a:pt x="234" y="37"/>
                  <a:pt x="229" y="32"/>
                  <a:pt x="229" y="32"/>
                </a:cubicBezTo>
                <a:cubicBezTo>
                  <a:pt x="229" y="32"/>
                  <a:pt x="229" y="32"/>
                  <a:pt x="228" y="33"/>
                </a:cubicBezTo>
                <a:cubicBezTo>
                  <a:pt x="227" y="33"/>
                  <a:pt x="225" y="34"/>
                  <a:pt x="223" y="35"/>
                </a:cubicBezTo>
                <a:cubicBezTo>
                  <a:pt x="220" y="36"/>
                  <a:pt x="215" y="39"/>
                  <a:pt x="210" y="41"/>
                </a:cubicBezTo>
                <a:cubicBezTo>
                  <a:pt x="206" y="43"/>
                  <a:pt x="201" y="46"/>
                  <a:pt x="198" y="47"/>
                </a:cubicBezTo>
                <a:cubicBezTo>
                  <a:pt x="196" y="48"/>
                  <a:pt x="195" y="49"/>
                  <a:pt x="194" y="50"/>
                </a:cubicBezTo>
                <a:cubicBezTo>
                  <a:pt x="193" y="50"/>
                  <a:pt x="192" y="51"/>
                  <a:pt x="192" y="51"/>
                </a:cubicBezTo>
                <a:cubicBezTo>
                  <a:pt x="192" y="51"/>
                  <a:pt x="193" y="58"/>
                  <a:pt x="195" y="68"/>
                </a:cubicBezTo>
                <a:cubicBezTo>
                  <a:pt x="196" y="73"/>
                  <a:pt x="197" y="79"/>
                  <a:pt x="199" y="86"/>
                </a:cubicBezTo>
                <a:cubicBezTo>
                  <a:pt x="200" y="92"/>
                  <a:pt x="202" y="99"/>
                  <a:pt x="204" y="106"/>
                </a:cubicBezTo>
                <a:cubicBezTo>
                  <a:pt x="205" y="111"/>
                  <a:pt x="207" y="117"/>
                  <a:pt x="208" y="123"/>
                </a:cubicBezTo>
                <a:cubicBezTo>
                  <a:pt x="205" y="125"/>
                  <a:pt x="202" y="127"/>
                  <a:pt x="199" y="129"/>
                </a:cubicBezTo>
                <a:cubicBezTo>
                  <a:pt x="194" y="133"/>
                  <a:pt x="189" y="136"/>
                  <a:pt x="186" y="138"/>
                </a:cubicBezTo>
                <a:cubicBezTo>
                  <a:pt x="183" y="141"/>
                  <a:pt x="182" y="142"/>
                  <a:pt x="182" y="142"/>
                </a:cubicBezTo>
                <a:cubicBezTo>
                  <a:pt x="182" y="142"/>
                  <a:pt x="181" y="143"/>
                  <a:pt x="180" y="143"/>
                </a:cubicBezTo>
                <a:cubicBezTo>
                  <a:pt x="180" y="144"/>
                  <a:pt x="178" y="145"/>
                  <a:pt x="177" y="146"/>
                </a:cubicBezTo>
                <a:cubicBezTo>
                  <a:pt x="174" y="149"/>
                  <a:pt x="170" y="152"/>
                  <a:pt x="165" y="157"/>
                </a:cubicBezTo>
                <a:cubicBezTo>
                  <a:pt x="162" y="159"/>
                  <a:pt x="160" y="162"/>
                  <a:pt x="157" y="164"/>
                </a:cubicBezTo>
                <a:cubicBezTo>
                  <a:pt x="152" y="162"/>
                  <a:pt x="147" y="159"/>
                  <a:pt x="141" y="157"/>
                </a:cubicBezTo>
                <a:cubicBezTo>
                  <a:pt x="129" y="150"/>
                  <a:pt x="116" y="145"/>
                  <a:pt x="106" y="141"/>
                </a:cubicBezTo>
                <a:cubicBezTo>
                  <a:pt x="101" y="139"/>
                  <a:pt x="97" y="137"/>
                  <a:pt x="94" y="136"/>
                </a:cubicBezTo>
                <a:cubicBezTo>
                  <a:pt x="91" y="135"/>
                  <a:pt x="90" y="134"/>
                  <a:pt x="90" y="134"/>
                </a:cubicBezTo>
                <a:cubicBezTo>
                  <a:pt x="90" y="134"/>
                  <a:pt x="88" y="136"/>
                  <a:pt x="86" y="139"/>
                </a:cubicBezTo>
                <a:cubicBezTo>
                  <a:pt x="84" y="141"/>
                  <a:pt x="83" y="143"/>
                  <a:pt x="81" y="144"/>
                </a:cubicBezTo>
                <a:cubicBezTo>
                  <a:pt x="80" y="146"/>
                  <a:pt x="78" y="148"/>
                  <a:pt x="77" y="150"/>
                </a:cubicBezTo>
                <a:cubicBezTo>
                  <a:pt x="73" y="155"/>
                  <a:pt x="70" y="159"/>
                  <a:pt x="68" y="162"/>
                </a:cubicBezTo>
                <a:cubicBezTo>
                  <a:pt x="66" y="165"/>
                  <a:pt x="64" y="167"/>
                  <a:pt x="64" y="167"/>
                </a:cubicBezTo>
                <a:cubicBezTo>
                  <a:pt x="64" y="167"/>
                  <a:pt x="68" y="173"/>
                  <a:pt x="75" y="182"/>
                </a:cubicBezTo>
                <a:cubicBezTo>
                  <a:pt x="81" y="190"/>
                  <a:pt x="89" y="201"/>
                  <a:pt x="98" y="212"/>
                </a:cubicBezTo>
                <a:cubicBezTo>
                  <a:pt x="102" y="216"/>
                  <a:pt x="106" y="221"/>
                  <a:pt x="110" y="225"/>
                </a:cubicBezTo>
                <a:cubicBezTo>
                  <a:pt x="109" y="227"/>
                  <a:pt x="108" y="228"/>
                  <a:pt x="107" y="230"/>
                </a:cubicBezTo>
                <a:cubicBezTo>
                  <a:pt x="106" y="231"/>
                  <a:pt x="105" y="233"/>
                  <a:pt x="105" y="234"/>
                </a:cubicBezTo>
                <a:cubicBezTo>
                  <a:pt x="101" y="240"/>
                  <a:pt x="99" y="245"/>
                  <a:pt x="97" y="249"/>
                </a:cubicBezTo>
                <a:cubicBezTo>
                  <a:pt x="95" y="252"/>
                  <a:pt x="94" y="254"/>
                  <a:pt x="94" y="254"/>
                </a:cubicBezTo>
                <a:cubicBezTo>
                  <a:pt x="94" y="254"/>
                  <a:pt x="93" y="256"/>
                  <a:pt x="92" y="260"/>
                </a:cubicBezTo>
                <a:cubicBezTo>
                  <a:pt x="90" y="264"/>
                  <a:pt x="88" y="269"/>
                  <a:pt x="86" y="275"/>
                </a:cubicBezTo>
                <a:cubicBezTo>
                  <a:pt x="85" y="278"/>
                  <a:pt x="83" y="281"/>
                  <a:pt x="82" y="285"/>
                </a:cubicBezTo>
                <a:cubicBezTo>
                  <a:pt x="76" y="285"/>
                  <a:pt x="70" y="285"/>
                  <a:pt x="64" y="285"/>
                </a:cubicBezTo>
                <a:cubicBezTo>
                  <a:pt x="57" y="285"/>
                  <a:pt x="50" y="285"/>
                  <a:pt x="44" y="285"/>
                </a:cubicBezTo>
                <a:cubicBezTo>
                  <a:pt x="41" y="285"/>
                  <a:pt x="37" y="285"/>
                  <a:pt x="34" y="285"/>
                </a:cubicBezTo>
                <a:cubicBezTo>
                  <a:pt x="31" y="286"/>
                  <a:pt x="28" y="286"/>
                  <a:pt x="26" y="286"/>
                </a:cubicBezTo>
                <a:cubicBezTo>
                  <a:pt x="15" y="287"/>
                  <a:pt x="8" y="287"/>
                  <a:pt x="8" y="287"/>
                </a:cubicBezTo>
                <a:cubicBezTo>
                  <a:pt x="8" y="287"/>
                  <a:pt x="8" y="290"/>
                  <a:pt x="7" y="294"/>
                </a:cubicBezTo>
                <a:cubicBezTo>
                  <a:pt x="6" y="295"/>
                  <a:pt x="6" y="296"/>
                  <a:pt x="6" y="297"/>
                </a:cubicBezTo>
                <a:cubicBezTo>
                  <a:pt x="6" y="298"/>
                  <a:pt x="5" y="299"/>
                  <a:pt x="5" y="300"/>
                </a:cubicBezTo>
                <a:cubicBezTo>
                  <a:pt x="4" y="302"/>
                  <a:pt x="4" y="305"/>
                  <a:pt x="3" y="307"/>
                </a:cubicBezTo>
                <a:cubicBezTo>
                  <a:pt x="3" y="310"/>
                  <a:pt x="2" y="313"/>
                  <a:pt x="2" y="315"/>
                </a:cubicBezTo>
                <a:cubicBezTo>
                  <a:pt x="1" y="317"/>
                  <a:pt x="1" y="320"/>
                  <a:pt x="1" y="321"/>
                </a:cubicBezTo>
                <a:cubicBezTo>
                  <a:pt x="0" y="325"/>
                  <a:pt x="0" y="328"/>
                  <a:pt x="0" y="328"/>
                </a:cubicBezTo>
                <a:cubicBezTo>
                  <a:pt x="0" y="328"/>
                  <a:pt x="6" y="331"/>
                  <a:pt x="15" y="336"/>
                </a:cubicBezTo>
                <a:cubicBezTo>
                  <a:pt x="24" y="341"/>
                  <a:pt x="37" y="348"/>
                  <a:pt x="50" y="353"/>
                </a:cubicBezTo>
                <a:cubicBezTo>
                  <a:pt x="55" y="356"/>
                  <a:pt x="61" y="358"/>
                  <a:pt x="66" y="360"/>
                </a:cubicBezTo>
                <a:cubicBezTo>
                  <a:pt x="66" y="364"/>
                  <a:pt x="65" y="368"/>
                  <a:pt x="65" y="371"/>
                </a:cubicBezTo>
                <a:cubicBezTo>
                  <a:pt x="65" y="378"/>
                  <a:pt x="65" y="383"/>
                  <a:pt x="65" y="387"/>
                </a:cubicBezTo>
                <a:cubicBezTo>
                  <a:pt x="65" y="391"/>
                  <a:pt x="65" y="393"/>
                  <a:pt x="65" y="393"/>
                </a:cubicBezTo>
                <a:cubicBezTo>
                  <a:pt x="65" y="393"/>
                  <a:pt x="65" y="395"/>
                  <a:pt x="65" y="399"/>
                </a:cubicBezTo>
                <a:cubicBezTo>
                  <a:pt x="65" y="403"/>
                  <a:pt x="65" y="409"/>
                  <a:pt x="66" y="416"/>
                </a:cubicBezTo>
                <a:cubicBezTo>
                  <a:pt x="66" y="419"/>
                  <a:pt x="66" y="422"/>
                  <a:pt x="67" y="426"/>
                </a:cubicBezTo>
                <a:cubicBezTo>
                  <a:pt x="61" y="429"/>
                  <a:pt x="56" y="431"/>
                  <a:pt x="51" y="434"/>
                </a:cubicBezTo>
                <a:cubicBezTo>
                  <a:pt x="38" y="440"/>
                  <a:pt x="26" y="446"/>
                  <a:pt x="16" y="451"/>
                </a:cubicBezTo>
                <a:cubicBezTo>
                  <a:pt x="7" y="456"/>
                  <a:pt x="1" y="460"/>
                  <a:pt x="1" y="460"/>
                </a:cubicBezTo>
                <a:cubicBezTo>
                  <a:pt x="1" y="460"/>
                  <a:pt x="2" y="463"/>
                  <a:pt x="2" y="467"/>
                </a:cubicBezTo>
                <a:cubicBezTo>
                  <a:pt x="3" y="468"/>
                  <a:pt x="3" y="471"/>
                  <a:pt x="4" y="473"/>
                </a:cubicBezTo>
                <a:cubicBezTo>
                  <a:pt x="4" y="475"/>
                  <a:pt x="5" y="478"/>
                  <a:pt x="6" y="480"/>
                </a:cubicBezTo>
                <a:cubicBezTo>
                  <a:pt x="6" y="483"/>
                  <a:pt x="7" y="486"/>
                  <a:pt x="7" y="488"/>
                </a:cubicBezTo>
                <a:cubicBezTo>
                  <a:pt x="8" y="489"/>
                  <a:pt x="8" y="490"/>
                  <a:pt x="8" y="491"/>
                </a:cubicBezTo>
                <a:cubicBezTo>
                  <a:pt x="9" y="492"/>
                  <a:pt x="9" y="493"/>
                  <a:pt x="9" y="494"/>
                </a:cubicBezTo>
                <a:cubicBezTo>
                  <a:pt x="10" y="498"/>
                  <a:pt x="11" y="500"/>
                  <a:pt x="11" y="500"/>
                </a:cubicBezTo>
                <a:cubicBezTo>
                  <a:pt x="11" y="500"/>
                  <a:pt x="18" y="501"/>
                  <a:pt x="29" y="501"/>
                </a:cubicBezTo>
                <a:cubicBezTo>
                  <a:pt x="31" y="502"/>
                  <a:pt x="34" y="502"/>
                  <a:pt x="37" y="502"/>
                </a:cubicBezTo>
                <a:cubicBezTo>
                  <a:pt x="40" y="502"/>
                  <a:pt x="43" y="502"/>
                  <a:pt x="47" y="502"/>
                </a:cubicBezTo>
                <a:cubicBezTo>
                  <a:pt x="53" y="502"/>
                  <a:pt x="60" y="502"/>
                  <a:pt x="67" y="502"/>
                </a:cubicBezTo>
                <a:cubicBezTo>
                  <a:pt x="73" y="502"/>
                  <a:pt x="79" y="501"/>
                  <a:pt x="85" y="501"/>
                </a:cubicBezTo>
                <a:cubicBezTo>
                  <a:pt x="86" y="505"/>
                  <a:pt x="87" y="508"/>
                  <a:pt x="89" y="511"/>
                </a:cubicBezTo>
                <a:cubicBezTo>
                  <a:pt x="91" y="517"/>
                  <a:pt x="94" y="522"/>
                  <a:pt x="95" y="526"/>
                </a:cubicBezTo>
                <a:cubicBezTo>
                  <a:pt x="97" y="529"/>
                  <a:pt x="98" y="531"/>
                  <a:pt x="98" y="531"/>
                </a:cubicBezTo>
                <a:cubicBezTo>
                  <a:pt x="98" y="531"/>
                  <a:pt x="99" y="533"/>
                  <a:pt x="101" y="537"/>
                </a:cubicBezTo>
                <a:cubicBezTo>
                  <a:pt x="103" y="540"/>
                  <a:pt x="105" y="545"/>
                  <a:pt x="109" y="551"/>
                </a:cubicBezTo>
                <a:cubicBezTo>
                  <a:pt x="109" y="552"/>
                  <a:pt x="110" y="554"/>
                  <a:pt x="111" y="555"/>
                </a:cubicBezTo>
                <a:cubicBezTo>
                  <a:pt x="112" y="557"/>
                  <a:pt x="113" y="559"/>
                  <a:pt x="114" y="560"/>
                </a:cubicBezTo>
                <a:cubicBezTo>
                  <a:pt x="110" y="564"/>
                  <a:pt x="107" y="569"/>
                  <a:pt x="103" y="574"/>
                </a:cubicBezTo>
                <a:cubicBezTo>
                  <a:pt x="94" y="585"/>
                  <a:pt x="86" y="596"/>
                  <a:pt x="80" y="605"/>
                </a:cubicBezTo>
                <a:cubicBezTo>
                  <a:pt x="74" y="613"/>
                  <a:pt x="70" y="619"/>
                  <a:pt x="70" y="619"/>
                </a:cubicBezTo>
                <a:cubicBezTo>
                  <a:pt x="70" y="619"/>
                  <a:pt x="72" y="621"/>
                  <a:pt x="74" y="624"/>
                </a:cubicBezTo>
                <a:cubicBezTo>
                  <a:pt x="76" y="628"/>
                  <a:pt x="79" y="632"/>
                  <a:pt x="83" y="636"/>
                </a:cubicBezTo>
                <a:cubicBezTo>
                  <a:pt x="84" y="638"/>
                  <a:pt x="86" y="640"/>
                  <a:pt x="87" y="641"/>
                </a:cubicBezTo>
                <a:cubicBezTo>
                  <a:pt x="89" y="643"/>
                  <a:pt x="91" y="645"/>
                  <a:pt x="92" y="646"/>
                </a:cubicBezTo>
                <a:cubicBezTo>
                  <a:pt x="94" y="649"/>
                  <a:pt x="96" y="651"/>
                  <a:pt x="96" y="651"/>
                </a:cubicBezTo>
                <a:cubicBezTo>
                  <a:pt x="96" y="651"/>
                  <a:pt x="98" y="651"/>
                  <a:pt x="101" y="649"/>
                </a:cubicBezTo>
                <a:cubicBezTo>
                  <a:pt x="104" y="648"/>
                  <a:pt x="108" y="647"/>
                  <a:pt x="112" y="644"/>
                </a:cubicBezTo>
                <a:cubicBezTo>
                  <a:pt x="122" y="640"/>
                  <a:pt x="135" y="634"/>
                  <a:pt x="147" y="628"/>
                </a:cubicBezTo>
                <a:cubicBezTo>
                  <a:pt x="153" y="625"/>
                  <a:pt x="158" y="622"/>
                  <a:pt x="163" y="620"/>
                </a:cubicBezTo>
                <a:cubicBezTo>
                  <a:pt x="166" y="622"/>
                  <a:pt x="168" y="625"/>
                  <a:pt x="171" y="627"/>
                </a:cubicBezTo>
                <a:cubicBezTo>
                  <a:pt x="176" y="631"/>
                  <a:pt x="180" y="635"/>
                  <a:pt x="183" y="637"/>
                </a:cubicBezTo>
                <a:cubicBezTo>
                  <a:pt x="185" y="639"/>
                  <a:pt x="186" y="640"/>
                  <a:pt x="187" y="640"/>
                </a:cubicBezTo>
                <a:cubicBezTo>
                  <a:pt x="187" y="641"/>
                  <a:pt x="188" y="641"/>
                  <a:pt x="188" y="641"/>
                </a:cubicBezTo>
                <a:cubicBezTo>
                  <a:pt x="188" y="641"/>
                  <a:pt x="190" y="643"/>
                  <a:pt x="193" y="645"/>
                </a:cubicBezTo>
                <a:cubicBezTo>
                  <a:pt x="196" y="647"/>
                  <a:pt x="200" y="651"/>
                  <a:pt x="206" y="654"/>
                </a:cubicBezTo>
                <a:cubicBezTo>
                  <a:pt x="209" y="656"/>
                  <a:pt x="212" y="658"/>
                  <a:pt x="215" y="660"/>
                </a:cubicBezTo>
                <a:cubicBezTo>
                  <a:pt x="214" y="666"/>
                  <a:pt x="212" y="671"/>
                  <a:pt x="211" y="677"/>
                </a:cubicBezTo>
                <a:cubicBezTo>
                  <a:pt x="209" y="684"/>
                  <a:pt x="208" y="691"/>
                  <a:pt x="206" y="697"/>
                </a:cubicBezTo>
                <a:cubicBezTo>
                  <a:pt x="205" y="704"/>
                  <a:pt x="204" y="710"/>
                  <a:pt x="203" y="715"/>
                </a:cubicBezTo>
                <a:cubicBezTo>
                  <a:pt x="202" y="726"/>
                  <a:pt x="201" y="733"/>
                  <a:pt x="201" y="733"/>
                </a:cubicBezTo>
                <a:cubicBezTo>
                  <a:pt x="201" y="733"/>
                  <a:pt x="201" y="733"/>
                  <a:pt x="202" y="733"/>
                </a:cubicBezTo>
                <a:cubicBezTo>
                  <a:pt x="203" y="734"/>
                  <a:pt x="205" y="735"/>
                  <a:pt x="206" y="736"/>
                </a:cubicBezTo>
                <a:cubicBezTo>
                  <a:pt x="210" y="737"/>
                  <a:pt x="215" y="740"/>
                  <a:pt x="219" y="742"/>
                </a:cubicBezTo>
                <a:cubicBezTo>
                  <a:pt x="224" y="744"/>
                  <a:pt x="229" y="746"/>
                  <a:pt x="232" y="748"/>
                </a:cubicBezTo>
                <a:cubicBezTo>
                  <a:pt x="234" y="748"/>
                  <a:pt x="236" y="749"/>
                  <a:pt x="237" y="749"/>
                </a:cubicBezTo>
                <a:cubicBezTo>
                  <a:pt x="238" y="750"/>
                  <a:pt x="238" y="750"/>
                  <a:pt x="238" y="750"/>
                </a:cubicBezTo>
                <a:cubicBezTo>
                  <a:pt x="238" y="750"/>
                  <a:pt x="243" y="745"/>
                  <a:pt x="250" y="737"/>
                </a:cubicBezTo>
                <a:cubicBezTo>
                  <a:pt x="254" y="733"/>
                  <a:pt x="257" y="728"/>
                  <a:pt x="262" y="723"/>
                </a:cubicBezTo>
                <a:cubicBezTo>
                  <a:pt x="266" y="718"/>
                  <a:pt x="270" y="713"/>
                  <a:pt x="274" y="707"/>
                </a:cubicBezTo>
                <a:cubicBezTo>
                  <a:pt x="278" y="702"/>
                  <a:pt x="281" y="697"/>
                  <a:pt x="285" y="693"/>
                </a:cubicBezTo>
                <a:cubicBezTo>
                  <a:pt x="288" y="694"/>
                  <a:pt x="292" y="695"/>
                  <a:pt x="295" y="696"/>
                </a:cubicBezTo>
                <a:cubicBezTo>
                  <a:pt x="298" y="697"/>
                  <a:pt x="301" y="698"/>
                  <a:pt x="304" y="698"/>
                </a:cubicBezTo>
                <a:cubicBezTo>
                  <a:pt x="305" y="699"/>
                  <a:pt x="306" y="699"/>
                  <a:pt x="307" y="699"/>
                </a:cubicBezTo>
                <a:cubicBezTo>
                  <a:pt x="309" y="700"/>
                  <a:pt x="310" y="700"/>
                  <a:pt x="311" y="700"/>
                </a:cubicBezTo>
                <a:cubicBezTo>
                  <a:pt x="314" y="701"/>
                  <a:pt x="317" y="701"/>
                  <a:pt x="317" y="701"/>
                </a:cubicBezTo>
                <a:cubicBezTo>
                  <a:pt x="317" y="701"/>
                  <a:pt x="319" y="702"/>
                  <a:pt x="323" y="703"/>
                </a:cubicBezTo>
                <a:cubicBezTo>
                  <a:pt x="326" y="703"/>
                  <a:pt x="332" y="704"/>
                  <a:pt x="339" y="705"/>
                </a:cubicBezTo>
                <a:cubicBezTo>
                  <a:pt x="342" y="706"/>
                  <a:pt x="345" y="706"/>
                  <a:pt x="349" y="707"/>
                </a:cubicBezTo>
                <a:cubicBezTo>
                  <a:pt x="350" y="712"/>
                  <a:pt x="352" y="718"/>
                  <a:pt x="353" y="724"/>
                </a:cubicBezTo>
                <a:cubicBezTo>
                  <a:pt x="356" y="737"/>
                  <a:pt x="360" y="751"/>
                  <a:pt x="363" y="761"/>
                </a:cubicBezTo>
                <a:cubicBezTo>
                  <a:pt x="366" y="771"/>
                  <a:pt x="368" y="778"/>
                  <a:pt x="368" y="778"/>
                </a:cubicBezTo>
                <a:cubicBezTo>
                  <a:pt x="368" y="778"/>
                  <a:pt x="369" y="778"/>
                  <a:pt x="370" y="778"/>
                </a:cubicBezTo>
                <a:cubicBezTo>
                  <a:pt x="371" y="778"/>
                  <a:pt x="372" y="778"/>
                  <a:pt x="374" y="778"/>
                </a:cubicBezTo>
                <a:cubicBezTo>
                  <a:pt x="378" y="778"/>
                  <a:pt x="383" y="778"/>
                  <a:pt x="389" y="778"/>
                </a:cubicBezTo>
                <a:cubicBezTo>
                  <a:pt x="394" y="778"/>
                  <a:pt x="399" y="778"/>
                  <a:pt x="403" y="778"/>
                </a:cubicBezTo>
                <a:cubicBezTo>
                  <a:pt x="405" y="778"/>
                  <a:pt x="406" y="778"/>
                  <a:pt x="407" y="778"/>
                </a:cubicBezTo>
                <a:cubicBezTo>
                  <a:pt x="409" y="778"/>
                  <a:pt x="409" y="777"/>
                  <a:pt x="409" y="777"/>
                </a:cubicBezTo>
                <a:cubicBezTo>
                  <a:pt x="409" y="777"/>
                  <a:pt x="411" y="771"/>
                  <a:pt x="414" y="760"/>
                </a:cubicBezTo>
                <a:cubicBezTo>
                  <a:pt x="417" y="750"/>
                  <a:pt x="420" y="737"/>
                  <a:pt x="423" y="723"/>
                </a:cubicBezTo>
                <a:cubicBezTo>
                  <a:pt x="424" y="717"/>
                  <a:pt x="425" y="711"/>
                  <a:pt x="426" y="706"/>
                </a:cubicBezTo>
                <a:cubicBezTo>
                  <a:pt x="430" y="705"/>
                  <a:pt x="433" y="705"/>
                  <a:pt x="437" y="704"/>
                </a:cubicBezTo>
                <a:cubicBezTo>
                  <a:pt x="443" y="703"/>
                  <a:pt x="449" y="702"/>
                  <a:pt x="453" y="701"/>
                </a:cubicBezTo>
                <a:cubicBezTo>
                  <a:pt x="456" y="700"/>
                  <a:pt x="459" y="700"/>
                  <a:pt x="459" y="700"/>
                </a:cubicBezTo>
                <a:cubicBezTo>
                  <a:pt x="459" y="700"/>
                  <a:pt x="461" y="699"/>
                  <a:pt x="465" y="698"/>
                </a:cubicBezTo>
                <a:cubicBezTo>
                  <a:pt x="466" y="698"/>
                  <a:pt x="467" y="698"/>
                  <a:pt x="468" y="697"/>
                </a:cubicBezTo>
                <a:cubicBezTo>
                  <a:pt x="469" y="697"/>
                  <a:pt x="470" y="697"/>
                  <a:pt x="471" y="696"/>
                </a:cubicBezTo>
                <a:cubicBezTo>
                  <a:pt x="474" y="695"/>
                  <a:pt x="477" y="695"/>
                  <a:pt x="480" y="694"/>
                </a:cubicBezTo>
                <a:cubicBezTo>
                  <a:pt x="483" y="693"/>
                  <a:pt x="487" y="691"/>
                  <a:pt x="490" y="690"/>
                </a:cubicBezTo>
                <a:cubicBezTo>
                  <a:pt x="494" y="695"/>
                  <a:pt x="497" y="699"/>
                  <a:pt x="501" y="704"/>
                </a:cubicBezTo>
                <a:cubicBezTo>
                  <a:pt x="505" y="710"/>
                  <a:pt x="510" y="715"/>
                  <a:pt x="514" y="720"/>
                </a:cubicBezTo>
                <a:cubicBezTo>
                  <a:pt x="518" y="725"/>
                  <a:pt x="522" y="730"/>
                  <a:pt x="526" y="733"/>
                </a:cubicBezTo>
                <a:cubicBezTo>
                  <a:pt x="533" y="741"/>
                  <a:pt x="538" y="746"/>
                  <a:pt x="538" y="746"/>
                </a:cubicBezTo>
                <a:cubicBezTo>
                  <a:pt x="538" y="746"/>
                  <a:pt x="539" y="746"/>
                  <a:pt x="540" y="746"/>
                </a:cubicBezTo>
                <a:cubicBezTo>
                  <a:pt x="541" y="745"/>
                  <a:pt x="542" y="745"/>
                  <a:pt x="544" y="744"/>
                </a:cubicBezTo>
                <a:cubicBezTo>
                  <a:pt x="548" y="742"/>
                  <a:pt x="552" y="740"/>
                  <a:pt x="557" y="738"/>
                </a:cubicBezTo>
                <a:cubicBezTo>
                  <a:pt x="562" y="735"/>
                  <a:pt x="566" y="733"/>
                  <a:pt x="570" y="731"/>
                </a:cubicBezTo>
                <a:cubicBezTo>
                  <a:pt x="571" y="730"/>
                  <a:pt x="573" y="729"/>
                  <a:pt x="574" y="729"/>
                </a:cubicBezTo>
                <a:cubicBezTo>
                  <a:pt x="575" y="728"/>
                  <a:pt x="575" y="728"/>
                  <a:pt x="575" y="728"/>
                </a:cubicBezTo>
                <a:cubicBezTo>
                  <a:pt x="575" y="728"/>
                  <a:pt x="574" y="721"/>
                  <a:pt x="572" y="710"/>
                </a:cubicBezTo>
                <a:cubicBezTo>
                  <a:pt x="571" y="705"/>
                  <a:pt x="570" y="699"/>
                  <a:pt x="569" y="693"/>
                </a:cubicBezTo>
                <a:cubicBezTo>
                  <a:pt x="567" y="686"/>
                  <a:pt x="566" y="680"/>
                  <a:pt x="564" y="673"/>
                </a:cubicBezTo>
                <a:cubicBezTo>
                  <a:pt x="562" y="667"/>
                  <a:pt x="561" y="661"/>
                  <a:pt x="559" y="656"/>
                </a:cubicBezTo>
                <a:cubicBezTo>
                  <a:pt x="562" y="654"/>
                  <a:pt x="565" y="652"/>
                  <a:pt x="568" y="650"/>
                </a:cubicBezTo>
                <a:cubicBezTo>
                  <a:pt x="573" y="646"/>
                  <a:pt x="578" y="643"/>
                  <a:pt x="581" y="640"/>
                </a:cubicBezTo>
                <a:cubicBezTo>
                  <a:pt x="584" y="638"/>
                  <a:pt x="586" y="636"/>
                  <a:pt x="586" y="636"/>
                </a:cubicBezTo>
                <a:cubicBezTo>
                  <a:pt x="586" y="636"/>
                  <a:pt x="586" y="636"/>
                  <a:pt x="587" y="635"/>
                </a:cubicBezTo>
                <a:cubicBezTo>
                  <a:pt x="588" y="635"/>
                  <a:pt x="589" y="634"/>
                  <a:pt x="591" y="632"/>
                </a:cubicBezTo>
                <a:cubicBezTo>
                  <a:pt x="593" y="630"/>
                  <a:pt x="598" y="626"/>
                  <a:pt x="603" y="622"/>
                </a:cubicBezTo>
                <a:cubicBezTo>
                  <a:pt x="605" y="619"/>
                  <a:pt x="608" y="617"/>
                  <a:pt x="610" y="614"/>
                </a:cubicBezTo>
                <a:cubicBezTo>
                  <a:pt x="615" y="617"/>
                  <a:pt x="621" y="619"/>
                  <a:pt x="626" y="622"/>
                </a:cubicBezTo>
                <a:cubicBezTo>
                  <a:pt x="638" y="628"/>
                  <a:pt x="651" y="634"/>
                  <a:pt x="661" y="638"/>
                </a:cubicBezTo>
                <a:cubicBezTo>
                  <a:pt x="666" y="640"/>
                  <a:pt x="670" y="641"/>
                  <a:pt x="673" y="642"/>
                </a:cubicBezTo>
                <a:cubicBezTo>
                  <a:pt x="676" y="643"/>
                  <a:pt x="678" y="644"/>
                  <a:pt x="678" y="644"/>
                </a:cubicBezTo>
                <a:cubicBezTo>
                  <a:pt x="678" y="644"/>
                  <a:pt x="679" y="642"/>
                  <a:pt x="682" y="639"/>
                </a:cubicBezTo>
                <a:cubicBezTo>
                  <a:pt x="683" y="638"/>
                  <a:pt x="685" y="636"/>
                  <a:pt x="686" y="634"/>
                </a:cubicBezTo>
                <a:cubicBezTo>
                  <a:pt x="688" y="632"/>
                  <a:pt x="689" y="630"/>
                  <a:pt x="691" y="628"/>
                </a:cubicBezTo>
                <a:cubicBezTo>
                  <a:pt x="694" y="624"/>
                  <a:pt x="697" y="620"/>
                  <a:pt x="699" y="617"/>
                </a:cubicBezTo>
                <a:cubicBezTo>
                  <a:pt x="702" y="613"/>
                  <a:pt x="703" y="611"/>
                  <a:pt x="703" y="611"/>
                </a:cubicBezTo>
                <a:cubicBezTo>
                  <a:pt x="703" y="611"/>
                  <a:pt x="699" y="605"/>
                  <a:pt x="693" y="597"/>
                </a:cubicBezTo>
                <a:cubicBezTo>
                  <a:pt x="687" y="588"/>
                  <a:pt x="678" y="577"/>
                  <a:pt x="669" y="567"/>
                </a:cubicBezTo>
                <a:cubicBezTo>
                  <a:pt x="665" y="562"/>
                  <a:pt x="661" y="558"/>
                  <a:pt x="658" y="553"/>
                </a:cubicBezTo>
                <a:cubicBezTo>
                  <a:pt x="659" y="552"/>
                  <a:pt x="659" y="550"/>
                  <a:pt x="660" y="549"/>
                </a:cubicBezTo>
                <a:cubicBezTo>
                  <a:pt x="661" y="547"/>
                  <a:pt x="662" y="546"/>
                  <a:pt x="663" y="544"/>
                </a:cubicBezTo>
                <a:cubicBezTo>
                  <a:pt x="666" y="538"/>
                  <a:pt x="669" y="533"/>
                  <a:pt x="670" y="530"/>
                </a:cubicBezTo>
                <a:cubicBezTo>
                  <a:pt x="672" y="526"/>
                  <a:pt x="673" y="524"/>
                  <a:pt x="673" y="524"/>
                </a:cubicBezTo>
                <a:cubicBezTo>
                  <a:pt x="673" y="524"/>
                  <a:pt x="674" y="522"/>
                  <a:pt x="676" y="519"/>
                </a:cubicBezTo>
                <a:cubicBezTo>
                  <a:pt x="677" y="515"/>
                  <a:pt x="680" y="510"/>
                  <a:pt x="682" y="504"/>
                </a:cubicBezTo>
                <a:cubicBezTo>
                  <a:pt x="683" y="500"/>
                  <a:pt x="684" y="497"/>
                  <a:pt x="685" y="494"/>
                </a:cubicBezTo>
                <a:cubicBezTo>
                  <a:pt x="691" y="494"/>
                  <a:pt x="697" y="494"/>
                  <a:pt x="703" y="494"/>
                </a:cubicBezTo>
                <a:cubicBezTo>
                  <a:pt x="710" y="494"/>
                  <a:pt x="717" y="494"/>
                  <a:pt x="724" y="493"/>
                </a:cubicBezTo>
                <a:cubicBezTo>
                  <a:pt x="727" y="493"/>
                  <a:pt x="730" y="493"/>
                  <a:pt x="733" y="493"/>
                </a:cubicBezTo>
                <a:cubicBezTo>
                  <a:pt x="736" y="493"/>
                  <a:pt x="739" y="493"/>
                  <a:pt x="742" y="493"/>
                </a:cubicBezTo>
                <a:cubicBezTo>
                  <a:pt x="752" y="492"/>
                  <a:pt x="759" y="491"/>
                  <a:pt x="759" y="491"/>
                </a:cubicBezTo>
                <a:cubicBezTo>
                  <a:pt x="759" y="491"/>
                  <a:pt x="760" y="489"/>
                  <a:pt x="761" y="485"/>
                </a:cubicBezTo>
                <a:cubicBezTo>
                  <a:pt x="761" y="484"/>
                  <a:pt x="761" y="483"/>
                  <a:pt x="762" y="482"/>
                </a:cubicBezTo>
                <a:cubicBezTo>
                  <a:pt x="762" y="481"/>
                  <a:pt x="762" y="480"/>
                  <a:pt x="762" y="478"/>
                </a:cubicBezTo>
                <a:cubicBezTo>
                  <a:pt x="763" y="476"/>
                  <a:pt x="764" y="474"/>
                  <a:pt x="764" y="471"/>
                </a:cubicBezTo>
                <a:cubicBezTo>
                  <a:pt x="765" y="468"/>
                  <a:pt x="765" y="466"/>
                  <a:pt x="766" y="464"/>
                </a:cubicBezTo>
                <a:cubicBezTo>
                  <a:pt x="766" y="461"/>
                  <a:pt x="766" y="459"/>
                  <a:pt x="767" y="457"/>
                </a:cubicBezTo>
                <a:cubicBezTo>
                  <a:pt x="767" y="453"/>
                  <a:pt x="768" y="451"/>
                  <a:pt x="768" y="451"/>
                </a:cubicBezTo>
                <a:cubicBezTo>
                  <a:pt x="768" y="451"/>
                  <a:pt x="762" y="447"/>
                  <a:pt x="752" y="442"/>
                </a:cubicBezTo>
                <a:close/>
                <a:moveTo>
                  <a:pt x="363" y="606"/>
                </a:moveTo>
                <a:cubicBezTo>
                  <a:pt x="244" y="595"/>
                  <a:pt x="156" y="488"/>
                  <a:pt x="167" y="369"/>
                </a:cubicBezTo>
                <a:cubicBezTo>
                  <a:pt x="178" y="249"/>
                  <a:pt x="285" y="161"/>
                  <a:pt x="404" y="172"/>
                </a:cubicBezTo>
                <a:cubicBezTo>
                  <a:pt x="524" y="184"/>
                  <a:pt x="612" y="290"/>
                  <a:pt x="600" y="410"/>
                </a:cubicBezTo>
                <a:cubicBezTo>
                  <a:pt x="589" y="529"/>
                  <a:pt x="483" y="617"/>
                  <a:pt x="363" y="606"/>
                </a:cubicBez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89" name="Freeform 19"/>
          <p:cNvSpPr>
            <a:spLocks noEditPoints="1"/>
          </p:cNvSpPr>
          <p:nvPr/>
        </p:nvSpPr>
        <p:spPr bwMode="auto">
          <a:xfrm>
            <a:off x="10379927" y="3320109"/>
            <a:ext cx="445349" cy="314447"/>
          </a:xfrm>
          <a:custGeom>
            <a:avLst/>
            <a:gdLst>
              <a:gd name="T0" fmla="*/ 240 w 253"/>
              <a:gd name="T1" fmla="*/ 179 h 179"/>
              <a:gd name="T2" fmla="*/ 14 w 253"/>
              <a:gd name="T3" fmla="*/ 179 h 179"/>
              <a:gd name="T4" fmla="*/ 0 w 253"/>
              <a:gd name="T5" fmla="*/ 166 h 179"/>
              <a:gd name="T6" fmla="*/ 0 w 253"/>
              <a:gd name="T7" fmla="*/ 13 h 179"/>
              <a:gd name="T8" fmla="*/ 14 w 253"/>
              <a:gd name="T9" fmla="*/ 0 h 179"/>
              <a:gd name="T10" fmla="*/ 240 w 253"/>
              <a:gd name="T11" fmla="*/ 0 h 179"/>
              <a:gd name="T12" fmla="*/ 253 w 253"/>
              <a:gd name="T13" fmla="*/ 13 h 179"/>
              <a:gd name="T14" fmla="*/ 253 w 253"/>
              <a:gd name="T15" fmla="*/ 166 h 179"/>
              <a:gd name="T16" fmla="*/ 240 w 253"/>
              <a:gd name="T17" fmla="*/ 179 h 179"/>
              <a:gd name="T18" fmla="*/ 15 w 253"/>
              <a:gd name="T19" fmla="*/ 165 h 179"/>
              <a:gd name="T20" fmla="*/ 238 w 253"/>
              <a:gd name="T21" fmla="*/ 165 h 179"/>
              <a:gd name="T22" fmla="*/ 238 w 253"/>
              <a:gd name="T23" fmla="*/ 14 h 179"/>
              <a:gd name="T24" fmla="*/ 15 w 253"/>
              <a:gd name="T25" fmla="*/ 14 h 179"/>
              <a:gd name="T26" fmla="*/ 15 w 253"/>
              <a:gd name="T27" fmla="*/ 16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3" h="179">
                <a:moveTo>
                  <a:pt x="240" y="179"/>
                </a:moveTo>
                <a:cubicBezTo>
                  <a:pt x="14" y="179"/>
                  <a:pt x="14" y="179"/>
                  <a:pt x="14" y="179"/>
                </a:cubicBezTo>
                <a:cubicBezTo>
                  <a:pt x="6" y="179"/>
                  <a:pt x="0" y="173"/>
                  <a:pt x="0" y="166"/>
                </a:cubicBezTo>
                <a:cubicBezTo>
                  <a:pt x="0" y="13"/>
                  <a:pt x="0" y="13"/>
                  <a:pt x="0" y="13"/>
                </a:cubicBezTo>
                <a:cubicBezTo>
                  <a:pt x="0" y="6"/>
                  <a:pt x="6" y="0"/>
                  <a:pt x="14" y="0"/>
                </a:cubicBezTo>
                <a:cubicBezTo>
                  <a:pt x="240" y="0"/>
                  <a:pt x="240" y="0"/>
                  <a:pt x="240" y="0"/>
                </a:cubicBezTo>
                <a:cubicBezTo>
                  <a:pt x="247" y="0"/>
                  <a:pt x="253" y="6"/>
                  <a:pt x="253" y="13"/>
                </a:cubicBezTo>
                <a:cubicBezTo>
                  <a:pt x="253" y="166"/>
                  <a:pt x="253" y="166"/>
                  <a:pt x="253" y="166"/>
                </a:cubicBezTo>
                <a:cubicBezTo>
                  <a:pt x="253" y="173"/>
                  <a:pt x="247" y="179"/>
                  <a:pt x="240" y="179"/>
                </a:cubicBezTo>
                <a:close/>
                <a:moveTo>
                  <a:pt x="15" y="165"/>
                </a:moveTo>
                <a:cubicBezTo>
                  <a:pt x="238" y="165"/>
                  <a:pt x="238" y="165"/>
                  <a:pt x="238" y="165"/>
                </a:cubicBezTo>
                <a:cubicBezTo>
                  <a:pt x="238" y="14"/>
                  <a:pt x="238" y="14"/>
                  <a:pt x="238" y="14"/>
                </a:cubicBezTo>
                <a:cubicBezTo>
                  <a:pt x="15" y="14"/>
                  <a:pt x="15" y="14"/>
                  <a:pt x="15" y="14"/>
                </a:cubicBezTo>
                <a:lnTo>
                  <a:pt x="15" y="165"/>
                </a:ln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98" name="Freeform 20"/>
          <p:cNvSpPr/>
          <p:nvPr/>
        </p:nvSpPr>
        <p:spPr bwMode="auto">
          <a:xfrm>
            <a:off x="10660228" y="3445318"/>
            <a:ext cx="78257" cy="99599"/>
          </a:xfrm>
          <a:custGeom>
            <a:avLst/>
            <a:gdLst>
              <a:gd name="T0" fmla="*/ 45 w 45"/>
              <a:gd name="T1" fmla="*/ 30 h 57"/>
              <a:gd name="T2" fmla="*/ 1 w 45"/>
              <a:gd name="T3" fmla="*/ 0 h 57"/>
              <a:gd name="T4" fmla="*/ 0 w 45"/>
              <a:gd name="T5" fmla="*/ 1 h 57"/>
              <a:gd name="T6" fmla="*/ 9 w 45"/>
              <a:gd name="T7" fmla="*/ 53 h 57"/>
              <a:gd name="T8" fmla="*/ 11 w 45"/>
              <a:gd name="T9" fmla="*/ 53 h 57"/>
              <a:gd name="T10" fmla="*/ 21 w 45"/>
              <a:gd name="T11" fmla="*/ 40 h 57"/>
              <a:gd name="T12" fmla="*/ 31 w 45"/>
              <a:gd name="T13" fmla="*/ 55 h 57"/>
              <a:gd name="T14" fmla="*/ 35 w 45"/>
              <a:gd name="T15" fmla="*/ 56 h 57"/>
              <a:gd name="T16" fmla="*/ 37 w 45"/>
              <a:gd name="T17" fmla="*/ 55 h 57"/>
              <a:gd name="T18" fmla="*/ 38 w 45"/>
              <a:gd name="T19" fmla="*/ 51 h 57"/>
              <a:gd name="T20" fmla="*/ 28 w 45"/>
              <a:gd name="T21" fmla="*/ 35 h 57"/>
              <a:gd name="T22" fmla="*/ 45 w 45"/>
              <a:gd name="T23" fmla="*/ 31 h 57"/>
              <a:gd name="T24" fmla="*/ 45 w 45"/>
              <a:gd name="T25" fmla="*/ 3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 h="57">
                <a:moveTo>
                  <a:pt x="45" y="30"/>
                </a:moveTo>
                <a:cubicBezTo>
                  <a:pt x="1" y="0"/>
                  <a:pt x="1" y="0"/>
                  <a:pt x="1" y="0"/>
                </a:cubicBezTo>
                <a:cubicBezTo>
                  <a:pt x="0" y="0"/>
                  <a:pt x="0" y="0"/>
                  <a:pt x="0" y="1"/>
                </a:cubicBezTo>
                <a:cubicBezTo>
                  <a:pt x="9" y="53"/>
                  <a:pt x="9" y="53"/>
                  <a:pt x="9" y="53"/>
                </a:cubicBezTo>
                <a:cubicBezTo>
                  <a:pt x="9" y="54"/>
                  <a:pt x="10" y="54"/>
                  <a:pt x="11" y="53"/>
                </a:cubicBezTo>
                <a:cubicBezTo>
                  <a:pt x="21" y="40"/>
                  <a:pt x="21" y="40"/>
                  <a:pt x="21" y="40"/>
                </a:cubicBezTo>
                <a:cubicBezTo>
                  <a:pt x="31" y="55"/>
                  <a:pt x="31" y="55"/>
                  <a:pt x="31" y="55"/>
                </a:cubicBezTo>
                <a:cubicBezTo>
                  <a:pt x="32" y="57"/>
                  <a:pt x="34" y="57"/>
                  <a:pt x="35" y="56"/>
                </a:cubicBezTo>
                <a:cubicBezTo>
                  <a:pt x="37" y="55"/>
                  <a:pt x="37" y="55"/>
                  <a:pt x="37" y="55"/>
                </a:cubicBezTo>
                <a:cubicBezTo>
                  <a:pt x="38" y="54"/>
                  <a:pt x="39" y="52"/>
                  <a:pt x="38" y="51"/>
                </a:cubicBezTo>
                <a:cubicBezTo>
                  <a:pt x="28" y="35"/>
                  <a:pt x="28" y="35"/>
                  <a:pt x="28" y="35"/>
                </a:cubicBezTo>
                <a:cubicBezTo>
                  <a:pt x="45" y="31"/>
                  <a:pt x="45" y="31"/>
                  <a:pt x="45" y="31"/>
                </a:cubicBezTo>
                <a:cubicBezTo>
                  <a:pt x="45" y="31"/>
                  <a:pt x="45" y="30"/>
                  <a:pt x="45" y="30"/>
                </a:cubicBezTo>
                <a:close/>
              </a:path>
            </a:pathLst>
          </a:cu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9" name="Freeform 21"/>
          <p:cNvSpPr>
            <a:spLocks noEditPoints="1"/>
          </p:cNvSpPr>
          <p:nvPr/>
        </p:nvSpPr>
        <p:spPr bwMode="auto">
          <a:xfrm>
            <a:off x="10354316" y="3655898"/>
            <a:ext cx="499418" cy="42685"/>
          </a:xfrm>
          <a:custGeom>
            <a:avLst/>
            <a:gdLst>
              <a:gd name="T0" fmla="*/ 277 w 284"/>
              <a:gd name="T1" fmla="*/ 0 h 24"/>
              <a:gd name="T2" fmla="*/ 6 w 284"/>
              <a:gd name="T3" fmla="*/ 0 h 24"/>
              <a:gd name="T4" fmla="*/ 0 w 284"/>
              <a:gd name="T5" fmla="*/ 7 h 24"/>
              <a:gd name="T6" fmla="*/ 0 w 284"/>
              <a:gd name="T7" fmla="*/ 17 h 24"/>
              <a:gd name="T8" fmla="*/ 6 w 284"/>
              <a:gd name="T9" fmla="*/ 24 h 24"/>
              <a:gd name="T10" fmla="*/ 277 w 284"/>
              <a:gd name="T11" fmla="*/ 24 h 24"/>
              <a:gd name="T12" fmla="*/ 284 w 284"/>
              <a:gd name="T13" fmla="*/ 17 h 24"/>
              <a:gd name="T14" fmla="*/ 284 w 284"/>
              <a:gd name="T15" fmla="*/ 7 h 24"/>
              <a:gd name="T16" fmla="*/ 277 w 284"/>
              <a:gd name="T17" fmla="*/ 0 h 24"/>
              <a:gd name="T18" fmla="*/ 237 w 284"/>
              <a:gd name="T19" fmla="*/ 18 h 24"/>
              <a:gd name="T20" fmla="*/ 230 w 284"/>
              <a:gd name="T21" fmla="*/ 12 h 24"/>
              <a:gd name="T22" fmla="*/ 237 w 284"/>
              <a:gd name="T23" fmla="*/ 5 h 24"/>
              <a:gd name="T24" fmla="*/ 243 w 284"/>
              <a:gd name="T25" fmla="*/ 12 h 24"/>
              <a:gd name="T26" fmla="*/ 237 w 284"/>
              <a:gd name="T27" fmla="*/ 18 h 24"/>
              <a:gd name="T28" fmla="*/ 259 w 284"/>
              <a:gd name="T29" fmla="*/ 18 h 24"/>
              <a:gd name="T30" fmla="*/ 253 w 284"/>
              <a:gd name="T31" fmla="*/ 12 h 24"/>
              <a:gd name="T32" fmla="*/ 259 w 284"/>
              <a:gd name="T33" fmla="*/ 5 h 24"/>
              <a:gd name="T34" fmla="*/ 266 w 284"/>
              <a:gd name="T35" fmla="*/ 12 h 24"/>
              <a:gd name="T36" fmla="*/ 259 w 284"/>
              <a:gd name="T37"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4" h="24">
                <a:moveTo>
                  <a:pt x="277" y="0"/>
                </a:moveTo>
                <a:cubicBezTo>
                  <a:pt x="6" y="0"/>
                  <a:pt x="6" y="0"/>
                  <a:pt x="6" y="0"/>
                </a:cubicBezTo>
                <a:cubicBezTo>
                  <a:pt x="3" y="0"/>
                  <a:pt x="0" y="3"/>
                  <a:pt x="0" y="7"/>
                </a:cubicBezTo>
                <a:cubicBezTo>
                  <a:pt x="0" y="17"/>
                  <a:pt x="0" y="17"/>
                  <a:pt x="0" y="17"/>
                </a:cubicBezTo>
                <a:cubicBezTo>
                  <a:pt x="0" y="21"/>
                  <a:pt x="3" y="24"/>
                  <a:pt x="6" y="24"/>
                </a:cubicBezTo>
                <a:cubicBezTo>
                  <a:pt x="277" y="24"/>
                  <a:pt x="277" y="24"/>
                  <a:pt x="277" y="24"/>
                </a:cubicBezTo>
                <a:cubicBezTo>
                  <a:pt x="281" y="24"/>
                  <a:pt x="284" y="21"/>
                  <a:pt x="284" y="17"/>
                </a:cubicBezTo>
                <a:cubicBezTo>
                  <a:pt x="284" y="7"/>
                  <a:pt x="284" y="7"/>
                  <a:pt x="284" y="7"/>
                </a:cubicBezTo>
                <a:cubicBezTo>
                  <a:pt x="284" y="3"/>
                  <a:pt x="281" y="0"/>
                  <a:pt x="277" y="0"/>
                </a:cubicBezTo>
                <a:close/>
                <a:moveTo>
                  <a:pt x="237" y="18"/>
                </a:moveTo>
                <a:cubicBezTo>
                  <a:pt x="233" y="18"/>
                  <a:pt x="230" y="15"/>
                  <a:pt x="230" y="12"/>
                </a:cubicBezTo>
                <a:cubicBezTo>
                  <a:pt x="230" y="8"/>
                  <a:pt x="233" y="5"/>
                  <a:pt x="237" y="5"/>
                </a:cubicBezTo>
                <a:cubicBezTo>
                  <a:pt x="240" y="5"/>
                  <a:pt x="243" y="8"/>
                  <a:pt x="243" y="12"/>
                </a:cubicBezTo>
                <a:cubicBezTo>
                  <a:pt x="243" y="15"/>
                  <a:pt x="240" y="18"/>
                  <a:pt x="237" y="18"/>
                </a:cubicBezTo>
                <a:close/>
                <a:moveTo>
                  <a:pt x="259" y="18"/>
                </a:moveTo>
                <a:cubicBezTo>
                  <a:pt x="256" y="18"/>
                  <a:pt x="253" y="15"/>
                  <a:pt x="253" y="12"/>
                </a:cubicBezTo>
                <a:cubicBezTo>
                  <a:pt x="253" y="8"/>
                  <a:pt x="256" y="5"/>
                  <a:pt x="259" y="5"/>
                </a:cubicBezTo>
                <a:cubicBezTo>
                  <a:pt x="263" y="5"/>
                  <a:pt x="266" y="8"/>
                  <a:pt x="266" y="12"/>
                </a:cubicBezTo>
                <a:cubicBezTo>
                  <a:pt x="266" y="15"/>
                  <a:pt x="263" y="18"/>
                  <a:pt x="259" y="18"/>
                </a:cubicBez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100" name="Freeform 22"/>
          <p:cNvSpPr>
            <a:spLocks noEditPoints="1"/>
          </p:cNvSpPr>
          <p:nvPr/>
        </p:nvSpPr>
        <p:spPr bwMode="auto">
          <a:xfrm>
            <a:off x="9577446" y="4185196"/>
            <a:ext cx="1344584" cy="1333201"/>
          </a:xfrm>
          <a:custGeom>
            <a:avLst/>
            <a:gdLst>
              <a:gd name="T0" fmla="*/ 614 w 765"/>
              <a:gd name="T1" fmla="*/ 605 h 759"/>
              <a:gd name="T2" fmla="*/ 645 w 765"/>
              <a:gd name="T3" fmla="*/ 570 h 759"/>
              <a:gd name="T4" fmla="*/ 666 w 765"/>
              <a:gd name="T5" fmla="*/ 537 h 759"/>
              <a:gd name="T6" fmla="*/ 741 w 765"/>
              <a:gd name="T7" fmla="*/ 515 h 759"/>
              <a:gd name="T8" fmla="*/ 698 w 765"/>
              <a:gd name="T9" fmla="*/ 463 h 759"/>
              <a:gd name="T10" fmla="*/ 707 w 765"/>
              <a:gd name="T11" fmla="*/ 413 h 759"/>
              <a:gd name="T12" fmla="*/ 709 w 765"/>
              <a:gd name="T13" fmla="*/ 361 h 759"/>
              <a:gd name="T14" fmla="*/ 764 w 765"/>
              <a:gd name="T15" fmla="*/ 327 h 759"/>
              <a:gd name="T16" fmla="*/ 728 w 765"/>
              <a:gd name="T17" fmla="*/ 289 h 759"/>
              <a:gd name="T18" fmla="*/ 681 w 765"/>
              <a:gd name="T19" fmla="*/ 242 h 759"/>
              <a:gd name="T20" fmla="*/ 654 w 765"/>
              <a:gd name="T21" fmla="*/ 192 h 759"/>
              <a:gd name="T22" fmla="*/ 678 w 765"/>
              <a:gd name="T23" fmla="*/ 129 h 759"/>
              <a:gd name="T24" fmla="*/ 608 w 765"/>
              <a:gd name="T25" fmla="*/ 126 h 759"/>
              <a:gd name="T26" fmla="*/ 547 w 765"/>
              <a:gd name="T27" fmla="*/ 92 h 759"/>
              <a:gd name="T28" fmla="*/ 504 w 765"/>
              <a:gd name="T29" fmla="*/ 71 h 759"/>
              <a:gd name="T30" fmla="*/ 471 w 765"/>
              <a:gd name="T31" fmla="*/ 1 h 759"/>
              <a:gd name="T32" fmla="*/ 425 w 765"/>
              <a:gd name="T33" fmla="*/ 51 h 759"/>
              <a:gd name="T34" fmla="*/ 368 w 765"/>
              <a:gd name="T35" fmla="*/ 49 h 759"/>
              <a:gd name="T36" fmla="*/ 323 w 765"/>
              <a:gd name="T37" fmla="*/ 54 h 759"/>
              <a:gd name="T38" fmla="*/ 282 w 765"/>
              <a:gd name="T39" fmla="*/ 5 h 759"/>
              <a:gd name="T40" fmla="*/ 251 w 765"/>
              <a:gd name="T41" fmla="*/ 76 h 759"/>
              <a:gd name="T42" fmla="*/ 201 w 765"/>
              <a:gd name="T43" fmla="*/ 104 h 759"/>
              <a:gd name="T44" fmla="*/ 149 w 765"/>
              <a:gd name="T45" fmla="*/ 135 h 759"/>
              <a:gd name="T46" fmla="*/ 79 w 765"/>
              <a:gd name="T47" fmla="*/ 140 h 759"/>
              <a:gd name="T48" fmla="*/ 106 w 765"/>
              <a:gd name="T49" fmla="*/ 202 h 759"/>
              <a:gd name="T50" fmla="*/ 80 w 765"/>
              <a:gd name="T51" fmla="*/ 253 h 759"/>
              <a:gd name="T52" fmla="*/ 15 w 765"/>
              <a:gd name="T53" fmla="*/ 305 h 759"/>
              <a:gd name="T54" fmla="*/ 9 w 765"/>
              <a:gd name="T55" fmla="*/ 352 h 759"/>
              <a:gd name="T56" fmla="*/ 57 w 765"/>
              <a:gd name="T57" fmla="*/ 389 h 759"/>
              <a:gd name="T58" fmla="*/ 62 w 765"/>
              <a:gd name="T59" fmla="*/ 436 h 759"/>
              <a:gd name="T60" fmla="*/ 75 w 765"/>
              <a:gd name="T61" fmla="*/ 483 h 759"/>
              <a:gd name="T62" fmla="*/ 37 w 765"/>
              <a:gd name="T63" fmla="*/ 541 h 759"/>
              <a:gd name="T64" fmla="*/ 111 w 765"/>
              <a:gd name="T65" fmla="*/ 555 h 759"/>
              <a:gd name="T66" fmla="*/ 160 w 765"/>
              <a:gd name="T67" fmla="*/ 614 h 759"/>
              <a:gd name="T68" fmla="*/ 164 w 765"/>
              <a:gd name="T69" fmla="*/ 690 h 759"/>
              <a:gd name="T70" fmla="*/ 206 w 765"/>
              <a:gd name="T71" fmla="*/ 706 h 759"/>
              <a:gd name="T72" fmla="*/ 288 w 765"/>
              <a:gd name="T73" fmla="*/ 688 h 759"/>
              <a:gd name="T74" fmla="*/ 335 w 765"/>
              <a:gd name="T75" fmla="*/ 698 h 759"/>
              <a:gd name="T76" fmla="*/ 370 w 765"/>
              <a:gd name="T77" fmla="*/ 759 h 759"/>
              <a:gd name="T78" fmla="*/ 413 w 765"/>
              <a:gd name="T79" fmla="*/ 749 h 759"/>
              <a:gd name="T80" fmla="*/ 443 w 765"/>
              <a:gd name="T81" fmla="*/ 696 h 759"/>
              <a:gd name="T82" fmla="*/ 489 w 765"/>
              <a:gd name="T83" fmla="*/ 684 h 759"/>
              <a:gd name="T84" fmla="*/ 534 w 765"/>
              <a:gd name="T85" fmla="*/ 665 h 759"/>
              <a:gd name="T86" fmla="*/ 608 w 765"/>
              <a:gd name="T87" fmla="*/ 686 h 759"/>
              <a:gd name="T88" fmla="*/ 450 w 765"/>
              <a:gd name="T89" fmla="*/ 636 h 759"/>
              <a:gd name="T90" fmla="*/ 318 w 765"/>
              <a:gd name="T91" fmla="*/ 637 h 759"/>
              <a:gd name="T92" fmla="*/ 242 w 765"/>
              <a:gd name="T93" fmla="*/ 604 h 759"/>
              <a:gd name="T94" fmla="*/ 167 w 765"/>
              <a:gd name="T95" fmla="*/ 537 h 759"/>
              <a:gd name="T96" fmla="*/ 117 w 765"/>
              <a:gd name="T97" fmla="*/ 418 h 759"/>
              <a:gd name="T98" fmla="*/ 127 w 765"/>
              <a:gd name="T99" fmla="*/ 290 h 759"/>
              <a:gd name="T100" fmla="*/ 176 w 765"/>
              <a:gd name="T101" fmla="*/ 202 h 759"/>
              <a:gd name="T102" fmla="*/ 254 w 765"/>
              <a:gd name="T103" fmla="*/ 139 h 759"/>
              <a:gd name="T104" fmla="*/ 378 w 765"/>
              <a:gd name="T105" fmla="*/ 106 h 759"/>
              <a:gd name="T106" fmla="*/ 503 w 765"/>
              <a:gd name="T107" fmla="*/ 134 h 759"/>
              <a:gd name="T108" fmla="*/ 583 w 765"/>
              <a:gd name="T109" fmla="*/ 195 h 759"/>
              <a:gd name="T110" fmla="*/ 629 w 765"/>
              <a:gd name="T111" fmla="*/ 265 h 759"/>
              <a:gd name="T112" fmla="*/ 652 w 765"/>
              <a:gd name="T113" fmla="*/ 394 h 759"/>
              <a:gd name="T114" fmla="*/ 646 w 765"/>
              <a:gd name="T115" fmla="*/ 432 h 759"/>
              <a:gd name="T116" fmla="*/ 590 w 765"/>
              <a:gd name="T117" fmla="*/ 548 h 759"/>
              <a:gd name="T118" fmla="*/ 486 w 765"/>
              <a:gd name="T119" fmla="*/ 624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65" h="759">
                <a:moveTo>
                  <a:pt x="593" y="625"/>
                </a:moveTo>
                <a:cubicBezTo>
                  <a:pt x="593" y="625"/>
                  <a:pt x="594" y="624"/>
                  <a:pt x="595" y="623"/>
                </a:cubicBezTo>
                <a:cubicBezTo>
                  <a:pt x="597" y="622"/>
                  <a:pt x="598" y="621"/>
                  <a:pt x="600" y="619"/>
                </a:cubicBezTo>
                <a:cubicBezTo>
                  <a:pt x="602" y="617"/>
                  <a:pt x="605" y="615"/>
                  <a:pt x="607" y="613"/>
                </a:cubicBezTo>
                <a:cubicBezTo>
                  <a:pt x="609" y="610"/>
                  <a:pt x="612" y="608"/>
                  <a:pt x="614" y="605"/>
                </a:cubicBezTo>
                <a:cubicBezTo>
                  <a:pt x="617" y="603"/>
                  <a:pt x="619" y="600"/>
                  <a:pt x="622" y="598"/>
                </a:cubicBezTo>
                <a:cubicBezTo>
                  <a:pt x="624" y="595"/>
                  <a:pt x="626" y="593"/>
                  <a:pt x="628" y="591"/>
                </a:cubicBezTo>
                <a:cubicBezTo>
                  <a:pt x="631" y="587"/>
                  <a:pt x="634" y="584"/>
                  <a:pt x="634" y="584"/>
                </a:cubicBezTo>
                <a:cubicBezTo>
                  <a:pt x="634" y="584"/>
                  <a:pt x="636" y="582"/>
                  <a:pt x="639" y="577"/>
                </a:cubicBezTo>
                <a:cubicBezTo>
                  <a:pt x="641" y="575"/>
                  <a:pt x="643" y="573"/>
                  <a:pt x="645" y="570"/>
                </a:cubicBezTo>
                <a:cubicBezTo>
                  <a:pt x="647" y="567"/>
                  <a:pt x="649" y="565"/>
                  <a:pt x="651" y="562"/>
                </a:cubicBezTo>
                <a:cubicBezTo>
                  <a:pt x="653" y="559"/>
                  <a:pt x="655" y="556"/>
                  <a:pt x="657" y="553"/>
                </a:cubicBezTo>
                <a:cubicBezTo>
                  <a:pt x="659" y="550"/>
                  <a:pt x="660" y="547"/>
                  <a:pt x="662" y="545"/>
                </a:cubicBezTo>
                <a:cubicBezTo>
                  <a:pt x="663" y="543"/>
                  <a:pt x="664" y="541"/>
                  <a:pt x="665" y="540"/>
                </a:cubicBezTo>
                <a:cubicBezTo>
                  <a:pt x="666" y="538"/>
                  <a:pt x="666" y="537"/>
                  <a:pt x="666" y="537"/>
                </a:cubicBezTo>
                <a:cubicBezTo>
                  <a:pt x="666" y="537"/>
                  <a:pt x="681" y="541"/>
                  <a:pt x="696" y="543"/>
                </a:cubicBezTo>
                <a:cubicBezTo>
                  <a:pt x="711" y="545"/>
                  <a:pt x="726" y="547"/>
                  <a:pt x="726" y="547"/>
                </a:cubicBezTo>
                <a:cubicBezTo>
                  <a:pt x="726" y="547"/>
                  <a:pt x="728" y="544"/>
                  <a:pt x="729" y="541"/>
                </a:cubicBezTo>
                <a:cubicBezTo>
                  <a:pt x="731" y="538"/>
                  <a:pt x="733" y="533"/>
                  <a:pt x="735" y="528"/>
                </a:cubicBezTo>
                <a:cubicBezTo>
                  <a:pt x="737" y="523"/>
                  <a:pt x="739" y="519"/>
                  <a:pt x="741" y="515"/>
                </a:cubicBezTo>
                <a:cubicBezTo>
                  <a:pt x="742" y="511"/>
                  <a:pt x="743" y="509"/>
                  <a:pt x="743" y="509"/>
                </a:cubicBezTo>
                <a:cubicBezTo>
                  <a:pt x="743" y="509"/>
                  <a:pt x="731" y="499"/>
                  <a:pt x="719" y="489"/>
                </a:cubicBezTo>
                <a:cubicBezTo>
                  <a:pt x="707" y="480"/>
                  <a:pt x="695" y="471"/>
                  <a:pt x="695" y="471"/>
                </a:cubicBezTo>
                <a:cubicBezTo>
                  <a:pt x="695" y="471"/>
                  <a:pt x="696" y="471"/>
                  <a:pt x="696" y="469"/>
                </a:cubicBezTo>
                <a:cubicBezTo>
                  <a:pt x="696" y="468"/>
                  <a:pt x="697" y="465"/>
                  <a:pt x="698" y="463"/>
                </a:cubicBezTo>
                <a:cubicBezTo>
                  <a:pt x="698" y="460"/>
                  <a:pt x="699" y="457"/>
                  <a:pt x="700" y="454"/>
                </a:cubicBezTo>
                <a:cubicBezTo>
                  <a:pt x="701" y="451"/>
                  <a:pt x="702" y="447"/>
                  <a:pt x="702" y="444"/>
                </a:cubicBezTo>
                <a:cubicBezTo>
                  <a:pt x="704" y="437"/>
                  <a:pt x="705" y="430"/>
                  <a:pt x="706" y="424"/>
                </a:cubicBezTo>
                <a:cubicBezTo>
                  <a:pt x="707" y="419"/>
                  <a:pt x="707" y="416"/>
                  <a:pt x="707" y="416"/>
                </a:cubicBezTo>
                <a:cubicBezTo>
                  <a:pt x="707" y="416"/>
                  <a:pt x="707" y="415"/>
                  <a:pt x="707" y="413"/>
                </a:cubicBezTo>
                <a:cubicBezTo>
                  <a:pt x="708" y="412"/>
                  <a:pt x="708" y="409"/>
                  <a:pt x="708" y="407"/>
                </a:cubicBezTo>
                <a:cubicBezTo>
                  <a:pt x="708" y="401"/>
                  <a:pt x="709" y="394"/>
                  <a:pt x="709" y="387"/>
                </a:cubicBezTo>
                <a:cubicBezTo>
                  <a:pt x="709" y="384"/>
                  <a:pt x="710" y="380"/>
                  <a:pt x="710" y="377"/>
                </a:cubicBezTo>
                <a:cubicBezTo>
                  <a:pt x="710" y="373"/>
                  <a:pt x="710" y="370"/>
                  <a:pt x="709" y="367"/>
                </a:cubicBezTo>
                <a:cubicBezTo>
                  <a:pt x="709" y="365"/>
                  <a:pt x="709" y="363"/>
                  <a:pt x="709" y="361"/>
                </a:cubicBezTo>
                <a:cubicBezTo>
                  <a:pt x="709" y="359"/>
                  <a:pt x="709" y="359"/>
                  <a:pt x="709" y="359"/>
                </a:cubicBezTo>
                <a:cubicBezTo>
                  <a:pt x="709" y="359"/>
                  <a:pt x="723" y="353"/>
                  <a:pt x="737" y="347"/>
                </a:cubicBezTo>
                <a:cubicBezTo>
                  <a:pt x="744" y="344"/>
                  <a:pt x="751" y="341"/>
                  <a:pt x="756" y="338"/>
                </a:cubicBezTo>
                <a:cubicBezTo>
                  <a:pt x="761" y="336"/>
                  <a:pt x="765" y="334"/>
                  <a:pt x="765" y="334"/>
                </a:cubicBezTo>
                <a:cubicBezTo>
                  <a:pt x="765" y="334"/>
                  <a:pt x="764" y="331"/>
                  <a:pt x="764" y="327"/>
                </a:cubicBezTo>
                <a:cubicBezTo>
                  <a:pt x="764" y="324"/>
                  <a:pt x="763" y="319"/>
                  <a:pt x="762" y="313"/>
                </a:cubicBezTo>
                <a:cubicBezTo>
                  <a:pt x="761" y="308"/>
                  <a:pt x="760" y="303"/>
                  <a:pt x="759" y="300"/>
                </a:cubicBezTo>
                <a:cubicBezTo>
                  <a:pt x="759" y="296"/>
                  <a:pt x="758" y="293"/>
                  <a:pt x="758" y="293"/>
                </a:cubicBezTo>
                <a:cubicBezTo>
                  <a:pt x="758" y="293"/>
                  <a:pt x="754" y="293"/>
                  <a:pt x="749" y="292"/>
                </a:cubicBezTo>
                <a:cubicBezTo>
                  <a:pt x="743" y="291"/>
                  <a:pt x="735" y="290"/>
                  <a:pt x="728" y="289"/>
                </a:cubicBezTo>
                <a:cubicBezTo>
                  <a:pt x="713" y="288"/>
                  <a:pt x="698" y="287"/>
                  <a:pt x="698" y="287"/>
                </a:cubicBezTo>
                <a:cubicBezTo>
                  <a:pt x="698" y="287"/>
                  <a:pt x="697" y="284"/>
                  <a:pt x="695" y="279"/>
                </a:cubicBezTo>
                <a:cubicBezTo>
                  <a:pt x="694" y="276"/>
                  <a:pt x="693" y="273"/>
                  <a:pt x="692" y="270"/>
                </a:cubicBezTo>
                <a:cubicBezTo>
                  <a:pt x="691" y="267"/>
                  <a:pt x="690" y="264"/>
                  <a:pt x="689" y="260"/>
                </a:cubicBezTo>
                <a:cubicBezTo>
                  <a:pt x="686" y="253"/>
                  <a:pt x="683" y="247"/>
                  <a:pt x="681" y="242"/>
                </a:cubicBezTo>
                <a:cubicBezTo>
                  <a:pt x="680" y="239"/>
                  <a:pt x="679" y="238"/>
                  <a:pt x="679" y="236"/>
                </a:cubicBezTo>
                <a:cubicBezTo>
                  <a:pt x="678" y="235"/>
                  <a:pt x="678" y="234"/>
                  <a:pt x="678" y="234"/>
                </a:cubicBezTo>
                <a:cubicBezTo>
                  <a:pt x="678" y="234"/>
                  <a:pt x="676" y="231"/>
                  <a:pt x="674" y="226"/>
                </a:cubicBezTo>
                <a:cubicBezTo>
                  <a:pt x="671" y="221"/>
                  <a:pt x="668" y="215"/>
                  <a:pt x="664" y="209"/>
                </a:cubicBezTo>
                <a:cubicBezTo>
                  <a:pt x="660" y="203"/>
                  <a:pt x="657" y="196"/>
                  <a:pt x="654" y="192"/>
                </a:cubicBezTo>
                <a:cubicBezTo>
                  <a:pt x="651" y="188"/>
                  <a:pt x="649" y="185"/>
                  <a:pt x="649" y="185"/>
                </a:cubicBezTo>
                <a:cubicBezTo>
                  <a:pt x="649" y="185"/>
                  <a:pt x="657" y="173"/>
                  <a:pt x="666" y="160"/>
                </a:cubicBezTo>
                <a:cubicBezTo>
                  <a:pt x="670" y="154"/>
                  <a:pt x="674" y="147"/>
                  <a:pt x="677" y="142"/>
                </a:cubicBezTo>
                <a:cubicBezTo>
                  <a:pt x="680" y="137"/>
                  <a:pt x="682" y="134"/>
                  <a:pt x="682" y="134"/>
                </a:cubicBezTo>
                <a:cubicBezTo>
                  <a:pt x="682" y="134"/>
                  <a:pt x="680" y="132"/>
                  <a:pt x="678" y="129"/>
                </a:cubicBezTo>
                <a:cubicBezTo>
                  <a:pt x="675" y="126"/>
                  <a:pt x="672" y="122"/>
                  <a:pt x="668" y="118"/>
                </a:cubicBezTo>
                <a:cubicBezTo>
                  <a:pt x="665" y="115"/>
                  <a:pt x="661" y="111"/>
                  <a:pt x="659" y="108"/>
                </a:cubicBezTo>
                <a:cubicBezTo>
                  <a:pt x="656" y="105"/>
                  <a:pt x="654" y="103"/>
                  <a:pt x="654" y="103"/>
                </a:cubicBezTo>
                <a:cubicBezTo>
                  <a:pt x="654" y="103"/>
                  <a:pt x="640" y="110"/>
                  <a:pt x="627" y="117"/>
                </a:cubicBezTo>
                <a:cubicBezTo>
                  <a:pt x="620" y="120"/>
                  <a:pt x="613" y="124"/>
                  <a:pt x="608" y="126"/>
                </a:cubicBezTo>
                <a:cubicBezTo>
                  <a:pt x="603" y="129"/>
                  <a:pt x="600" y="131"/>
                  <a:pt x="600" y="131"/>
                </a:cubicBezTo>
                <a:cubicBezTo>
                  <a:pt x="600" y="131"/>
                  <a:pt x="598" y="129"/>
                  <a:pt x="594" y="125"/>
                </a:cubicBezTo>
                <a:cubicBezTo>
                  <a:pt x="589" y="122"/>
                  <a:pt x="584" y="117"/>
                  <a:pt x="578" y="113"/>
                </a:cubicBezTo>
                <a:cubicBezTo>
                  <a:pt x="567" y="105"/>
                  <a:pt x="554" y="97"/>
                  <a:pt x="554" y="97"/>
                </a:cubicBezTo>
                <a:cubicBezTo>
                  <a:pt x="554" y="97"/>
                  <a:pt x="552" y="95"/>
                  <a:pt x="547" y="92"/>
                </a:cubicBezTo>
                <a:cubicBezTo>
                  <a:pt x="544" y="91"/>
                  <a:pt x="542" y="90"/>
                  <a:pt x="539" y="88"/>
                </a:cubicBezTo>
                <a:cubicBezTo>
                  <a:pt x="536" y="86"/>
                  <a:pt x="533" y="85"/>
                  <a:pt x="530" y="83"/>
                </a:cubicBezTo>
                <a:cubicBezTo>
                  <a:pt x="523" y="80"/>
                  <a:pt x="517" y="77"/>
                  <a:pt x="512" y="75"/>
                </a:cubicBezTo>
                <a:cubicBezTo>
                  <a:pt x="509" y="74"/>
                  <a:pt x="507" y="73"/>
                  <a:pt x="506" y="72"/>
                </a:cubicBezTo>
                <a:cubicBezTo>
                  <a:pt x="504" y="72"/>
                  <a:pt x="504" y="71"/>
                  <a:pt x="504" y="71"/>
                </a:cubicBezTo>
                <a:cubicBezTo>
                  <a:pt x="504" y="71"/>
                  <a:pt x="504" y="56"/>
                  <a:pt x="505" y="41"/>
                </a:cubicBezTo>
                <a:cubicBezTo>
                  <a:pt x="505" y="26"/>
                  <a:pt x="504" y="11"/>
                  <a:pt x="504" y="11"/>
                </a:cubicBezTo>
                <a:cubicBezTo>
                  <a:pt x="504" y="11"/>
                  <a:pt x="494" y="7"/>
                  <a:pt x="484" y="5"/>
                </a:cubicBezTo>
                <a:cubicBezTo>
                  <a:pt x="482" y="4"/>
                  <a:pt x="479" y="3"/>
                  <a:pt x="477" y="3"/>
                </a:cubicBezTo>
                <a:cubicBezTo>
                  <a:pt x="475" y="2"/>
                  <a:pt x="473" y="2"/>
                  <a:pt x="471" y="1"/>
                </a:cubicBezTo>
                <a:cubicBezTo>
                  <a:pt x="467" y="0"/>
                  <a:pt x="464" y="0"/>
                  <a:pt x="464" y="0"/>
                </a:cubicBezTo>
                <a:cubicBezTo>
                  <a:pt x="464" y="0"/>
                  <a:pt x="456" y="13"/>
                  <a:pt x="448" y="26"/>
                </a:cubicBezTo>
                <a:cubicBezTo>
                  <a:pt x="441" y="39"/>
                  <a:pt x="434" y="52"/>
                  <a:pt x="434" y="52"/>
                </a:cubicBezTo>
                <a:cubicBezTo>
                  <a:pt x="434" y="52"/>
                  <a:pt x="433" y="52"/>
                  <a:pt x="431" y="52"/>
                </a:cubicBezTo>
                <a:cubicBezTo>
                  <a:pt x="430" y="52"/>
                  <a:pt x="428" y="52"/>
                  <a:pt x="425" y="51"/>
                </a:cubicBezTo>
                <a:cubicBezTo>
                  <a:pt x="422" y="51"/>
                  <a:pt x="419" y="50"/>
                  <a:pt x="416" y="50"/>
                </a:cubicBezTo>
                <a:cubicBezTo>
                  <a:pt x="413" y="50"/>
                  <a:pt x="409" y="50"/>
                  <a:pt x="406" y="49"/>
                </a:cubicBezTo>
                <a:cubicBezTo>
                  <a:pt x="398" y="49"/>
                  <a:pt x="391" y="49"/>
                  <a:pt x="386" y="48"/>
                </a:cubicBezTo>
                <a:cubicBezTo>
                  <a:pt x="381" y="49"/>
                  <a:pt x="377" y="49"/>
                  <a:pt x="377" y="49"/>
                </a:cubicBezTo>
                <a:cubicBezTo>
                  <a:pt x="377" y="49"/>
                  <a:pt x="373" y="49"/>
                  <a:pt x="368" y="49"/>
                </a:cubicBezTo>
                <a:cubicBezTo>
                  <a:pt x="365" y="49"/>
                  <a:pt x="362" y="49"/>
                  <a:pt x="359" y="49"/>
                </a:cubicBezTo>
                <a:cubicBezTo>
                  <a:pt x="356" y="50"/>
                  <a:pt x="352" y="50"/>
                  <a:pt x="348" y="50"/>
                </a:cubicBezTo>
                <a:cubicBezTo>
                  <a:pt x="345" y="51"/>
                  <a:pt x="341" y="51"/>
                  <a:pt x="338" y="52"/>
                </a:cubicBezTo>
                <a:cubicBezTo>
                  <a:pt x="335" y="52"/>
                  <a:pt x="332" y="53"/>
                  <a:pt x="329" y="53"/>
                </a:cubicBezTo>
                <a:cubicBezTo>
                  <a:pt x="326" y="53"/>
                  <a:pt x="324" y="54"/>
                  <a:pt x="323" y="54"/>
                </a:cubicBezTo>
                <a:cubicBezTo>
                  <a:pt x="321" y="54"/>
                  <a:pt x="320" y="55"/>
                  <a:pt x="320" y="55"/>
                </a:cubicBezTo>
                <a:cubicBezTo>
                  <a:pt x="320" y="55"/>
                  <a:pt x="313" y="41"/>
                  <a:pt x="305" y="29"/>
                </a:cubicBezTo>
                <a:cubicBezTo>
                  <a:pt x="301" y="22"/>
                  <a:pt x="297" y="16"/>
                  <a:pt x="293" y="11"/>
                </a:cubicBezTo>
                <a:cubicBezTo>
                  <a:pt x="290" y="6"/>
                  <a:pt x="288" y="3"/>
                  <a:pt x="288" y="3"/>
                </a:cubicBezTo>
                <a:cubicBezTo>
                  <a:pt x="288" y="3"/>
                  <a:pt x="285" y="4"/>
                  <a:pt x="282" y="5"/>
                </a:cubicBezTo>
                <a:cubicBezTo>
                  <a:pt x="278" y="6"/>
                  <a:pt x="273" y="7"/>
                  <a:pt x="268" y="9"/>
                </a:cubicBezTo>
                <a:cubicBezTo>
                  <a:pt x="258" y="12"/>
                  <a:pt x="249" y="15"/>
                  <a:pt x="249" y="15"/>
                </a:cubicBezTo>
                <a:cubicBezTo>
                  <a:pt x="249" y="15"/>
                  <a:pt x="249" y="19"/>
                  <a:pt x="249" y="25"/>
                </a:cubicBezTo>
                <a:cubicBezTo>
                  <a:pt x="249" y="31"/>
                  <a:pt x="249" y="38"/>
                  <a:pt x="249" y="46"/>
                </a:cubicBezTo>
                <a:cubicBezTo>
                  <a:pt x="250" y="61"/>
                  <a:pt x="251" y="76"/>
                  <a:pt x="251" y="76"/>
                </a:cubicBezTo>
                <a:cubicBezTo>
                  <a:pt x="251" y="76"/>
                  <a:pt x="248" y="77"/>
                  <a:pt x="243" y="80"/>
                </a:cubicBezTo>
                <a:cubicBezTo>
                  <a:pt x="238" y="82"/>
                  <a:pt x="232" y="85"/>
                  <a:pt x="226" y="89"/>
                </a:cubicBezTo>
                <a:cubicBezTo>
                  <a:pt x="219" y="92"/>
                  <a:pt x="213" y="96"/>
                  <a:pt x="209" y="99"/>
                </a:cubicBezTo>
                <a:cubicBezTo>
                  <a:pt x="207" y="100"/>
                  <a:pt x="205" y="101"/>
                  <a:pt x="203" y="102"/>
                </a:cubicBezTo>
                <a:cubicBezTo>
                  <a:pt x="202" y="103"/>
                  <a:pt x="201" y="104"/>
                  <a:pt x="201" y="104"/>
                </a:cubicBezTo>
                <a:cubicBezTo>
                  <a:pt x="201" y="104"/>
                  <a:pt x="198" y="106"/>
                  <a:pt x="194" y="109"/>
                </a:cubicBezTo>
                <a:cubicBezTo>
                  <a:pt x="190" y="112"/>
                  <a:pt x="184" y="116"/>
                  <a:pt x="178" y="120"/>
                </a:cubicBezTo>
                <a:cubicBezTo>
                  <a:pt x="173" y="125"/>
                  <a:pt x="167" y="129"/>
                  <a:pt x="163" y="133"/>
                </a:cubicBezTo>
                <a:cubicBezTo>
                  <a:pt x="160" y="137"/>
                  <a:pt x="157" y="139"/>
                  <a:pt x="157" y="139"/>
                </a:cubicBezTo>
                <a:cubicBezTo>
                  <a:pt x="157" y="139"/>
                  <a:pt x="154" y="138"/>
                  <a:pt x="149" y="135"/>
                </a:cubicBezTo>
                <a:cubicBezTo>
                  <a:pt x="144" y="132"/>
                  <a:pt x="137" y="129"/>
                  <a:pt x="130" y="126"/>
                </a:cubicBezTo>
                <a:cubicBezTo>
                  <a:pt x="116" y="119"/>
                  <a:pt x="102" y="114"/>
                  <a:pt x="102" y="114"/>
                </a:cubicBezTo>
                <a:cubicBezTo>
                  <a:pt x="102" y="114"/>
                  <a:pt x="100" y="116"/>
                  <a:pt x="98" y="118"/>
                </a:cubicBezTo>
                <a:cubicBezTo>
                  <a:pt x="95" y="121"/>
                  <a:pt x="92" y="125"/>
                  <a:pt x="88" y="129"/>
                </a:cubicBezTo>
                <a:cubicBezTo>
                  <a:pt x="85" y="133"/>
                  <a:pt x="82" y="137"/>
                  <a:pt x="79" y="140"/>
                </a:cubicBezTo>
                <a:cubicBezTo>
                  <a:pt x="77" y="143"/>
                  <a:pt x="76" y="145"/>
                  <a:pt x="76" y="145"/>
                </a:cubicBezTo>
                <a:cubicBezTo>
                  <a:pt x="76" y="145"/>
                  <a:pt x="84" y="158"/>
                  <a:pt x="93" y="171"/>
                </a:cubicBezTo>
                <a:cubicBezTo>
                  <a:pt x="97" y="177"/>
                  <a:pt x="101" y="183"/>
                  <a:pt x="105" y="187"/>
                </a:cubicBezTo>
                <a:cubicBezTo>
                  <a:pt x="108" y="192"/>
                  <a:pt x="111" y="195"/>
                  <a:pt x="111" y="195"/>
                </a:cubicBezTo>
                <a:cubicBezTo>
                  <a:pt x="111" y="195"/>
                  <a:pt x="109" y="198"/>
                  <a:pt x="106" y="202"/>
                </a:cubicBezTo>
                <a:cubicBezTo>
                  <a:pt x="103" y="207"/>
                  <a:pt x="100" y="213"/>
                  <a:pt x="96" y="219"/>
                </a:cubicBezTo>
                <a:cubicBezTo>
                  <a:pt x="93" y="225"/>
                  <a:pt x="89" y="232"/>
                  <a:pt x="87" y="237"/>
                </a:cubicBezTo>
                <a:cubicBezTo>
                  <a:pt x="85" y="242"/>
                  <a:pt x="83" y="245"/>
                  <a:pt x="83" y="245"/>
                </a:cubicBezTo>
                <a:cubicBezTo>
                  <a:pt x="83" y="245"/>
                  <a:pt x="83" y="246"/>
                  <a:pt x="82" y="247"/>
                </a:cubicBezTo>
                <a:cubicBezTo>
                  <a:pt x="82" y="249"/>
                  <a:pt x="81" y="251"/>
                  <a:pt x="80" y="253"/>
                </a:cubicBezTo>
                <a:cubicBezTo>
                  <a:pt x="78" y="258"/>
                  <a:pt x="75" y="265"/>
                  <a:pt x="73" y="272"/>
                </a:cubicBezTo>
                <a:cubicBezTo>
                  <a:pt x="71" y="278"/>
                  <a:pt x="69" y="285"/>
                  <a:pt x="68" y="290"/>
                </a:cubicBezTo>
                <a:cubicBezTo>
                  <a:pt x="66" y="295"/>
                  <a:pt x="65" y="299"/>
                  <a:pt x="65" y="299"/>
                </a:cubicBezTo>
                <a:cubicBezTo>
                  <a:pt x="65" y="299"/>
                  <a:pt x="50" y="300"/>
                  <a:pt x="35" y="302"/>
                </a:cubicBezTo>
                <a:cubicBezTo>
                  <a:pt x="28" y="303"/>
                  <a:pt x="20" y="304"/>
                  <a:pt x="15" y="305"/>
                </a:cubicBezTo>
                <a:cubicBezTo>
                  <a:pt x="9" y="306"/>
                  <a:pt x="5" y="307"/>
                  <a:pt x="5" y="307"/>
                </a:cubicBezTo>
                <a:cubicBezTo>
                  <a:pt x="5" y="307"/>
                  <a:pt x="3" y="317"/>
                  <a:pt x="2" y="327"/>
                </a:cubicBezTo>
                <a:cubicBezTo>
                  <a:pt x="1" y="333"/>
                  <a:pt x="1" y="338"/>
                  <a:pt x="1" y="342"/>
                </a:cubicBezTo>
                <a:cubicBezTo>
                  <a:pt x="0" y="345"/>
                  <a:pt x="0" y="348"/>
                  <a:pt x="0" y="348"/>
                </a:cubicBezTo>
                <a:cubicBezTo>
                  <a:pt x="0" y="348"/>
                  <a:pt x="4" y="350"/>
                  <a:pt x="9" y="352"/>
                </a:cubicBezTo>
                <a:cubicBezTo>
                  <a:pt x="14" y="354"/>
                  <a:pt x="21" y="357"/>
                  <a:pt x="28" y="360"/>
                </a:cubicBezTo>
                <a:cubicBezTo>
                  <a:pt x="42" y="366"/>
                  <a:pt x="56" y="371"/>
                  <a:pt x="56" y="371"/>
                </a:cubicBezTo>
                <a:cubicBezTo>
                  <a:pt x="56" y="371"/>
                  <a:pt x="56" y="371"/>
                  <a:pt x="56" y="373"/>
                </a:cubicBezTo>
                <a:cubicBezTo>
                  <a:pt x="56" y="375"/>
                  <a:pt x="56" y="377"/>
                  <a:pt x="56" y="380"/>
                </a:cubicBezTo>
                <a:cubicBezTo>
                  <a:pt x="57" y="382"/>
                  <a:pt x="57" y="385"/>
                  <a:pt x="57" y="389"/>
                </a:cubicBezTo>
                <a:cubicBezTo>
                  <a:pt x="57" y="392"/>
                  <a:pt x="57" y="396"/>
                  <a:pt x="57" y="399"/>
                </a:cubicBezTo>
                <a:cubicBezTo>
                  <a:pt x="58" y="403"/>
                  <a:pt x="58" y="406"/>
                  <a:pt x="58" y="410"/>
                </a:cubicBezTo>
                <a:cubicBezTo>
                  <a:pt x="59" y="413"/>
                  <a:pt x="59" y="416"/>
                  <a:pt x="59" y="419"/>
                </a:cubicBezTo>
                <a:cubicBezTo>
                  <a:pt x="60" y="424"/>
                  <a:pt x="61" y="427"/>
                  <a:pt x="61" y="427"/>
                </a:cubicBezTo>
                <a:cubicBezTo>
                  <a:pt x="61" y="427"/>
                  <a:pt x="61" y="431"/>
                  <a:pt x="62" y="436"/>
                </a:cubicBezTo>
                <a:cubicBezTo>
                  <a:pt x="63" y="442"/>
                  <a:pt x="65" y="449"/>
                  <a:pt x="66" y="455"/>
                </a:cubicBezTo>
                <a:cubicBezTo>
                  <a:pt x="67" y="459"/>
                  <a:pt x="68" y="462"/>
                  <a:pt x="69" y="466"/>
                </a:cubicBezTo>
                <a:cubicBezTo>
                  <a:pt x="70" y="469"/>
                  <a:pt x="71" y="472"/>
                  <a:pt x="72" y="474"/>
                </a:cubicBezTo>
                <a:cubicBezTo>
                  <a:pt x="73" y="477"/>
                  <a:pt x="73" y="479"/>
                  <a:pt x="74" y="481"/>
                </a:cubicBezTo>
                <a:cubicBezTo>
                  <a:pt x="74" y="482"/>
                  <a:pt x="75" y="483"/>
                  <a:pt x="75" y="483"/>
                </a:cubicBezTo>
                <a:cubicBezTo>
                  <a:pt x="75" y="483"/>
                  <a:pt x="63" y="492"/>
                  <a:pt x="51" y="502"/>
                </a:cubicBezTo>
                <a:cubicBezTo>
                  <a:pt x="39" y="512"/>
                  <a:pt x="28" y="522"/>
                  <a:pt x="28" y="522"/>
                </a:cubicBezTo>
                <a:cubicBezTo>
                  <a:pt x="28" y="522"/>
                  <a:pt x="29" y="525"/>
                  <a:pt x="31" y="528"/>
                </a:cubicBezTo>
                <a:cubicBezTo>
                  <a:pt x="32" y="530"/>
                  <a:pt x="33" y="532"/>
                  <a:pt x="33" y="534"/>
                </a:cubicBezTo>
                <a:cubicBezTo>
                  <a:pt x="35" y="536"/>
                  <a:pt x="36" y="539"/>
                  <a:pt x="37" y="541"/>
                </a:cubicBezTo>
                <a:cubicBezTo>
                  <a:pt x="41" y="550"/>
                  <a:pt x="46" y="559"/>
                  <a:pt x="46" y="559"/>
                </a:cubicBezTo>
                <a:cubicBezTo>
                  <a:pt x="46" y="559"/>
                  <a:pt x="61" y="557"/>
                  <a:pt x="76" y="554"/>
                </a:cubicBezTo>
                <a:cubicBezTo>
                  <a:pt x="91" y="552"/>
                  <a:pt x="106" y="548"/>
                  <a:pt x="106" y="548"/>
                </a:cubicBezTo>
                <a:cubicBezTo>
                  <a:pt x="106" y="548"/>
                  <a:pt x="106" y="549"/>
                  <a:pt x="107" y="550"/>
                </a:cubicBezTo>
                <a:cubicBezTo>
                  <a:pt x="108" y="551"/>
                  <a:pt x="109" y="553"/>
                  <a:pt x="111" y="555"/>
                </a:cubicBezTo>
                <a:cubicBezTo>
                  <a:pt x="114" y="560"/>
                  <a:pt x="118" y="566"/>
                  <a:pt x="122" y="571"/>
                </a:cubicBezTo>
                <a:cubicBezTo>
                  <a:pt x="124" y="574"/>
                  <a:pt x="126" y="577"/>
                  <a:pt x="128" y="580"/>
                </a:cubicBezTo>
                <a:cubicBezTo>
                  <a:pt x="131" y="582"/>
                  <a:pt x="133" y="585"/>
                  <a:pt x="134" y="587"/>
                </a:cubicBezTo>
                <a:cubicBezTo>
                  <a:pt x="138" y="591"/>
                  <a:pt x="140" y="593"/>
                  <a:pt x="140" y="593"/>
                </a:cubicBezTo>
                <a:cubicBezTo>
                  <a:pt x="140" y="593"/>
                  <a:pt x="150" y="604"/>
                  <a:pt x="160" y="614"/>
                </a:cubicBezTo>
                <a:cubicBezTo>
                  <a:pt x="165" y="619"/>
                  <a:pt x="171" y="623"/>
                  <a:pt x="175" y="627"/>
                </a:cubicBezTo>
                <a:cubicBezTo>
                  <a:pt x="179" y="630"/>
                  <a:pt x="182" y="632"/>
                  <a:pt x="182" y="632"/>
                </a:cubicBezTo>
                <a:cubicBezTo>
                  <a:pt x="182" y="632"/>
                  <a:pt x="181" y="636"/>
                  <a:pt x="179" y="641"/>
                </a:cubicBezTo>
                <a:cubicBezTo>
                  <a:pt x="177" y="647"/>
                  <a:pt x="174" y="654"/>
                  <a:pt x="172" y="661"/>
                </a:cubicBezTo>
                <a:cubicBezTo>
                  <a:pt x="168" y="676"/>
                  <a:pt x="164" y="690"/>
                  <a:pt x="164" y="690"/>
                </a:cubicBezTo>
                <a:cubicBezTo>
                  <a:pt x="164" y="690"/>
                  <a:pt x="166" y="692"/>
                  <a:pt x="169" y="694"/>
                </a:cubicBezTo>
                <a:cubicBezTo>
                  <a:pt x="173" y="696"/>
                  <a:pt x="177" y="699"/>
                  <a:pt x="181" y="702"/>
                </a:cubicBezTo>
                <a:cubicBezTo>
                  <a:pt x="186" y="705"/>
                  <a:pt x="190" y="707"/>
                  <a:pt x="194" y="709"/>
                </a:cubicBezTo>
                <a:cubicBezTo>
                  <a:pt x="197" y="711"/>
                  <a:pt x="199" y="712"/>
                  <a:pt x="199" y="712"/>
                </a:cubicBezTo>
                <a:cubicBezTo>
                  <a:pt x="199" y="712"/>
                  <a:pt x="202" y="710"/>
                  <a:pt x="206" y="706"/>
                </a:cubicBezTo>
                <a:cubicBezTo>
                  <a:pt x="211" y="702"/>
                  <a:pt x="216" y="697"/>
                  <a:pt x="222" y="692"/>
                </a:cubicBezTo>
                <a:cubicBezTo>
                  <a:pt x="233" y="681"/>
                  <a:pt x="243" y="670"/>
                  <a:pt x="243" y="670"/>
                </a:cubicBezTo>
                <a:cubicBezTo>
                  <a:pt x="243" y="670"/>
                  <a:pt x="247" y="672"/>
                  <a:pt x="251" y="674"/>
                </a:cubicBezTo>
                <a:cubicBezTo>
                  <a:pt x="256" y="676"/>
                  <a:pt x="263" y="679"/>
                  <a:pt x="270" y="681"/>
                </a:cubicBezTo>
                <a:cubicBezTo>
                  <a:pt x="276" y="684"/>
                  <a:pt x="283" y="686"/>
                  <a:pt x="288" y="688"/>
                </a:cubicBezTo>
                <a:cubicBezTo>
                  <a:pt x="293" y="689"/>
                  <a:pt x="297" y="690"/>
                  <a:pt x="297" y="690"/>
                </a:cubicBezTo>
                <a:cubicBezTo>
                  <a:pt x="297" y="690"/>
                  <a:pt x="298" y="690"/>
                  <a:pt x="299" y="691"/>
                </a:cubicBezTo>
                <a:cubicBezTo>
                  <a:pt x="301" y="691"/>
                  <a:pt x="303" y="692"/>
                  <a:pt x="305" y="692"/>
                </a:cubicBezTo>
                <a:cubicBezTo>
                  <a:pt x="311" y="693"/>
                  <a:pt x="318" y="695"/>
                  <a:pt x="325" y="696"/>
                </a:cubicBezTo>
                <a:cubicBezTo>
                  <a:pt x="328" y="697"/>
                  <a:pt x="332" y="698"/>
                  <a:pt x="335" y="698"/>
                </a:cubicBezTo>
                <a:cubicBezTo>
                  <a:pt x="338" y="699"/>
                  <a:pt x="341" y="699"/>
                  <a:pt x="344" y="699"/>
                </a:cubicBezTo>
                <a:cubicBezTo>
                  <a:pt x="349" y="700"/>
                  <a:pt x="353" y="700"/>
                  <a:pt x="353" y="700"/>
                </a:cubicBezTo>
                <a:cubicBezTo>
                  <a:pt x="353" y="700"/>
                  <a:pt x="356" y="715"/>
                  <a:pt x="360" y="730"/>
                </a:cubicBezTo>
                <a:cubicBezTo>
                  <a:pt x="363" y="737"/>
                  <a:pt x="365" y="744"/>
                  <a:pt x="367" y="750"/>
                </a:cubicBezTo>
                <a:cubicBezTo>
                  <a:pt x="368" y="755"/>
                  <a:pt x="370" y="759"/>
                  <a:pt x="370" y="759"/>
                </a:cubicBezTo>
                <a:cubicBezTo>
                  <a:pt x="370" y="759"/>
                  <a:pt x="372" y="759"/>
                  <a:pt x="376" y="759"/>
                </a:cubicBezTo>
                <a:cubicBezTo>
                  <a:pt x="380" y="759"/>
                  <a:pt x="385" y="759"/>
                  <a:pt x="390" y="759"/>
                </a:cubicBezTo>
                <a:cubicBezTo>
                  <a:pt x="395" y="759"/>
                  <a:pt x="400" y="759"/>
                  <a:pt x="404" y="758"/>
                </a:cubicBezTo>
                <a:cubicBezTo>
                  <a:pt x="408" y="758"/>
                  <a:pt x="411" y="758"/>
                  <a:pt x="411" y="758"/>
                </a:cubicBezTo>
                <a:cubicBezTo>
                  <a:pt x="411" y="758"/>
                  <a:pt x="412" y="754"/>
                  <a:pt x="413" y="749"/>
                </a:cubicBezTo>
                <a:cubicBezTo>
                  <a:pt x="415" y="743"/>
                  <a:pt x="417" y="736"/>
                  <a:pt x="419" y="728"/>
                </a:cubicBezTo>
                <a:cubicBezTo>
                  <a:pt x="422" y="714"/>
                  <a:pt x="425" y="699"/>
                  <a:pt x="425" y="699"/>
                </a:cubicBezTo>
                <a:cubicBezTo>
                  <a:pt x="425" y="699"/>
                  <a:pt x="426" y="699"/>
                  <a:pt x="428" y="699"/>
                </a:cubicBezTo>
                <a:cubicBezTo>
                  <a:pt x="429" y="698"/>
                  <a:pt x="431" y="698"/>
                  <a:pt x="434" y="698"/>
                </a:cubicBezTo>
                <a:cubicBezTo>
                  <a:pt x="437" y="697"/>
                  <a:pt x="440" y="697"/>
                  <a:pt x="443" y="696"/>
                </a:cubicBezTo>
                <a:cubicBezTo>
                  <a:pt x="446" y="695"/>
                  <a:pt x="450" y="695"/>
                  <a:pt x="453" y="694"/>
                </a:cubicBezTo>
                <a:cubicBezTo>
                  <a:pt x="460" y="693"/>
                  <a:pt x="467" y="691"/>
                  <a:pt x="472" y="689"/>
                </a:cubicBezTo>
                <a:cubicBezTo>
                  <a:pt x="475" y="689"/>
                  <a:pt x="477" y="688"/>
                  <a:pt x="478" y="687"/>
                </a:cubicBezTo>
                <a:cubicBezTo>
                  <a:pt x="480" y="687"/>
                  <a:pt x="481" y="687"/>
                  <a:pt x="481" y="687"/>
                </a:cubicBezTo>
                <a:cubicBezTo>
                  <a:pt x="481" y="687"/>
                  <a:pt x="484" y="686"/>
                  <a:pt x="489" y="684"/>
                </a:cubicBezTo>
                <a:cubicBezTo>
                  <a:pt x="494" y="682"/>
                  <a:pt x="501" y="680"/>
                  <a:pt x="508" y="677"/>
                </a:cubicBezTo>
                <a:cubicBezTo>
                  <a:pt x="511" y="676"/>
                  <a:pt x="514" y="674"/>
                  <a:pt x="517" y="673"/>
                </a:cubicBezTo>
                <a:cubicBezTo>
                  <a:pt x="520" y="671"/>
                  <a:pt x="523" y="670"/>
                  <a:pt x="526" y="669"/>
                </a:cubicBezTo>
                <a:cubicBezTo>
                  <a:pt x="528" y="668"/>
                  <a:pt x="530" y="667"/>
                  <a:pt x="531" y="666"/>
                </a:cubicBezTo>
                <a:cubicBezTo>
                  <a:pt x="533" y="665"/>
                  <a:pt x="534" y="665"/>
                  <a:pt x="534" y="665"/>
                </a:cubicBezTo>
                <a:cubicBezTo>
                  <a:pt x="534" y="665"/>
                  <a:pt x="544" y="675"/>
                  <a:pt x="556" y="686"/>
                </a:cubicBezTo>
                <a:cubicBezTo>
                  <a:pt x="567" y="696"/>
                  <a:pt x="579" y="705"/>
                  <a:pt x="579" y="705"/>
                </a:cubicBezTo>
                <a:cubicBezTo>
                  <a:pt x="579" y="705"/>
                  <a:pt x="581" y="704"/>
                  <a:pt x="585" y="702"/>
                </a:cubicBezTo>
                <a:cubicBezTo>
                  <a:pt x="588" y="700"/>
                  <a:pt x="592" y="697"/>
                  <a:pt x="597" y="694"/>
                </a:cubicBezTo>
                <a:cubicBezTo>
                  <a:pt x="601" y="691"/>
                  <a:pt x="605" y="688"/>
                  <a:pt x="608" y="686"/>
                </a:cubicBezTo>
                <a:cubicBezTo>
                  <a:pt x="611" y="684"/>
                  <a:pt x="613" y="682"/>
                  <a:pt x="613" y="682"/>
                </a:cubicBezTo>
                <a:cubicBezTo>
                  <a:pt x="613" y="682"/>
                  <a:pt x="609" y="667"/>
                  <a:pt x="604" y="653"/>
                </a:cubicBezTo>
                <a:cubicBezTo>
                  <a:pt x="599" y="639"/>
                  <a:pt x="593" y="625"/>
                  <a:pt x="593" y="625"/>
                </a:cubicBezTo>
                <a:close/>
                <a:moveTo>
                  <a:pt x="457" y="634"/>
                </a:moveTo>
                <a:cubicBezTo>
                  <a:pt x="455" y="634"/>
                  <a:pt x="453" y="635"/>
                  <a:pt x="450" y="636"/>
                </a:cubicBezTo>
                <a:cubicBezTo>
                  <a:pt x="449" y="636"/>
                  <a:pt x="447" y="637"/>
                  <a:pt x="446" y="637"/>
                </a:cubicBezTo>
                <a:cubicBezTo>
                  <a:pt x="444" y="637"/>
                  <a:pt x="442" y="638"/>
                  <a:pt x="440" y="638"/>
                </a:cubicBezTo>
                <a:cubicBezTo>
                  <a:pt x="426" y="641"/>
                  <a:pt x="407" y="644"/>
                  <a:pt x="388" y="644"/>
                </a:cubicBezTo>
                <a:cubicBezTo>
                  <a:pt x="369" y="645"/>
                  <a:pt x="349" y="643"/>
                  <a:pt x="335" y="640"/>
                </a:cubicBezTo>
                <a:cubicBezTo>
                  <a:pt x="328" y="639"/>
                  <a:pt x="322" y="637"/>
                  <a:pt x="318" y="637"/>
                </a:cubicBezTo>
                <a:cubicBezTo>
                  <a:pt x="314" y="636"/>
                  <a:pt x="312" y="635"/>
                  <a:pt x="312" y="635"/>
                </a:cubicBezTo>
                <a:cubicBezTo>
                  <a:pt x="312" y="635"/>
                  <a:pt x="310" y="634"/>
                  <a:pt x="306" y="633"/>
                </a:cubicBezTo>
                <a:cubicBezTo>
                  <a:pt x="303" y="633"/>
                  <a:pt x="301" y="632"/>
                  <a:pt x="298" y="631"/>
                </a:cubicBezTo>
                <a:cubicBezTo>
                  <a:pt x="296" y="630"/>
                  <a:pt x="292" y="629"/>
                  <a:pt x="289" y="627"/>
                </a:cubicBezTo>
                <a:cubicBezTo>
                  <a:pt x="276" y="623"/>
                  <a:pt x="258" y="614"/>
                  <a:pt x="242" y="604"/>
                </a:cubicBezTo>
                <a:cubicBezTo>
                  <a:pt x="225" y="594"/>
                  <a:pt x="210" y="582"/>
                  <a:pt x="200" y="572"/>
                </a:cubicBezTo>
                <a:cubicBezTo>
                  <a:pt x="194" y="567"/>
                  <a:pt x="190" y="563"/>
                  <a:pt x="187" y="560"/>
                </a:cubicBezTo>
                <a:cubicBezTo>
                  <a:pt x="184" y="557"/>
                  <a:pt x="183" y="555"/>
                  <a:pt x="183" y="555"/>
                </a:cubicBezTo>
                <a:cubicBezTo>
                  <a:pt x="183" y="555"/>
                  <a:pt x="181" y="553"/>
                  <a:pt x="178" y="550"/>
                </a:cubicBezTo>
                <a:cubicBezTo>
                  <a:pt x="176" y="547"/>
                  <a:pt x="172" y="542"/>
                  <a:pt x="167" y="537"/>
                </a:cubicBezTo>
                <a:cubicBezTo>
                  <a:pt x="159" y="525"/>
                  <a:pt x="148" y="509"/>
                  <a:pt x="140" y="491"/>
                </a:cubicBezTo>
                <a:cubicBezTo>
                  <a:pt x="132" y="474"/>
                  <a:pt x="126" y="456"/>
                  <a:pt x="122" y="442"/>
                </a:cubicBezTo>
                <a:cubicBezTo>
                  <a:pt x="121" y="438"/>
                  <a:pt x="120" y="435"/>
                  <a:pt x="120" y="432"/>
                </a:cubicBezTo>
                <a:cubicBezTo>
                  <a:pt x="119" y="429"/>
                  <a:pt x="119" y="427"/>
                  <a:pt x="118" y="425"/>
                </a:cubicBezTo>
                <a:cubicBezTo>
                  <a:pt x="118" y="421"/>
                  <a:pt x="117" y="418"/>
                  <a:pt x="117" y="418"/>
                </a:cubicBezTo>
                <a:cubicBezTo>
                  <a:pt x="117" y="418"/>
                  <a:pt x="117" y="416"/>
                  <a:pt x="116" y="412"/>
                </a:cubicBezTo>
                <a:cubicBezTo>
                  <a:pt x="116" y="410"/>
                  <a:pt x="116" y="407"/>
                  <a:pt x="115" y="404"/>
                </a:cubicBezTo>
                <a:cubicBezTo>
                  <a:pt x="115" y="401"/>
                  <a:pt x="115" y="398"/>
                  <a:pt x="114" y="394"/>
                </a:cubicBezTo>
                <a:cubicBezTo>
                  <a:pt x="113" y="380"/>
                  <a:pt x="113" y="361"/>
                  <a:pt x="116" y="342"/>
                </a:cubicBezTo>
                <a:cubicBezTo>
                  <a:pt x="118" y="322"/>
                  <a:pt x="123" y="304"/>
                  <a:pt x="127" y="290"/>
                </a:cubicBezTo>
                <a:cubicBezTo>
                  <a:pt x="132" y="276"/>
                  <a:pt x="136" y="268"/>
                  <a:pt x="136" y="268"/>
                </a:cubicBezTo>
                <a:cubicBezTo>
                  <a:pt x="136" y="268"/>
                  <a:pt x="137" y="266"/>
                  <a:pt x="139" y="262"/>
                </a:cubicBezTo>
                <a:cubicBezTo>
                  <a:pt x="139" y="260"/>
                  <a:pt x="141" y="258"/>
                  <a:pt x="142" y="255"/>
                </a:cubicBezTo>
                <a:cubicBezTo>
                  <a:pt x="143" y="252"/>
                  <a:pt x="145" y="249"/>
                  <a:pt x="146" y="246"/>
                </a:cubicBezTo>
                <a:cubicBezTo>
                  <a:pt x="153" y="233"/>
                  <a:pt x="164" y="217"/>
                  <a:pt x="176" y="202"/>
                </a:cubicBezTo>
                <a:cubicBezTo>
                  <a:pt x="189" y="188"/>
                  <a:pt x="203" y="174"/>
                  <a:pt x="214" y="165"/>
                </a:cubicBezTo>
                <a:cubicBezTo>
                  <a:pt x="217" y="163"/>
                  <a:pt x="219" y="161"/>
                  <a:pt x="222" y="159"/>
                </a:cubicBezTo>
                <a:cubicBezTo>
                  <a:pt x="224" y="158"/>
                  <a:pt x="226" y="156"/>
                  <a:pt x="228" y="155"/>
                </a:cubicBezTo>
                <a:cubicBezTo>
                  <a:pt x="231" y="153"/>
                  <a:pt x="233" y="151"/>
                  <a:pt x="233" y="151"/>
                </a:cubicBezTo>
                <a:cubicBezTo>
                  <a:pt x="233" y="151"/>
                  <a:pt x="241" y="146"/>
                  <a:pt x="254" y="139"/>
                </a:cubicBezTo>
                <a:cubicBezTo>
                  <a:pt x="266" y="132"/>
                  <a:pt x="284" y="124"/>
                  <a:pt x="302" y="118"/>
                </a:cubicBezTo>
                <a:cubicBezTo>
                  <a:pt x="321" y="112"/>
                  <a:pt x="340" y="109"/>
                  <a:pt x="354" y="107"/>
                </a:cubicBezTo>
                <a:cubicBezTo>
                  <a:pt x="358" y="107"/>
                  <a:pt x="361" y="107"/>
                  <a:pt x="364" y="106"/>
                </a:cubicBezTo>
                <a:cubicBezTo>
                  <a:pt x="367" y="106"/>
                  <a:pt x="369" y="106"/>
                  <a:pt x="371" y="106"/>
                </a:cubicBezTo>
                <a:cubicBezTo>
                  <a:pt x="376" y="106"/>
                  <a:pt x="378" y="106"/>
                  <a:pt x="378" y="106"/>
                </a:cubicBezTo>
                <a:cubicBezTo>
                  <a:pt x="378" y="106"/>
                  <a:pt x="380" y="106"/>
                  <a:pt x="385" y="106"/>
                </a:cubicBezTo>
                <a:cubicBezTo>
                  <a:pt x="387" y="106"/>
                  <a:pt x="389" y="106"/>
                  <a:pt x="392" y="106"/>
                </a:cubicBezTo>
                <a:cubicBezTo>
                  <a:pt x="395" y="106"/>
                  <a:pt x="399" y="106"/>
                  <a:pt x="402" y="106"/>
                </a:cubicBezTo>
                <a:cubicBezTo>
                  <a:pt x="417" y="107"/>
                  <a:pt x="436" y="110"/>
                  <a:pt x="454" y="115"/>
                </a:cubicBezTo>
                <a:cubicBezTo>
                  <a:pt x="473" y="120"/>
                  <a:pt x="491" y="128"/>
                  <a:pt x="503" y="134"/>
                </a:cubicBezTo>
                <a:cubicBezTo>
                  <a:pt x="510" y="137"/>
                  <a:pt x="515" y="140"/>
                  <a:pt x="519" y="142"/>
                </a:cubicBezTo>
                <a:cubicBezTo>
                  <a:pt x="522" y="144"/>
                  <a:pt x="524" y="146"/>
                  <a:pt x="524" y="146"/>
                </a:cubicBezTo>
                <a:cubicBezTo>
                  <a:pt x="524" y="146"/>
                  <a:pt x="526" y="147"/>
                  <a:pt x="530" y="149"/>
                </a:cubicBezTo>
                <a:cubicBezTo>
                  <a:pt x="534" y="151"/>
                  <a:pt x="538" y="155"/>
                  <a:pt x="544" y="159"/>
                </a:cubicBezTo>
                <a:cubicBezTo>
                  <a:pt x="556" y="168"/>
                  <a:pt x="570" y="181"/>
                  <a:pt x="583" y="195"/>
                </a:cubicBezTo>
                <a:cubicBezTo>
                  <a:pt x="596" y="209"/>
                  <a:pt x="607" y="225"/>
                  <a:pt x="615" y="237"/>
                </a:cubicBezTo>
                <a:cubicBezTo>
                  <a:pt x="617" y="240"/>
                  <a:pt x="618" y="243"/>
                  <a:pt x="619" y="246"/>
                </a:cubicBezTo>
                <a:cubicBezTo>
                  <a:pt x="621" y="249"/>
                  <a:pt x="622" y="251"/>
                  <a:pt x="623" y="253"/>
                </a:cubicBezTo>
                <a:cubicBezTo>
                  <a:pt x="625" y="256"/>
                  <a:pt x="626" y="259"/>
                  <a:pt x="626" y="259"/>
                </a:cubicBezTo>
                <a:cubicBezTo>
                  <a:pt x="626" y="259"/>
                  <a:pt x="627" y="261"/>
                  <a:pt x="629" y="265"/>
                </a:cubicBezTo>
                <a:cubicBezTo>
                  <a:pt x="630" y="269"/>
                  <a:pt x="633" y="274"/>
                  <a:pt x="635" y="281"/>
                </a:cubicBezTo>
                <a:cubicBezTo>
                  <a:pt x="640" y="294"/>
                  <a:pt x="646" y="313"/>
                  <a:pt x="649" y="332"/>
                </a:cubicBezTo>
                <a:cubicBezTo>
                  <a:pt x="652" y="351"/>
                  <a:pt x="653" y="370"/>
                  <a:pt x="652" y="385"/>
                </a:cubicBezTo>
                <a:cubicBezTo>
                  <a:pt x="652" y="386"/>
                  <a:pt x="652" y="388"/>
                  <a:pt x="652" y="390"/>
                </a:cubicBezTo>
                <a:cubicBezTo>
                  <a:pt x="652" y="391"/>
                  <a:pt x="652" y="393"/>
                  <a:pt x="652" y="394"/>
                </a:cubicBezTo>
                <a:cubicBezTo>
                  <a:pt x="651" y="397"/>
                  <a:pt x="651" y="400"/>
                  <a:pt x="651" y="402"/>
                </a:cubicBezTo>
                <a:cubicBezTo>
                  <a:pt x="651" y="406"/>
                  <a:pt x="650" y="409"/>
                  <a:pt x="650" y="409"/>
                </a:cubicBezTo>
                <a:cubicBezTo>
                  <a:pt x="650" y="409"/>
                  <a:pt x="650" y="411"/>
                  <a:pt x="649" y="415"/>
                </a:cubicBezTo>
                <a:cubicBezTo>
                  <a:pt x="649" y="417"/>
                  <a:pt x="649" y="420"/>
                  <a:pt x="648" y="423"/>
                </a:cubicBezTo>
                <a:cubicBezTo>
                  <a:pt x="648" y="425"/>
                  <a:pt x="647" y="429"/>
                  <a:pt x="646" y="432"/>
                </a:cubicBezTo>
                <a:cubicBezTo>
                  <a:pt x="643" y="446"/>
                  <a:pt x="638" y="465"/>
                  <a:pt x="630" y="482"/>
                </a:cubicBezTo>
                <a:cubicBezTo>
                  <a:pt x="622" y="500"/>
                  <a:pt x="613" y="517"/>
                  <a:pt x="604" y="528"/>
                </a:cubicBezTo>
                <a:cubicBezTo>
                  <a:pt x="602" y="531"/>
                  <a:pt x="600" y="534"/>
                  <a:pt x="599" y="536"/>
                </a:cubicBezTo>
                <a:cubicBezTo>
                  <a:pt x="597" y="539"/>
                  <a:pt x="595" y="541"/>
                  <a:pt x="594" y="542"/>
                </a:cubicBezTo>
                <a:cubicBezTo>
                  <a:pt x="591" y="546"/>
                  <a:pt x="590" y="548"/>
                  <a:pt x="590" y="548"/>
                </a:cubicBezTo>
                <a:cubicBezTo>
                  <a:pt x="590" y="548"/>
                  <a:pt x="588" y="549"/>
                  <a:pt x="585" y="553"/>
                </a:cubicBezTo>
                <a:cubicBezTo>
                  <a:pt x="584" y="554"/>
                  <a:pt x="582" y="556"/>
                  <a:pt x="580" y="558"/>
                </a:cubicBezTo>
                <a:cubicBezTo>
                  <a:pt x="578" y="560"/>
                  <a:pt x="576" y="563"/>
                  <a:pt x="573" y="565"/>
                </a:cubicBezTo>
                <a:cubicBezTo>
                  <a:pt x="563" y="576"/>
                  <a:pt x="549" y="588"/>
                  <a:pt x="533" y="599"/>
                </a:cubicBezTo>
                <a:cubicBezTo>
                  <a:pt x="517" y="610"/>
                  <a:pt x="500" y="618"/>
                  <a:pt x="486" y="624"/>
                </a:cubicBezTo>
                <a:cubicBezTo>
                  <a:pt x="483" y="625"/>
                  <a:pt x="480" y="626"/>
                  <a:pt x="477" y="627"/>
                </a:cubicBezTo>
                <a:cubicBezTo>
                  <a:pt x="474" y="628"/>
                  <a:pt x="472" y="629"/>
                  <a:pt x="470" y="630"/>
                </a:cubicBezTo>
                <a:cubicBezTo>
                  <a:pt x="466" y="631"/>
                  <a:pt x="464" y="632"/>
                  <a:pt x="464" y="632"/>
                </a:cubicBezTo>
                <a:cubicBezTo>
                  <a:pt x="464" y="632"/>
                  <a:pt x="461" y="633"/>
                  <a:pt x="457" y="634"/>
                </a:cubicBezTo>
                <a:close/>
              </a:path>
            </a:pathLst>
          </a:custGeom>
          <a:solidFill>
            <a:schemeClr val="accent4"/>
          </a:solidFill>
          <a:ln>
            <a:noFill/>
          </a:ln>
        </p:spPr>
        <p:txBody>
          <a:bodyPr vert="horz" wrap="square" lIns="96435" tIns="48218" rIns="96435" bIns="48218" numCol="1" anchor="t" anchorCtr="0" compatLnSpc="1"/>
          <a:lstStyle/>
          <a:p>
            <a:endParaRPr lang="en-US"/>
          </a:p>
        </p:txBody>
      </p:sp>
      <p:sp>
        <p:nvSpPr>
          <p:cNvPr id="101" name="Freeform 23"/>
          <p:cNvSpPr>
            <a:spLocks noEditPoints="1"/>
          </p:cNvSpPr>
          <p:nvPr/>
        </p:nvSpPr>
        <p:spPr bwMode="auto">
          <a:xfrm>
            <a:off x="10041291" y="4549442"/>
            <a:ext cx="415469" cy="200620"/>
          </a:xfrm>
          <a:custGeom>
            <a:avLst/>
            <a:gdLst>
              <a:gd name="T0" fmla="*/ 0 w 236"/>
              <a:gd name="T1" fmla="*/ 20 h 114"/>
              <a:gd name="T2" fmla="*/ 0 w 236"/>
              <a:gd name="T3" fmla="*/ 114 h 114"/>
              <a:gd name="T4" fmla="*/ 236 w 236"/>
              <a:gd name="T5" fmla="*/ 114 h 114"/>
              <a:gd name="T6" fmla="*/ 236 w 236"/>
              <a:gd name="T7" fmla="*/ 20 h 114"/>
              <a:gd name="T8" fmla="*/ 217 w 236"/>
              <a:gd name="T9" fmla="*/ 0 h 114"/>
              <a:gd name="T10" fmla="*/ 20 w 236"/>
              <a:gd name="T11" fmla="*/ 0 h 114"/>
              <a:gd name="T12" fmla="*/ 0 w 236"/>
              <a:gd name="T13" fmla="*/ 20 h 114"/>
              <a:gd name="T14" fmla="*/ 206 w 236"/>
              <a:gd name="T15" fmla="*/ 92 h 114"/>
              <a:gd name="T16" fmla="*/ 31 w 236"/>
              <a:gd name="T17" fmla="*/ 92 h 114"/>
              <a:gd name="T18" fmla="*/ 31 w 236"/>
              <a:gd name="T19" fmla="*/ 30 h 114"/>
              <a:gd name="T20" fmla="*/ 206 w 236"/>
              <a:gd name="T21" fmla="*/ 30 h 114"/>
              <a:gd name="T22" fmla="*/ 206 w 236"/>
              <a:gd name="T23" fmla="*/ 9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6" h="114">
                <a:moveTo>
                  <a:pt x="0" y="20"/>
                </a:moveTo>
                <a:cubicBezTo>
                  <a:pt x="0" y="114"/>
                  <a:pt x="0" y="114"/>
                  <a:pt x="0" y="114"/>
                </a:cubicBezTo>
                <a:cubicBezTo>
                  <a:pt x="236" y="114"/>
                  <a:pt x="236" y="114"/>
                  <a:pt x="236" y="114"/>
                </a:cubicBezTo>
                <a:cubicBezTo>
                  <a:pt x="236" y="20"/>
                  <a:pt x="236" y="20"/>
                  <a:pt x="236" y="20"/>
                </a:cubicBezTo>
                <a:cubicBezTo>
                  <a:pt x="236" y="9"/>
                  <a:pt x="228" y="0"/>
                  <a:pt x="217" y="0"/>
                </a:cubicBezTo>
                <a:cubicBezTo>
                  <a:pt x="20" y="0"/>
                  <a:pt x="20" y="0"/>
                  <a:pt x="20" y="0"/>
                </a:cubicBezTo>
                <a:cubicBezTo>
                  <a:pt x="9" y="0"/>
                  <a:pt x="0" y="9"/>
                  <a:pt x="0" y="20"/>
                </a:cubicBezTo>
                <a:close/>
                <a:moveTo>
                  <a:pt x="206" y="92"/>
                </a:moveTo>
                <a:cubicBezTo>
                  <a:pt x="31" y="92"/>
                  <a:pt x="31" y="92"/>
                  <a:pt x="31" y="92"/>
                </a:cubicBezTo>
                <a:cubicBezTo>
                  <a:pt x="31" y="30"/>
                  <a:pt x="31" y="30"/>
                  <a:pt x="31" y="30"/>
                </a:cubicBezTo>
                <a:cubicBezTo>
                  <a:pt x="206" y="30"/>
                  <a:pt x="206" y="30"/>
                  <a:pt x="206" y="30"/>
                </a:cubicBezTo>
                <a:lnTo>
                  <a:pt x="206" y="92"/>
                </a:lnTo>
                <a:close/>
              </a:path>
            </a:pathLst>
          </a:custGeom>
          <a:solidFill>
            <a:schemeClr val="accent4"/>
          </a:solidFill>
          <a:ln>
            <a:noFill/>
          </a:ln>
        </p:spPr>
        <p:txBody>
          <a:bodyPr vert="horz" wrap="square" lIns="96435" tIns="48218" rIns="96435" bIns="48218" numCol="1" anchor="t" anchorCtr="0" compatLnSpc="1"/>
          <a:lstStyle/>
          <a:p>
            <a:endParaRPr lang="en-US"/>
          </a:p>
        </p:txBody>
      </p:sp>
      <p:sp>
        <p:nvSpPr>
          <p:cNvPr id="102" name="Freeform 24"/>
          <p:cNvSpPr>
            <a:spLocks noEditPoints="1"/>
          </p:cNvSpPr>
          <p:nvPr/>
        </p:nvSpPr>
        <p:spPr bwMode="auto">
          <a:xfrm>
            <a:off x="10041291" y="4771405"/>
            <a:ext cx="415469" cy="379898"/>
          </a:xfrm>
          <a:custGeom>
            <a:avLst/>
            <a:gdLst>
              <a:gd name="T0" fmla="*/ 236 w 236"/>
              <a:gd name="T1" fmla="*/ 197 h 216"/>
              <a:gd name="T2" fmla="*/ 0 w 236"/>
              <a:gd name="T3" fmla="*/ 197 h 216"/>
              <a:gd name="T4" fmla="*/ 201 w 236"/>
              <a:gd name="T5" fmla="*/ 19 h 216"/>
              <a:gd name="T6" fmla="*/ 201 w 236"/>
              <a:gd name="T7" fmla="*/ 48 h 216"/>
              <a:gd name="T8" fmla="*/ 177 w 236"/>
              <a:gd name="T9" fmla="*/ 25 h 216"/>
              <a:gd name="T10" fmla="*/ 201 w 236"/>
              <a:gd name="T11" fmla="*/ 66 h 216"/>
              <a:gd name="T12" fmla="*/ 201 w 236"/>
              <a:gd name="T13" fmla="*/ 94 h 216"/>
              <a:gd name="T14" fmla="*/ 177 w 236"/>
              <a:gd name="T15" fmla="*/ 71 h 216"/>
              <a:gd name="T16" fmla="*/ 201 w 236"/>
              <a:gd name="T17" fmla="*/ 112 h 216"/>
              <a:gd name="T18" fmla="*/ 201 w 236"/>
              <a:gd name="T19" fmla="*/ 187 h 216"/>
              <a:gd name="T20" fmla="*/ 177 w 236"/>
              <a:gd name="T21" fmla="*/ 117 h 216"/>
              <a:gd name="T22" fmla="*/ 143 w 236"/>
              <a:gd name="T23" fmla="*/ 19 h 216"/>
              <a:gd name="T24" fmla="*/ 143 w 236"/>
              <a:gd name="T25" fmla="*/ 48 h 216"/>
              <a:gd name="T26" fmla="*/ 120 w 236"/>
              <a:gd name="T27" fmla="*/ 25 h 216"/>
              <a:gd name="T28" fmla="*/ 143 w 236"/>
              <a:gd name="T29" fmla="*/ 66 h 216"/>
              <a:gd name="T30" fmla="*/ 143 w 236"/>
              <a:gd name="T31" fmla="*/ 94 h 216"/>
              <a:gd name="T32" fmla="*/ 120 w 236"/>
              <a:gd name="T33" fmla="*/ 71 h 216"/>
              <a:gd name="T34" fmla="*/ 143 w 236"/>
              <a:gd name="T35" fmla="*/ 112 h 216"/>
              <a:gd name="T36" fmla="*/ 143 w 236"/>
              <a:gd name="T37" fmla="*/ 141 h 216"/>
              <a:gd name="T38" fmla="*/ 120 w 236"/>
              <a:gd name="T39" fmla="*/ 117 h 216"/>
              <a:gd name="T40" fmla="*/ 143 w 236"/>
              <a:gd name="T41" fmla="*/ 158 h 216"/>
              <a:gd name="T42" fmla="*/ 143 w 236"/>
              <a:gd name="T43" fmla="*/ 187 h 216"/>
              <a:gd name="T44" fmla="*/ 120 w 236"/>
              <a:gd name="T45" fmla="*/ 163 h 216"/>
              <a:gd name="T46" fmla="*/ 99 w 236"/>
              <a:gd name="T47" fmla="*/ 19 h 216"/>
              <a:gd name="T48" fmla="*/ 99 w 236"/>
              <a:gd name="T49" fmla="*/ 48 h 216"/>
              <a:gd name="T50" fmla="*/ 75 w 236"/>
              <a:gd name="T51" fmla="*/ 25 h 216"/>
              <a:gd name="T52" fmla="*/ 99 w 236"/>
              <a:gd name="T53" fmla="*/ 66 h 216"/>
              <a:gd name="T54" fmla="*/ 99 w 236"/>
              <a:gd name="T55" fmla="*/ 94 h 216"/>
              <a:gd name="T56" fmla="*/ 75 w 236"/>
              <a:gd name="T57" fmla="*/ 71 h 216"/>
              <a:gd name="T58" fmla="*/ 99 w 236"/>
              <a:gd name="T59" fmla="*/ 112 h 216"/>
              <a:gd name="T60" fmla="*/ 99 w 236"/>
              <a:gd name="T61" fmla="*/ 141 h 216"/>
              <a:gd name="T62" fmla="*/ 75 w 236"/>
              <a:gd name="T63" fmla="*/ 117 h 216"/>
              <a:gd name="T64" fmla="*/ 99 w 236"/>
              <a:gd name="T65" fmla="*/ 158 h 216"/>
              <a:gd name="T66" fmla="*/ 99 w 236"/>
              <a:gd name="T67" fmla="*/ 187 h 216"/>
              <a:gd name="T68" fmla="*/ 75 w 236"/>
              <a:gd name="T69" fmla="*/ 163 h 216"/>
              <a:gd name="T70" fmla="*/ 54 w 236"/>
              <a:gd name="T71" fmla="*/ 19 h 216"/>
              <a:gd name="T72" fmla="*/ 54 w 236"/>
              <a:gd name="T73" fmla="*/ 48 h 216"/>
              <a:gd name="T74" fmla="*/ 31 w 236"/>
              <a:gd name="T75" fmla="*/ 25 h 216"/>
              <a:gd name="T76" fmla="*/ 54 w 236"/>
              <a:gd name="T77" fmla="*/ 66 h 216"/>
              <a:gd name="T78" fmla="*/ 54 w 236"/>
              <a:gd name="T79" fmla="*/ 94 h 216"/>
              <a:gd name="T80" fmla="*/ 31 w 236"/>
              <a:gd name="T81" fmla="*/ 71 h 216"/>
              <a:gd name="T82" fmla="*/ 54 w 236"/>
              <a:gd name="T83" fmla="*/ 112 h 216"/>
              <a:gd name="T84" fmla="*/ 54 w 236"/>
              <a:gd name="T85" fmla="*/ 141 h 216"/>
              <a:gd name="T86" fmla="*/ 31 w 236"/>
              <a:gd name="T87" fmla="*/ 117 h 216"/>
              <a:gd name="T88" fmla="*/ 54 w 236"/>
              <a:gd name="T89" fmla="*/ 158 h 216"/>
              <a:gd name="T90" fmla="*/ 54 w 236"/>
              <a:gd name="T91" fmla="*/ 187 h 216"/>
              <a:gd name="T92" fmla="*/ 31 w 236"/>
              <a:gd name="T93" fmla="*/ 16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6" h="216">
                <a:moveTo>
                  <a:pt x="20" y="216"/>
                </a:moveTo>
                <a:cubicBezTo>
                  <a:pt x="217" y="216"/>
                  <a:pt x="217" y="216"/>
                  <a:pt x="217" y="216"/>
                </a:cubicBezTo>
                <a:cubicBezTo>
                  <a:pt x="228" y="216"/>
                  <a:pt x="236" y="208"/>
                  <a:pt x="236" y="197"/>
                </a:cubicBezTo>
                <a:cubicBezTo>
                  <a:pt x="236" y="0"/>
                  <a:pt x="236" y="0"/>
                  <a:pt x="236" y="0"/>
                </a:cubicBezTo>
                <a:cubicBezTo>
                  <a:pt x="0" y="0"/>
                  <a:pt x="0" y="0"/>
                  <a:pt x="0" y="0"/>
                </a:cubicBezTo>
                <a:cubicBezTo>
                  <a:pt x="0" y="197"/>
                  <a:pt x="0" y="197"/>
                  <a:pt x="0" y="197"/>
                </a:cubicBezTo>
                <a:cubicBezTo>
                  <a:pt x="0" y="208"/>
                  <a:pt x="9" y="216"/>
                  <a:pt x="20" y="216"/>
                </a:cubicBezTo>
                <a:close/>
                <a:moveTo>
                  <a:pt x="183" y="19"/>
                </a:moveTo>
                <a:cubicBezTo>
                  <a:pt x="201" y="19"/>
                  <a:pt x="201" y="19"/>
                  <a:pt x="201" y="19"/>
                </a:cubicBezTo>
                <a:cubicBezTo>
                  <a:pt x="204" y="19"/>
                  <a:pt x="206" y="22"/>
                  <a:pt x="206" y="25"/>
                </a:cubicBezTo>
                <a:cubicBezTo>
                  <a:pt x="206" y="43"/>
                  <a:pt x="206" y="43"/>
                  <a:pt x="206" y="43"/>
                </a:cubicBezTo>
                <a:cubicBezTo>
                  <a:pt x="206" y="46"/>
                  <a:pt x="204" y="48"/>
                  <a:pt x="201" y="48"/>
                </a:cubicBezTo>
                <a:cubicBezTo>
                  <a:pt x="183" y="48"/>
                  <a:pt x="183" y="48"/>
                  <a:pt x="183" y="48"/>
                </a:cubicBezTo>
                <a:cubicBezTo>
                  <a:pt x="180" y="48"/>
                  <a:pt x="177" y="46"/>
                  <a:pt x="177" y="43"/>
                </a:cubicBezTo>
                <a:cubicBezTo>
                  <a:pt x="177" y="25"/>
                  <a:pt x="177" y="25"/>
                  <a:pt x="177" y="25"/>
                </a:cubicBezTo>
                <a:cubicBezTo>
                  <a:pt x="177" y="22"/>
                  <a:pt x="180" y="19"/>
                  <a:pt x="183" y="19"/>
                </a:cubicBezTo>
                <a:close/>
                <a:moveTo>
                  <a:pt x="183" y="66"/>
                </a:moveTo>
                <a:cubicBezTo>
                  <a:pt x="201" y="66"/>
                  <a:pt x="201" y="66"/>
                  <a:pt x="201" y="66"/>
                </a:cubicBezTo>
                <a:cubicBezTo>
                  <a:pt x="204" y="66"/>
                  <a:pt x="206" y="68"/>
                  <a:pt x="206" y="71"/>
                </a:cubicBezTo>
                <a:cubicBezTo>
                  <a:pt x="206" y="89"/>
                  <a:pt x="206" y="89"/>
                  <a:pt x="206" y="89"/>
                </a:cubicBezTo>
                <a:cubicBezTo>
                  <a:pt x="206" y="92"/>
                  <a:pt x="204" y="94"/>
                  <a:pt x="201" y="94"/>
                </a:cubicBezTo>
                <a:cubicBezTo>
                  <a:pt x="183" y="94"/>
                  <a:pt x="183" y="94"/>
                  <a:pt x="183" y="94"/>
                </a:cubicBezTo>
                <a:cubicBezTo>
                  <a:pt x="180" y="94"/>
                  <a:pt x="177" y="92"/>
                  <a:pt x="177" y="89"/>
                </a:cubicBezTo>
                <a:cubicBezTo>
                  <a:pt x="177" y="71"/>
                  <a:pt x="177" y="71"/>
                  <a:pt x="177" y="71"/>
                </a:cubicBezTo>
                <a:cubicBezTo>
                  <a:pt x="177" y="68"/>
                  <a:pt x="180" y="66"/>
                  <a:pt x="183" y="66"/>
                </a:cubicBezTo>
                <a:close/>
                <a:moveTo>
                  <a:pt x="183" y="112"/>
                </a:moveTo>
                <a:cubicBezTo>
                  <a:pt x="201" y="112"/>
                  <a:pt x="201" y="112"/>
                  <a:pt x="201" y="112"/>
                </a:cubicBezTo>
                <a:cubicBezTo>
                  <a:pt x="204" y="112"/>
                  <a:pt x="206" y="114"/>
                  <a:pt x="206" y="117"/>
                </a:cubicBezTo>
                <a:cubicBezTo>
                  <a:pt x="206" y="181"/>
                  <a:pt x="206" y="181"/>
                  <a:pt x="206" y="181"/>
                </a:cubicBezTo>
                <a:cubicBezTo>
                  <a:pt x="206" y="184"/>
                  <a:pt x="204" y="187"/>
                  <a:pt x="201" y="187"/>
                </a:cubicBezTo>
                <a:cubicBezTo>
                  <a:pt x="183" y="187"/>
                  <a:pt x="183" y="187"/>
                  <a:pt x="183" y="187"/>
                </a:cubicBezTo>
                <a:cubicBezTo>
                  <a:pt x="180" y="187"/>
                  <a:pt x="177" y="184"/>
                  <a:pt x="177" y="181"/>
                </a:cubicBezTo>
                <a:cubicBezTo>
                  <a:pt x="177" y="117"/>
                  <a:pt x="177" y="117"/>
                  <a:pt x="177" y="117"/>
                </a:cubicBezTo>
                <a:cubicBezTo>
                  <a:pt x="177" y="114"/>
                  <a:pt x="180" y="112"/>
                  <a:pt x="183" y="112"/>
                </a:cubicBezTo>
                <a:close/>
                <a:moveTo>
                  <a:pt x="125" y="19"/>
                </a:moveTo>
                <a:cubicBezTo>
                  <a:pt x="143" y="19"/>
                  <a:pt x="143" y="19"/>
                  <a:pt x="143" y="19"/>
                </a:cubicBezTo>
                <a:cubicBezTo>
                  <a:pt x="146" y="19"/>
                  <a:pt x="149" y="22"/>
                  <a:pt x="149" y="25"/>
                </a:cubicBezTo>
                <a:cubicBezTo>
                  <a:pt x="149" y="43"/>
                  <a:pt x="149" y="43"/>
                  <a:pt x="149" y="43"/>
                </a:cubicBezTo>
                <a:cubicBezTo>
                  <a:pt x="149" y="46"/>
                  <a:pt x="146" y="48"/>
                  <a:pt x="143" y="48"/>
                </a:cubicBezTo>
                <a:cubicBezTo>
                  <a:pt x="125" y="48"/>
                  <a:pt x="125" y="48"/>
                  <a:pt x="125" y="48"/>
                </a:cubicBezTo>
                <a:cubicBezTo>
                  <a:pt x="122" y="48"/>
                  <a:pt x="120" y="46"/>
                  <a:pt x="120" y="43"/>
                </a:cubicBezTo>
                <a:cubicBezTo>
                  <a:pt x="120" y="25"/>
                  <a:pt x="120" y="25"/>
                  <a:pt x="120" y="25"/>
                </a:cubicBezTo>
                <a:cubicBezTo>
                  <a:pt x="120" y="22"/>
                  <a:pt x="122" y="19"/>
                  <a:pt x="125" y="19"/>
                </a:cubicBezTo>
                <a:close/>
                <a:moveTo>
                  <a:pt x="125" y="66"/>
                </a:moveTo>
                <a:cubicBezTo>
                  <a:pt x="143" y="66"/>
                  <a:pt x="143" y="66"/>
                  <a:pt x="143" y="66"/>
                </a:cubicBezTo>
                <a:cubicBezTo>
                  <a:pt x="146" y="66"/>
                  <a:pt x="149" y="68"/>
                  <a:pt x="149" y="71"/>
                </a:cubicBezTo>
                <a:cubicBezTo>
                  <a:pt x="149" y="89"/>
                  <a:pt x="149" y="89"/>
                  <a:pt x="149" y="89"/>
                </a:cubicBezTo>
                <a:cubicBezTo>
                  <a:pt x="149" y="92"/>
                  <a:pt x="146" y="94"/>
                  <a:pt x="143" y="94"/>
                </a:cubicBezTo>
                <a:cubicBezTo>
                  <a:pt x="125" y="94"/>
                  <a:pt x="125" y="94"/>
                  <a:pt x="125" y="94"/>
                </a:cubicBezTo>
                <a:cubicBezTo>
                  <a:pt x="122" y="94"/>
                  <a:pt x="120" y="92"/>
                  <a:pt x="120" y="89"/>
                </a:cubicBezTo>
                <a:cubicBezTo>
                  <a:pt x="120" y="71"/>
                  <a:pt x="120" y="71"/>
                  <a:pt x="120" y="71"/>
                </a:cubicBezTo>
                <a:cubicBezTo>
                  <a:pt x="120" y="68"/>
                  <a:pt x="122" y="66"/>
                  <a:pt x="125" y="66"/>
                </a:cubicBezTo>
                <a:close/>
                <a:moveTo>
                  <a:pt x="125" y="112"/>
                </a:moveTo>
                <a:cubicBezTo>
                  <a:pt x="143" y="112"/>
                  <a:pt x="143" y="112"/>
                  <a:pt x="143" y="112"/>
                </a:cubicBezTo>
                <a:cubicBezTo>
                  <a:pt x="146" y="112"/>
                  <a:pt x="149" y="114"/>
                  <a:pt x="149" y="117"/>
                </a:cubicBezTo>
                <a:cubicBezTo>
                  <a:pt x="149" y="135"/>
                  <a:pt x="149" y="135"/>
                  <a:pt x="149" y="135"/>
                </a:cubicBezTo>
                <a:cubicBezTo>
                  <a:pt x="149" y="138"/>
                  <a:pt x="146" y="141"/>
                  <a:pt x="143" y="141"/>
                </a:cubicBezTo>
                <a:cubicBezTo>
                  <a:pt x="125" y="141"/>
                  <a:pt x="125" y="141"/>
                  <a:pt x="125" y="141"/>
                </a:cubicBezTo>
                <a:cubicBezTo>
                  <a:pt x="122" y="141"/>
                  <a:pt x="120" y="138"/>
                  <a:pt x="120" y="135"/>
                </a:cubicBezTo>
                <a:cubicBezTo>
                  <a:pt x="120" y="117"/>
                  <a:pt x="120" y="117"/>
                  <a:pt x="120" y="117"/>
                </a:cubicBezTo>
                <a:cubicBezTo>
                  <a:pt x="120" y="114"/>
                  <a:pt x="122" y="112"/>
                  <a:pt x="125" y="112"/>
                </a:cubicBezTo>
                <a:close/>
                <a:moveTo>
                  <a:pt x="125" y="158"/>
                </a:moveTo>
                <a:cubicBezTo>
                  <a:pt x="143" y="158"/>
                  <a:pt x="143" y="158"/>
                  <a:pt x="143" y="158"/>
                </a:cubicBezTo>
                <a:cubicBezTo>
                  <a:pt x="146" y="158"/>
                  <a:pt x="149" y="160"/>
                  <a:pt x="149" y="163"/>
                </a:cubicBezTo>
                <a:cubicBezTo>
                  <a:pt x="149" y="181"/>
                  <a:pt x="149" y="181"/>
                  <a:pt x="149" y="181"/>
                </a:cubicBezTo>
                <a:cubicBezTo>
                  <a:pt x="149" y="184"/>
                  <a:pt x="146" y="187"/>
                  <a:pt x="143" y="187"/>
                </a:cubicBezTo>
                <a:cubicBezTo>
                  <a:pt x="125" y="187"/>
                  <a:pt x="125" y="187"/>
                  <a:pt x="125" y="187"/>
                </a:cubicBezTo>
                <a:cubicBezTo>
                  <a:pt x="122" y="187"/>
                  <a:pt x="120" y="184"/>
                  <a:pt x="120" y="181"/>
                </a:cubicBezTo>
                <a:cubicBezTo>
                  <a:pt x="120" y="163"/>
                  <a:pt x="120" y="163"/>
                  <a:pt x="120" y="163"/>
                </a:cubicBezTo>
                <a:cubicBezTo>
                  <a:pt x="120" y="160"/>
                  <a:pt x="122" y="158"/>
                  <a:pt x="125" y="158"/>
                </a:cubicBezTo>
                <a:close/>
                <a:moveTo>
                  <a:pt x="81" y="19"/>
                </a:moveTo>
                <a:cubicBezTo>
                  <a:pt x="99" y="19"/>
                  <a:pt x="99" y="19"/>
                  <a:pt x="99" y="19"/>
                </a:cubicBezTo>
                <a:cubicBezTo>
                  <a:pt x="102" y="19"/>
                  <a:pt x="104" y="22"/>
                  <a:pt x="104" y="25"/>
                </a:cubicBezTo>
                <a:cubicBezTo>
                  <a:pt x="104" y="43"/>
                  <a:pt x="104" y="43"/>
                  <a:pt x="104" y="43"/>
                </a:cubicBezTo>
                <a:cubicBezTo>
                  <a:pt x="104" y="46"/>
                  <a:pt x="102" y="48"/>
                  <a:pt x="99" y="48"/>
                </a:cubicBezTo>
                <a:cubicBezTo>
                  <a:pt x="81" y="48"/>
                  <a:pt x="81" y="48"/>
                  <a:pt x="81" y="48"/>
                </a:cubicBezTo>
                <a:cubicBezTo>
                  <a:pt x="78" y="48"/>
                  <a:pt x="75" y="46"/>
                  <a:pt x="75" y="43"/>
                </a:cubicBezTo>
                <a:cubicBezTo>
                  <a:pt x="75" y="25"/>
                  <a:pt x="75" y="25"/>
                  <a:pt x="75" y="25"/>
                </a:cubicBezTo>
                <a:cubicBezTo>
                  <a:pt x="75" y="22"/>
                  <a:pt x="78" y="19"/>
                  <a:pt x="81" y="19"/>
                </a:cubicBezTo>
                <a:close/>
                <a:moveTo>
                  <a:pt x="81" y="66"/>
                </a:moveTo>
                <a:cubicBezTo>
                  <a:pt x="99" y="66"/>
                  <a:pt x="99" y="66"/>
                  <a:pt x="99" y="66"/>
                </a:cubicBezTo>
                <a:cubicBezTo>
                  <a:pt x="102" y="66"/>
                  <a:pt x="104" y="68"/>
                  <a:pt x="104" y="71"/>
                </a:cubicBezTo>
                <a:cubicBezTo>
                  <a:pt x="104" y="89"/>
                  <a:pt x="104" y="89"/>
                  <a:pt x="104" y="89"/>
                </a:cubicBezTo>
                <a:cubicBezTo>
                  <a:pt x="104" y="92"/>
                  <a:pt x="102" y="94"/>
                  <a:pt x="99" y="94"/>
                </a:cubicBezTo>
                <a:cubicBezTo>
                  <a:pt x="81" y="94"/>
                  <a:pt x="81" y="94"/>
                  <a:pt x="81" y="94"/>
                </a:cubicBezTo>
                <a:cubicBezTo>
                  <a:pt x="78" y="94"/>
                  <a:pt x="75" y="92"/>
                  <a:pt x="75" y="89"/>
                </a:cubicBezTo>
                <a:cubicBezTo>
                  <a:pt x="75" y="71"/>
                  <a:pt x="75" y="71"/>
                  <a:pt x="75" y="71"/>
                </a:cubicBezTo>
                <a:cubicBezTo>
                  <a:pt x="75" y="68"/>
                  <a:pt x="78" y="66"/>
                  <a:pt x="81" y="66"/>
                </a:cubicBezTo>
                <a:close/>
                <a:moveTo>
                  <a:pt x="81" y="112"/>
                </a:moveTo>
                <a:cubicBezTo>
                  <a:pt x="99" y="112"/>
                  <a:pt x="99" y="112"/>
                  <a:pt x="99" y="112"/>
                </a:cubicBezTo>
                <a:cubicBezTo>
                  <a:pt x="102" y="112"/>
                  <a:pt x="104" y="114"/>
                  <a:pt x="104" y="117"/>
                </a:cubicBezTo>
                <a:cubicBezTo>
                  <a:pt x="104" y="135"/>
                  <a:pt x="104" y="135"/>
                  <a:pt x="104" y="135"/>
                </a:cubicBezTo>
                <a:cubicBezTo>
                  <a:pt x="104" y="138"/>
                  <a:pt x="102" y="141"/>
                  <a:pt x="99" y="141"/>
                </a:cubicBezTo>
                <a:cubicBezTo>
                  <a:pt x="81" y="141"/>
                  <a:pt x="81" y="141"/>
                  <a:pt x="81" y="141"/>
                </a:cubicBezTo>
                <a:cubicBezTo>
                  <a:pt x="78" y="141"/>
                  <a:pt x="75" y="138"/>
                  <a:pt x="75" y="135"/>
                </a:cubicBezTo>
                <a:cubicBezTo>
                  <a:pt x="75" y="117"/>
                  <a:pt x="75" y="117"/>
                  <a:pt x="75" y="117"/>
                </a:cubicBezTo>
                <a:cubicBezTo>
                  <a:pt x="75" y="114"/>
                  <a:pt x="78" y="112"/>
                  <a:pt x="81" y="112"/>
                </a:cubicBezTo>
                <a:close/>
                <a:moveTo>
                  <a:pt x="81" y="158"/>
                </a:moveTo>
                <a:cubicBezTo>
                  <a:pt x="99" y="158"/>
                  <a:pt x="99" y="158"/>
                  <a:pt x="99" y="158"/>
                </a:cubicBezTo>
                <a:cubicBezTo>
                  <a:pt x="102" y="158"/>
                  <a:pt x="104" y="160"/>
                  <a:pt x="104" y="163"/>
                </a:cubicBezTo>
                <a:cubicBezTo>
                  <a:pt x="104" y="181"/>
                  <a:pt x="104" y="181"/>
                  <a:pt x="104" y="181"/>
                </a:cubicBezTo>
                <a:cubicBezTo>
                  <a:pt x="104" y="184"/>
                  <a:pt x="102" y="187"/>
                  <a:pt x="99" y="187"/>
                </a:cubicBezTo>
                <a:cubicBezTo>
                  <a:pt x="81" y="187"/>
                  <a:pt x="81" y="187"/>
                  <a:pt x="81" y="187"/>
                </a:cubicBezTo>
                <a:cubicBezTo>
                  <a:pt x="78" y="187"/>
                  <a:pt x="75" y="184"/>
                  <a:pt x="75" y="181"/>
                </a:cubicBezTo>
                <a:cubicBezTo>
                  <a:pt x="75" y="163"/>
                  <a:pt x="75" y="163"/>
                  <a:pt x="75" y="163"/>
                </a:cubicBezTo>
                <a:cubicBezTo>
                  <a:pt x="75" y="160"/>
                  <a:pt x="78" y="158"/>
                  <a:pt x="81" y="158"/>
                </a:cubicBezTo>
                <a:close/>
                <a:moveTo>
                  <a:pt x="36" y="19"/>
                </a:moveTo>
                <a:cubicBezTo>
                  <a:pt x="54" y="19"/>
                  <a:pt x="54" y="19"/>
                  <a:pt x="54" y="19"/>
                </a:cubicBezTo>
                <a:cubicBezTo>
                  <a:pt x="57" y="19"/>
                  <a:pt x="59" y="22"/>
                  <a:pt x="59" y="25"/>
                </a:cubicBezTo>
                <a:cubicBezTo>
                  <a:pt x="59" y="43"/>
                  <a:pt x="59" y="43"/>
                  <a:pt x="59" y="43"/>
                </a:cubicBezTo>
                <a:cubicBezTo>
                  <a:pt x="59" y="46"/>
                  <a:pt x="57" y="48"/>
                  <a:pt x="54" y="48"/>
                </a:cubicBezTo>
                <a:cubicBezTo>
                  <a:pt x="36" y="48"/>
                  <a:pt x="36" y="48"/>
                  <a:pt x="36" y="48"/>
                </a:cubicBezTo>
                <a:cubicBezTo>
                  <a:pt x="33" y="48"/>
                  <a:pt x="31" y="46"/>
                  <a:pt x="31" y="43"/>
                </a:cubicBezTo>
                <a:cubicBezTo>
                  <a:pt x="31" y="25"/>
                  <a:pt x="31" y="25"/>
                  <a:pt x="31" y="25"/>
                </a:cubicBezTo>
                <a:cubicBezTo>
                  <a:pt x="31" y="22"/>
                  <a:pt x="33" y="19"/>
                  <a:pt x="36" y="19"/>
                </a:cubicBezTo>
                <a:close/>
                <a:moveTo>
                  <a:pt x="36" y="66"/>
                </a:moveTo>
                <a:cubicBezTo>
                  <a:pt x="54" y="66"/>
                  <a:pt x="54" y="66"/>
                  <a:pt x="54" y="66"/>
                </a:cubicBezTo>
                <a:cubicBezTo>
                  <a:pt x="57" y="66"/>
                  <a:pt x="59" y="68"/>
                  <a:pt x="59" y="71"/>
                </a:cubicBezTo>
                <a:cubicBezTo>
                  <a:pt x="59" y="89"/>
                  <a:pt x="59" y="89"/>
                  <a:pt x="59" y="89"/>
                </a:cubicBezTo>
                <a:cubicBezTo>
                  <a:pt x="59" y="92"/>
                  <a:pt x="57" y="94"/>
                  <a:pt x="54" y="94"/>
                </a:cubicBezTo>
                <a:cubicBezTo>
                  <a:pt x="36" y="94"/>
                  <a:pt x="36" y="94"/>
                  <a:pt x="36" y="94"/>
                </a:cubicBezTo>
                <a:cubicBezTo>
                  <a:pt x="33" y="94"/>
                  <a:pt x="31" y="92"/>
                  <a:pt x="31" y="89"/>
                </a:cubicBezTo>
                <a:cubicBezTo>
                  <a:pt x="31" y="71"/>
                  <a:pt x="31" y="71"/>
                  <a:pt x="31" y="71"/>
                </a:cubicBezTo>
                <a:cubicBezTo>
                  <a:pt x="31" y="68"/>
                  <a:pt x="33" y="66"/>
                  <a:pt x="36" y="66"/>
                </a:cubicBezTo>
                <a:close/>
                <a:moveTo>
                  <a:pt x="36" y="112"/>
                </a:moveTo>
                <a:cubicBezTo>
                  <a:pt x="54" y="112"/>
                  <a:pt x="54" y="112"/>
                  <a:pt x="54" y="112"/>
                </a:cubicBezTo>
                <a:cubicBezTo>
                  <a:pt x="57" y="112"/>
                  <a:pt x="59" y="114"/>
                  <a:pt x="59" y="117"/>
                </a:cubicBezTo>
                <a:cubicBezTo>
                  <a:pt x="59" y="135"/>
                  <a:pt x="59" y="135"/>
                  <a:pt x="59" y="135"/>
                </a:cubicBezTo>
                <a:cubicBezTo>
                  <a:pt x="59" y="138"/>
                  <a:pt x="57" y="141"/>
                  <a:pt x="54" y="141"/>
                </a:cubicBezTo>
                <a:cubicBezTo>
                  <a:pt x="36" y="141"/>
                  <a:pt x="36" y="141"/>
                  <a:pt x="36" y="141"/>
                </a:cubicBezTo>
                <a:cubicBezTo>
                  <a:pt x="33" y="141"/>
                  <a:pt x="31" y="138"/>
                  <a:pt x="31" y="135"/>
                </a:cubicBezTo>
                <a:cubicBezTo>
                  <a:pt x="31" y="117"/>
                  <a:pt x="31" y="117"/>
                  <a:pt x="31" y="117"/>
                </a:cubicBezTo>
                <a:cubicBezTo>
                  <a:pt x="31" y="114"/>
                  <a:pt x="33" y="112"/>
                  <a:pt x="36" y="112"/>
                </a:cubicBezTo>
                <a:close/>
                <a:moveTo>
                  <a:pt x="36" y="158"/>
                </a:moveTo>
                <a:cubicBezTo>
                  <a:pt x="54" y="158"/>
                  <a:pt x="54" y="158"/>
                  <a:pt x="54" y="158"/>
                </a:cubicBezTo>
                <a:cubicBezTo>
                  <a:pt x="57" y="158"/>
                  <a:pt x="59" y="160"/>
                  <a:pt x="59" y="163"/>
                </a:cubicBezTo>
                <a:cubicBezTo>
                  <a:pt x="59" y="181"/>
                  <a:pt x="59" y="181"/>
                  <a:pt x="59" y="181"/>
                </a:cubicBezTo>
                <a:cubicBezTo>
                  <a:pt x="59" y="184"/>
                  <a:pt x="57" y="187"/>
                  <a:pt x="54" y="187"/>
                </a:cubicBezTo>
                <a:cubicBezTo>
                  <a:pt x="36" y="187"/>
                  <a:pt x="36" y="187"/>
                  <a:pt x="36" y="187"/>
                </a:cubicBezTo>
                <a:cubicBezTo>
                  <a:pt x="33" y="187"/>
                  <a:pt x="31" y="184"/>
                  <a:pt x="31" y="181"/>
                </a:cubicBezTo>
                <a:cubicBezTo>
                  <a:pt x="31" y="163"/>
                  <a:pt x="31" y="163"/>
                  <a:pt x="31" y="163"/>
                </a:cubicBezTo>
                <a:cubicBezTo>
                  <a:pt x="31" y="160"/>
                  <a:pt x="33" y="158"/>
                  <a:pt x="36" y="158"/>
                </a:cubicBezTo>
                <a:close/>
              </a:path>
            </a:pathLst>
          </a:custGeom>
          <a:solidFill>
            <a:schemeClr val="accent4"/>
          </a:solidFill>
          <a:ln>
            <a:noFill/>
          </a:ln>
        </p:spPr>
        <p:txBody>
          <a:bodyPr vert="horz" wrap="square" lIns="96435" tIns="48218" rIns="96435" bIns="48218" numCol="1" anchor="t" anchorCtr="0" compatLnSpc="1"/>
          <a:lstStyle/>
          <a:p>
            <a:endParaRPr lang="en-US"/>
          </a:p>
        </p:txBody>
      </p:sp>
      <p:sp>
        <p:nvSpPr>
          <p:cNvPr id="103" name="Freeform 25"/>
          <p:cNvSpPr>
            <a:spLocks noEditPoints="1"/>
          </p:cNvSpPr>
          <p:nvPr/>
        </p:nvSpPr>
        <p:spPr bwMode="auto">
          <a:xfrm>
            <a:off x="8208673" y="4585014"/>
            <a:ext cx="1515326" cy="1503942"/>
          </a:xfrm>
          <a:custGeom>
            <a:avLst/>
            <a:gdLst>
              <a:gd name="T0" fmla="*/ 783 w 862"/>
              <a:gd name="T1" fmla="*/ 467 h 856"/>
              <a:gd name="T2" fmla="*/ 862 w 862"/>
              <a:gd name="T3" fmla="*/ 409 h 856"/>
              <a:gd name="T4" fmla="*/ 822 w 862"/>
              <a:gd name="T5" fmla="*/ 377 h 856"/>
              <a:gd name="T6" fmla="*/ 765 w 862"/>
              <a:gd name="T7" fmla="*/ 310 h 856"/>
              <a:gd name="T8" fmla="*/ 811 w 862"/>
              <a:gd name="T9" fmla="*/ 224 h 856"/>
              <a:gd name="T10" fmla="*/ 720 w 862"/>
              <a:gd name="T11" fmla="*/ 224 h 856"/>
              <a:gd name="T12" fmla="*/ 672 w 862"/>
              <a:gd name="T13" fmla="*/ 169 h 856"/>
              <a:gd name="T14" fmla="*/ 684 w 862"/>
              <a:gd name="T15" fmla="*/ 79 h 856"/>
              <a:gd name="T16" fmla="*/ 603 w 862"/>
              <a:gd name="T17" fmla="*/ 119 h 856"/>
              <a:gd name="T18" fmla="*/ 547 w 862"/>
              <a:gd name="T19" fmla="*/ 94 h 856"/>
              <a:gd name="T20" fmla="*/ 508 w 862"/>
              <a:gd name="T21" fmla="*/ 4 h 856"/>
              <a:gd name="T22" fmla="*/ 440 w 862"/>
              <a:gd name="T23" fmla="*/ 74 h 856"/>
              <a:gd name="T24" fmla="*/ 378 w 862"/>
              <a:gd name="T25" fmla="*/ 78 h 856"/>
              <a:gd name="T26" fmla="*/ 316 w 862"/>
              <a:gd name="T27" fmla="*/ 12 h 856"/>
              <a:gd name="T28" fmla="*/ 296 w 862"/>
              <a:gd name="T29" fmla="*/ 101 h 856"/>
              <a:gd name="T30" fmla="*/ 232 w 862"/>
              <a:gd name="T31" fmla="*/ 136 h 856"/>
              <a:gd name="T32" fmla="*/ 147 w 862"/>
              <a:gd name="T33" fmla="*/ 104 h 856"/>
              <a:gd name="T34" fmla="*/ 160 w 862"/>
              <a:gd name="T35" fmla="*/ 201 h 856"/>
              <a:gd name="T36" fmla="*/ 83 w 862"/>
              <a:gd name="T37" fmla="*/ 243 h 856"/>
              <a:gd name="T38" fmla="*/ 34 w 862"/>
              <a:gd name="T39" fmla="*/ 259 h 856"/>
              <a:gd name="T40" fmla="*/ 88 w 862"/>
              <a:gd name="T41" fmla="*/ 341 h 856"/>
              <a:gd name="T42" fmla="*/ 18 w 862"/>
              <a:gd name="T43" fmla="*/ 418 h 856"/>
              <a:gd name="T44" fmla="*/ 1 w 862"/>
              <a:gd name="T45" fmla="*/ 463 h 856"/>
              <a:gd name="T46" fmla="*/ 84 w 862"/>
              <a:gd name="T47" fmla="*/ 498 h 856"/>
              <a:gd name="T48" fmla="*/ 87 w 862"/>
              <a:gd name="T49" fmla="*/ 570 h 856"/>
              <a:gd name="T50" fmla="*/ 63 w 862"/>
              <a:gd name="T51" fmla="*/ 653 h 856"/>
              <a:gd name="T52" fmla="*/ 163 w 862"/>
              <a:gd name="T53" fmla="*/ 660 h 856"/>
              <a:gd name="T54" fmla="*/ 166 w 862"/>
              <a:gd name="T55" fmla="*/ 745 h 856"/>
              <a:gd name="T56" fmla="*/ 197 w 862"/>
              <a:gd name="T57" fmla="*/ 790 h 856"/>
              <a:gd name="T58" fmla="*/ 283 w 862"/>
              <a:gd name="T59" fmla="*/ 749 h 856"/>
              <a:gd name="T60" fmla="*/ 330 w 862"/>
              <a:gd name="T61" fmla="*/ 828 h 856"/>
              <a:gd name="T62" fmla="*/ 377 w 862"/>
              <a:gd name="T63" fmla="*/ 856 h 856"/>
              <a:gd name="T64" fmla="*/ 454 w 862"/>
              <a:gd name="T65" fmla="*/ 781 h 856"/>
              <a:gd name="T66" fmla="*/ 513 w 862"/>
              <a:gd name="T67" fmla="*/ 833 h 856"/>
              <a:gd name="T68" fmla="*/ 568 w 862"/>
              <a:gd name="T69" fmla="*/ 837 h 856"/>
              <a:gd name="T70" fmla="*/ 599 w 862"/>
              <a:gd name="T71" fmla="*/ 740 h 856"/>
              <a:gd name="T72" fmla="*/ 693 w 862"/>
              <a:gd name="T73" fmla="*/ 765 h 856"/>
              <a:gd name="T74" fmla="*/ 724 w 862"/>
              <a:gd name="T75" fmla="*/ 719 h 856"/>
              <a:gd name="T76" fmla="*/ 721 w 862"/>
              <a:gd name="T77" fmla="*/ 630 h 856"/>
              <a:gd name="T78" fmla="*/ 818 w 862"/>
              <a:gd name="T79" fmla="*/ 618 h 856"/>
              <a:gd name="T80" fmla="*/ 836 w 862"/>
              <a:gd name="T81" fmla="*/ 576 h 856"/>
              <a:gd name="T82" fmla="*/ 638 w 862"/>
              <a:gd name="T83" fmla="*/ 628 h 856"/>
              <a:gd name="T84" fmla="*/ 569 w 862"/>
              <a:gd name="T85" fmla="*/ 681 h 856"/>
              <a:gd name="T86" fmla="*/ 453 w 862"/>
              <a:gd name="T87" fmla="*/ 715 h 856"/>
              <a:gd name="T88" fmla="*/ 323 w 862"/>
              <a:gd name="T89" fmla="*/ 695 h 856"/>
              <a:gd name="T90" fmla="*/ 228 w 862"/>
              <a:gd name="T91" fmla="*/ 632 h 856"/>
              <a:gd name="T92" fmla="*/ 175 w 862"/>
              <a:gd name="T93" fmla="*/ 559 h 856"/>
              <a:gd name="T94" fmla="*/ 155 w 862"/>
              <a:gd name="T95" fmla="*/ 510 h 856"/>
              <a:gd name="T96" fmla="*/ 143 w 862"/>
              <a:gd name="T97" fmla="*/ 435 h 856"/>
              <a:gd name="T98" fmla="*/ 147 w 862"/>
              <a:gd name="T99" fmla="*/ 382 h 856"/>
              <a:gd name="T100" fmla="*/ 160 w 862"/>
              <a:gd name="T101" fmla="*/ 332 h 856"/>
              <a:gd name="T102" fmla="*/ 195 w 862"/>
              <a:gd name="T103" fmla="*/ 264 h 856"/>
              <a:gd name="T104" fmla="*/ 233 w 862"/>
              <a:gd name="T105" fmla="*/ 220 h 856"/>
              <a:gd name="T106" fmla="*/ 295 w 862"/>
              <a:gd name="T107" fmla="*/ 175 h 856"/>
              <a:gd name="T108" fmla="*/ 412 w 862"/>
              <a:gd name="T109" fmla="*/ 141 h 856"/>
              <a:gd name="T110" fmla="*/ 544 w 862"/>
              <a:gd name="T111" fmla="*/ 163 h 856"/>
              <a:gd name="T112" fmla="*/ 644 w 862"/>
              <a:gd name="T113" fmla="*/ 234 h 856"/>
              <a:gd name="T114" fmla="*/ 689 w 862"/>
              <a:gd name="T115" fmla="*/ 300 h 856"/>
              <a:gd name="T116" fmla="*/ 708 w 862"/>
              <a:gd name="T117" fmla="*/ 351 h 856"/>
              <a:gd name="T118" fmla="*/ 719 w 862"/>
              <a:gd name="T119" fmla="*/ 427 h 856"/>
              <a:gd name="T120" fmla="*/ 714 w 862"/>
              <a:gd name="T121" fmla="*/ 479 h 856"/>
              <a:gd name="T122" fmla="*/ 700 w 862"/>
              <a:gd name="T123" fmla="*/ 530 h 856"/>
              <a:gd name="T124" fmla="*/ 664 w 862"/>
              <a:gd name="T125" fmla="*/ 597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62" h="856">
                <a:moveTo>
                  <a:pt x="787" y="538"/>
                </a:moveTo>
                <a:cubicBezTo>
                  <a:pt x="781" y="534"/>
                  <a:pt x="776" y="530"/>
                  <a:pt x="771" y="527"/>
                </a:cubicBezTo>
                <a:cubicBezTo>
                  <a:pt x="772" y="523"/>
                  <a:pt x="773" y="519"/>
                  <a:pt x="774" y="515"/>
                </a:cubicBezTo>
                <a:cubicBezTo>
                  <a:pt x="776" y="508"/>
                  <a:pt x="777" y="502"/>
                  <a:pt x="778" y="498"/>
                </a:cubicBezTo>
                <a:cubicBezTo>
                  <a:pt x="779" y="494"/>
                  <a:pt x="779" y="491"/>
                  <a:pt x="779" y="491"/>
                </a:cubicBezTo>
                <a:cubicBezTo>
                  <a:pt x="779" y="491"/>
                  <a:pt x="780" y="489"/>
                  <a:pt x="780" y="484"/>
                </a:cubicBezTo>
                <a:cubicBezTo>
                  <a:pt x="781" y="480"/>
                  <a:pt x="782" y="474"/>
                  <a:pt x="783" y="467"/>
                </a:cubicBezTo>
                <a:cubicBezTo>
                  <a:pt x="783" y="463"/>
                  <a:pt x="783" y="459"/>
                  <a:pt x="784" y="455"/>
                </a:cubicBezTo>
                <a:cubicBezTo>
                  <a:pt x="790" y="453"/>
                  <a:pt x="796" y="452"/>
                  <a:pt x="803" y="450"/>
                </a:cubicBezTo>
                <a:cubicBezTo>
                  <a:pt x="818" y="446"/>
                  <a:pt x="833" y="442"/>
                  <a:pt x="844" y="438"/>
                </a:cubicBezTo>
                <a:cubicBezTo>
                  <a:pt x="855" y="434"/>
                  <a:pt x="862" y="432"/>
                  <a:pt x="862" y="432"/>
                </a:cubicBezTo>
                <a:cubicBezTo>
                  <a:pt x="862" y="432"/>
                  <a:pt x="862" y="429"/>
                  <a:pt x="862" y="424"/>
                </a:cubicBezTo>
                <a:cubicBezTo>
                  <a:pt x="862" y="422"/>
                  <a:pt x="862" y="420"/>
                  <a:pt x="862" y="417"/>
                </a:cubicBezTo>
                <a:cubicBezTo>
                  <a:pt x="862" y="414"/>
                  <a:pt x="862" y="411"/>
                  <a:pt x="862" y="409"/>
                </a:cubicBezTo>
                <a:cubicBezTo>
                  <a:pt x="862" y="406"/>
                  <a:pt x="861" y="403"/>
                  <a:pt x="861" y="400"/>
                </a:cubicBezTo>
                <a:cubicBezTo>
                  <a:pt x="861" y="399"/>
                  <a:pt x="861" y="397"/>
                  <a:pt x="861" y="396"/>
                </a:cubicBezTo>
                <a:cubicBezTo>
                  <a:pt x="861" y="395"/>
                  <a:pt x="861" y="394"/>
                  <a:pt x="861" y="393"/>
                </a:cubicBezTo>
                <a:cubicBezTo>
                  <a:pt x="860" y="389"/>
                  <a:pt x="860" y="386"/>
                  <a:pt x="860" y="386"/>
                </a:cubicBezTo>
                <a:cubicBezTo>
                  <a:pt x="860" y="386"/>
                  <a:pt x="853" y="384"/>
                  <a:pt x="841" y="381"/>
                </a:cubicBezTo>
                <a:cubicBezTo>
                  <a:pt x="838" y="380"/>
                  <a:pt x="835" y="379"/>
                  <a:pt x="832" y="379"/>
                </a:cubicBezTo>
                <a:cubicBezTo>
                  <a:pt x="829" y="378"/>
                  <a:pt x="825" y="377"/>
                  <a:pt x="822" y="377"/>
                </a:cubicBezTo>
                <a:cubicBezTo>
                  <a:pt x="814" y="375"/>
                  <a:pt x="807" y="374"/>
                  <a:pt x="799" y="372"/>
                </a:cubicBezTo>
                <a:cubicBezTo>
                  <a:pt x="793" y="371"/>
                  <a:pt x="786" y="370"/>
                  <a:pt x="780" y="370"/>
                </a:cubicBezTo>
                <a:cubicBezTo>
                  <a:pt x="779" y="365"/>
                  <a:pt x="778" y="362"/>
                  <a:pt x="778" y="358"/>
                </a:cubicBezTo>
                <a:cubicBezTo>
                  <a:pt x="776" y="351"/>
                  <a:pt x="775" y="345"/>
                  <a:pt x="774" y="340"/>
                </a:cubicBezTo>
                <a:cubicBezTo>
                  <a:pt x="773" y="336"/>
                  <a:pt x="772" y="334"/>
                  <a:pt x="772" y="334"/>
                </a:cubicBezTo>
                <a:cubicBezTo>
                  <a:pt x="772" y="334"/>
                  <a:pt x="771" y="331"/>
                  <a:pt x="770" y="327"/>
                </a:cubicBezTo>
                <a:cubicBezTo>
                  <a:pt x="769" y="323"/>
                  <a:pt x="767" y="317"/>
                  <a:pt x="765" y="310"/>
                </a:cubicBezTo>
                <a:cubicBezTo>
                  <a:pt x="764" y="308"/>
                  <a:pt x="763" y="307"/>
                  <a:pt x="763" y="305"/>
                </a:cubicBezTo>
                <a:cubicBezTo>
                  <a:pt x="762" y="303"/>
                  <a:pt x="761" y="301"/>
                  <a:pt x="760" y="299"/>
                </a:cubicBezTo>
                <a:cubicBezTo>
                  <a:pt x="765" y="295"/>
                  <a:pt x="770" y="291"/>
                  <a:pt x="775" y="287"/>
                </a:cubicBezTo>
                <a:cubicBezTo>
                  <a:pt x="787" y="277"/>
                  <a:pt x="799" y="266"/>
                  <a:pt x="807" y="258"/>
                </a:cubicBezTo>
                <a:cubicBezTo>
                  <a:pt x="815" y="250"/>
                  <a:pt x="821" y="244"/>
                  <a:pt x="821" y="244"/>
                </a:cubicBezTo>
                <a:cubicBezTo>
                  <a:pt x="821" y="244"/>
                  <a:pt x="820" y="241"/>
                  <a:pt x="818" y="238"/>
                </a:cubicBezTo>
                <a:cubicBezTo>
                  <a:pt x="816" y="234"/>
                  <a:pt x="813" y="229"/>
                  <a:pt x="811" y="224"/>
                </a:cubicBezTo>
                <a:cubicBezTo>
                  <a:pt x="809" y="221"/>
                  <a:pt x="808" y="218"/>
                  <a:pt x="807" y="216"/>
                </a:cubicBezTo>
                <a:cubicBezTo>
                  <a:pt x="805" y="214"/>
                  <a:pt x="804" y="212"/>
                  <a:pt x="803" y="210"/>
                </a:cubicBezTo>
                <a:cubicBezTo>
                  <a:pt x="801" y="206"/>
                  <a:pt x="799" y="204"/>
                  <a:pt x="799" y="204"/>
                </a:cubicBezTo>
                <a:cubicBezTo>
                  <a:pt x="799" y="204"/>
                  <a:pt x="797" y="204"/>
                  <a:pt x="794" y="205"/>
                </a:cubicBezTo>
                <a:cubicBezTo>
                  <a:pt x="791" y="205"/>
                  <a:pt x="786" y="206"/>
                  <a:pt x="780" y="208"/>
                </a:cubicBezTo>
                <a:cubicBezTo>
                  <a:pt x="768" y="210"/>
                  <a:pt x="753" y="214"/>
                  <a:pt x="739" y="218"/>
                </a:cubicBezTo>
                <a:cubicBezTo>
                  <a:pt x="732" y="220"/>
                  <a:pt x="726" y="222"/>
                  <a:pt x="720" y="224"/>
                </a:cubicBezTo>
                <a:cubicBezTo>
                  <a:pt x="718" y="221"/>
                  <a:pt x="715" y="217"/>
                  <a:pt x="713" y="214"/>
                </a:cubicBezTo>
                <a:cubicBezTo>
                  <a:pt x="708" y="208"/>
                  <a:pt x="704" y="204"/>
                  <a:pt x="702" y="200"/>
                </a:cubicBezTo>
                <a:cubicBezTo>
                  <a:pt x="700" y="199"/>
                  <a:pt x="699" y="197"/>
                  <a:pt x="698" y="197"/>
                </a:cubicBezTo>
                <a:cubicBezTo>
                  <a:pt x="698" y="196"/>
                  <a:pt x="697" y="195"/>
                  <a:pt x="697" y="195"/>
                </a:cubicBezTo>
                <a:cubicBezTo>
                  <a:pt x="697" y="195"/>
                  <a:pt x="696" y="193"/>
                  <a:pt x="693" y="190"/>
                </a:cubicBezTo>
                <a:cubicBezTo>
                  <a:pt x="690" y="187"/>
                  <a:pt x="685" y="182"/>
                  <a:pt x="680" y="177"/>
                </a:cubicBezTo>
                <a:cubicBezTo>
                  <a:pt x="678" y="174"/>
                  <a:pt x="675" y="172"/>
                  <a:pt x="672" y="169"/>
                </a:cubicBezTo>
                <a:cubicBezTo>
                  <a:pt x="674" y="163"/>
                  <a:pt x="677" y="157"/>
                  <a:pt x="680" y="151"/>
                </a:cubicBezTo>
                <a:cubicBezTo>
                  <a:pt x="683" y="144"/>
                  <a:pt x="686" y="137"/>
                  <a:pt x="689" y="130"/>
                </a:cubicBezTo>
                <a:cubicBezTo>
                  <a:pt x="692" y="123"/>
                  <a:pt x="694" y="117"/>
                  <a:pt x="696" y="112"/>
                </a:cubicBezTo>
                <a:cubicBezTo>
                  <a:pt x="700" y="101"/>
                  <a:pt x="703" y="93"/>
                  <a:pt x="703" y="93"/>
                </a:cubicBezTo>
                <a:cubicBezTo>
                  <a:pt x="703" y="93"/>
                  <a:pt x="702" y="93"/>
                  <a:pt x="701" y="92"/>
                </a:cubicBezTo>
                <a:cubicBezTo>
                  <a:pt x="700" y="91"/>
                  <a:pt x="699" y="90"/>
                  <a:pt x="697" y="89"/>
                </a:cubicBezTo>
                <a:cubicBezTo>
                  <a:pt x="693" y="86"/>
                  <a:pt x="689" y="82"/>
                  <a:pt x="684" y="79"/>
                </a:cubicBezTo>
                <a:cubicBezTo>
                  <a:pt x="680" y="76"/>
                  <a:pt x="675" y="72"/>
                  <a:pt x="671" y="70"/>
                </a:cubicBezTo>
                <a:cubicBezTo>
                  <a:pt x="670" y="69"/>
                  <a:pt x="668" y="68"/>
                  <a:pt x="667" y="67"/>
                </a:cubicBezTo>
                <a:cubicBezTo>
                  <a:pt x="666" y="66"/>
                  <a:pt x="665" y="66"/>
                  <a:pt x="665" y="66"/>
                </a:cubicBezTo>
                <a:cubicBezTo>
                  <a:pt x="665" y="66"/>
                  <a:pt x="659" y="71"/>
                  <a:pt x="650" y="78"/>
                </a:cubicBezTo>
                <a:cubicBezTo>
                  <a:pt x="645" y="82"/>
                  <a:pt x="640" y="86"/>
                  <a:pt x="634" y="91"/>
                </a:cubicBezTo>
                <a:cubicBezTo>
                  <a:pt x="629" y="95"/>
                  <a:pt x="623" y="100"/>
                  <a:pt x="617" y="105"/>
                </a:cubicBezTo>
                <a:cubicBezTo>
                  <a:pt x="612" y="110"/>
                  <a:pt x="607" y="114"/>
                  <a:pt x="603" y="119"/>
                </a:cubicBezTo>
                <a:cubicBezTo>
                  <a:pt x="599" y="117"/>
                  <a:pt x="596" y="115"/>
                  <a:pt x="592" y="113"/>
                </a:cubicBezTo>
                <a:cubicBezTo>
                  <a:pt x="589" y="112"/>
                  <a:pt x="586" y="110"/>
                  <a:pt x="583" y="109"/>
                </a:cubicBezTo>
                <a:cubicBezTo>
                  <a:pt x="582" y="108"/>
                  <a:pt x="581" y="107"/>
                  <a:pt x="579" y="107"/>
                </a:cubicBezTo>
                <a:cubicBezTo>
                  <a:pt x="578" y="106"/>
                  <a:pt x="577" y="106"/>
                  <a:pt x="576" y="105"/>
                </a:cubicBezTo>
                <a:cubicBezTo>
                  <a:pt x="572" y="104"/>
                  <a:pt x="570" y="103"/>
                  <a:pt x="570" y="103"/>
                </a:cubicBezTo>
                <a:cubicBezTo>
                  <a:pt x="570" y="103"/>
                  <a:pt x="568" y="102"/>
                  <a:pt x="564" y="100"/>
                </a:cubicBezTo>
                <a:cubicBezTo>
                  <a:pt x="560" y="98"/>
                  <a:pt x="554" y="96"/>
                  <a:pt x="547" y="94"/>
                </a:cubicBezTo>
                <a:cubicBezTo>
                  <a:pt x="543" y="93"/>
                  <a:pt x="539" y="91"/>
                  <a:pt x="535" y="90"/>
                </a:cubicBezTo>
                <a:cubicBezTo>
                  <a:pt x="535" y="84"/>
                  <a:pt x="535" y="77"/>
                  <a:pt x="535" y="71"/>
                </a:cubicBezTo>
                <a:cubicBezTo>
                  <a:pt x="535" y="55"/>
                  <a:pt x="533" y="40"/>
                  <a:pt x="532" y="28"/>
                </a:cubicBezTo>
                <a:cubicBezTo>
                  <a:pt x="531" y="16"/>
                  <a:pt x="530" y="8"/>
                  <a:pt x="530" y="8"/>
                </a:cubicBezTo>
                <a:cubicBezTo>
                  <a:pt x="530" y="8"/>
                  <a:pt x="529" y="8"/>
                  <a:pt x="528" y="8"/>
                </a:cubicBezTo>
                <a:cubicBezTo>
                  <a:pt x="527" y="8"/>
                  <a:pt x="525" y="7"/>
                  <a:pt x="523" y="7"/>
                </a:cubicBezTo>
                <a:cubicBezTo>
                  <a:pt x="519" y="6"/>
                  <a:pt x="513" y="5"/>
                  <a:pt x="508" y="4"/>
                </a:cubicBezTo>
                <a:cubicBezTo>
                  <a:pt x="502" y="3"/>
                  <a:pt x="496" y="2"/>
                  <a:pt x="492" y="1"/>
                </a:cubicBezTo>
                <a:cubicBezTo>
                  <a:pt x="490" y="1"/>
                  <a:pt x="488" y="1"/>
                  <a:pt x="487" y="1"/>
                </a:cubicBezTo>
                <a:cubicBezTo>
                  <a:pt x="486" y="0"/>
                  <a:pt x="485" y="0"/>
                  <a:pt x="485" y="0"/>
                </a:cubicBezTo>
                <a:cubicBezTo>
                  <a:pt x="485" y="0"/>
                  <a:pt x="481" y="7"/>
                  <a:pt x="476" y="18"/>
                </a:cubicBezTo>
                <a:cubicBezTo>
                  <a:pt x="471" y="28"/>
                  <a:pt x="464" y="42"/>
                  <a:pt x="459" y="57"/>
                </a:cubicBezTo>
                <a:cubicBezTo>
                  <a:pt x="456" y="63"/>
                  <a:pt x="454" y="69"/>
                  <a:pt x="452" y="75"/>
                </a:cubicBezTo>
                <a:cubicBezTo>
                  <a:pt x="447" y="75"/>
                  <a:pt x="443" y="74"/>
                  <a:pt x="440" y="74"/>
                </a:cubicBezTo>
                <a:cubicBezTo>
                  <a:pt x="432" y="74"/>
                  <a:pt x="426" y="74"/>
                  <a:pt x="422" y="74"/>
                </a:cubicBezTo>
                <a:cubicBezTo>
                  <a:pt x="417" y="75"/>
                  <a:pt x="415" y="75"/>
                  <a:pt x="415" y="75"/>
                </a:cubicBezTo>
                <a:cubicBezTo>
                  <a:pt x="415" y="75"/>
                  <a:pt x="412" y="75"/>
                  <a:pt x="408" y="75"/>
                </a:cubicBezTo>
                <a:cubicBezTo>
                  <a:pt x="407" y="75"/>
                  <a:pt x="406" y="75"/>
                  <a:pt x="404" y="75"/>
                </a:cubicBezTo>
                <a:cubicBezTo>
                  <a:pt x="403" y="75"/>
                  <a:pt x="402" y="75"/>
                  <a:pt x="400" y="76"/>
                </a:cubicBezTo>
                <a:cubicBezTo>
                  <a:pt x="397" y="76"/>
                  <a:pt x="394" y="76"/>
                  <a:pt x="390" y="77"/>
                </a:cubicBezTo>
                <a:cubicBezTo>
                  <a:pt x="386" y="77"/>
                  <a:pt x="383" y="78"/>
                  <a:pt x="378" y="78"/>
                </a:cubicBezTo>
                <a:cubicBezTo>
                  <a:pt x="376" y="73"/>
                  <a:pt x="373" y="67"/>
                  <a:pt x="370" y="61"/>
                </a:cubicBezTo>
                <a:cubicBezTo>
                  <a:pt x="366" y="54"/>
                  <a:pt x="362" y="47"/>
                  <a:pt x="359" y="41"/>
                </a:cubicBezTo>
                <a:cubicBezTo>
                  <a:pt x="355" y="34"/>
                  <a:pt x="352" y="29"/>
                  <a:pt x="349" y="24"/>
                </a:cubicBezTo>
                <a:cubicBezTo>
                  <a:pt x="343" y="13"/>
                  <a:pt x="338" y="7"/>
                  <a:pt x="338" y="7"/>
                </a:cubicBezTo>
                <a:cubicBezTo>
                  <a:pt x="338" y="7"/>
                  <a:pt x="338" y="7"/>
                  <a:pt x="336" y="7"/>
                </a:cubicBezTo>
                <a:cubicBezTo>
                  <a:pt x="335" y="8"/>
                  <a:pt x="333" y="8"/>
                  <a:pt x="331" y="9"/>
                </a:cubicBezTo>
                <a:cubicBezTo>
                  <a:pt x="327" y="10"/>
                  <a:pt x="321" y="11"/>
                  <a:pt x="316" y="12"/>
                </a:cubicBezTo>
                <a:cubicBezTo>
                  <a:pt x="310" y="14"/>
                  <a:pt x="305" y="16"/>
                  <a:pt x="301" y="17"/>
                </a:cubicBezTo>
                <a:cubicBezTo>
                  <a:pt x="299" y="18"/>
                  <a:pt x="297" y="18"/>
                  <a:pt x="296" y="18"/>
                </a:cubicBezTo>
                <a:cubicBezTo>
                  <a:pt x="295" y="19"/>
                  <a:pt x="294" y="19"/>
                  <a:pt x="294" y="19"/>
                </a:cubicBezTo>
                <a:cubicBezTo>
                  <a:pt x="294" y="19"/>
                  <a:pt x="294" y="27"/>
                  <a:pt x="294" y="39"/>
                </a:cubicBezTo>
                <a:cubicBezTo>
                  <a:pt x="294" y="45"/>
                  <a:pt x="294" y="51"/>
                  <a:pt x="294" y="59"/>
                </a:cubicBezTo>
                <a:cubicBezTo>
                  <a:pt x="294" y="66"/>
                  <a:pt x="294" y="74"/>
                  <a:pt x="295" y="81"/>
                </a:cubicBezTo>
                <a:cubicBezTo>
                  <a:pt x="295" y="88"/>
                  <a:pt x="296" y="95"/>
                  <a:pt x="296" y="101"/>
                </a:cubicBezTo>
                <a:cubicBezTo>
                  <a:pt x="292" y="103"/>
                  <a:pt x="289" y="104"/>
                  <a:pt x="285" y="106"/>
                </a:cubicBezTo>
                <a:cubicBezTo>
                  <a:pt x="279" y="109"/>
                  <a:pt x="273" y="111"/>
                  <a:pt x="269" y="113"/>
                </a:cubicBezTo>
                <a:cubicBezTo>
                  <a:pt x="265" y="116"/>
                  <a:pt x="263" y="117"/>
                  <a:pt x="263" y="117"/>
                </a:cubicBezTo>
                <a:cubicBezTo>
                  <a:pt x="263" y="117"/>
                  <a:pt x="263" y="117"/>
                  <a:pt x="262" y="118"/>
                </a:cubicBezTo>
                <a:cubicBezTo>
                  <a:pt x="261" y="118"/>
                  <a:pt x="259" y="119"/>
                  <a:pt x="257" y="120"/>
                </a:cubicBezTo>
                <a:cubicBezTo>
                  <a:pt x="253" y="122"/>
                  <a:pt x="248" y="125"/>
                  <a:pt x="242" y="129"/>
                </a:cubicBezTo>
                <a:cubicBezTo>
                  <a:pt x="239" y="131"/>
                  <a:pt x="235" y="133"/>
                  <a:pt x="232" y="136"/>
                </a:cubicBezTo>
                <a:cubicBezTo>
                  <a:pt x="227" y="132"/>
                  <a:pt x="222" y="128"/>
                  <a:pt x="216" y="124"/>
                </a:cubicBezTo>
                <a:cubicBezTo>
                  <a:pt x="204" y="115"/>
                  <a:pt x="191" y="106"/>
                  <a:pt x="181" y="99"/>
                </a:cubicBezTo>
                <a:cubicBezTo>
                  <a:pt x="176" y="96"/>
                  <a:pt x="172" y="93"/>
                  <a:pt x="169" y="92"/>
                </a:cubicBezTo>
                <a:cubicBezTo>
                  <a:pt x="166" y="90"/>
                  <a:pt x="165" y="89"/>
                  <a:pt x="165" y="89"/>
                </a:cubicBezTo>
                <a:cubicBezTo>
                  <a:pt x="165" y="89"/>
                  <a:pt x="163" y="91"/>
                  <a:pt x="159" y="93"/>
                </a:cubicBezTo>
                <a:cubicBezTo>
                  <a:pt x="157" y="95"/>
                  <a:pt x="156" y="96"/>
                  <a:pt x="153" y="98"/>
                </a:cubicBezTo>
                <a:cubicBezTo>
                  <a:pt x="151" y="100"/>
                  <a:pt x="149" y="102"/>
                  <a:pt x="147" y="104"/>
                </a:cubicBezTo>
                <a:cubicBezTo>
                  <a:pt x="143" y="107"/>
                  <a:pt x="138" y="111"/>
                  <a:pt x="135" y="114"/>
                </a:cubicBezTo>
                <a:cubicBezTo>
                  <a:pt x="132" y="117"/>
                  <a:pt x="130" y="119"/>
                  <a:pt x="130" y="119"/>
                </a:cubicBezTo>
                <a:cubicBezTo>
                  <a:pt x="130" y="119"/>
                  <a:pt x="133" y="126"/>
                  <a:pt x="138" y="137"/>
                </a:cubicBezTo>
                <a:cubicBezTo>
                  <a:pt x="143" y="147"/>
                  <a:pt x="150" y="161"/>
                  <a:pt x="158" y="175"/>
                </a:cubicBezTo>
                <a:cubicBezTo>
                  <a:pt x="161" y="181"/>
                  <a:pt x="164" y="186"/>
                  <a:pt x="168" y="192"/>
                </a:cubicBezTo>
                <a:cubicBezTo>
                  <a:pt x="166" y="193"/>
                  <a:pt x="165" y="195"/>
                  <a:pt x="164" y="196"/>
                </a:cubicBezTo>
                <a:cubicBezTo>
                  <a:pt x="162" y="198"/>
                  <a:pt x="161" y="199"/>
                  <a:pt x="160" y="201"/>
                </a:cubicBezTo>
                <a:cubicBezTo>
                  <a:pt x="155" y="206"/>
                  <a:pt x="151" y="211"/>
                  <a:pt x="149" y="215"/>
                </a:cubicBezTo>
                <a:cubicBezTo>
                  <a:pt x="146" y="218"/>
                  <a:pt x="144" y="220"/>
                  <a:pt x="144" y="220"/>
                </a:cubicBezTo>
                <a:cubicBezTo>
                  <a:pt x="144" y="220"/>
                  <a:pt x="143" y="222"/>
                  <a:pt x="141" y="226"/>
                </a:cubicBezTo>
                <a:cubicBezTo>
                  <a:pt x="138" y="229"/>
                  <a:pt x="135" y="234"/>
                  <a:pt x="131" y="241"/>
                </a:cubicBezTo>
                <a:cubicBezTo>
                  <a:pt x="129" y="244"/>
                  <a:pt x="127" y="247"/>
                  <a:pt x="125" y="251"/>
                </a:cubicBezTo>
                <a:cubicBezTo>
                  <a:pt x="118" y="250"/>
                  <a:pt x="112" y="248"/>
                  <a:pt x="106" y="247"/>
                </a:cubicBezTo>
                <a:cubicBezTo>
                  <a:pt x="98" y="245"/>
                  <a:pt x="90" y="244"/>
                  <a:pt x="83" y="243"/>
                </a:cubicBezTo>
                <a:cubicBezTo>
                  <a:pt x="79" y="242"/>
                  <a:pt x="76" y="242"/>
                  <a:pt x="73" y="241"/>
                </a:cubicBezTo>
                <a:cubicBezTo>
                  <a:pt x="69" y="241"/>
                  <a:pt x="66" y="241"/>
                  <a:pt x="63" y="240"/>
                </a:cubicBezTo>
                <a:cubicBezTo>
                  <a:pt x="52" y="239"/>
                  <a:pt x="44" y="238"/>
                  <a:pt x="44" y="238"/>
                </a:cubicBezTo>
                <a:cubicBezTo>
                  <a:pt x="44" y="238"/>
                  <a:pt x="43" y="241"/>
                  <a:pt x="41" y="244"/>
                </a:cubicBezTo>
                <a:cubicBezTo>
                  <a:pt x="40" y="245"/>
                  <a:pt x="40" y="246"/>
                  <a:pt x="39" y="248"/>
                </a:cubicBezTo>
                <a:cubicBezTo>
                  <a:pt x="39" y="249"/>
                  <a:pt x="38" y="250"/>
                  <a:pt x="38" y="251"/>
                </a:cubicBezTo>
                <a:cubicBezTo>
                  <a:pt x="37" y="254"/>
                  <a:pt x="35" y="256"/>
                  <a:pt x="34" y="259"/>
                </a:cubicBezTo>
                <a:cubicBezTo>
                  <a:pt x="33" y="262"/>
                  <a:pt x="32" y="264"/>
                  <a:pt x="31" y="267"/>
                </a:cubicBezTo>
                <a:cubicBezTo>
                  <a:pt x="30" y="269"/>
                  <a:pt x="29" y="272"/>
                  <a:pt x="28" y="274"/>
                </a:cubicBezTo>
                <a:cubicBezTo>
                  <a:pt x="27" y="278"/>
                  <a:pt x="26" y="280"/>
                  <a:pt x="26" y="280"/>
                </a:cubicBezTo>
                <a:cubicBezTo>
                  <a:pt x="26" y="280"/>
                  <a:pt x="32" y="285"/>
                  <a:pt x="41" y="293"/>
                </a:cubicBezTo>
                <a:cubicBezTo>
                  <a:pt x="50" y="300"/>
                  <a:pt x="62" y="310"/>
                  <a:pt x="75" y="319"/>
                </a:cubicBezTo>
                <a:cubicBezTo>
                  <a:pt x="80" y="322"/>
                  <a:pt x="86" y="326"/>
                  <a:pt x="91" y="329"/>
                </a:cubicBezTo>
                <a:cubicBezTo>
                  <a:pt x="90" y="333"/>
                  <a:pt x="89" y="337"/>
                  <a:pt x="88" y="341"/>
                </a:cubicBezTo>
                <a:cubicBezTo>
                  <a:pt x="86" y="348"/>
                  <a:pt x="85" y="354"/>
                  <a:pt x="84" y="358"/>
                </a:cubicBezTo>
                <a:cubicBezTo>
                  <a:pt x="83" y="363"/>
                  <a:pt x="83" y="365"/>
                  <a:pt x="83" y="365"/>
                </a:cubicBezTo>
                <a:cubicBezTo>
                  <a:pt x="83" y="365"/>
                  <a:pt x="82" y="368"/>
                  <a:pt x="82" y="372"/>
                </a:cubicBezTo>
                <a:cubicBezTo>
                  <a:pt x="81" y="376"/>
                  <a:pt x="80" y="382"/>
                  <a:pt x="79" y="390"/>
                </a:cubicBezTo>
                <a:cubicBezTo>
                  <a:pt x="79" y="393"/>
                  <a:pt x="78" y="397"/>
                  <a:pt x="78" y="402"/>
                </a:cubicBezTo>
                <a:cubicBezTo>
                  <a:pt x="72" y="403"/>
                  <a:pt x="66" y="404"/>
                  <a:pt x="59" y="406"/>
                </a:cubicBezTo>
                <a:cubicBezTo>
                  <a:pt x="44" y="410"/>
                  <a:pt x="29" y="415"/>
                  <a:pt x="18" y="418"/>
                </a:cubicBezTo>
                <a:cubicBezTo>
                  <a:pt x="7" y="422"/>
                  <a:pt x="0" y="425"/>
                  <a:pt x="0" y="425"/>
                </a:cubicBezTo>
                <a:cubicBezTo>
                  <a:pt x="0" y="425"/>
                  <a:pt x="0" y="428"/>
                  <a:pt x="0" y="432"/>
                </a:cubicBezTo>
                <a:cubicBezTo>
                  <a:pt x="0" y="434"/>
                  <a:pt x="0" y="437"/>
                  <a:pt x="0" y="439"/>
                </a:cubicBezTo>
                <a:cubicBezTo>
                  <a:pt x="0" y="442"/>
                  <a:pt x="0" y="445"/>
                  <a:pt x="0" y="448"/>
                </a:cubicBezTo>
                <a:cubicBezTo>
                  <a:pt x="0" y="451"/>
                  <a:pt x="0" y="453"/>
                  <a:pt x="1" y="456"/>
                </a:cubicBezTo>
                <a:cubicBezTo>
                  <a:pt x="1" y="457"/>
                  <a:pt x="1" y="459"/>
                  <a:pt x="1" y="460"/>
                </a:cubicBezTo>
                <a:cubicBezTo>
                  <a:pt x="1" y="461"/>
                  <a:pt x="1" y="462"/>
                  <a:pt x="1" y="463"/>
                </a:cubicBezTo>
                <a:cubicBezTo>
                  <a:pt x="2" y="468"/>
                  <a:pt x="2" y="471"/>
                  <a:pt x="2" y="471"/>
                </a:cubicBezTo>
                <a:cubicBezTo>
                  <a:pt x="2" y="471"/>
                  <a:pt x="9" y="473"/>
                  <a:pt x="21" y="475"/>
                </a:cubicBezTo>
                <a:cubicBezTo>
                  <a:pt x="24" y="476"/>
                  <a:pt x="27" y="477"/>
                  <a:pt x="30" y="477"/>
                </a:cubicBezTo>
                <a:cubicBezTo>
                  <a:pt x="33" y="478"/>
                  <a:pt x="37" y="479"/>
                  <a:pt x="40" y="480"/>
                </a:cubicBezTo>
                <a:cubicBezTo>
                  <a:pt x="47" y="481"/>
                  <a:pt x="55" y="483"/>
                  <a:pt x="63" y="484"/>
                </a:cubicBezTo>
                <a:cubicBezTo>
                  <a:pt x="69" y="485"/>
                  <a:pt x="76" y="486"/>
                  <a:pt x="82" y="487"/>
                </a:cubicBezTo>
                <a:cubicBezTo>
                  <a:pt x="83" y="491"/>
                  <a:pt x="83" y="495"/>
                  <a:pt x="84" y="498"/>
                </a:cubicBezTo>
                <a:cubicBezTo>
                  <a:pt x="85" y="506"/>
                  <a:pt x="87" y="512"/>
                  <a:pt x="88" y="516"/>
                </a:cubicBezTo>
                <a:cubicBezTo>
                  <a:pt x="89" y="520"/>
                  <a:pt x="90" y="522"/>
                  <a:pt x="90" y="522"/>
                </a:cubicBezTo>
                <a:cubicBezTo>
                  <a:pt x="90" y="522"/>
                  <a:pt x="91" y="525"/>
                  <a:pt x="92" y="529"/>
                </a:cubicBezTo>
                <a:cubicBezTo>
                  <a:pt x="93" y="533"/>
                  <a:pt x="95" y="539"/>
                  <a:pt x="97" y="546"/>
                </a:cubicBezTo>
                <a:cubicBezTo>
                  <a:pt x="98" y="548"/>
                  <a:pt x="99" y="550"/>
                  <a:pt x="99" y="552"/>
                </a:cubicBezTo>
                <a:cubicBezTo>
                  <a:pt x="100" y="553"/>
                  <a:pt x="101" y="555"/>
                  <a:pt x="101" y="557"/>
                </a:cubicBezTo>
                <a:cubicBezTo>
                  <a:pt x="97" y="561"/>
                  <a:pt x="92" y="565"/>
                  <a:pt x="87" y="570"/>
                </a:cubicBezTo>
                <a:cubicBezTo>
                  <a:pt x="75" y="580"/>
                  <a:pt x="63" y="590"/>
                  <a:pt x="55" y="598"/>
                </a:cubicBezTo>
                <a:cubicBezTo>
                  <a:pt x="46" y="607"/>
                  <a:pt x="41" y="612"/>
                  <a:pt x="41" y="612"/>
                </a:cubicBezTo>
                <a:cubicBezTo>
                  <a:pt x="41" y="612"/>
                  <a:pt x="42" y="615"/>
                  <a:pt x="44" y="619"/>
                </a:cubicBezTo>
                <a:cubicBezTo>
                  <a:pt x="46" y="623"/>
                  <a:pt x="49" y="628"/>
                  <a:pt x="51" y="633"/>
                </a:cubicBezTo>
                <a:cubicBezTo>
                  <a:pt x="53" y="635"/>
                  <a:pt x="54" y="638"/>
                  <a:pt x="55" y="640"/>
                </a:cubicBezTo>
                <a:cubicBezTo>
                  <a:pt x="57" y="642"/>
                  <a:pt x="58" y="645"/>
                  <a:pt x="59" y="646"/>
                </a:cubicBezTo>
                <a:cubicBezTo>
                  <a:pt x="61" y="650"/>
                  <a:pt x="63" y="653"/>
                  <a:pt x="63" y="653"/>
                </a:cubicBezTo>
                <a:cubicBezTo>
                  <a:pt x="63" y="653"/>
                  <a:pt x="65" y="652"/>
                  <a:pt x="68" y="652"/>
                </a:cubicBezTo>
                <a:cubicBezTo>
                  <a:pt x="71" y="651"/>
                  <a:pt x="76" y="650"/>
                  <a:pt x="82" y="649"/>
                </a:cubicBezTo>
                <a:cubicBezTo>
                  <a:pt x="93" y="646"/>
                  <a:pt x="109" y="642"/>
                  <a:pt x="123" y="638"/>
                </a:cubicBezTo>
                <a:cubicBezTo>
                  <a:pt x="130" y="636"/>
                  <a:pt x="136" y="634"/>
                  <a:pt x="142" y="632"/>
                </a:cubicBezTo>
                <a:cubicBezTo>
                  <a:pt x="144" y="636"/>
                  <a:pt x="147" y="639"/>
                  <a:pt x="149" y="642"/>
                </a:cubicBezTo>
                <a:cubicBezTo>
                  <a:pt x="153" y="648"/>
                  <a:pt x="158" y="652"/>
                  <a:pt x="160" y="656"/>
                </a:cubicBezTo>
                <a:cubicBezTo>
                  <a:pt x="162" y="658"/>
                  <a:pt x="163" y="659"/>
                  <a:pt x="163" y="660"/>
                </a:cubicBezTo>
                <a:cubicBezTo>
                  <a:pt x="164" y="661"/>
                  <a:pt x="165" y="661"/>
                  <a:pt x="165" y="661"/>
                </a:cubicBezTo>
                <a:cubicBezTo>
                  <a:pt x="165" y="661"/>
                  <a:pt x="166" y="663"/>
                  <a:pt x="169" y="666"/>
                </a:cubicBezTo>
                <a:cubicBezTo>
                  <a:pt x="172" y="669"/>
                  <a:pt x="176" y="674"/>
                  <a:pt x="182" y="679"/>
                </a:cubicBezTo>
                <a:cubicBezTo>
                  <a:pt x="184" y="682"/>
                  <a:pt x="187" y="685"/>
                  <a:pt x="190" y="687"/>
                </a:cubicBezTo>
                <a:cubicBezTo>
                  <a:pt x="187" y="693"/>
                  <a:pt x="185" y="699"/>
                  <a:pt x="182" y="705"/>
                </a:cubicBezTo>
                <a:cubicBezTo>
                  <a:pt x="179" y="712"/>
                  <a:pt x="176" y="719"/>
                  <a:pt x="173" y="726"/>
                </a:cubicBezTo>
                <a:cubicBezTo>
                  <a:pt x="170" y="733"/>
                  <a:pt x="168" y="739"/>
                  <a:pt x="166" y="745"/>
                </a:cubicBezTo>
                <a:cubicBezTo>
                  <a:pt x="162" y="756"/>
                  <a:pt x="159" y="763"/>
                  <a:pt x="159" y="763"/>
                </a:cubicBezTo>
                <a:cubicBezTo>
                  <a:pt x="159" y="763"/>
                  <a:pt x="160" y="764"/>
                  <a:pt x="161" y="764"/>
                </a:cubicBezTo>
                <a:cubicBezTo>
                  <a:pt x="162" y="765"/>
                  <a:pt x="163" y="766"/>
                  <a:pt x="165" y="768"/>
                </a:cubicBezTo>
                <a:cubicBezTo>
                  <a:pt x="168" y="770"/>
                  <a:pt x="173" y="774"/>
                  <a:pt x="178" y="777"/>
                </a:cubicBezTo>
                <a:cubicBezTo>
                  <a:pt x="182" y="780"/>
                  <a:pt x="187" y="784"/>
                  <a:pt x="191" y="786"/>
                </a:cubicBezTo>
                <a:cubicBezTo>
                  <a:pt x="192" y="787"/>
                  <a:pt x="194" y="788"/>
                  <a:pt x="195" y="789"/>
                </a:cubicBezTo>
                <a:cubicBezTo>
                  <a:pt x="196" y="790"/>
                  <a:pt x="197" y="790"/>
                  <a:pt x="197" y="790"/>
                </a:cubicBezTo>
                <a:cubicBezTo>
                  <a:pt x="197" y="790"/>
                  <a:pt x="203" y="786"/>
                  <a:pt x="212" y="778"/>
                </a:cubicBezTo>
                <a:cubicBezTo>
                  <a:pt x="217" y="775"/>
                  <a:pt x="222" y="770"/>
                  <a:pt x="228" y="766"/>
                </a:cubicBezTo>
                <a:cubicBezTo>
                  <a:pt x="233" y="761"/>
                  <a:pt x="239" y="756"/>
                  <a:pt x="245" y="751"/>
                </a:cubicBezTo>
                <a:cubicBezTo>
                  <a:pt x="250" y="746"/>
                  <a:pt x="255" y="742"/>
                  <a:pt x="259" y="737"/>
                </a:cubicBezTo>
                <a:cubicBezTo>
                  <a:pt x="263" y="740"/>
                  <a:pt x="266" y="741"/>
                  <a:pt x="270" y="743"/>
                </a:cubicBezTo>
                <a:cubicBezTo>
                  <a:pt x="273" y="745"/>
                  <a:pt x="276" y="746"/>
                  <a:pt x="279" y="748"/>
                </a:cubicBezTo>
                <a:cubicBezTo>
                  <a:pt x="280" y="748"/>
                  <a:pt x="281" y="749"/>
                  <a:pt x="283" y="749"/>
                </a:cubicBezTo>
                <a:cubicBezTo>
                  <a:pt x="284" y="750"/>
                  <a:pt x="285" y="750"/>
                  <a:pt x="286" y="751"/>
                </a:cubicBezTo>
                <a:cubicBezTo>
                  <a:pt x="290" y="753"/>
                  <a:pt x="292" y="754"/>
                  <a:pt x="292" y="754"/>
                </a:cubicBezTo>
                <a:cubicBezTo>
                  <a:pt x="292" y="754"/>
                  <a:pt x="294" y="755"/>
                  <a:pt x="298" y="756"/>
                </a:cubicBezTo>
                <a:cubicBezTo>
                  <a:pt x="302" y="758"/>
                  <a:pt x="308" y="760"/>
                  <a:pt x="315" y="763"/>
                </a:cubicBezTo>
                <a:cubicBezTo>
                  <a:pt x="319" y="764"/>
                  <a:pt x="322" y="765"/>
                  <a:pt x="326" y="766"/>
                </a:cubicBezTo>
                <a:cubicBezTo>
                  <a:pt x="326" y="772"/>
                  <a:pt x="327" y="779"/>
                  <a:pt x="327" y="786"/>
                </a:cubicBezTo>
                <a:cubicBezTo>
                  <a:pt x="327" y="801"/>
                  <a:pt x="328" y="817"/>
                  <a:pt x="330" y="828"/>
                </a:cubicBezTo>
                <a:cubicBezTo>
                  <a:pt x="331" y="840"/>
                  <a:pt x="332" y="848"/>
                  <a:pt x="332" y="848"/>
                </a:cubicBezTo>
                <a:cubicBezTo>
                  <a:pt x="332" y="848"/>
                  <a:pt x="332" y="848"/>
                  <a:pt x="334" y="848"/>
                </a:cubicBezTo>
                <a:cubicBezTo>
                  <a:pt x="335" y="849"/>
                  <a:pt x="337" y="849"/>
                  <a:pt x="339" y="849"/>
                </a:cubicBezTo>
                <a:cubicBezTo>
                  <a:pt x="343" y="850"/>
                  <a:pt x="349" y="851"/>
                  <a:pt x="354" y="853"/>
                </a:cubicBezTo>
                <a:cubicBezTo>
                  <a:pt x="360" y="853"/>
                  <a:pt x="366" y="854"/>
                  <a:pt x="370" y="855"/>
                </a:cubicBezTo>
                <a:cubicBezTo>
                  <a:pt x="372" y="855"/>
                  <a:pt x="374" y="856"/>
                  <a:pt x="375" y="856"/>
                </a:cubicBezTo>
                <a:cubicBezTo>
                  <a:pt x="376" y="856"/>
                  <a:pt x="377" y="856"/>
                  <a:pt x="377" y="856"/>
                </a:cubicBezTo>
                <a:cubicBezTo>
                  <a:pt x="377" y="856"/>
                  <a:pt x="381" y="849"/>
                  <a:pt x="386" y="838"/>
                </a:cubicBezTo>
                <a:cubicBezTo>
                  <a:pt x="391" y="828"/>
                  <a:pt x="397" y="814"/>
                  <a:pt x="403" y="800"/>
                </a:cubicBezTo>
                <a:cubicBezTo>
                  <a:pt x="406" y="793"/>
                  <a:pt x="408" y="787"/>
                  <a:pt x="410" y="781"/>
                </a:cubicBezTo>
                <a:cubicBezTo>
                  <a:pt x="415" y="782"/>
                  <a:pt x="419" y="782"/>
                  <a:pt x="422" y="782"/>
                </a:cubicBezTo>
                <a:cubicBezTo>
                  <a:pt x="430" y="782"/>
                  <a:pt x="436" y="782"/>
                  <a:pt x="440" y="782"/>
                </a:cubicBezTo>
                <a:cubicBezTo>
                  <a:pt x="445" y="782"/>
                  <a:pt x="447" y="782"/>
                  <a:pt x="447" y="782"/>
                </a:cubicBezTo>
                <a:cubicBezTo>
                  <a:pt x="447" y="782"/>
                  <a:pt x="450" y="781"/>
                  <a:pt x="454" y="781"/>
                </a:cubicBezTo>
                <a:cubicBezTo>
                  <a:pt x="455" y="781"/>
                  <a:pt x="456" y="781"/>
                  <a:pt x="457" y="781"/>
                </a:cubicBezTo>
                <a:cubicBezTo>
                  <a:pt x="459" y="781"/>
                  <a:pt x="460" y="781"/>
                  <a:pt x="462" y="781"/>
                </a:cubicBezTo>
                <a:cubicBezTo>
                  <a:pt x="465" y="780"/>
                  <a:pt x="468" y="780"/>
                  <a:pt x="472" y="780"/>
                </a:cubicBezTo>
                <a:cubicBezTo>
                  <a:pt x="475" y="779"/>
                  <a:pt x="479" y="779"/>
                  <a:pt x="484" y="778"/>
                </a:cubicBezTo>
                <a:cubicBezTo>
                  <a:pt x="486" y="784"/>
                  <a:pt x="489" y="790"/>
                  <a:pt x="492" y="796"/>
                </a:cubicBezTo>
                <a:cubicBezTo>
                  <a:pt x="496" y="802"/>
                  <a:pt x="500" y="809"/>
                  <a:pt x="503" y="816"/>
                </a:cubicBezTo>
                <a:cubicBezTo>
                  <a:pt x="507" y="822"/>
                  <a:pt x="510" y="828"/>
                  <a:pt x="513" y="833"/>
                </a:cubicBezTo>
                <a:cubicBezTo>
                  <a:pt x="519" y="843"/>
                  <a:pt x="524" y="849"/>
                  <a:pt x="524" y="849"/>
                </a:cubicBezTo>
                <a:cubicBezTo>
                  <a:pt x="524" y="849"/>
                  <a:pt x="524" y="849"/>
                  <a:pt x="526" y="849"/>
                </a:cubicBezTo>
                <a:cubicBezTo>
                  <a:pt x="527" y="849"/>
                  <a:pt x="529" y="848"/>
                  <a:pt x="531" y="848"/>
                </a:cubicBezTo>
                <a:cubicBezTo>
                  <a:pt x="535" y="847"/>
                  <a:pt x="540" y="845"/>
                  <a:pt x="546" y="844"/>
                </a:cubicBezTo>
                <a:cubicBezTo>
                  <a:pt x="552" y="842"/>
                  <a:pt x="557" y="841"/>
                  <a:pt x="561" y="839"/>
                </a:cubicBezTo>
                <a:cubicBezTo>
                  <a:pt x="563" y="839"/>
                  <a:pt x="565" y="838"/>
                  <a:pt x="566" y="838"/>
                </a:cubicBezTo>
                <a:cubicBezTo>
                  <a:pt x="567" y="837"/>
                  <a:pt x="568" y="837"/>
                  <a:pt x="568" y="837"/>
                </a:cubicBezTo>
                <a:cubicBezTo>
                  <a:pt x="568" y="837"/>
                  <a:pt x="568" y="829"/>
                  <a:pt x="568" y="817"/>
                </a:cubicBezTo>
                <a:cubicBezTo>
                  <a:pt x="568" y="812"/>
                  <a:pt x="568" y="805"/>
                  <a:pt x="568" y="797"/>
                </a:cubicBezTo>
                <a:cubicBezTo>
                  <a:pt x="568" y="790"/>
                  <a:pt x="568" y="783"/>
                  <a:pt x="567" y="775"/>
                </a:cubicBezTo>
                <a:cubicBezTo>
                  <a:pt x="567" y="768"/>
                  <a:pt x="566" y="762"/>
                  <a:pt x="566" y="755"/>
                </a:cubicBezTo>
                <a:cubicBezTo>
                  <a:pt x="570" y="754"/>
                  <a:pt x="573" y="752"/>
                  <a:pt x="577" y="751"/>
                </a:cubicBezTo>
                <a:cubicBezTo>
                  <a:pt x="583" y="747"/>
                  <a:pt x="589" y="745"/>
                  <a:pt x="593" y="743"/>
                </a:cubicBezTo>
                <a:cubicBezTo>
                  <a:pt x="597" y="741"/>
                  <a:pt x="599" y="740"/>
                  <a:pt x="599" y="740"/>
                </a:cubicBezTo>
                <a:cubicBezTo>
                  <a:pt x="599" y="740"/>
                  <a:pt x="599" y="739"/>
                  <a:pt x="600" y="739"/>
                </a:cubicBezTo>
                <a:cubicBezTo>
                  <a:pt x="601" y="738"/>
                  <a:pt x="603" y="737"/>
                  <a:pt x="605" y="736"/>
                </a:cubicBezTo>
                <a:cubicBezTo>
                  <a:pt x="609" y="734"/>
                  <a:pt x="614" y="731"/>
                  <a:pt x="620" y="727"/>
                </a:cubicBezTo>
                <a:cubicBezTo>
                  <a:pt x="623" y="725"/>
                  <a:pt x="627" y="723"/>
                  <a:pt x="630" y="721"/>
                </a:cubicBezTo>
                <a:cubicBezTo>
                  <a:pt x="635" y="724"/>
                  <a:pt x="640" y="729"/>
                  <a:pt x="646" y="732"/>
                </a:cubicBezTo>
                <a:cubicBezTo>
                  <a:pt x="658" y="742"/>
                  <a:pt x="671" y="751"/>
                  <a:pt x="681" y="757"/>
                </a:cubicBezTo>
                <a:cubicBezTo>
                  <a:pt x="686" y="760"/>
                  <a:pt x="690" y="763"/>
                  <a:pt x="693" y="765"/>
                </a:cubicBezTo>
                <a:cubicBezTo>
                  <a:pt x="696" y="766"/>
                  <a:pt x="697" y="767"/>
                  <a:pt x="697" y="767"/>
                </a:cubicBezTo>
                <a:cubicBezTo>
                  <a:pt x="697" y="767"/>
                  <a:pt x="699" y="766"/>
                  <a:pt x="703" y="763"/>
                </a:cubicBezTo>
                <a:cubicBezTo>
                  <a:pt x="704" y="762"/>
                  <a:pt x="706" y="760"/>
                  <a:pt x="708" y="758"/>
                </a:cubicBezTo>
                <a:cubicBezTo>
                  <a:pt x="711" y="757"/>
                  <a:pt x="713" y="755"/>
                  <a:pt x="715" y="753"/>
                </a:cubicBezTo>
                <a:cubicBezTo>
                  <a:pt x="719" y="749"/>
                  <a:pt x="723" y="745"/>
                  <a:pt x="727" y="742"/>
                </a:cubicBezTo>
                <a:cubicBezTo>
                  <a:pt x="730" y="739"/>
                  <a:pt x="732" y="737"/>
                  <a:pt x="732" y="737"/>
                </a:cubicBezTo>
                <a:cubicBezTo>
                  <a:pt x="732" y="737"/>
                  <a:pt x="729" y="730"/>
                  <a:pt x="724" y="719"/>
                </a:cubicBezTo>
                <a:cubicBezTo>
                  <a:pt x="719" y="709"/>
                  <a:pt x="712" y="695"/>
                  <a:pt x="704" y="681"/>
                </a:cubicBezTo>
                <a:cubicBezTo>
                  <a:pt x="701" y="675"/>
                  <a:pt x="698" y="670"/>
                  <a:pt x="694" y="664"/>
                </a:cubicBezTo>
                <a:cubicBezTo>
                  <a:pt x="696" y="663"/>
                  <a:pt x="697" y="661"/>
                  <a:pt x="698" y="660"/>
                </a:cubicBezTo>
                <a:cubicBezTo>
                  <a:pt x="700" y="658"/>
                  <a:pt x="701" y="657"/>
                  <a:pt x="702" y="655"/>
                </a:cubicBezTo>
                <a:cubicBezTo>
                  <a:pt x="707" y="650"/>
                  <a:pt x="711" y="645"/>
                  <a:pt x="713" y="641"/>
                </a:cubicBezTo>
                <a:cubicBezTo>
                  <a:pt x="716" y="638"/>
                  <a:pt x="717" y="636"/>
                  <a:pt x="717" y="636"/>
                </a:cubicBezTo>
                <a:cubicBezTo>
                  <a:pt x="717" y="636"/>
                  <a:pt x="719" y="634"/>
                  <a:pt x="721" y="630"/>
                </a:cubicBezTo>
                <a:cubicBezTo>
                  <a:pt x="724" y="627"/>
                  <a:pt x="727" y="622"/>
                  <a:pt x="731" y="615"/>
                </a:cubicBezTo>
                <a:cubicBezTo>
                  <a:pt x="733" y="612"/>
                  <a:pt x="735" y="609"/>
                  <a:pt x="737" y="605"/>
                </a:cubicBezTo>
                <a:cubicBezTo>
                  <a:pt x="743" y="607"/>
                  <a:pt x="750" y="608"/>
                  <a:pt x="756" y="609"/>
                </a:cubicBezTo>
                <a:cubicBezTo>
                  <a:pt x="764" y="611"/>
                  <a:pt x="772" y="612"/>
                  <a:pt x="779" y="613"/>
                </a:cubicBezTo>
                <a:cubicBezTo>
                  <a:pt x="782" y="614"/>
                  <a:pt x="786" y="614"/>
                  <a:pt x="789" y="615"/>
                </a:cubicBezTo>
                <a:cubicBezTo>
                  <a:pt x="793" y="615"/>
                  <a:pt x="796" y="616"/>
                  <a:pt x="799" y="616"/>
                </a:cubicBezTo>
                <a:cubicBezTo>
                  <a:pt x="810" y="618"/>
                  <a:pt x="818" y="618"/>
                  <a:pt x="818" y="618"/>
                </a:cubicBezTo>
                <a:cubicBezTo>
                  <a:pt x="818" y="618"/>
                  <a:pt x="819" y="616"/>
                  <a:pt x="821" y="612"/>
                </a:cubicBezTo>
                <a:cubicBezTo>
                  <a:pt x="822" y="611"/>
                  <a:pt x="822" y="610"/>
                  <a:pt x="823" y="609"/>
                </a:cubicBezTo>
                <a:cubicBezTo>
                  <a:pt x="823" y="608"/>
                  <a:pt x="824" y="606"/>
                  <a:pt x="824" y="605"/>
                </a:cubicBezTo>
                <a:cubicBezTo>
                  <a:pt x="825" y="603"/>
                  <a:pt x="827" y="600"/>
                  <a:pt x="828" y="597"/>
                </a:cubicBezTo>
                <a:cubicBezTo>
                  <a:pt x="829" y="595"/>
                  <a:pt x="830" y="592"/>
                  <a:pt x="831" y="590"/>
                </a:cubicBezTo>
                <a:cubicBezTo>
                  <a:pt x="832" y="587"/>
                  <a:pt x="833" y="585"/>
                  <a:pt x="834" y="583"/>
                </a:cubicBezTo>
                <a:cubicBezTo>
                  <a:pt x="835" y="579"/>
                  <a:pt x="836" y="576"/>
                  <a:pt x="836" y="576"/>
                </a:cubicBezTo>
                <a:cubicBezTo>
                  <a:pt x="836" y="576"/>
                  <a:pt x="830" y="571"/>
                  <a:pt x="821" y="563"/>
                </a:cubicBezTo>
                <a:cubicBezTo>
                  <a:pt x="812" y="556"/>
                  <a:pt x="799" y="547"/>
                  <a:pt x="787" y="538"/>
                </a:cubicBezTo>
                <a:close/>
                <a:moveTo>
                  <a:pt x="661" y="602"/>
                </a:moveTo>
                <a:cubicBezTo>
                  <a:pt x="658" y="604"/>
                  <a:pt x="656" y="608"/>
                  <a:pt x="651" y="613"/>
                </a:cubicBezTo>
                <a:cubicBezTo>
                  <a:pt x="651" y="614"/>
                  <a:pt x="650" y="615"/>
                  <a:pt x="648" y="617"/>
                </a:cubicBezTo>
                <a:cubicBezTo>
                  <a:pt x="647" y="618"/>
                  <a:pt x="646" y="619"/>
                  <a:pt x="645" y="620"/>
                </a:cubicBezTo>
                <a:cubicBezTo>
                  <a:pt x="643" y="623"/>
                  <a:pt x="640" y="626"/>
                  <a:pt x="638" y="628"/>
                </a:cubicBezTo>
                <a:cubicBezTo>
                  <a:pt x="635" y="631"/>
                  <a:pt x="632" y="634"/>
                  <a:pt x="629" y="637"/>
                </a:cubicBezTo>
                <a:cubicBezTo>
                  <a:pt x="627" y="639"/>
                  <a:pt x="627" y="639"/>
                  <a:pt x="627" y="639"/>
                </a:cubicBezTo>
                <a:cubicBezTo>
                  <a:pt x="625" y="641"/>
                  <a:pt x="625" y="641"/>
                  <a:pt x="625" y="641"/>
                </a:cubicBezTo>
                <a:cubicBezTo>
                  <a:pt x="623" y="642"/>
                  <a:pt x="622" y="643"/>
                  <a:pt x="620" y="645"/>
                </a:cubicBezTo>
                <a:cubicBezTo>
                  <a:pt x="608" y="655"/>
                  <a:pt x="595" y="665"/>
                  <a:pt x="585" y="671"/>
                </a:cubicBezTo>
                <a:cubicBezTo>
                  <a:pt x="580" y="674"/>
                  <a:pt x="575" y="677"/>
                  <a:pt x="572" y="679"/>
                </a:cubicBezTo>
                <a:cubicBezTo>
                  <a:pt x="571" y="680"/>
                  <a:pt x="570" y="680"/>
                  <a:pt x="569" y="681"/>
                </a:cubicBezTo>
                <a:cubicBezTo>
                  <a:pt x="568" y="681"/>
                  <a:pt x="567" y="681"/>
                  <a:pt x="567" y="681"/>
                </a:cubicBezTo>
                <a:cubicBezTo>
                  <a:pt x="567" y="681"/>
                  <a:pt x="566" y="682"/>
                  <a:pt x="562" y="684"/>
                </a:cubicBezTo>
                <a:cubicBezTo>
                  <a:pt x="559" y="686"/>
                  <a:pt x="555" y="688"/>
                  <a:pt x="549" y="690"/>
                </a:cubicBezTo>
                <a:cubicBezTo>
                  <a:pt x="538" y="695"/>
                  <a:pt x="523" y="701"/>
                  <a:pt x="508" y="706"/>
                </a:cubicBezTo>
                <a:cubicBezTo>
                  <a:pt x="492" y="710"/>
                  <a:pt x="476" y="713"/>
                  <a:pt x="464" y="714"/>
                </a:cubicBezTo>
                <a:cubicBezTo>
                  <a:pt x="461" y="714"/>
                  <a:pt x="458" y="715"/>
                  <a:pt x="456" y="715"/>
                </a:cubicBezTo>
                <a:cubicBezTo>
                  <a:pt x="455" y="715"/>
                  <a:pt x="454" y="715"/>
                  <a:pt x="453" y="715"/>
                </a:cubicBezTo>
                <a:cubicBezTo>
                  <a:pt x="452" y="715"/>
                  <a:pt x="451" y="715"/>
                  <a:pt x="450" y="715"/>
                </a:cubicBezTo>
                <a:cubicBezTo>
                  <a:pt x="446" y="715"/>
                  <a:pt x="444" y="716"/>
                  <a:pt x="444" y="716"/>
                </a:cubicBezTo>
                <a:cubicBezTo>
                  <a:pt x="444" y="716"/>
                  <a:pt x="442" y="716"/>
                  <a:pt x="439" y="716"/>
                </a:cubicBezTo>
                <a:cubicBezTo>
                  <a:pt x="435" y="716"/>
                  <a:pt x="430" y="716"/>
                  <a:pt x="424" y="716"/>
                </a:cubicBezTo>
                <a:cubicBezTo>
                  <a:pt x="412" y="715"/>
                  <a:pt x="396" y="714"/>
                  <a:pt x="380" y="711"/>
                </a:cubicBezTo>
                <a:cubicBezTo>
                  <a:pt x="364" y="708"/>
                  <a:pt x="348" y="704"/>
                  <a:pt x="337" y="700"/>
                </a:cubicBezTo>
                <a:cubicBezTo>
                  <a:pt x="331" y="698"/>
                  <a:pt x="326" y="696"/>
                  <a:pt x="323" y="695"/>
                </a:cubicBezTo>
                <a:cubicBezTo>
                  <a:pt x="320" y="694"/>
                  <a:pt x="318" y="693"/>
                  <a:pt x="318" y="693"/>
                </a:cubicBezTo>
                <a:cubicBezTo>
                  <a:pt x="318" y="693"/>
                  <a:pt x="316" y="692"/>
                  <a:pt x="313" y="691"/>
                </a:cubicBezTo>
                <a:cubicBezTo>
                  <a:pt x="312" y="690"/>
                  <a:pt x="311" y="690"/>
                  <a:pt x="310" y="689"/>
                </a:cubicBezTo>
                <a:cubicBezTo>
                  <a:pt x="309" y="689"/>
                  <a:pt x="308" y="688"/>
                  <a:pt x="307" y="688"/>
                </a:cubicBezTo>
                <a:cubicBezTo>
                  <a:pt x="305" y="687"/>
                  <a:pt x="302" y="686"/>
                  <a:pt x="300" y="684"/>
                </a:cubicBezTo>
                <a:cubicBezTo>
                  <a:pt x="289" y="679"/>
                  <a:pt x="275" y="671"/>
                  <a:pt x="262" y="661"/>
                </a:cubicBezTo>
                <a:cubicBezTo>
                  <a:pt x="249" y="652"/>
                  <a:pt x="237" y="641"/>
                  <a:pt x="228" y="632"/>
                </a:cubicBezTo>
                <a:cubicBezTo>
                  <a:pt x="224" y="628"/>
                  <a:pt x="220" y="624"/>
                  <a:pt x="218" y="622"/>
                </a:cubicBezTo>
                <a:cubicBezTo>
                  <a:pt x="216" y="619"/>
                  <a:pt x="214" y="618"/>
                  <a:pt x="214" y="618"/>
                </a:cubicBezTo>
                <a:cubicBezTo>
                  <a:pt x="214" y="618"/>
                  <a:pt x="214" y="617"/>
                  <a:pt x="213" y="616"/>
                </a:cubicBezTo>
                <a:cubicBezTo>
                  <a:pt x="213" y="616"/>
                  <a:pt x="212" y="615"/>
                  <a:pt x="211" y="613"/>
                </a:cubicBezTo>
                <a:cubicBezTo>
                  <a:pt x="209" y="611"/>
                  <a:pt x="205" y="607"/>
                  <a:pt x="202" y="602"/>
                </a:cubicBezTo>
                <a:cubicBezTo>
                  <a:pt x="194" y="592"/>
                  <a:pt x="185" y="579"/>
                  <a:pt x="178" y="565"/>
                </a:cubicBezTo>
                <a:cubicBezTo>
                  <a:pt x="177" y="563"/>
                  <a:pt x="176" y="561"/>
                  <a:pt x="175" y="559"/>
                </a:cubicBezTo>
                <a:cubicBezTo>
                  <a:pt x="173" y="557"/>
                  <a:pt x="173" y="557"/>
                  <a:pt x="173" y="557"/>
                </a:cubicBezTo>
                <a:cubicBezTo>
                  <a:pt x="172" y="554"/>
                  <a:pt x="172" y="554"/>
                  <a:pt x="172" y="554"/>
                </a:cubicBezTo>
                <a:cubicBezTo>
                  <a:pt x="170" y="550"/>
                  <a:pt x="169" y="547"/>
                  <a:pt x="167" y="543"/>
                </a:cubicBezTo>
                <a:cubicBezTo>
                  <a:pt x="166" y="540"/>
                  <a:pt x="164" y="536"/>
                  <a:pt x="163" y="533"/>
                </a:cubicBezTo>
                <a:cubicBezTo>
                  <a:pt x="162" y="532"/>
                  <a:pt x="162" y="530"/>
                  <a:pt x="161" y="528"/>
                </a:cubicBezTo>
                <a:cubicBezTo>
                  <a:pt x="161" y="527"/>
                  <a:pt x="160" y="525"/>
                  <a:pt x="160" y="524"/>
                </a:cubicBezTo>
                <a:cubicBezTo>
                  <a:pt x="157" y="518"/>
                  <a:pt x="156" y="513"/>
                  <a:pt x="155" y="510"/>
                </a:cubicBezTo>
                <a:cubicBezTo>
                  <a:pt x="154" y="507"/>
                  <a:pt x="153" y="505"/>
                  <a:pt x="153" y="505"/>
                </a:cubicBezTo>
                <a:cubicBezTo>
                  <a:pt x="153" y="505"/>
                  <a:pt x="153" y="503"/>
                  <a:pt x="152" y="499"/>
                </a:cubicBezTo>
                <a:cubicBezTo>
                  <a:pt x="151" y="496"/>
                  <a:pt x="150" y="491"/>
                  <a:pt x="149" y="485"/>
                </a:cubicBezTo>
                <a:cubicBezTo>
                  <a:pt x="148" y="482"/>
                  <a:pt x="148" y="479"/>
                  <a:pt x="147" y="476"/>
                </a:cubicBezTo>
                <a:cubicBezTo>
                  <a:pt x="147" y="472"/>
                  <a:pt x="146" y="469"/>
                  <a:pt x="145" y="465"/>
                </a:cubicBezTo>
                <a:cubicBezTo>
                  <a:pt x="145" y="457"/>
                  <a:pt x="144" y="449"/>
                  <a:pt x="144" y="441"/>
                </a:cubicBezTo>
                <a:cubicBezTo>
                  <a:pt x="143" y="439"/>
                  <a:pt x="143" y="437"/>
                  <a:pt x="143" y="435"/>
                </a:cubicBezTo>
                <a:cubicBezTo>
                  <a:pt x="143" y="433"/>
                  <a:pt x="143" y="431"/>
                  <a:pt x="143" y="429"/>
                </a:cubicBezTo>
                <a:cubicBezTo>
                  <a:pt x="143" y="427"/>
                  <a:pt x="143" y="425"/>
                  <a:pt x="143" y="423"/>
                </a:cubicBezTo>
                <a:cubicBezTo>
                  <a:pt x="143" y="422"/>
                  <a:pt x="143" y="421"/>
                  <a:pt x="143" y="420"/>
                </a:cubicBezTo>
                <a:cubicBezTo>
                  <a:pt x="143" y="419"/>
                  <a:pt x="143" y="419"/>
                  <a:pt x="143" y="418"/>
                </a:cubicBezTo>
                <a:cubicBezTo>
                  <a:pt x="144" y="414"/>
                  <a:pt x="144" y="410"/>
                  <a:pt x="144" y="407"/>
                </a:cubicBezTo>
                <a:cubicBezTo>
                  <a:pt x="144" y="403"/>
                  <a:pt x="145" y="400"/>
                  <a:pt x="145" y="397"/>
                </a:cubicBezTo>
                <a:cubicBezTo>
                  <a:pt x="145" y="391"/>
                  <a:pt x="146" y="386"/>
                  <a:pt x="147" y="382"/>
                </a:cubicBezTo>
                <a:cubicBezTo>
                  <a:pt x="147" y="379"/>
                  <a:pt x="148" y="377"/>
                  <a:pt x="148" y="377"/>
                </a:cubicBezTo>
                <a:cubicBezTo>
                  <a:pt x="148" y="377"/>
                  <a:pt x="148" y="375"/>
                  <a:pt x="149" y="371"/>
                </a:cubicBezTo>
                <a:cubicBezTo>
                  <a:pt x="150" y="368"/>
                  <a:pt x="150" y="363"/>
                  <a:pt x="152" y="357"/>
                </a:cubicBezTo>
                <a:cubicBezTo>
                  <a:pt x="153" y="354"/>
                  <a:pt x="154" y="351"/>
                  <a:pt x="155" y="348"/>
                </a:cubicBezTo>
                <a:cubicBezTo>
                  <a:pt x="156" y="344"/>
                  <a:pt x="157" y="341"/>
                  <a:pt x="158" y="337"/>
                </a:cubicBezTo>
                <a:cubicBezTo>
                  <a:pt x="158" y="336"/>
                  <a:pt x="158" y="335"/>
                  <a:pt x="159" y="335"/>
                </a:cubicBezTo>
                <a:cubicBezTo>
                  <a:pt x="159" y="334"/>
                  <a:pt x="159" y="333"/>
                  <a:pt x="160" y="332"/>
                </a:cubicBezTo>
                <a:cubicBezTo>
                  <a:pt x="160" y="330"/>
                  <a:pt x="161" y="328"/>
                  <a:pt x="162" y="326"/>
                </a:cubicBezTo>
                <a:cubicBezTo>
                  <a:pt x="163" y="324"/>
                  <a:pt x="163" y="323"/>
                  <a:pt x="164" y="321"/>
                </a:cubicBezTo>
                <a:cubicBezTo>
                  <a:pt x="165" y="319"/>
                  <a:pt x="166" y="317"/>
                  <a:pt x="166" y="315"/>
                </a:cubicBezTo>
                <a:cubicBezTo>
                  <a:pt x="169" y="308"/>
                  <a:pt x="173" y="300"/>
                  <a:pt x="176" y="294"/>
                </a:cubicBezTo>
                <a:cubicBezTo>
                  <a:pt x="178" y="290"/>
                  <a:pt x="180" y="287"/>
                  <a:pt x="182" y="284"/>
                </a:cubicBezTo>
                <a:cubicBezTo>
                  <a:pt x="183" y="281"/>
                  <a:pt x="185" y="278"/>
                  <a:pt x="187" y="276"/>
                </a:cubicBezTo>
                <a:cubicBezTo>
                  <a:pt x="190" y="271"/>
                  <a:pt x="193" y="267"/>
                  <a:pt x="195" y="264"/>
                </a:cubicBezTo>
                <a:cubicBezTo>
                  <a:pt x="197" y="261"/>
                  <a:pt x="198" y="259"/>
                  <a:pt x="198" y="259"/>
                </a:cubicBezTo>
                <a:cubicBezTo>
                  <a:pt x="198" y="259"/>
                  <a:pt x="199" y="257"/>
                  <a:pt x="201" y="255"/>
                </a:cubicBezTo>
                <a:cubicBezTo>
                  <a:pt x="203" y="252"/>
                  <a:pt x="206" y="248"/>
                  <a:pt x="210" y="243"/>
                </a:cubicBezTo>
                <a:cubicBezTo>
                  <a:pt x="211" y="242"/>
                  <a:pt x="212" y="241"/>
                  <a:pt x="213" y="240"/>
                </a:cubicBezTo>
                <a:cubicBezTo>
                  <a:pt x="215" y="238"/>
                  <a:pt x="216" y="237"/>
                  <a:pt x="217" y="236"/>
                </a:cubicBezTo>
                <a:cubicBezTo>
                  <a:pt x="219" y="233"/>
                  <a:pt x="222" y="231"/>
                  <a:pt x="224" y="228"/>
                </a:cubicBezTo>
                <a:cubicBezTo>
                  <a:pt x="227" y="225"/>
                  <a:pt x="230" y="222"/>
                  <a:pt x="233" y="220"/>
                </a:cubicBezTo>
                <a:cubicBezTo>
                  <a:pt x="235" y="218"/>
                  <a:pt x="235" y="218"/>
                  <a:pt x="235" y="218"/>
                </a:cubicBezTo>
                <a:cubicBezTo>
                  <a:pt x="237" y="216"/>
                  <a:pt x="237" y="216"/>
                  <a:pt x="237" y="216"/>
                </a:cubicBezTo>
                <a:cubicBezTo>
                  <a:pt x="238" y="214"/>
                  <a:pt x="240" y="213"/>
                  <a:pt x="242" y="212"/>
                </a:cubicBezTo>
                <a:cubicBezTo>
                  <a:pt x="254" y="201"/>
                  <a:pt x="267" y="191"/>
                  <a:pt x="277" y="185"/>
                </a:cubicBezTo>
                <a:cubicBezTo>
                  <a:pt x="282" y="182"/>
                  <a:pt x="287" y="179"/>
                  <a:pt x="290" y="177"/>
                </a:cubicBezTo>
                <a:cubicBezTo>
                  <a:pt x="291" y="177"/>
                  <a:pt x="292" y="176"/>
                  <a:pt x="293" y="175"/>
                </a:cubicBezTo>
                <a:cubicBezTo>
                  <a:pt x="294" y="175"/>
                  <a:pt x="295" y="175"/>
                  <a:pt x="295" y="175"/>
                </a:cubicBezTo>
                <a:cubicBezTo>
                  <a:pt x="295" y="175"/>
                  <a:pt x="296" y="174"/>
                  <a:pt x="299" y="172"/>
                </a:cubicBezTo>
                <a:cubicBezTo>
                  <a:pt x="302" y="170"/>
                  <a:pt x="307" y="168"/>
                  <a:pt x="313" y="166"/>
                </a:cubicBezTo>
                <a:cubicBezTo>
                  <a:pt x="324" y="161"/>
                  <a:pt x="339" y="155"/>
                  <a:pt x="354" y="151"/>
                </a:cubicBezTo>
                <a:cubicBezTo>
                  <a:pt x="370" y="146"/>
                  <a:pt x="386" y="144"/>
                  <a:pt x="398" y="142"/>
                </a:cubicBezTo>
                <a:cubicBezTo>
                  <a:pt x="401" y="142"/>
                  <a:pt x="404" y="142"/>
                  <a:pt x="406" y="141"/>
                </a:cubicBezTo>
                <a:cubicBezTo>
                  <a:pt x="407" y="141"/>
                  <a:pt x="408" y="141"/>
                  <a:pt x="409" y="141"/>
                </a:cubicBezTo>
                <a:cubicBezTo>
                  <a:pt x="410" y="141"/>
                  <a:pt x="411" y="141"/>
                  <a:pt x="412" y="141"/>
                </a:cubicBezTo>
                <a:cubicBezTo>
                  <a:pt x="416" y="141"/>
                  <a:pt x="418" y="141"/>
                  <a:pt x="418" y="141"/>
                </a:cubicBezTo>
                <a:cubicBezTo>
                  <a:pt x="418" y="141"/>
                  <a:pt x="420" y="141"/>
                  <a:pt x="423" y="140"/>
                </a:cubicBezTo>
                <a:cubicBezTo>
                  <a:pt x="427" y="140"/>
                  <a:pt x="432" y="140"/>
                  <a:pt x="438" y="140"/>
                </a:cubicBezTo>
                <a:cubicBezTo>
                  <a:pt x="450" y="141"/>
                  <a:pt x="466" y="142"/>
                  <a:pt x="482" y="145"/>
                </a:cubicBezTo>
                <a:cubicBezTo>
                  <a:pt x="498" y="148"/>
                  <a:pt x="514" y="152"/>
                  <a:pt x="525" y="156"/>
                </a:cubicBezTo>
                <a:cubicBezTo>
                  <a:pt x="531" y="158"/>
                  <a:pt x="536" y="160"/>
                  <a:pt x="539" y="161"/>
                </a:cubicBezTo>
                <a:cubicBezTo>
                  <a:pt x="542" y="163"/>
                  <a:pt x="544" y="163"/>
                  <a:pt x="544" y="163"/>
                </a:cubicBezTo>
                <a:cubicBezTo>
                  <a:pt x="544" y="163"/>
                  <a:pt x="546" y="164"/>
                  <a:pt x="549" y="166"/>
                </a:cubicBezTo>
                <a:cubicBezTo>
                  <a:pt x="550" y="166"/>
                  <a:pt x="551" y="166"/>
                  <a:pt x="552" y="167"/>
                </a:cubicBezTo>
                <a:cubicBezTo>
                  <a:pt x="553" y="167"/>
                  <a:pt x="554" y="168"/>
                  <a:pt x="555" y="168"/>
                </a:cubicBezTo>
                <a:cubicBezTo>
                  <a:pt x="557" y="169"/>
                  <a:pt x="560" y="171"/>
                  <a:pt x="562" y="172"/>
                </a:cubicBezTo>
                <a:cubicBezTo>
                  <a:pt x="573" y="178"/>
                  <a:pt x="587" y="186"/>
                  <a:pt x="600" y="195"/>
                </a:cubicBezTo>
                <a:cubicBezTo>
                  <a:pt x="613" y="205"/>
                  <a:pt x="625" y="215"/>
                  <a:pt x="634" y="224"/>
                </a:cubicBezTo>
                <a:cubicBezTo>
                  <a:pt x="638" y="228"/>
                  <a:pt x="642" y="232"/>
                  <a:pt x="644" y="234"/>
                </a:cubicBezTo>
                <a:cubicBezTo>
                  <a:pt x="646" y="237"/>
                  <a:pt x="647" y="239"/>
                  <a:pt x="647" y="239"/>
                </a:cubicBezTo>
                <a:cubicBezTo>
                  <a:pt x="647" y="239"/>
                  <a:pt x="648" y="239"/>
                  <a:pt x="648" y="240"/>
                </a:cubicBezTo>
                <a:cubicBezTo>
                  <a:pt x="649" y="240"/>
                  <a:pt x="650" y="241"/>
                  <a:pt x="651" y="243"/>
                </a:cubicBezTo>
                <a:cubicBezTo>
                  <a:pt x="653" y="246"/>
                  <a:pt x="657" y="249"/>
                  <a:pt x="660" y="254"/>
                </a:cubicBezTo>
                <a:cubicBezTo>
                  <a:pt x="668" y="264"/>
                  <a:pt x="677" y="277"/>
                  <a:pt x="684" y="292"/>
                </a:cubicBezTo>
                <a:cubicBezTo>
                  <a:pt x="685" y="293"/>
                  <a:pt x="686" y="295"/>
                  <a:pt x="687" y="297"/>
                </a:cubicBezTo>
                <a:cubicBezTo>
                  <a:pt x="689" y="300"/>
                  <a:pt x="689" y="300"/>
                  <a:pt x="689" y="300"/>
                </a:cubicBezTo>
                <a:cubicBezTo>
                  <a:pt x="690" y="302"/>
                  <a:pt x="690" y="302"/>
                  <a:pt x="690" y="302"/>
                </a:cubicBezTo>
                <a:cubicBezTo>
                  <a:pt x="691" y="306"/>
                  <a:pt x="693" y="310"/>
                  <a:pt x="695" y="313"/>
                </a:cubicBezTo>
                <a:cubicBezTo>
                  <a:pt x="696" y="316"/>
                  <a:pt x="698" y="320"/>
                  <a:pt x="699" y="323"/>
                </a:cubicBezTo>
                <a:cubicBezTo>
                  <a:pt x="700" y="325"/>
                  <a:pt x="700" y="326"/>
                  <a:pt x="701" y="328"/>
                </a:cubicBezTo>
                <a:cubicBezTo>
                  <a:pt x="701" y="329"/>
                  <a:pt x="702" y="331"/>
                  <a:pt x="702" y="332"/>
                </a:cubicBezTo>
                <a:cubicBezTo>
                  <a:pt x="704" y="338"/>
                  <a:pt x="706" y="343"/>
                  <a:pt x="707" y="346"/>
                </a:cubicBezTo>
                <a:cubicBezTo>
                  <a:pt x="708" y="349"/>
                  <a:pt x="708" y="351"/>
                  <a:pt x="708" y="351"/>
                </a:cubicBezTo>
                <a:cubicBezTo>
                  <a:pt x="708" y="351"/>
                  <a:pt x="709" y="353"/>
                  <a:pt x="710" y="357"/>
                </a:cubicBezTo>
                <a:cubicBezTo>
                  <a:pt x="711" y="360"/>
                  <a:pt x="712" y="365"/>
                  <a:pt x="713" y="371"/>
                </a:cubicBezTo>
                <a:cubicBezTo>
                  <a:pt x="714" y="374"/>
                  <a:pt x="714" y="377"/>
                  <a:pt x="715" y="381"/>
                </a:cubicBezTo>
                <a:cubicBezTo>
                  <a:pt x="715" y="384"/>
                  <a:pt x="716" y="388"/>
                  <a:pt x="716" y="391"/>
                </a:cubicBezTo>
                <a:cubicBezTo>
                  <a:pt x="717" y="399"/>
                  <a:pt x="718" y="407"/>
                  <a:pt x="718" y="415"/>
                </a:cubicBezTo>
                <a:cubicBezTo>
                  <a:pt x="719" y="417"/>
                  <a:pt x="719" y="419"/>
                  <a:pt x="719" y="421"/>
                </a:cubicBezTo>
                <a:cubicBezTo>
                  <a:pt x="719" y="423"/>
                  <a:pt x="719" y="425"/>
                  <a:pt x="719" y="427"/>
                </a:cubicBezTo>
                <a:cubicBezTo>
                  <a:pt x="719" y="429"/>
                  <a:pt x="719" y="431"/>
                  <a:pt x="719" y="433"/>
                </a:cubicBezTo>
                <a:cubicBezTo>
                  <a:pt x="719" y="434"/>
                  <a:pt x="719" y="435"/>
                  <a:pt x="719" y="436"/>
                </a:cubicBezTo>
                <a:cubicBezTo>
                  <a:pt x="719" y="437"/>
                  <a:pt x="719" y="438"/>
                  <a:pt x="719" y="439"/>
                </a:cubicBezTo>
                <a:cubicBezTo>
                  <a:pt x="718" y="442"/>
                  <a:pt x="718" y="446"/>
                  <a:pt x="718" y="450"/>
                </a:cubicBezTo>
                <a:cubicBezTo>
                  <a:pt x="718" y="453"/>
                  <a:pt x="717" y="456"/>
                  <a:pt x="717" y="459"/>
                </a:cubicBezTo>
                <a:cubicBezTo>
                  <a:pt x="717" y="465"/>
                  <a:pt x="715" y="470"/>
                  <a:pt x="715" y="474"/>
                </a:cubicBezTo>
                <a:cubicBezTo>
                  <a:pt x="714" y="477"/>
                  <a:pt x="714" y="479"/>
                  <a:pt x="714" y="479"/>
                </a:cubicBezTo>
                <a:cubicBezTo>
                  <a:pt x="714" y="479"/>
                  <a:pt x="714" y="481"/>
                  <a:pt x="713" y="485"/>
                </a:cubicBezTo>
                <a:cubicBezTo>
                  <a:pt x="712" y="488"/>
                  <a:pt x="711" y="493"/>
                  <a:pt x="710" y="499"/>
                </a:cubicBezTo>
                <a:cubicBezTo>
                  <a:pt x="709" y="502"/>
                  <a:pt x="708" y="505"/>
                  <a:pt x="707" y="509"/>
                </a:cubicBezTo>
                <a:cubicBezTo>
                  <a:pt x="706" y="512"/>
                  <a:pt x="705" y="515"/>
                  <a:pt x="704" y="519"/>
                </a:cubicBezTo>
                <a:cubicBezTo>
                  <a:pt x="704" y="520"/>
                  <a:pt x="703" y="521"/>
                  <a:pt x="703" y="522"/>
                </a:cubicBezTo>
                <a:cubicBezTo>
                  <a:pt x="703" y="523"/>
                  <a:pt x="702" y="524"/>
                  <a:pt x="702" y="524"/>
                </a:cubicBezTo>
                <a:cubicBezTo>
                  <a:pt x="701" y="526"/>
                  <a:pt x="701" y="528"/>
                  <a:pt x="700" y="530"/>
                </a:cubicBezTo>
                <a:cubicBezTo>
                  <a:pt x="699" y="532"/>
                  <a:pt x="699" y="534"/>
                  <a:pt x="698" y="536"/>
                </a:cubicBezTo>
                <a:cubicBezTo>
                  <a:pt x="697" y="537"/>
                  <a:pt x="696" y="539"/>
                  <a:pt x="696" y="541"/>
                </a:cubicBezTo>
                <a:cubicBezTo>
                  <a:pt x="693" y="549"/>
                  <a:pt x="689" y="556"/>
                  <a:pt x="686" y="563"/>
                </a:cubicBezTo>
                <a:cubicBezTo>
                  <a:pt x="684" y="566"/>
                  <a:pt x="682" y="569"/>
                  <a:pt x="680" y="572"/>
                </a:cubicBezTo>
                <a:cubicBezTo>
                  <a:pt x="679" y="575"/>
                  <a:pt x="677" y="578"/>
                  <a:pt x="675" y="580"/>
                </a:cubicBezTo>
                <a:cubicBezTo>
                  <a:pt x="672" y="586"/>
                  <a:pt x="669" y="590"/>
                  <a:pt x="667" y="593"/>
                </a:cubicBezTo>
                <a:cubicBezTo>
                  <a:pt x="665" y="595"/>
                  <a:pt x="664" y="597"/>
                  <a:pt x="664" y="597"/>
                </a:cubicBezTo>
                <a:cubicBezTo>
                  <a:pt x="664" y="597"/>
                  <a:pt x="663" y="599"/>
                  <a:pt x="661" y="602"/>
                </a:cubicBez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118" name="Freeform 26"/>
          <p:cNvSpPr/>
          <p:nvPr/>
        </p:nvSpPr>
        <p:spPr bwMode="auto">
          <a:xfrm>
            <a:off x="8864603" y="5640761"/>
            <a:ext cx="203467" cy="27033"/>
          </a:xfrm>
          <a:custGeom>
            <a:avLst/>
            <a:gdLst>
              <a:gd name="T0" fmla="*/ 108 w 116"/>
              <a:gd name="T1" fmla="*/ 15 h 15"/>
              <a:gd name="T2" fmla="*/ 8 w 116"/>
              <a:gd name="T3" fmla="*/ 15 h 15"/>
              <a:gd name="T4" fmla="*/ 0 w 116"/>
              <a:gd name="T5" fmla="*/ 8 h 15"/>
              <a:gd name="T6" fmla="*/ 0 w 116"/>
              <a:gd name="T7" fmla="*/ 8 h 15"/>
              <a:gd name="T8" fmla="*/ 8 w 116"/>
              <a:gd name="T9" fmla="*/ 0 h 15"/>
              <a:gd name="T10" fmla="*/ 108 w 116"/>
              <a:gd name="T11" fmla="*/ 0 h 15"/>
              <a:gd name="T12" fmla="*/ 116 w 116"/>
              <a:gd name="T13" fmla="*/ 8 h 15"/>
              <a:gd name="T14" fmla="*/ 116 w 116"/>
              <a:gd name="T15" fmla="*/ 8 h 15"/>
              <a:gd name="T16" fmla="*/ 108 w 116"/>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15">
                <a:moveTo>
                  <a:pt x="108" y="15"/>
                </a:moveTo>
                <a:cubicBezTo>
                  <a:pt x="8" y="15"/>
                  <a:pt x="8" y="15"/>
                  <a:pt x="8" y="15"/>
                </a:cubicBezTo>
                <a:cubicBezTo>
                  <a:pt x="4" y="15"/>
                  <a:pt x="0" y="12"/>
                  <a:pt x="0" y="8"/>
                </a:cubicBezTo>
                <a:cubicBezTo>
                  <a:pt x="0" y="8"/>
                  <a:pt x="0" y="8"/>
                  <a:pt x="0" y="8"/>
                </a:cubicBezTo>
                <a:cubicBezTo>
                  <a:pt x="0" y="3"/>
                  <a:pt x="4" y="0"/>
                  <a:pt x="8" y="0"/>
                </a:cubicBezTo>
                <a:cubicBezTo>
                  <a:pt x="108" y="0"/>
                  <a:pt x="108" y="0"/>
                  <a:pt x="108" y="0"/>
                </a:cubicBezTo>
                <a:cubicBezTo>
                  <a:pt x="112" y="0"/>
                  <a:pt x="116" y="3"/>
                  <a:pt x="116" y="8"/>
                </a:cubicBezTo>
                <a:cubicBezTo>
                  <a:pt x="116" y="8"/>
                  <a:pt x="116" y="8"/>
                  <a:pt x="116" y="8"/>
                </a:cubicBezTo>
                <a:cubicBezTo>
                  <a:pt x="116" y="12"/>
                  <a:pt x="112" y="15"/>
                  <a:pt x="108" y="15"/>
                </a:cubicBezTo>
                <a:close/>
              </a:path>
            </a:pathLst>
          </a:cu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9" name="Freeform 27"/>
          <p:cNvSpPr/>
          <p:nvPr/>
        </p:nvSpPr>
        <p:spPr bwMode="auto">
          <a:xfrm>
            <a:off x="8897327" y="5684869"/>
            <a:ext cx="135170" cy="28457"/>
          </a:xfrm>
          <a:custGeom>
            <a:avLst/>
            <a:gdLst>
              <a:gd name="T0" fmla="*/ 71 w 77"/>
              <a:gd name="T1" fmla="*/ 16 h 16"/>
              <a:gd name="T2" fmla="*/ 7 w 77"/>
              <a:gd name="T3" fmla="*/ 16 h 16"/>
              <a:gd name="T4" fmla="*/ 0 w 77"/>
              <a:gd name="T5" fmla="*/ 10 h 16"/>
              <a:gd name="T6" fmla="*/ 0 w 77"/>
              <a:gd name="T7" fmla="*/ 7 h 16"/>
              <a:gd name="T8" fmla="*/ 7 w 77"/>
              <a:gd name="T9" fmla="*/ 0 h 16"/>
              <a:gd name="T10" fmla="*/ 71 w 77"/>
              <a:gd name="T11" fmla="*/ 0 h 16"/>
              <a:gd name="T12" fmla="*/ 77 w 77"/>
              <a:gd name="T13" fmla="*/ 7 h 16"/>
              <a:gd name="T14" fmla="*/ 77 w 77"/>
              <a:gd name="T15" fmla="*/ 10 h 16"/>
              <a:gd name="T16" fmla="*/ 71 w 77"/>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16">
                <a:moveTo>
                  <a:pt x="71" y="16"/>
                </a:moveTo>
                <a:cubicBezTo>
                  <a:pt x="7" y="16"/>
                  <a:pt x="7" y="16"/>
                  <a:pt x="7" y="16"/>
                </a:cubicBezTo>
                <a:cubicBezTo>
                  <a:pt x="3" y="16"/>
                  <a:pt x="0" y="13"/>
                  <a:pt x="0" y="10"/>
                </a:cubicBezTo>
                <a:cubicBezTo>
                  <a:pt x="0" y="7"/>
                  <a:pt x="0" y="7"/>
                  <a:pt x="0" y="7"/>
                </a:cubicBezTo>
                <a:cubicBezTo>
                  <a:pt x="0" y="3"/>
                  <a:pt x="3" y="0"/>
                  <a:pt x="7" y="0"/>
                </a:cubicBezTo>
                <a:cubicBezTo>
                  <a:pt x="71" y="0"/>
                  <a:pt x="71" y="0"/>
                  <a:pt x="71" y="0"/>
                </a:cubicBezTo>
                <a:cubicBezTo>
                  <a:pt x="75" y="0"/>
                  <a:pt x="77" y="3"/>
                  <a:pt x="77" y="7"/>
                </a:cubicBezTo>
                <a:cubicBezTo>
                  <a:pt x="77" y="10"/>
                  <a:pt x="77" y="10"/>
                  <a:pt x="77" y="10"/>
                </a:cubicBezTo>
                <a:cubicBezTo>
                  <a:pt x="77" y="13"/>
                  <a:pt x="75" y="16"/>
                  <a:pt x="71" y="16"/>
                </a:cubicBezTo>
                <a:close/>
              </a:path>
            </a:pathLst>
          </a:cu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0" name="Freeform 28"/>
          <p:cNvSpPr/>
          <p:nvPr/>
        </p:nvSpPr>
        <p:spPr bwMode="auto">
          <a:xfrm>
            <a:off x="8864603" y="5595230"/>
            <a:ext cx="203467" cy="28457"/>
          </a:xfrm>
          <a:custGeom>
            <a:avLst/>
            <a:gdLst>
              <a:gd name="T0" fmla="*/ 108 w 116"/>
              <a:gd name="T1" fmla="*/ 16 h 16"/>
              <a:gd name="T2" fmla="*/ 8 w 116"/>
              <a:gd name="T3" fmla="*/ 16 h 16"/>
              <a:gd name="T4" fmla="*/ 0 w 116"/>
              <a:gd name="T5" fmla="*/ 8 h 16"/>
              <a:gd name="T6" fmla="*/ 0 w 116"/>
              <a:gd name="T7" fmla="*/ 8 h 16"/>
              <a:gd name="T8" fmla="*/ 8 w 116"/>
              <a:gd name="T9" fmla="*/ 0 h 16"/>
              <a:gd name="T10" fmla="*/ 108 w 116"/>
              <a:gd name="T11" fmla="*/ 0 h 16"/>
              <a:gd name="T12" fmla="*/ 116 w 116"/>
              <a:gd name="T13" fmla="*/ 8 h 16"/>
              <a:gd name="T14" fmla="*/ 116 w 116"/>
              <a:gd name="T15" fmla="*/ 8 h 16"/>
              <a:gd name="T16" fmla="*/ 108 w 116"/>
              <a:gd name="T17"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16">
                <a:moveTo>
                  <a:pt x="108" y="16"/>
                </a:moveTo>
                <a:cubicBezTo>
                  <a:pt x="8" y="16"/>
                  <a:pt x="8" y="16"/>
                  <a:pt x="8" y="16"/>
                </a:cubicBezTo>
                <a:cubicBezTo>
                  <a:pt x="4" y="16"/>
                  <a:pt x="0" y="12"/>
                  <a:pt x="0" y="8"/>
                </a:cubicBezTo>
                <a:cubicBezTo>
                  <a:pt x="0" y="8"/>
                  <a:pt x="0" y="8"/>
                  <a:pt x="0" y="8"/>
                </a:cubicBezTo>
                <a:cubicBezTo>
                  <a:pt x="0" y="4"/>
                  <a:pt x="4" y="0"/>
                  <a:pt x="8" y="0"/>
                </a:cubicBezTo>
                <a:cubicBezTo>
                  <a:pt x="108" y="0"/>
                  <a:pt x="108" y="0"/>
                  <a:pt x="108" y="0"/>
                </a:cubicBezTo>
                <a:cubicBezTo>
                  <a:pt x="112" y="0"/>
                  <a:pt x="116" y="4"/>
                  <a:pt x="116" y="8"/>
                </a:cubicBezTo>
                <a:cubicBezTo>
                  <a:pt x="116" y="8"/>
                  <a:pt x="116" y="8"/>
                  <a:pt x="116" y="8"/>
                </a:cubicBezTo>
                <a:cubicBezTo>
                  <a:pt x="116" y="12"/>
                  <a:pt x="112" y="16"/>
                  <a:pt x="108" y="16"/>
                </a:cubicBezTo>
                <a:close/>
              </a:path>
            </a:pathLst>
          </a:cu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1" name="Freeform 29"/>
          <p:cNvSpPr>
            <a:spLocks noEditPoints="1"/>
          </p:cNvSpPr>
          <p:nvPr/>
        </p:nvSpPr>
        <p:spPr bwMode="auto">
          <a:xfrm>
            <a:off x="8730856" y="4960643"/>
            <a:ext cx="470961" cy="617513"/>
          </a:xfrm>
          <a:custGeom>
            <a:avLst/>
            <a:gdLst>
              <a:gd name="T0" fmla="*/ 191 w 268"/>
              <a:gd name="T1" fmla="*/ 336 h 351"/>
              <a:gd name="T2" fmla="*/ 190 w 268"/>
              <a:gd name="T3" fmla="*/ 336 h 351"/>
              <a:gd name="T4" fmla="*/ 268 w 268"/>
              <a:gd name="T5" fmla="*/ 125 h 351"/>
              <a:gd name="T6" fmla="*/ 134 w 268"/>
              <a:gd name="T7" fmla="*/ 0 h 351"/>
              <a:gd name="T8" fmla="*/ 0 w 268"/>
              <a:gd name="T9" fmla="*/ 125 h 351"/>
              <a:gd name="T10" fmla="*/ 78 w 268"/>
              <a:gd name="T11" fmla="*/ 336 h 351"/>
              <a:gd name="T12" fmla="*/ 77 w 268"/>
              <a:gd name="T13" fmla="*/ 336 h 351"/>
              <a:gd name="T14" fmla="*/ 68 w 268"/>
              <a:gd name="T15" fmla="*/ 343 h 351"/>
              <a:gd name="T16" fmla="*/ 77 w 268"/>
              <a:gd name="T17" fmla="*/ 351 h 351"/>
              <a:gd name="T18" fmla="*/ 191 w 268"/>
              <a:gd name="T19" fmla="*/ 351 h 351"/>
              <a:gd name="T20" fmla="*/ 200 w 268"/>
              <a:gd name="T21" fmla="*/ 343 h 351"/>
              <a:gd name="T22" fmla="*/ 191 w 268"/>
              <a:gd name="T23" fmla="*/ 336 h 351"/>
              <a:gd name="T24" fmla="*/ 127 w 268"/>
              <a:gd name="T25" fmla="*/ 329 h 351"/>
              <a:gd name="T26" fmla="*/ 122 w 268"/>
              <a:gd name="T27" fmla="*/ 334 h 351"/>
              <a:gd name="T28" fmla="*/ 118 w 268"/>
              <a:gd name="T29" fmla="*/ 329 h 351"/>
              <a:gd name="T30" fmla="*/ 118 w 268"/>
              <a:gd name="T31" fmla="*/ 279 h 351"/>
              <a:gd name="T32" fmla="*/ 90 w 268"/>
              <a:gd name="T33" fmla="*/ 235 h 351"/>
              <a:gd name="T34" fmla="*/ 91 w 268"/>
              <a:gd name="T35" fmla="*/ 228 h 351"/>
              <a:gd name="T36" fmla="*/ 98 w 268"/>
              <a:gd name="T37" fmla="*/ 230 h 351"/>
              <a:gd name="T38" fmla="*/ 126 w 268"/>
              <a:gd name="T39" fmla="*/ 275 h 351"/>
              <a:gd name="T40" fmla="*/ 127 w 268"/>
              <a:gd name="T41" fmla="*/ 278 h 351"/>
              <a:gd name="T42" fmla="*/ 127 w 268"/>
              <a:gd name="T43" fmla="*/ 329 h 351"/>
              <a:gd name="T44" fmla="*/ 178 w 268"/>
              <a:gd name="T45" fmla="*/ 235 h 351"/>
              <a:gd name="T46" fmla="*/ 150 w 268"/>
              <a:gd name="T47" fmla="*/ 279 h 351"/>
              <a:gd name="T48" fmla="*/ 150 w 268"/>
              <a:gd name="T49" fmla="*/ 329 h 351"/>
              <a:gd name="T50" fmla="*/ 146 w 268"/>
              <a:gd name="T51" fmla="*/ 334 h 351"/>
              <a:gd name="T52" fmla="*/ 141 w 268"/>
              <a:gd name="T53" fmla="*/ 329 h 351"/>
              <a:gd name="T54" fmla="*/ 141 w 268"/>
              <a:gd name="T55" fmla="*/ 278 h 351"/>
              <a:gd name="T56" fmla="*/ 142 w 268"/>
              <a:gd name="T57" fmla="*/ 275 h 351"/>
              <a:gd name="T58" fmla="*/ 170 w 268"/>
              <a:gd name="T59" fmla="*/ 230 h 351"/>
              <a:gd name="T60" fmla="*/ 177 w 268"/>
              <a:gd name="T61" fmla="*/ 228 h 351"/>
              <a:gd name="T62" fmla="*/ 178 w 268"/>
              <a:gd name="T63" fmla="*/ 235 h 351"/>
              <a:gd name="T64" fmla="*/ 174 w 268"/>
              <a:gd name="T65" fmla="*/ 214 h 351"/>
              <a:gd name="T66" fmla="*/ 94 w 268"/>
              <a:gd name="T67" fmla="*/ 214 h 351"/>
              <a:gd name="T68" fmla="*/ 89 w 268"/>
              <a:gd name="T69" fmla="*/ 209 h 351"/>
              <a:gd name="T70" fmla="*/ 94 w 268"/>
              <a:gd name="T71" fmla="*/ 204 h 351"/>
              <a:gd name="T72" fmla="*/ 174 w 268"/>
              <a:gd name="T73" fmla="*/ 204 h 351"/>
              <a:gd name="T74" fmla="*/ 179 w 268"/>
              <a:gd name="T75" fmla="*/ 209 h 351"/>
              <a:gd name="T76" fmla="*/ 174 w 268"/>
              <a:gd name="T77" fmla="*/ 214 h 351"/>
              <a:gd name="T78" fmla="*/ 174 w 268"/>
              <a:gd name="T79" fmla="*/ 193 h 351"/>
              <a:gd name="T80" fmla="*/ 94 w 268"/>
              <a:gd name="T81" fmla="*/ 193 h 351"/>
              <a:gd name="T82" fmla="*/ 89 w 268"/>
              <a:gd name="T83" fmla="*/ 189 h 351"/>
              <a:gd name="T84" fmla="*/ 94 w 268"/>
              <a:gd name="T85" fmla="*/ 184 h 351"/>
              <a:gd name="T86" fmla="*/ 174 w 268"/>
              <a:gd name="T87" fmla="*/ 184 h 351"/>
              <a:gd name="T88" fmla="*/ 179 w 268"/>
              <a:gd name="T89" fmla="*/ 189 h 351"/>
              <a:gd name="T90" fmla="*/ 174 w 268"/>
              <a:gd name="T91" fmla="*/ 193 h 351"/>
              <a:gd name="T92" fmla="*/ 174 w 268"/>
              <a:gd name="T93" fmla="*/ 173 h 351"/>
              <a:gd name="T94" fmla="*/ 94 w 268"/>
              <a:gd name="T95" fmla="*/ 173 h 351"/>
              <a:gd name="T96" fmla="*/ 89 w 268"/>
              <a:gd name="T97" fmla="*/ 168 h 351"/>
              <a:gd name="T98" fmla="*/ 94 w 268"/>
              <a:gd name="T99" fmla="*/ 163 h 351"/>
              <a:gd name="T100" fmla="*/ 174 w 268"/>
              <a:gd name="T101" fmla="*/ 163 h 351"/>
              <a:gd name="T102" fmla="*/ 179 w 268"/>
              <a:gd name="T103" fmla="*/ 168 h 351"/>
              <a:gd name="T104" fmla="*/ 174 w 268"/>
              <a:gd name="T105" fmla="*/ 173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8" h="351">
                <a:moveTo>
                  <a:pt x="191" y="336"/>
                </a:moveTo>
                <a:cubicBezTo>
                  <a:pt x="190" y="336"/>
                  <a:pt x="190" y="336"/>
                  <a:pt x="190" y="336"/>
                </a:cubicBezTo>
                <a:cubicBezTo>
                  <a:pt x="190" y="254"/>
                  <a:pt x="268" y="203"/>
                  <a:pt x="268" y="125"/>
                </a:cubicBezTo>
                <a:cubicBezTo>
                  <a:pt x="268" y="69"/>
                  <a:pt x="213" y="0"/>
                  <a:pt x="134" y="0"/>
                </a:cubicBezTo>
                <a:cubicBezTo>
                  <a:pt x="44" y="0"/>
                  <a:pt x="0" y="69"/>
                  <a:pt x="0" y="125"/>
                </a:cubicBezTo>
                <a:cubicBezTo>
                  <a:pt x="0" y="203"/>
                  <a:pt x="78" y="254"/>
                  <a:pt x="78" y="336"/>
                </a:cubicBezTo>
                <a:cubicBezTo>
                  <a:pt x="77" y="336"/>
                  <a:pt x="77" y="336"/>
                  <a:pt x="77" y="336"/>
                </a:cubicBezTo>
                <a:cubicBezTo>
                  <a:pt x="72" y="336"/>
                  <a:pt x="68" y="339"/>
                  <a:pt x="68" y="343"/>
                </a:cubicBezTo>
                <a:cubicBezTo>
                  <a:pt x="68" y="348"/>
                  <a:pt x="72" y="351"/>
                  <a:pt x="77" y="351"/>
                </a:cubicBezTo>
                <a:cubicBezTo>
                  <a:pt x="191" y="351"/>
                  <a:pt x="191" y="351"/>
                  <a:pt x="191" y="351"/>
                </a:cubicBezTo>
                <a:cubicBezTo>
                  <a:pt x="196" y="351"/>
                  <a:pt x="200" y="348"/>
                  <a:pt x="200" y="343"/>
                </a:cubicBezTo>
                <a:cubicBezTo>
                  <a:pt x="200" y="339"/>
                  <a:pt x="196" y="336"/>
                  <a:pt x="191" y="336"/>
                </a:cubicBezTo>
                <a:close/>
                <a:moveTo>
                  <a:pt x="127" y="329"/>
                </a:moveTo>
                <a:cubicBezTo>
                  <a:pt x="127" y="332"/>
                  <a:pt x="125" y="334"/>
                  <a:pt x="122" y="334"/>
                </a:cubicBezTo>
                <a:cubicBezTo>
                  <a:pt x="120" y="334"/>
                  <a:pt x="118" y="332"/>
                  <a:pt x="118" y="329"/>
                </a:cubicBezTo>
                <a:cubicBezTo>
                  <a:pt x="118" y="279"/>
                  <a:pt x="118" y="279"/>
                  <a:pt x="118" y="279"/>
                </a:cubicBezTo>
                <a:cubicBezTo>
                  <a:pt x="90" y="235"/>
                  <a:pt x="90" y="235"/>
                  <a:pt x="90" y="235"/>
                </a:cubicBezTo>
                <a:cubicBezTo>
                  <a:pt x="89" y="232"/>
                  <a:pt x="89" y="230"/>
                  <a:pt x="91" y="228"/>
                </a:cubicBezTo>
                <a:cubicBezTo>
                  <a:pt x="94" y="227"/>
                  <a:pt x="96" y="227"/>
                  <a:pt x="98" y="230"/>
                </a:cubicBezTo>
                <a:cubicBezTo>
                  <a:pt x="126" y="275"/>
                  <a:pt x="126" y="275"/>
                  <a:pt x="126" y="275"/>
                </a:cubicBezTo>
                <a:cubicBezTo>
                  <a:pt x="127" y="276"/>
                  <a:pt x="127" y="277"/>
                  <a:pt x="127" y="278"/>
                </a:cubicBezTo>
                <a:lnTo>
                  <a:pt x="127" y="329"/>
                </a:lnTo>
                <a:close/>
                <a:moveTo>
                  <a:pt x="178" y="235"/>
                </a:moveTo>
                <a:cubicBezTo>
                  <a:pt x="150" y="279"/>
                  <a:pt x="150" y="279"/>
                  <a:pt x="150" y="279"/>
                </a:cubicBezTo>
                <a:cubicBezTo>
                  <a:pt x="150" y="329"/>
                  <a:pt x="150" y="329"/>
                  <a:pt x="150" y="329"/>
                </a:cubicBezTo>
                <a:cubicBezTo>
                  <a:pt x="150" y="332"/>
                  <a:pt x="148" y="334"/>
                  <a:pt x="146" y="334"/>
                </a:cubicBezTo>
                <a:cubicBezTo>
                  <a:pt x="143" y="334"/>
                  <a:pt x="141" y="332"/>
                  <a:pt x="141" y="329"/>
                </a:cubicBezTo>
                <a:cubicBezTo>
                  <a:pt x="141" y="278"/>
                  <a:pt x="141" y="278"/>
                  <a:pt x="141" y="278"/>
                </a:cubicBezTo>
                <a:cubicBezTo>
                  <a:pt x="141" y="277"/>
                  <a:pt x="141" y="276"/>
                  <a:pt x="142" y="275"/>
                </a:cubicBezTo>
                <a:cubicBezTo>
                  <a:pt x="170" y="230"/>
                  <a:pt x="170" y="230"/>
                  <a:pt x="170" y="230"/>
                </a:cubicBezTo>
                <a:cubicBezTo>
                  <a:pt x="171" y="227"/>
                  <a:pt x="174" y="227"/>
                  <a:pt x="177" y="228"/>
                </a:cubicBezTo>
                <a:cubicBezTo>
                  <a:pt x="179" y="230"/>
                  <a:pt x="179" y="232"/>
                  <a:pt x="178" y="235"/>
                </a:cubicBezTo>
                <a:close/>
                <a:moveTo>
                  <a:pt x="174" y="214"/>
                </a:moveTo>
                <a:cubicBezTo>
                  <a:pt x="94" y="214"/>
                  <a:pt x="94" y="214"/>
                  <a:pt x="94" y="214"/>
                </a:cubicBezTo>
                <a:cubicBezTo>
                  <a:pt x="91" y="214"/>
                  <a:pt x="89" y="212"/>
                  <a:pt x="89" y="209"/>
                </a:cubicBezTo>
                <a:cubicBezTo>
                  <a:pt x="89" y="207"/>
                  <a:pt x="91" y="204"/>
                  <a:pt x="94" y="204"/>
                </a:cubicBezTo>
                <a:cubicBezTo>
                  <a:pt x="174" y="204"/>
                  <a:pt x="174" y="204"/>
                  <a:pt x="174" y="204"/>
                </a:cubicBezTo>
                <a:cubicBezTo>
                  <a:pt x="177" y="204"/>
                  <a:pt x="179" y="207"/>
                  <a:pt x="179" y="209"/>
                </a:cubicBezTo>
                <a:cubicBezTo>
                  <a:pt x="179" y="212"/>
                  <a:pt x="177" y="214"/>
                  <a:pt x="174" y="214"/>
                </a:cubicBezTo>
                <a:close/>
                <a:moveTo>
                  <a:pt x="174" y="193"/>
                </a:moveTo>
                <a:cubicBezTo>
                  <a:pt x="94" y="193"/>
                  <a:pt x="94" y="193"/>
                  <a:pt x="94" y="193"/>
                </a:cubicBezTo>
                <a:cubicBezTo>
                  <a:pt x="91" y="193"/>
                  <a:pt x="89" y="191"/>
                  <a:pt x="89" y="189"/>
                </a:cubicBezTo>
                <a:cubicBezTo>
                  <a:pt x="89" y="186"/>
                  <a:pt x="91" y="184"/>
                  <a:pt x="94" y="184"/>
                </a:cubicBezTo>
                <a:cubicBezTo>
                  <a:pt x="174" y="184"/>
                  <a:pt x="174" y="184"/>
                  <a:pt x="174" y="184"/>
                </a:cubicBezTo>
                <a:cubicBezTo>
                  <a:pt x="177" y="184"/>
                  <a:pt x="179" y="186"/>
                  <a:pt x="179" y="189"/>
                </a:cubicBezTo>
                <a:cubicBezTo>
                  <a:pt x="179" y="191"/>
                  <a:pt x="177" y="193"/>
                  <a:pt x="174" y="193"/>
                </a:cubicBezTo>
                <a:close/>
                <a:moveTo>
                  <a:pt x="174" y="173"/>
                </a:moveTo>
                <a:cubicBezTo>
                  <a:pt x="94" y="173"/>
                  <a:pt x="94" y="173"/>
                  <a:pt x="94" y="173"/>
                </a:cubicBezTo>
                <a:cubicBezTo>
                  <a:pt x="91" y="173"/>
                  <a:pt x="89" y="170"/>
                  <a:pt x="89" y="168"/>
                </a:cubicBezTo>
                <a:cubicBezTo>
                  <a:pt x="89" y="165"/>
                  <a:pt x="91" y="163"/>
                  <a:pt x="94" y="163"/>
                </a:cubicBezTo>
                <a:cubicBezTo>
                  <a:pt x="174" y="163"/>
                  <a:pt x="174" y="163"/>
                  <a:pt x="174" y="163"/>
                </a:cubicBezTo>
                <a:cubicBezTo>
                  <a:pt x="177" y="163"/>
                  <a:pt x="179" y="165"/>
                  <a:pt x="179" y="168"/>
                </a:cubicBezTo>
                <a:cubicBezTo>
                  <a:pt x="179" y="170"/>
                  <a:pt x="177" y="173"/>
                  <a:pt x="174" y="173"/>
                </a:cubicBez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123" name="Freeform 30"/>
          <p:cNvSpPr>
            <a:spLocks noEditPoints="1"/>
          </p:cNvSpPr>
          <p:nvPr/>
        </p:nvSpPr>
        <p:spPr bwMode="auto">
          <a:xfrm>
            <a:off x="9634359" y="5481403"/>
            <a:ext cx="714266" cy="718534"/>
          </a:xfrm>
          <a:custGeom>
            <a:avLst/>
            <a:gdLst>
              <a:gd name="T0" fmla="*/ 388 w 407"/>
              <a:gd name="T1" fmla="*/ 202 h 409"/>
              <a:gd name="T2" fmla="*/ 407 w 407"/>
              <a:gd name="T3" fmla="*/ 173 h 409"/>
              <a:gd name="T4" fmla="*/ 388 w 407"/>
              <a:gd name="T5" fmla="*/ 153 h 409"/>
              <a:gd name="T6" fmla="*/ 375 w 407"/>
              <a:gd name="T7" fmla="*/ 135 h 409"/>
              <a:gd name="T8" fmla="*/ 383 w 407"/>
              <a:gd name="T9" fmla="*/ 105 h 409"/>
              <a:gd name="T10" fmla="*/ 358 w 407"/>
              <a:gd name="T11" fmla="*/ 91 h 409"/>
              <a:gd name="T12" fmla="*/ 333 w 407"/>
              <a:gd name="T13" fmla="*/ 73 h 409"/>
              <a:gd name="T14" fmla="*/ 328 w 407"/>
              <a:gd name="T15" fmla="*/ 41 h 409"/>
              <a:gd name="T16" fmla="*/ 301 w 407"/>
              <a:gd name="T17" fmla="*/ 46 h 409"/>
              <a:gd name="T18" fmla="*/ 287 w 407"/>
              <a:gd name="T19" fmla="*/ 40 h 409"/>
              <a:gd name="T20" fmla="*/ 270 w 407"/>
              <a:gd name="T21" fmla="*/ 15 h 409"/>
              <a:gd name="T22" fmla="*/ 252 w 407"/>
              <a:gd name="T23" fmla="*/ 6 h 409"/>
              <a:gd name="T24" fmla="*/ 224 w 407"/>
              <a:gd name="T25" fmla="*/ 22 h 409"/>
              <a:gd name="T26" fmla="*/ 207 w 407"/>
              <a:gd name="T27" fmla="*/ 21 h 409"/>
              <a:gd name="T28" fmla="*/ 186 w 407"/>
              <a:gd name="T29" fmla="*/ 1 h 409"/>
              <a:gd name="T30" fmla="*/ 168 w 407"/>
              <a:gd name="T31" fmla="*/ 24 h 409"/>
              <a:gd name="T32" fmla="*/ 144 w 407"/>
              <a:gd name="T33" fmla="*/ 31 h 409"/>
              <a:gd name="T34" fmla="*/ 119 w 407"/>
              <a:gd name="T35" fmla="*/ 19 h 409"/>
              <a:gd name="T36" fmla="*/ 105 w 407"/>
              <a:gd name="T37" fmla="*/ 42 h 409"/>
              <a:gd name="T38" fmla="*/ 92 w 407"/>
              <a:gd name="T39" fmla="*/ 60 h 409"/>
              <a:gd name="T40" fmla="*/ 60 w 407"/>
              <a:gd name="T41" fmla="*/ 60 h 409"/>
              <a:gd name="T42" fmla="*/ 56 w 407"/>
              <a:gd name="T43" fmla="*/ 96 h 409"/>
              <a:gd name="T44" fmla="*/ 47 w 407"/>
              <a:gd name="T45" fmla="*/ 110 h 409"/>
              <a:gd name="T46" fmla="*/ 17 w 407"/>
              <a:gd name="T47" fmla="*/ 122 h 409"/>
              <a:gd name="T48" fmla="*/ 14 w 407"/>
              <a:gd name="T49" fmla="*/ 143 h 409"/>
              <a:gd name="T50" fmla="*/ 24 w 407"/>
              <a:gd name="T51" fmla="*/ 171 h 409"/>
              <a:gd name="T52" fmla="*/ 20 w 407"/>
              <a:gd name="T53" fmla="*/ 186 h 409"/>
              <a:gd name="T54" fmla="*/ 0 w 407"/>
              <a:gd name="T55" fmla="*/ 205 h 409"/>
              <a:gd name="T56" fmla="*/ 20 w 407"/>
              <a:gd name="T57" fmla="*/ 223 h 409"/>
              <a:gd name="T58" fmla="*/ 24 w 407"/>
              <a:gd name="T59" fmla="*/ 238 h 409"/>
              <a:gd name="T60" fmla="*/ 14 w 407"/>
              <a:gd name="T61" fmla="*/ 266 h 409"/>
              <a:gd name="T62" fmla="*/ 17 w 407"/>
              <a:gd name="T63" fmla="*/ 287 h 409"/>
              <a:gd name="T64" fmla="*/ 47 w 407"/>
              <a:gd name="T65" fmla="*/ 299 h 409"/>
              <a:gd name="T66" fmla="*/ 56 w 407"/>
              <a:gd name="T67" fmla="*/ 313 h 409"/>
              <a:gd name="T68" fmla="*/ 60 w 407"/>
              <a:gd name="T69" fmla="*/ 349 h 409"/>
              <a:gd name="T70" fmla="*/ 92 w 407"/>
              <a:gd name="T71" fmla="*/ 349 h 409"/>
              <a:gd name="T72" fmla="*/ 105 w 407"/>
              <a:gd name="T73" fmla="*/ 367 h 409"/>
              <a:gd name="T74" fmla="*/ 119 w 407"/>
              <a:gd name="T75" fmla="*/ 390 h 409"/>
              <a:gd name="T76" fmla="*/ 144 w 407"/>
              <a:gd name="T77" fmla="*/ 378 h 409"/>
              <a:gd name="T78" fmla="*/ 168 w 407"/>
              <a:gd name="T79" fmla="*/ 385 h 409"/>
              <a:gd name="T80" fmla="*/ 186 w 407"/>
              <a:gd name="T81" fmla="*/ 408 h 409"/>
              <a:gd name="T82" fmla="*/ 207 w 407"/>
              <a:gd name="T83" fmla="*/ 388 h 409"/>
              <a:gd name="T84" fmla="*/ 224 w 407"/>
              <a:gd name="T85" fmla="*/ 387 h 409"/>
              <a:gd name="T86" fmla="*/ 252 w 407"/>
              <a:gd name="T87" fmla="*/ 403 h 409"/>
              <a:gd name="T88" fmla="*/ 270 w 407"/>
              <a:gd name="T89" fmla="*/ 394 h 409"/>
              <a:gd name="T90" fmla="*/ 287 w 407"/>
              <a:gd name="T91" fmla="*/ 369 h 409"/>
              <a:gd name="T92" fmla="*/ 301 w 407"/>
              <a:gd name="T93" fmla="*/ 363 h 409"/>
              <a:gd name="T94" fmla="*/ 328 w 407"/>
              <a:gd name="T95" fmla="*/ 368 h 409"/>
              <a:gd name="T96" fmla="*/ 333 w 407"/>
              <a:gd name="T97" fmla="*/ 336 h 409"/>
              <a:gd name="T98" fmla="*/ 358 w 407"/>
              <a:gd name="T99" fmla="*/ 318 h 409"/>
              <a:gd name="T100" fmla="*/ 383 w 407"/>
              <a:gd name="T101" fmla="*/ 304 h 409"/>
              <a:gd name="T102" fmla="*/ 375 w 407"/>
              <a:gd name="T103" fmla="*/ 274 h 409"/>
              <a:gd name="T104" fmla="*/ 388 w 407"/>
              <a:gd name="T105" fmla="*/ 256 h 409"/>
              <a:gd name="T106" fmla="*/ 407 w 407"/>
              <a:gd name="T107" fmla="*/ 236 h 409"/>
              <a:gd name="T108" fmla="*/ 80 w 407"/>
              <a:gd name="T109" fmla="*/ 20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7" h="409">
                <a:moveTo>
                  <a:pt x="388" y="219"/>
                </a:moveTo>
                <a:cubicBezTo>
                  <a:pt x="388" y="217"/>
                  <a:pt x="388" y="216"/>
                  <a:pt x="388" y="215"/>
                </a:cubicBezTo>
                <a:cubicBezTo>
                  <a:pt x="388" y="212"/>
                  <a:pt x="388" y="209"/>
                  <a:pt x="388" y="207"/>
                </a:cubicBezTo>
                <a:cubicBezTo>
                  <a:pt x="388" y="206"/>
                  <a:pt x="388" y="205"/>
                  <a:pt x="388" y="205"/>
                </a:cubicBezTo>
                <a:cubicBezTo>
                  <a:pt x="388" y="205"/>
                  <a:pt x="388" y="203"/>
                  <a:pt x="388" y="202"/>
                </a:cubicBezTo>
                <a:cubicBezTo>
                  <a:pt x="388" y="200"/>
                  <a:pt x="388" y="197"/>
                  <a:pt x="388" y="194"/>
                </a:cubicBezTo>
                <a:cubicBezTo>
                  <a:pt x="388" y="193"/>
                  <a:pt x="388" y="192"/>
                  <a:pt x="388" y="190"/>
                </a:cubicBezTo>
                <a:cubicBezTo>
                  <a:pt x="390" y="189"/>
                  <a:pt x="392" y="187"/>
                  <a:pt x="394" y="186"/>
                </a:cubicBezTo>
                <a:cubicBezTo>
                  <a:pt x="401" y="181"/>
                  <a:pt x="407" y="176"/>
                  <a:pt x="407" y="176"/>
                </a:cubicBezTo>
                <a:cubicBezTo>
                  <a:pt x="407" y="176"/>
                  <a:pt x="407" y="175"/>
                  <a:pt x="407" y="173"/>
                </a:cubicBezTo>
                <a:cubicBezTo>
                  <a:pt x="406" y="171"/>
                  <a:pt x="406" y="169"/>
                  <a:pt x="405" y="167"/>
                </a:cubicBezTo>
                <a:cubicBezTo>
                  <a:pt x="405" y="165"/>
                  <a:pt x="405" y="163"/>
                  <a:pt x="404" y="161"/>
                </a:cubicBezTo>
                <a:cubicBezTo>
                  <a:pt x="404" y="159"/>
                  <a:pt x="404" y="158"/>
                  <a:pt x="404" y="158"/>
                </a:cubicBezTo>
                <a:cubicBezTo>
                  <a:pt x="404" y="158"/>
                  <a:pt x="402" y="158"/>
                  <a:pt x="399" y="157"/>
                </a:cubicBezTo>
                <a:cubicBezTo>
                  <a:pt x="396" y="156"/>
                  <a:pt x="392" y="154"/>
                  <a:pt x="388" y="153"/>
                </a:cubicBezTo>
                <a:cubicBezTo>
                  <a:pt x="386" y="153"/>
                  <a:pt x="383" y="152"/>
                  <a:pt x="381" y="152"/>
                </a:cubicBezTo>
                <a:cubicBezTo>
                  <a:pt x="380" y="150"/>
                  <a:pt x="380" y="149"/>
                  <a:pt x="380" y="148"/>
                </a:cubicBezTo>
                <a:cubicBezTo>
                  <a:pt x="379" y="145"/>
                  <a:pt x="378" y="143"/>
                  <a:pt x="377" y="141"/>
                </a:cubicBezTo>
                <a:cubicBezTo>
                  <a:pt x="376" y="139"/>
                  <a:pt x="376" y="138"/>
                  <a:pt x="376" y="138"/>
                </a:cubicBezTo>
                <a:cubicBezTo>
                  <a:pt x="376" y="138"/>
                  <a:pt x="376" y="137"/>
                  <a:pt x="375" y="135"/>
                </a:cubicBezTo>
                <a:cubicBezTo>
                  <a:pt x="374" y="134"/>
                  <a:pt x="373" y="131"/>
                  <a:pt x="372" y="128"/>
                </a:cubicBezTo>
                <a:cubicBezTo>
                  <a:pt x="371" y="127"/>
                  <a:pt x="371" y="126"/>
                  <a:pt x="370" y="125"/>
                </a:cubicBezTo>
                <a:cubicBezTo>
                  <a:pt x="372" y="123"/>
                  <a:pt x="373" y="121"/>
                  <a:pt x="375" y="118"/>
                </a:cubicBezTo>
                <a:cubicBezTo>
                  <a:pt x="377" y="115"/>
                  <a:pt x="379" y="112"/>
                  <a:pt x="380" y="109"/>
                </a:cubicBezTo>
                <a:cubicBezTo>
                  <a:pt x="382" y="106"/>
                  <a:pt x="383" y="105"/>
                  <a:pt x="383" y="105"/>
                </a:cubicBezTo>
                <a:cubicBezTo>
                  <a:pt x="383" y="105"/>
                  <a:pt x="382" y="104"/>
                  <a:pt x="382" y="102"/>
                </a:cubicBezTo>
                <a:cubicBezTo>
                  <a:pt x="381" y="101"/>
                  <a:pt x="380" y="99"/>
                  <a:pt x="378" y="97"/>
                </a:cubicBezTo>
                <a:cubicBezTo>
                  <a:pt x="377" y="95"/>
                  <a:pt x="376" y="93"/>
                  <a:pt x="375" y="92"/>
                </a:cubicBezTo>
                <a:cubicBezTo>
                  <a:pt x="374" y="90"/>
                  <a:pt x="373" y="89"/>
                  <a:pt x="373" y="89"/>
                </a:cubicBezTo>
                <a:cubicBezTo>
                  <a:pt x="373" y="89"/>
                  <a:pt x="365" y="90"/>
                  <a:pt x="358" y="91"/>
                </a:cubicBezTo>
                <a:cubicBezTo>
                  <a:pt x="355" y="91"/>
                  <a:pt x="352" y="91"/>
                  <a:pt x="350" y="92"/>
                </a:cubicBezTo>
                <a:cubicBezTo>
                  <a:pt x="349" y="91"/>
                  <a:pt x="348" y="90"/>
                  <a:pt x="347" y="89"/>
                </a:cubicBezTo>
                <a:cubicBezTo>
                  <a:pt x="343" y="84"/>
                  <a:pt x="340" y="81"/>
                  <a:pt x="340" y="81"/>
                </a:cubicBezTo>
                <a:cubicBezTo>
                  <a:pt x="340" y="81"/>
                  <a:pt x="340" y="80"/>
                  <a:pt x="338" y="79"/>
                </a:cubicBezTo>
                <a:cubicBezTo>
                  <a:pt x="337" y="77"/>
                  <a:pt x="335" y="75"/>
                  <a:pt x="333" y="73"/>
                </a:cubicBezTo>
                <a:cubicBezTo>
                  <a:pt x="332" y="72"/>
                  <a:pt x="331" y="71"/>
                  <a:pt x="330" y="71"/>
                </a:cubicBezTo>
                <a:cubicBezTo>
                  <a:pt x="331" y="68"/>
                  <a:pt x="332" y="65"/>
                  <a:pt x="332" y="63"/>
                </a:cubicBezTo>
                <a:cubicBezTo>
                  <a:pt x="334" y="55"/>
                  <a:pt x="335" y="47"/>
                  <a:pt x="335" y="47"/>
                </a:cubicBezTo>
                <a:cubicBezTo>
                  <a:pt x="335" y="47"/>
                  <a:pt x="334" y="46"/>
                  <a:pt x="333" y="45"/>
                </a:cubicBezTo>
                <a:cubicBezTo>
                  <a:pt x="331" y="44"/>
                  <a:pt x="330" y="43"/>
                  <a:pt x="328" y="41"/>
                </a:cubicBezTo>
                <a:cubicBezTo>
                  <a:pt x="326" y="40"/>
                  <a:pt x="324" y="39"/>
                  <a:pt x="323" y="38"/>
                </a:cubicBezTo>
                <a:cubicBezTo>
                  <a:pt x="321" y="37"/>
                  <a:pt x="321" y="36"/>
                  <a:pt x="321" y="36"/>
                </a:cubicBezTo>
                <a:cubicBezTo>
                  <a:pt x="321" y="36"/>
                  <a:pt x="319" y="37"/>
                  <a:pt x="316" y="38"/>
                </a:cubicBezTo>
                <a:cubicBezTo>
                  <a:pt x="313" y="39"/>
                  <a:pt x="310" y="41"/>
                  <a:pt x="306" y="43"/>
                </a:cubicBezTo>
                <a:cubicBezTo>
                  <a:pt x="304" y="44"/>
                  <a:pt x="303" y="45"/>
                  <a:pt x="301" y="46"/>
                </a:cubicBezTo>
                <a:cubicBezTo>
                  <a:pt x="300" y="46"/>
                  <a:pt x="300" y="46"/>
                  <a:pt x="299" y="47"/>
                </a:cubicBezTo>
                <a:cubicBezTo>
                  <a:pt x="298" y="46"/>
                  <a:pt x="297" y="46"/>
                  <a:pt x="296" y="45"/>
                </a:cubicBezTo>
                <a:cubicBezTo>
                  <a:pt x="295" y="44"/>
                  <a:pt x="293" y="43"/>
                  <a:pt x="292" y="43"/>
                </a:cubicBezTo>
                <a:cubicBezTo>
                  <a:pt x="291" y="42"/>
                  <a:pt x="290" y="42"/>
                  <a:pt x="289" y="41"/>
                </a:cubicBezTo>
                <a:cubicBezTo>
                  <a:pt x="287" y="40"/>
                  <a:pt x="287" y="40"/>
                  <a:pt x="287" y="40"/>
                </a:cubicBezTo>
                <a:cubicBezTo>
                  <a:pt x="287" y="40"/>
                  <a:pt x="286" y="39"/>
                  <a:pt x="284" y="39"/>
                </a:cubicBezTo>
                <a:cubicBezTo>
                  <a:pt x="282" y="38"/>
                  <a:pt x="280" y="37"/>
                  <a:pt x="277" y="35"/>
                </a:cubicBezTo>
                <a:cubicBezTo>
                  <a:pt x="276" y="35"/>
                  <a:pt x="275" y="35"/>
                  <a:pt x="274" y="34"/>
                </a:cubicBezTo>
                <a:cubicBezTo>
                  <a:pt x="273" y="32"/>
                  <a:pt x="273" y="29"/>
                  <a:pt x="272" y="26"/>
                </a:cubicBezTo>
                <a:cubicBezTo>
                  <a:pt x="272" y="22"/>
                  <a:pt x="271" y="18"/>
                  <a:pt x="270" y="15"/>
                </a:cubicBezTo>
                <a:cubicBezTo>
                  <a:pt x="270" y="13"/>
                  <a:pt x="269" y="11"/>
                  <a:pt x="269" y="11"/>
                </a:cubicBezTo>
                <a:cubicBezTo>
                  <a:pt x="269" y="11"/>
                  <a:pt x="268" y="10"/>
                  <a:pt x="266" y="10"/>
                </a:cubicBezTo>
                <a:cubicBezTo>
                  <a:pt x="265" y="9"/>
                  <a:pt x="263" y="9"/>
                  <a:pt x="261" y="8"/>
                </a:cubicBezTo>
                <a:cubicBezTo>
                  <a:pt x="258" y="7"/>
                  <a:pt x="256" y="7"/>
                  <a:pt x="255" y="6"/>
                </a:cubicBezTo>
                <a:cubicBezTo>
                  <a:pt x="253" y="6"/>
                  <a:pt x="252" y="6"/>
                  <a:pt x="252" y="6"/>
                </a:cubicBezTo>
                <a:cubicBezTo>
                  <a:pt x="252" y="6"/>
                  <a:pt x="250" y="7"/>
                  <a:pt x="248" y="9"/>
                </a:cubicBezTo>
                <a:cubicBezTo>
                  <a:pt x="246" y="11"/>
                  <a:pt x="243" y="14"/>
                  <a:pt x="241" y="17"/>
                </a:cubicBezTo>
                <a:cubicBezTo>
                  <a:pt x="239" y="19"/>
                  <a:pt x="237" y="21"/>
                  <a:pt x="236" y="23"/>
                </a:cubicBezTo>
                <a:cubicBezTo>
                  <a:pt x="234" y="23"/>
                  <a:pt x="233" y="23"/>
                  <a:pt x="232" y="23"/>
                </a:cubicBezTo>
                <a:cubicBezTo>
                  <a:pt x="229" y="22"/>
                  <a:pt x="226" y="22"/>
                  <a:pt x="224" y="22"/>
                </a:cubicBezTo>
                <a:cubicBezTo>
                  <a:pt x="224" y="22"/>
                  <a:pt x="223" y="22"/>
                  <a:pt x="222" y="22"/>
                </a:cubicBezTo>
                <a:cubicBezTo>
                  <a:pt x="222" y="22"/>
                  <a:pt x="222" y="21"/>
                  <a:pt x="222" y="21"/>
                </a:cubicBezTo>
                <a:cubicBezTo>
                  <a:pt x="222" y="21"/>
                  <a:pt x="220" y="21"/>
                  <a:pt x="219" y="21"/>
                </a:cubicBezTo>
                <a:cubicBezTo>
                  <a:pt x="217" y="21"/>
                  <a:pt x="214" y="21"/>
                  <a:pt x="211" y="21"/>
                </a:cubicBezTo>
                <a:cubicBezTo>
                  <a:pt x="210" y="21"/>
                  <a:pt x="209" y="21"/>
                  <a:pt x="207" y="21"/>
                </a:cubicBezTo>
                <a:cubicBezTo>
                  <a:pt x="206" y="19"/>
                  <a:pt x="205" y="16"/>
                  <a:pt x="203" y="14"/>
                </a:cubicBezTo>
                <a:cubicBezTo>
                  <a:pt x="199" y="7"/>
                  <a:pt x="195" y="0"/>
                  <a:pt x="195" y="0"/>
                </a:cubicBezTo>
                <a:cubicBezTo>
                  <a:pt x="195" y="0"/>
                  <a:pt x="194" y="0"/>
                  <a:pt x="194" y="0"/>
                </a:cubicBezTo>
                <a:cubicBezTo>
                  <a:pt x="193" y="0"/>
                  <a:pt x="193" y="0"/>
                  <a:pt x="192" y="1"/>
                </a:cubicBezTo>
                <a:cubicBezTo>
                  <a:pt x="190" y="1"/>
                  <a:pt x="188" y="1"/>
                  <a:pt x="186" y="1"/>
                </a:cubicBezTo>
                <a:cubicBezTo>
                  <a:pt x="184" y="1"/>
                  <a:pt x="181" y="1"/>
                  <a:pt x="180" y="2"/>
                </a:cubicBezTo>
                <a:cubicBezTo>
                  <a:pt x="178" y="2"/>
                  <a:pt x="177" y="2"/>
                  <a:pt x="177" y="2"/>
                </a:cubicBezTo>
                <a:cubicBezTo>
                  <a:pt x="177" y="2"/>
                  <a:pt x="176" y="4"/>
                  <a:pt x="175" y="7"/>
                </a:cubicBezTo>
                <a:cubicBezTo>
                  <a:pt x="174" y="9"/>
                  <a:pt x="172" y="13"/>
                  <a:pt x="171" y="17"/>
                </a:cubicBezTo>
                <a:cubicBezTo>
                  <a:pt x="170" y="19"/>
                  <a:pt x="169" y="22"/>
                  <a:pt x="168" y="24"/>
                </a:cubicBezTo>
                <a:cubicBezTo>
                  <a:pt x="167" y="25"/>
                  <a:pt x="166" y="25"/>
                  <a:pt x="165" y="25"/>
                </a:cubicBezTo>
                <a:cubicBezTo>
                  <a:pt x="161" y="26"/>
                  <a:pt x="159" y="26"/>
                  <a:pt x="157" y="27"/>
                </a:cubicBezTo>
                <a:cubicBezTo>
                  <a:pt x="155" y="27"/>
                  <a:pt x="154" y="28"/>
                  <a:pt x="154" y="28"/>
                </a:cubicBezTo>
                <a:cubicBezTo>
                  <a:pt x="154" y="28"/>
                  <a:pt x="153" y="28"/>
                  <a:pt x="151" y="29"/>
                </a:cubicBezTo>
                <a:cubicBezTo>
                  <a:pt x="150" y="29"/>
                  <a:pt x="147" y="30"/>
                  <a:pt x="144" y="31"/>
                </a:cubicBezTo>
                <a:cubicBezTo>
                  <a:pt x="143" y="31"/>
                  <a:pt x="142" y="32"/>
                  <a:pt x="141" y="32"/>
                </a:cubicBezTo>
                <a:cubicBezTo>
                  <a:pt x="139" y="31"/>
                  <a:pt x="137" y="29"/>
                  <a:pt x="135" y="27"/>
                </a:cubicBezTo>
                <a:cubicBezTo>
                  <a:pt x="131" y="25"/>
                  <a:pt x="128" y="22"/>
                  <a:pt x="126" y="21"/>
                </a:cubicBezTo>
                <a:cubicBezTo>
                  <a:pt x="123" y="19"/>
                  <a:pt x="122" y="18"/>
                  <a:pt x="122" y="18"/>
                </a:cubicBezTo>
                <a:cubicBezTo>
                  <a:pt x="122" y="18"/>
                  <a:pt x="121" y="18"/>
                  <a:pt x="119" y="19"/>
                </a:cubicBezTo>
                <a:cubicBezTo>
                  <a:pt x="117" y="20"/>
                  <a:pt x="115" y="20"/>
                  <a:pt x="113" y="22"/>
                </a:cubicBezTo>
                <a:cubicBezTo>
                  <a:pt x="111" y="23"/>
                  <a:pt x="109" y="24"/>
                  <a:pt x="108" y="24"/>
                </a:cubicBezTo>
                <a:cubicBezTo>
                  <a:pt x="107" y="25"/>
                  <a:pt x="107" y="25"/>
                  <a:pt x="106" y="25"/>
                </a:cubicBezTo>
                <a:cubicBezTo>
                  <a:pt x="106" y="26"/>
                  <a:pt x="106" y="26"/>
                  <a:pt x="106" y="26"/>
                </a:cubicBezTo>
                <a:cubicBezTo>
                  <a:pt x="106" y="26"/>
                  <a:pt x="105" y="34"/>
                  <a:pt x="105" y="42"/>
                </a:cubicBezTo>
                <a:cubicBezTo>
                  <a:pt x="105" y="45"/>
                  <a:pt x="105" y="47"/>
                  <a:pt x="105" y="50"/>
                </a:cubicBezTo>
                <a:cubicBezTo>
                  <a:pt x="104" y="50"/>
                  <a:pt x="103" y="51"/>
                  <a:pt x="102" y="52"/>
                </a:cubicBezTo>
                <a:cubicBezTo>
                  <a:pt x="100" y="53"/>
                  <a:pt x="98" y="55"/>
                  <a:pt x="96" y="56"/>
                </a:cubicBezTo>
                <a:cubicBezTo>
                  <a:pt x="95" y="57"/>
                  <a:pt x="94" y="58"/>
                  <a:pt x="94" y="58"/>
                </a:cubicBezTo>
                <a:cubicBezTo>
                  <a:pt x="94" y="58"/>
                  <a:pt x="93" y="58"/>
                  <a:pt x="92" y="60"/>
                </a:cubicBezTo>
                <a:cubicBezTo>
                  <a:pt x="90" y="61"/>
                  <a:pt x="88" y="62"/>
                  <a:pt x="86" y="64"/>
                </a:cubicBezTo>
                <a:cubicBezTo>
                  <a:pt x="85" y="65"/>
                  <a:pt x="84" y="66"/>
                  <a:pt x="83" y="67"/>
                </a:cubicBezTo>
                <a:cubicBezTo>
                  <a:pt x="81" y="66"/>
                  <a:pt x="78" y="65"/>
                  <a:pt x="75" y="64"/>
                </a:cubicBezTo>
                <a:cubicBezTo>
                  <a:pt x="71" y="63"/>
                  <a:pt x="68" y="62"/>
                  <a:pt x="65" y="61"/>
                </a:cubicBezTo>
                <a:cubicBezTo>
                  <a:pt x="62" y="61"/>
                  <a:pt x="60" y="60"/>
                  <a:pt x="60" y="60"/>
                </a:cubicBezTo>
                <a:cubicBezTo>
                  <a:pt x="60" y="60"/>
                  <a:pt x="57" y="64"/>
                  <a:pt x="54" y="67"/>
                </a:cubicBezTo>
                <a:cubicBezTo>
                  <a:pt x="51" y="70"/>
                  <a:pt x="48" y="74"/>
                  <a:pt x="48" y="74"/>
                </a:cubicBezTo>
                <a:cubicBezTo>
                  <a:pt x="48" y="74"/>
                  <a:pt x="48" y="75"/>
                  <a:pt x="49" y="78"/>
                </a:cubicBezTo>
                <a:cubicBezTo>
                  <a:pt x="50" y="81"/>
                  <a:pt x="52" y="85"/>
                  <a:pt x="53" y="89"/>
                </a:cubicBezTo>
                <a:cubicBezTo>
                  <a:pt x="54" y="91"/>
                  <a:pt x="55" y="94"/>
                  <a:pt x="56" y="96"/>
                </a:cubicBezTo>
                <a:cubicBezTo>
                  <a:pt x="56" y="97"/>
                  <a:pt x="55" y="98"/>
                  <a:pt x="54" y="99"/>
                </a:cubicBezTo>
                <a:cubicBezTo>
                  <a:pt x="52" y="101"/>
                  <a:pt x="51" y="104"/>
                  <a:pt x="50" y="105"/>
                </a:cubicBezTo>
                <a:cubicBezTo>
                  <a:pt x="49" y="107"/>
                  <a:pt x="48" y="108"/>
                  <a:pt x="48" y="108"/>
                </a:cubicBezTo>
                <a:cubicBezTo>
                  <a:pt x="48" y="108"/>
                  <a:pt x="48" y="108"/>
                  <a:pt x="48" y="108"/>
                </a:cubicBezTo>
                <a:cubicBezTo>
                  <a:pt x="48" y="109"/>
                  <a:pt x="47" y="109"/>
                  <a:pt x="47" y="110"/>
                </a:cubicBezTo>
                <a:cubicBezTo>
                  <a:pt x="46" y="112"/>
                  <a:pt x="45" y="114"/>
                  <a:pt x="43" y="117"/>
                </a:cubicBezTo>
                <a:cubicBezTo>
                  <a:pt x="42" y="118"/>
                  <a:pt x="42" y="119"/>
                  <a:pt x="41" y="120"/>
                </a:cubicBezTo>
                <a:cubicBezTo>
                  <a:pt x="39" y="120"/>
                  <a:pt x="36" y="120"/>
                  <a:pt x="33" y="121"/>
                </a:cubicBezTo>
                <a:cubicBezTo>
                  <a:pt x="29" y="121"/>
                  <a:pt x="25" y="121"/>
                  <a:pt x="22" y="122"/>
                </a:cubicBezTo>
                <a:cubicBezTo>
                  <a:pt x="19" y="122"/>
                  <a:pt x="17" y="122"/>
                  <a:pt x="17" y="122"/>
                </a:cubicBezTo>
                <a:cubicBezTo>
                  <a:pt x="17" y="122"/>
                  <a:pt x="17" y="123"/>
                  <a:pt x="16" y="125"/>
                </a:cubicBezTo>
                <a:cubicBezTo>
                  <a:pt x="16" y="126"/>
                  <a:pt x="15" y="129"/>
                  <a:pt x="14" y="131"/>
                </a:cubicBezTo>
                <a:cubicBezTo>
                  <a:pt x="13" y="133"/>
                  <a:pt x="12" y="135"/>
                  <a:pt x="12" y="136"/>
                </a:cubicBezTo>
                <a:cubicBezTo>
                  <a:pt x="11" y="138"/>
                  <a:pt x="11" y="139"/>
                  <a:pt x="11" y="139"/>
                </a:cubicBezTo>
                <a:cubicBezTo>
                  <a:pt x="11" y="139"/>
                  <a:pt x="12" y="141"/>
                  <a:pt x="14" y="143"/>
                </a:cubicBezTo>
                <a:cubicBezTo>
                  <a:pt x="16" y="145"/>
                  <a:pt x="19" y="148"/>
                  <a:pt x="21" y="151"/>
                </a:cubicBezTo>
                <a:cubicBezTo>
                  <a:pt x="23" y="153"/>
                  <a:pt x="25" y="155"/>
                  <a:pt x="27" y="157"/>
                </a:cubicBezTo>
                <a:cubicBezTo>
                  <a:pt x="27" y="158"/>
                  <a:pt x="26" y="159"/>
                  <a:pt x="26" y="160"/>
                </a:cubicBezTo>
                <a:cubicBezTo>
                  <a:pt x="25" y="163"/>
                  <a:pt x="25" y="166"/>
                  <a:pt x="24" y="168"/>
                </a:cubicBezTo>
                <a:cubicBezTo>
                  <a:pt x="24" y="170"/>
                  <a:pt x="24" y="171"/>
                  <a:pt x="24" y="171"/>
                </a:cubicBezTo>
                <a:cubicBezTo>
                  <a:pt x="24" y="171"/>
                  <a:pt x="24" y="172"/>
                  <a:pt x="23" y="174"/>
                </a:cubicBezTo>
                <a:cubicBezTo>
                  <a:pt x="23" y="175"/>
                  <a:pt x="23" y="176"/>
                  <a:pt x="23" y="177"/>
                </a:cubicBezTo>
                <a:cubicBezTo>
                  <a:pt x="23" y="178"/>
                  <a:pt x="22" y="180"/>
                  <a:pt x="22" y="181"/>
                </a:cubicBezTo>
                <a:cubicBezTo>
                  <a:pt x="22" y="182"/>
                  <a:pt x="22" y="184"/>
                  <a:pt x="22" y="185"/>
                </a:cubicBezTo>
                <a:cubicBezTo>
                  <a:pt x="21" y="185"/>
                  <a:pt x="21" y="185"/>
                  <a:pt x="20" y="186"/>
                </a:cubicBezTo>
                <a:cubicBezTo>
                  <a:pt x="18" y="186"/>
                  <a:pt x="16" y="187"/>
                  <a:pt x="15" y="188"/>
                </a:cubicBezTo>
                <a:cubicBezTo>
                  <a:pt x="11" y="190"/>
                  <a:pt x="7" y="192"/>
                  <a:pt x="5" y="193"/>
                </a:cubicBezTo>
                <a:cubicBezTo>
                  <a:pt x="3" y="194"/>
                  <a:pt x="2" y="194"/>
                  <a:pt x="2" y="195"/>
                </a:cubicBezTo>
                <a:cubicBezTo>
                  <a:pt x="1" y="195"/>
                  <a:pt x="0" y="196"/>
                  <a:pt x="0" y="196"/>
                </a:cubicBezTo>
                <a:cubicBezTo>
                  <a:pt x="0" y="196"/>
                  <a:pt x="0" y="200"/>
                  <a:pt x="0" y="205"/>
                </a:cubicBezTo>
                <a:cubicBezTo>
                  <a:pt x="0" y="209"/>
                  <a:pt x="0" y="213"/>
                  <a:pt x="0" y="213"/>
                </a:cubicBezTo>
                <a:cubicBezTo>
                  <a:pt x="0" y="213"/>
                  <a:pt x="1" y="214"/>
                  <a:pt x="2" y="214"/>
                </a:cubicBezTo>
                <a:cubicBezTo>
                  <a:pt x="2" y="215"/>
                  <a:pt x="3" y="215"/>
                  <a:pt x="5" y="216"/>
                </a:cubicBezTo>
                <a:cubicBezTo>
                  <a:pt x="7" y="217"/>
                  <a:pt x="11" y="219"/>
                  <a:pt x="15" y="221"/>
                </a:cubicBezTo>
                <a:cubicBezTo>
                  <a:pt x="16" y="222"/>
                  <a:pt x="18" y="223"/>
                  <a:pt x="20" y="223"/>
                </a:cubicBezTo>
                <a:cubicBezTo>
                  <a:pt x="21" y="224"/>
                  <a:pt x="21" y="224"/>
                  <a:pt x="22" y="224"/>
                </a:cubicBezTo>
                <a:cubicBezTo>
                  <a:pt x="22" y="225"/>
                  <a:pt x="22" y="227"/>
                  <a:pt x="22" y="228"/>
                </a:cubicBezTo>
                <a:cubicBezTo>
                  <a:pt x="22" y="229"/>
                  <a:pt x="23" y="231"/>
                  <a:pt x="23" y="232"/>
                </a:cubicBezTo>
                <a:cubicBezTo>
                  <a:pt x="23" y="233"/>
                  <a:pt x="23" y="234"/>
                  <a:pt x="23" y="235"/>
                </a:cubicBezTo>
                <a:cubicBezTo>
                  <a:pt x="24" y="237"/>
                  <a:pt x="24" y="238"/>
                  <a:pt x="24" y="238"/>
                </a:cubicBezTo>
                <a:cubicBezTo>
                  <a:pt x="24" y="238"/>
                  <a:pt x="24" y="239"/>
                  <a:pt x="24" y="241"/>
                </a:cubicBezTo>
                <a:cubicBezTo>
                  <a:pt x="25" y="243"/>
                  <a:pt x="25" y="246"/>
                  <a:pt x="26" y="249"/>
                </a:cubicBezTo>
                <a:cubicBezTo>
                  <a:pt x="26" y="250"/>
                  <a:pt x="27" y="251"/>
                  <a:pt x="27" y="252"/>
                </a:cubicBezTo>
                <a:cubicBezTo>
                  <a:pt x="25" y="254"/>
                  <a:pt x="23" y="256"/>
                  <a:pt x="21" y="258"/>
                </a:cubicBezTo>
                <a:cubicBezTo>
                  <a:pt x="19" y="261"/>
                  <a:pt x="16" y="264"/>
                  <a:pt x="14" y="266"/>
                </a:cubicBezTo>
                <a:cubicBezTo>
                  <a:pt x="12" y="268"/>
                  <a:pt x="11" y="270"/>
                  <a:pt x="11" y="270"/>
                </a:cubicBezTo>
                <a:cubicBezTo>
                  <a:pt x="11" y="270"/>
                  <a:pt x="11" y="271"/>
                  <a:pt x="12" y="273"/>
                </a:cubicBezTo>
                <a:cubicBezTo>
                  <a:pt x="12" y="274"/>
                  <a:pt x="13" y="276"/>
                  <a:pt x="14" y="278"/>
                </a:cubicBezTo>
                <a:cubicBezTo>
                  <a:pt x="15" y="280"/>
                  <a:pt x="16" y="283"/>
                  <a:pt x="16" y="284"/>
                </a:cubicBezTo>
                <a:cubicBezTo>
                  <a:pt x="17" y="286"/>
                  <a:pt x="17" y="287"/>
                  <a:pt x="17" y="287"/>
                </a:cubicBezTo>
                <a:cubicBezTo>
                  <a:pt x="17" y="287"/>
                  <a:pt x="19" y="287"/>
                  <a:pt x="22" y="287"/>
                </a:cubicBezTo>
                <a:cubicBezTo>
                  <a:pt x="25" y="288"/>
                  <a:pt x="29" y="288"/>
                  <a:pt x="33" y="288"/>
                </a:cubicBezTo>
                <a:cubicBezTo>
                  <a:pt x="36" y="289"/>
                  <a:pt x="39" y="289"/>
                  <a:pt x="41" y="289"/>
                </a:cubicBezTo>
                <a:cubicBezTo>
                  <a:pt x="42" y="290"/>
                  <a:pt x="42" y="291"/>
                  <a:pt x="43" y="292"/>
                </a:cubicBezTo>
                <a:cubicBezTo>
                  <a:pt x="45" y="295"/>
                  <a:pt x="46" y="297"/>
                  <a:pt x="47" y="299"/>
                </a:cubicBezTo>
                <a:cubicBezTo>
                  <a:pt x="47" y="300"/>
                  <a:pt x="48" y="300"/>
                  <a:pt x="48" y="301"/>
                </a:cubicBezTo>
                <a:cubicBezTo>
                  <a:pt x="48" y="301"/>
                  <a:pt x="48" y="301"/>
                  <a:pt x="48" y="301"/>
                </a:cubicBezTo>
                <a:cubicBezTo>
                  <a:pt x="48" y="301"/>
                  <a:pt x="49" y="302"/>
                  <a:pt x="50" y="304"/>
                </a:cubicBezTo>
                <a:cubicBezTo>
                  <a:pt x="51" y="305"/>
                  <a:pt x="52" y="308"/>
                  <a:pt x="54" y="310"/>
                </a:cubicBezTo>
                <a:cubicBezTo>
                  <a:pt x="55" y="311"/>
                  <a:pt x="56" y="312"/>
                  <a:pt x="56" y="313"/>
                </a:cubicBezTo>
                <a:cubicBezTo>
                  <a:pt x="55" y="315"/>
                  <a:pt x="54" y="318"/>
                  <a:pt x="53" y="320"/>
                </a:cubicBezTo>
                <a:cubicBezTo>
                  <a:pt x="52" y="324"/>
                  <a:pt x="50" y="328"/>
                  <a:pt x="49" y="331"/>
                </a:cubicBezTo>
                <a:cubicBezTo>
                  <a:pt x="48" y="334"/>
                  <a:pt x="48" y="335"/>
                  <a:pt x="48" y="335"/>
                </a:cubicBezTo>
                <a:cubicBezTo>
                  <a:pt x="48" y="335"/>
                  <a:pt x="51" y="339"/>
                  <a:pt x="54" y="342"/>
                </a:cubicBezTo>
                <a:cubicBezTo>
                  <a:pt x="57" y="345"/>
                  <a:pt x="60" y="349"/>
                  <a:pt x="60" y="349"/>
                </a:cubicBezTo>
                <a:cubicBezTo>
                  <a:pt x="60" y="349"/>
                  <a:pt x="62" y="348"/>
                  <a:pt x="65" y="348"/>
                </a:cubicBezTo>
                <a:cubicBezTo>
                  <a:pt x="68" y="347"/>
                  <a:pt x="71" y="346"/>
                  <a:pt x="75" y="345"/>
                </a:cubicBezTo>
                <a:cubicBezTo>
                  <a:pt x="78" y="344"/>
                  <a:pt x="81" y="343"/>
                  <a:pt x="83" y="342"/>
                </a:cubicBezTo>
                <a:cubicBezTo>
                  <a:pt x="84" y="343"/>
                  <a:pt x="85" y="344"/>
                  <a:pt x="86" y="345"/>
                </a:cubicBezTo>
                <a:cubicBezTo>
                  <a:pt x="88" y="347"/>
                  <a:pt x="90" y="348"/>
                  <a:pt x="92" y="349"/>
                </a:cubicBezTo>
                <a:cubicBezTo>
                  <a:pt x="93" y="351"/>
                  <a:pt x="94" y="351"/>
                  <a:pt x="94" y="351"/>
                </a:cubicBezTo>
                <a:cubicBezTo>
                  <a:pt x="94" y="351"/>
                  <a:pt x="95" y="352"/>
                  <a:pt x="96" y="353"/>
                </a:cubicBezTo>
                <a:cubicBezTo>
                  <a:pt x="98" y="354"/>
                  <a:pt x="100" y="356"/>
                  <a:pt x="102" y="357"/>
                </a:cubicBezTo>
                <a:cubicBezTo>
                  <a:pt x="103" y="358"/>
                  <a:pt x="104" y="359"/>
                  <a:pt x="105" y="359"/>
                </a:cubicBezTo>
                <a:cubicBezTo>
                  <a:pt x="105" y="362"/>
                  <a:pt x="105" y="364"/>
                  <a:pt x="105" y="367"/>
                </a:cubicBezTo>
                <a:cubicBezTo>
                  <a:pt x="105" y="375"/>
                  <a:pt x="106" y="383"/>
                  <a:pt x="106" y="383"/>
                </a:cubicBezTo>
                <a:cubicBezTo>
                  <a:pt x="106" y="383"/>
                  <a:pt x="106" y="383"/>
                  <a:pt x="106" y="384"/>
                </a:cubicBezTo>
                <a:cubicBezTo>
                  <a:pt x="107" y="384"/>
                  <a:pt x="107" y="384"/>
                  <a:pt x="108" y="385"/>
                </a:cubicBezTo>
                <a:cubicBezTo>
                  <a:pt x="109" y="385"/>
                  <a:pt x="111" y="386"/>
                  <a:pt x="113" y="387"/>
                </a:cubicBezTo>
                <a:cubicBezTo>
                  <a:pt x="115" y="389"/>
                  <a:pt x="117" y="389"/>
                  <a:pt x="119" y="390"/>
                </a:cubicBezTo>
                <a:cubicBezTo>
                  <a:pt x="121" y="391"/>
                  <a:pt x="122" y="391"/>
                  <a:pt x="122" y="391"/>
                </a:cubicBezTo>
                <a:cubicBezTo>
                  <a:pt x="122" y="391"/>
                  <a:pt x="123" y="390"/>
                  <a:pt x="126" y="388"/>
                </a:cubicBezTo>
                <a:cubicBezTo>
                  <a:pt x="128" y="387"/>
                  <a:pt x="131" y="384"/>
                  <a:pt x="135" y="382"/>
                </a:cubicBezTo>
                <a:cubicBezTo>
                  <a:pt x="137" y="380"/>
                  <a:pt x="139" y="378"/>
                  <a:pt x="141" y="377"/>
                </a:cubicBezTo>
                <a:cubicBezTo>
                  <a:pt x="142" y="377"/>
                  <a:pt x="143" y="378"/>
                  <a:pt x="144" y="378"/>
                </a:cubicBezTo>
                <a:cubicBezTo>
                  <a:pt x="147" y="379"/>
                  <a:pt x="150" y="380"/>
                  <a:pt x="151" y="381"/>
                </a:cubicBezTo>
                <a:cubicBezTo>
                  <a:pt x="153" y="381"/>
                  <a:pt x="154" y="381"/>
                  <a:pt x="154" y="381"/>
                </a:cubicBezTo>
                <a:cubicBezTo>
                  <a:pt x="154" y="381"/>
                  <a:pt x="155" y="382"/>
                  <a:pt x="157" y="382"/>
                </a:cubicBezTo>
                <a:cubicBezTo>
                  <a:pt x="159" y="383"/>
                  <a:pt x="161" y="383"/>
                  <a:pt x="165" y="384"/>
                </a:cubicBezTo>
                <a:cubicBezTo>
                  <a:pt x="166" y="384"/>
                  <a:pt x="167" y="384"/>
                  <a:pt x="168" y="385"/>
                </a:cubicBezTo>
                <a:cubicBezTo>
                  <a:pt x="169" y="387"/>
                  <a:pt x="170" y="390"/>
                  <a:pt x="171" y="392"/>
                </a:cubicBezTo>
                <a:cubicBezTo>
                  <a:pt x="172" y="396"/>
                  <a:pt x="174" y="400"/>
                  <a:pt x="175" y="402"/>
                </a:cubicBezTo>
                <a:cubicBezTo>
                  <a:pt x="176" y="405"/>
                  <a:pt x="177" y="407"/>
                  <a:pt x="177" y="407"/>
                </a:cubicBezTo>
                <a:cubicBezTo>
                  <a:pt x="177" y="407"/>
                  <a:pt x="178" y="407"/>
                  <a:pt x="180" y="407"/>
                </a:cubicBezTo>
                <a:cubicBezTo>
                  <a:pt x="181" y="408"/>
                  <a:pt x="184" y="408"/>
                  <a:pt x="186" y="408"/>
                </a:cubicBezTo>
                <a:cubicBezTo>
                  <a:pt x="188" y="408"/>
                  <a:pt x="190" y="408"/>
                  <a:pt x="192" y="408"/>
                </a:cubicBezTo>
                <a:cubicBezTo>
                  <a:pt x="193" y="409"/>
                  <a:pt x="193" y="409"/>
                  <a:pt x="194" y="409"/>
                </a:cubicBezTo>
                <a:cubicBezTo>
                  <a:pt x="194" y="409"/>
                  <a:pt x="195" y="409"/>
                  <a:pt x="195" y="409"/>
                </a:cubicBezTo>
                <a:cubicBezTo>
                  <a:pt x="195" y="409"/>
                  <a:pt x="199" y="402"/>
                  <a:pt x="203" y="395"/>
                </a:cubicBezTo>
                <a:cubicBezTo>
                  <a:pt x="205" y="393"/>
                  <a:pt x="206" y="390"/>
                  <a:pt x="207" y="388"/>
                </a:cubicBezTo>
                <a:cubicBezTo>
                  <a:pt x="209" y="388"/>
                  <a:pt x="210" y="388"/>
                  <a:pt x="211" y="388"/>
                </a:cubicBezTo>
                <a:cubicBezTo>
                  <a:pt x="214" y="388"/>
                  <a:pt x="217" y="388"/>
                  <a:pt x="219" y="388"/>
                </a:cubicBezTo>
                <a:cubicBezTo>
                  <a:pt x="220" y="388"/>
                  <a:pt x="222" y="388"/>
                  <a:pt x="222" y="388"/>
                </a:cubicBezTo>
                <a:cubicBezTo>
                  <a:pt x="222" y="388"/>
                  <a:pt x="222" y="387"/>
                  <a:pt x="222" y="387"/>
                </a:cubicBezTo>
                <a:cubicBezTo>
                  <a:pt x="223" y="387"/>
                  <a:pt x="224" y="387"/>
                  <a:pt x="224" y="387"/>
                </a:cubicBezTo>
                <a:cubicBezTo>
                  <a:pt x="226" y="387"/>
                  <a:pt x="229" y="387"/>
                  <a:pt x="232" y="386"/>
                </a:cubicBezTo>
                <a:cubicBezTo>
                  <a:pt x="233" y="386"/>
                  <a:pt x="234" y="386"/>
                  <a:pt x="236" y="386"/>
                </a:cubicBezTo>
                <a:cubicBezTo>
                  <a:pt x="237" y="388"/>
                  <a:pt x="239" y="390"/>
                  <a:pt x="241" y="392"/>
                </a:cubicBezTo>
                <a:cubicBezTo>
                  <a:pt x="243" y="395"/>
                  <a:pt x="246" y="398"/>
                  <a:pt x="248" y="400"/>
                </a:cubicBezTo>
                <a:cubicBezTo>
                  <a:pt x="250" y="402"/>
                  <a:pt x="252" y="403"/>
                  <a:pt x="252" y="403"/>
                </a:cubicBezTo>
                <a:cubicBezTo>
                  <a:pt x="252" y="403"/>
                  <a:pt x="253" y="403"/>
                  <a:pt x="255" y="403"/>
                </a:cubicBezTo>
                <a:cubicBezTo>
                  <a:pt x="256" y="402"/>
                  <a:pt x="258" y="402"/>
                  <a:pt x="261" y="401"/>
                </a:cubicBezTo>
                <a:cubicBezTo>
                  <a:pt x="263" y="400"/>
                  <a:pt x="265" y="400"/>
                  <a:pt x="266" y="399"/>
                </a:cubicBezTo>
                <a:cubicBezTo>
                  <a:pt x="268" y="399"/>
                  <a:pt x="269" y="398"/>
                  <a:pt x="269" y="398"/>
                </a:cubicBezTo>
                <a:cubicBezTo>
                  <a:pt x="269" y="398"/>
                  <a:pt x="270" y="396"/>
                  <a:pt x="270" y="394"/>
                </a:cubicBezTo>
                <a:cubicBezTo>
                  <a:pt x="271" y="391"/>
                  <a:pt x="272" y="387"/>
                  <a:pt x="272" y="383"/>
                </a:cubicBezTo>
                <a:cubicBezTo>
                  <a:pt x="273" y="380"/>
                  <a:pt x="273" y="377"/>
                  <a:pt x="274" y="375"/>
                </a:cubicBezTo>
                <a:cubicBezTo>
                  <a:pt x="275" y="374"/>
                  <a:pt x="276" y="374"/>
                  <a:pt x="277" y="374"/>
                </a:cubicBezTo>
                <a:cubicBezTo>
                  <a:pt x="280" y="372"/>
                  <a:pt x="282" y="371"/>
                  <a:pt x="284" y="370"/>
                </a:cubicBezTo>
                <a:cubicBezTo>
                  <a:pt x="286" y="370"/>
                  <a:pt x="287" y="369"/>
                  <a:pt x="287" y="369"/>
                </a:cubicBezTo>
                <a:cubicBezTo>
                  <a:pt x="287" y="369"/>
                  <a:pt x="287" y="369"/>
                  <a:pt x="289" y="368"/>
                </a:cubicBezTo>
                <a:cubicBezTo>
                  <a:pt x="290" y="367"/>
                  <a:pt x="291" y="367"/>
                  <a:pt x="292" y="366"/>
                </a:cubicBezTo>
                <a:cubicBezTo>
                  <a:pt x="293" y="366"/>
                  <a:pt x="295" y="365"/>
                  <a:pt x="296" y="364"/>
                </a:cubicBezTo>
                <a:cubicBezTo>
                  <a:pt x="297" y="363"/>
                  <a:pt x="298" y="363"/>
                  <a:pt x="299" y="362"/>
                </a:cubicBezTo>
                <a:cubicBezTo>
                  <a:pt x="300" y="363"/>
                  <a:pt x="300" y="363"/>
                  <a:pt x="301" y="363"/>
                </a:cubicBezTo>
                <a:cubicBezTo>
                  <a:pt x="303" y="364"/>
                  <a:pt x="304" y="365"/>
                  <a:pt x="306" y="366"/>
                </a:cubicBezTo>
                <a:cubicBezTo>
                  <a:pt x="310" y="368"/>
                  <a:pt x="313" y="370"/>
                  <a:pt x="316" y="371"/>
                </a:cubicBezTo>
                <a:cubicBezTo>
                  <a:pt x="319" y="372"/>
                  <a:pt x="321" y="373"/>
                  <a:pt x="321" y="373"/>
                </a:cubicBezTo>
                <a:cubicBezTo>
                  <a:pt x="321" y="373"/>
                  <a:pt x="321" y="372"/>
                  <a:pt x="323" y="371"/>
                </a:cubicBezTo>
                <a:cubicBezTo>
                  <a:pt x="324" y="370"/>
                  <a:pt x="326" y="369"/>
                  <a:pt x="328" y="368"/>
                </a:cubicBezTo>
                <a:cubicBezTo>
                  <a:pt x="330" y="366"/>
                  <a:pt x="331" y="365"/>
                  <a:pt x="333" y="364"/>
                </a:cubicBezTo>
                <a:cubicBezTo>
                  <a:pt x="334" y="363"/>
                  <a:pt x="335" y="362"/>
                  <a:pt x="335" y="362"/>
                </a:cubicBezTo>
                <a:cubicBezTo>
                  <a:pt x="335" y="362"/>
                  <a:pt x="334" y="354"/>
                  <a:pt x="332" y="346"/>
                </a:cubicBezTo>
                <a:cubicBezTo>
                  <a:pt x="332" y="344"/>
                  <a:pt x="331" y="341"/>
                  <a:pt x="330" y="338"/>
                </a:cubicBezTo>
                <a:cubicBezTo>
                  <a:pt x="331" y="338"/>
                  <a:pt x="332" y="337"/>
                  <a:pt x="333" y="336"/>
                </a:cubicBezTo>
                <a:cubicBezTo>
                  <a:pt x="335" y="334"/>
                  <a:pt x="337" y="332"/>
                  <a:pt x="338" y="330"/>
                </a:cubicBezTo>
                <a:cubicBezTo>
                  <a:pt x="340" y="329"/>
                  <a:pt x="340" y="328"/>
                  <a:pt x="340" y="328"/>
                </a:cubicBezTo>
                <a:cubicBezTo>
                  <a:pt x="340" y="328"/>
                  <a:pt x="343" y="325"/>
                  <a:pt x="347" y="320"/>
                </a:cubicBezTo>
                <a:cubicBezTo>
                  <a:pt x="348" y="319"/>
                  <a:pt x="349" y="318"/>
                  <a:pt x="350" y="317"/>
                </a:cubicBezTo>
                <a:cubicBezTo>
                  <a:pt x="352" y="318"/>
                  <a:pt x="355" y="318"/>
                  <a:pt x="358" y="318"/>
                </a:cubicBezTo>
                <a:cubicBezTo>
                  <a:pt x="365" y="319"/>
                  <a:pt x="373" y="320"/>
                  <a:pt x="373" y="320"/>
                </a:cubicBezTo>
                <a:cubicBezTo>
                  <a:pt x="373" y="320"/>
                  <a:pt x="374" y="319"/>
                  <a:pt x="375" y="317"/>
                </a:cubicBezTo>
                <a:cubicBezTo>
                  <a:pt x="376" y="316"/>
                  <a:pt x="377" y="314"/>
                  <a:pt x="378" y="312"/>
                </a:cubicBezTo>
                <a:cubicBezTo>
                  <a:pt x="380" y="310"/>
                  <a:pt x="381" y="308"/>
                  <a:pt x="382" y="307"/>
                </a:cubicBezTo>
                <a:cubicBezTo>
                  <a:pt x="382" y="305"/>
                  <a:pt x="383" y="304"/>
                  <a:pt x="383" y="304"/>
                </a:cubicBezTo>
                <a:cubicBezTo>
                  <a:pt x="383" y="304"/>
                  <a:pt x="382" y="303"/>
                  <a:pt x="380" y="300"/>
                </a:cubicBezTo>
                <a:cubicBezTo>
                  <a:pt x="379" y="297"/>
                  <a:pt x="377" y="294"/>
                  <a:pt x="375" y="291"/>
                </a:cubicBezTo>
                <a:cubicBezTo>
                  <a:pt x="373" y="288"/>
                  <a:pt x="372" y="286"/>
                  <a:pt x="370" y="284"/>
                </a:cubicBezTo>
                <a:cubicBezTo>
                  <a:pt x="371" y="283"/>
                  <a:pt x="371" y="282"/>
                  <a:pt x="372" y="281"/>
                </a:cubicBezTo>
                <a:cubicBezTo>
                  <a:pt x="373" y="278"/>
                  <a:pt x="374" y="275"/>
                  <a:pt x="375" y="274"/>
                </a:cubicBezTo>
                <a:cubicBezTo>
                  <a:pt x="376" y="272"/>
                  <a:pt x="376" y="271"/>
                  <a:pt x="376" y="271"/>
                </a:cubicBezTo>
                <a:cubicBezTo>
                  <a:pt x="376" y="271"/>
                  <a:pt x="376" y="270"/>
                  <a:pt x="377" y="268"/>
                </a:cubicBezTo>
                <a:cubicBezTo>
                  <a:pt x="378" y="266"/>
                  <a:pt x="379" y="264"/>
                  <a:pt x="380" y="261"/>
                </a:cubicBezTo>
                <a:cubicBezTo>
                  <a:pt x="380" y="260"/>
                  <a:pt x="380" y="259"/>
                  <a:pt x="381" y="257"/>
                </a:cubicBezTo>
                <a:cubicBezTo>
                  <a:pt x="383" y="257"/>
                  <a:pt x="386" y="256"/>
                  <a:pt x="388" y="256"/>
                </a:cubicBezTo>
                <a:cubicBezTo>
                  <a:pt x="392" y="255"/>
                  <a:pt x="396" y="253"/>
                  <a:pt x="399" y="252"/>
                </a:cubicBezTo>
                <a:cubicBezTo>
                  <a:pt x="402" y="251"/>
                  <a:pt x="404" y="251"/>
                  <a:pt x="404" y="251"/>
                </a:cubicBezTo>
                <a:cubicBezTo>
                  <a:pt x="404" y="251"/>
                  <a:pt x="404" y="250"/>
                  <a:pt x="404" y="248"/>
                </a:cubicBezTo>
                <a:cubicBezTo>
                  <a:pt x="405" y="246"/>
                  <a:pt x="405" y="244"/>
                  <a:pt x="405" y="242"/>
                </a:cubicBezTo>
                <a:cubicBezTo>
                  <a:pt x="406" y="240"/>
                  <a:pt x="406" y="238"/>
                  <a:pt x="407" y="236"/>
                </a:cubicBezTo>
                <a:cubicBezTo>
                  <a:pt x="407" y="234"/>
                  <a:pt x="407" y="233"/>
                  <a:pt x="407" y="233"/>
                </a:cubicBezTo>
                <a:cubicBezTo>
                  <a:pt x="407" y="233"/>
                  <a:pt x="401" y="228"/>
                  <a:pt x="394" y="223"/>
                </a:cubicBezTo>
                <a:cubicBezTo>
                  <a:pt x="392" y="222"/>
                  <a:pt x="390" y="220"/>
                  <a:pt x="388" y="219"/>
                </a:cubicBezTo>
                <a:close/>
                <a:moveTo>
                  <a:pt x="204" y="328"/>
                </a:moveTo>
                <a:cubicBezTo>
                  <a:pt x="135" y="328"/>
                  <a:pt x="80" y="273"/>
                  <a:pt x="80" y="205"/>
                </a:cubicBezTo>
                <a:cubicBezTo>
                  <a:pt x="80" y="136"/>
                  <a:pt x="135" y="81"/>
                  <a:pt x="204" y="81"/>
                </a:cubicBezTo>
                <a:cubicBezTo>
                  <a:pt x="272" y="81"/>
                  <a:pt x="328" y="136"/>
                  <a:pt x="328" y="205"/>
                </a:cubicBezTo>
                <a:cubicBezTo>
                  <a:pt x="328" y="273"/>
                  <a:pt x="272" y="328"/>
                  <a:pt x="204" y="328"/>
                </a:cubicBez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124" name="Freeform 31"/>
          <p:cNvSpPr/>
          <p:nvPr/>
        </p:nvSpPr>
        <p:spPr bwMode="auto">
          <a:xfrm>
            <a:off x="9874819" y="5724708"/>
            <a:ext cx="230500" cy="230500"/>
          </a:xfrm>
          <a:custGeom>
            <a:avLst/>
            <a:gdLst>
              <a:gd name="T0" fmla="*/ 128 w 131"/>
              <a:gd name="T1" fmla="*/ 131 h 131"/>
              <a:gd name="T2" fmla="*/ 3 w 131"/>
              <a:gd name="T3" fmla="*/ 131 h 131"/>
              <a:gd name="T4" fmla="*/ 0 w 131"/>
              <a:gd name="T5" fmla="*/ 128 h 131"/>
              <a:gd name="T6" fmla="*/ 0 w 131"/>
              <a:gd name="T7" fmla="*/ 3 h 131"/>
              <a:gd name="T8" fmla="*/ 3 w 131"/>
              <a:gd name="T9" fmla="*/ 0 h 131"/>
              <a:gd name="T10" fmla="*/ 5 w 131"/>
              <a:gd name="T11" fmla="*/ 3 h 131"/>
              <a:gd name="T12" fmla="*/ 5 w 131"/>
              <a:gd name="T13" fmla="*/ 125 h 131"/>
              <a:gd name="T14" fmla="*/ 128 w 131"/>
              <a:gd name="T15" fmla="*/ 125 h 131"/>
              <a:gd name="T16" fmla="*/ 131 w 131"/>
              <a:gd name="T17" fmla="*/ 128 h 131"/>
              <a:gd name="T18" fmla="*/ 128 w 131"/>
              <a:gd name="T19"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131">
                <a:moveTo>
                  <a:pt x="128" y="131"/>
                </a:moveTo>
                <a:cubicBezTo>
                  <a:pt x="3" y="131"/>
                  <a:pt x="3" y="131"/>
                  <a:pt x="3" y="131"/>
                </a:cubicBezTo>
                <a:cubicBezTo>
                  <a:pt x="1" y="131"/>
                  <a:pt x="0" y="130"/>
                  <a:pt x="0" y="128"/>
                </a:cubicBezTo>
                <a:cubicBezTo>
                  <a:pt x="0" y="3"/>
                  <a:pt x="0" y="3"/>
                  <a:pt x="0" y="3"/>
                </a:cubicBezTo>
                <a:cubicBezTo>
                  <a:pt x="0" y="1"/>
                  <a:pt x="1" y="0"/>
                  <a:pt x="3" y="0"/>
                </a:cubicBezTo>
                <a:cubicBezTo>
                  <a:pt x="4" y="0"/>
                  <a:pt x="5" y="1"/>
                  <a:pt x="5" y="3"/>
                </a:cubicBezTo>
                <a:cubicBezTo>
                  <a:pt x="5" y="125"/>
                  <a:pt x="5" y="125"/>
                  <a:pt x="5" y="125"/>
                </a:cubicBezTo>
                <a:cubicBezTo>
                  <a:pt x="128" y="125"/>
                  <a:pt x="128" y="125"/>
                  <a:pt x="128" y="125"/>
                </a:cubicBezTo>
                <a:cubicBezTo>
                  <a:pt x="130" y="125"/>
                  <a:pt x="131" y="127"/>
                  <a:pt x="131" y="128"/>
                </a:cubicBezTo>
                <a:cubicBezTo>
                  <a:pt x="131" y="130"/>
                  <a:pt x="130" y="131"/>
                  <a:pt x="128" y="131"/>
                </a:cubicBez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126" name="Freeform 32"/>
          <p:cNvSpPr/>
          <p:nvPr/>
        </p:nvSpPr>
        <p:spPr bwMode="auto">
          <a:xfrm>
            <a:off x="9876242" y="5751743"/>
            <a:ext cx="209158" cy="110982"/>
          </a:xfrm>
          <a:custGeom>
            <a:avLst/>
            <a:gdLst>
              <a:gd name="T0" fmla="*/ 3 w 119"/>
              <a:gd name="T1" fmla="*/ 63 h 63"/>
              <a:gd name="T2" fmla="*/ 0 w 119"/>
              <a:gd name="T3" fmla="*/ 58 h 63"/>
              <a:gd name="T4" fmla="*/ 63 w 119"/>
              <a:gd name="T5" fmla="*/ 15 h 63"/>
              <a:gd name="T6" fmla="*/ 67 w 119"/>
              <a:gd name="T7" fmla="*/ 15 h 63"/>
              <a:gd name="T8" fmla="*/ 90 w 119"/>
              <a:gd name="T9" fmla="*/ 27 h 63"/>
              <a:gd name="T10" fmla="*/ 115 w 119"/>
              <a:gd name="T11" fmla="*/ 0 h 63"/>
              <a:gd name="T12" fmla="*/ 119 w 119"/>
              <a:gd name="T13" fmla="*/ 4 h 63"/>
              <a:gd name="T14" fmla="*/ 94 w 119"/>
              <a:gd name="T15" fmla="*/ 31 h 63"/>
              <a:gd name="T16" fmla="*/ 88 w 119"/>
              <a:gd name="T17" fmla="*/ 32 h 63"/>
              <a:gd name="T18" fmla="*/ 65 w 119"/>
              <a:gd name="T19" fmla="*/ 21 h 63"/>
              <a:gd name="T20" fmla="*/ 3 w 119"/>
              <a:gd name="T21"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 h="63">
                <a:moveTo>
                  <a:pt x="3" y="63"/>
                </a:moveTo>
                <a:cubicBezTo>
                  <a:pt x="0" y="58"/>
                  <a:pt x="0" y="58"/>
                  <a:pt x="0" y="58"/>
                </a:cubicBezTo>
                <a:cubicBezTo>
                  <a:pt x="63" y="15"/>
                  <a:pt x="63" y="15"/>
                  <a:pt x="63" y="15"/>
                </a:cubicBezTo>
                <a:cubicBezTo>
                  <a:pt x="64" y="14"/>
                  <a:pt x="66" y="14"/>
                  <a:pt x="67" y="15"/>
                </a:cubicBezTo>
                <a:cubicBezTo>
                  <a:pt x="90" y="27"/>
                  <a:pt x="90" y="27"/>
                  <a:pt x="90" y="27"/>
                </a:cubicBezTo>
                <a:cubicBezTo>
                  <a:pt x="115" y="0"/>
                  <a:pt x="115" y="0"/>
                  <a:pt x="115" y="0"/>
                </a:cubicBezTo>
                <a:cubicBezTo>
                  <a:pt x="119" y="4"/>
                  <a:pt x="119" y="4"/>
                  <a:pt x="119" y="4"/>
                </a:cubicBezTo>
                <a:cubicBezTo>
                  <a:pt x="94" y="31"/>
                  <a:pt x="94" y="31"/>
                  <a:pt x="94" y="31"/>
                </a:cubicBezTo>
                <a:cubicBezTo>
                  <a:pt x="92" y="33"/>
                  <a:pt x="90" y="33"/>
                  <a:pt x="88" y="32"/>
                </a:cubicBezTo>
                <a:cubicBezTo>
                  <a:pt x="65" y="21"/>
                  <a:pt x="65" y="21"/>
                  <a:pt x="65" y="21"/>
                </a:cubicBezTo>
                <a:lnTo>
                  <a:pt x="3" y="63"/>
                </a:ln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138" name="Freeform 33"/>
          <p:cNvSpPr/>
          <p:nvPr/>
        </p:nvSpPr>
        <p:spPr bwMode="auto">
          <a:xfrm>
            <a:off x="10056943" y="5723286"/>
            <a:ext cx="52646" cy="56913"/>
          </a:xfrm>
          <a:custGeom>
            <a:avLst/>
            <a:gdLst>
              <a:gd name="T0" fmla="*/ 30 w 30"/>
              <a:gd name="T1" fmla="*/ 3 h 32"/>
              <a:gd name="T2" fmla="*/ 20 w 30"/>
              <a:gd name="T3" fmla="*/ 30 h 32"/>
              <a:gd name="T4" fmla="*/ 16 w 30"/>
              <a:gd name="T5" fmla="*/ 30 h 32"/>
              <a:gd name="T6" fmla="*/ 13 w 30"/>
              <a:gd name="T7" fmla="*/ 20 h 32"/>
              <a:gd name="T8" fmla="*/ 12 w 30"/>
              <a:gd name="T9" fmla="*/ 19 h 32"/>
              <a:gd name="T10" fmla="*/ 1 w 30"/>
              <a:gd name="T11" fmla="*/ 17 h 32"/>
              <a:gd name="T12" fmla="*/ 1 w 30"/>
              <a:gd name="T13" fmla="*/ 13 h 32"/>
              <a:gd name="T14" fmla="*/ 27 w 30"/>
              <a:gd name="T15" fmla="*/ 1 h 32"/>
              <a:gd name="T16" fmla="*/ 30 w 30"/>
              <a:gd name="T17" fmla="*/ 3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2">
                <a:moveTo>
                  <a:pt x="30" y="3"/>
                </a:moveTo>
                <a:cubicBezTo>
                  <a:pt x="20" y="30"/>
                  <a:pt x="20" y="30"/>
                  <a:pt x="20" y="30"/>
                </a:cubicBezTo>
                <a:cubicBezTo>
                  <a:pt x="19" y="32"/>
                  <a:pt x="17" y="32"/>
                  <a:pt x="16" y="30"/>
                </a:cubicBezTo>
                <a:cubicBezTo>
                  <a:pt x="13" y="20"/>
                  <a:pt x="13" y="20"/>
                  <a:pt x="13" y="20"/>
                </a:cubicBezTo>
                <a:cubicBezTo>
                  <a:pt x="13" y="20"/>
                  <a:pt x="12" y="19"/>
                  <a:pt x="12" y="19"/>
                </a:cubicBezTo>
                <a:cubicBezTo>
                  <a:pt x="1" y="17"/>
                  <a:pt x="1" y="17"/>
                  <a:pt x="1" y="17"/>
                </a:cubicBezTo>
                <a:cubicBezTo>
                  <a:pt x="0" y="16"/>
                  <a:pt x="0" y="14"/>
                  <a:pt x="1" y="13"/>
                </a:cubicBezTo>
                <a:cubicBezTo>
                  <a:pt x="27" y="1"/>
                  <a:pt x="27" y="1"/>
                  <a:pt x="27" y="1"/>
                </a:cubicBezTo>
                <a:cubicBezTo>
                  <a:pt x="28" y="0"/>
                  <a:pt x="30" y="2"/>
                  <a:pt x="30" y="3"/>
                </a:cubicBez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139" name="Freeform 34"/>
          <p:cNvSpPr/>
          <p:nvPr/>
        </p:nvSpPr>
        <p:spPr bwMode="auto">
          <a:xfrm>
            <a:off x="9907544" y="5847073"/>
            <a:ext cx="29880" cy="79679"/>
          </a:xfrm>
          <a:custGeom>
            <a:avLst/>
            <a:gdLst>
              <a:gd name="T0" fmla="*/ 0 w 21"/>
              <a:gd name="T1" fmla="*/ 14 h 56"/>
              <a:gd name="T2" fmla="*/ 0 w 21"/>
              <a:gd name="T3" fmla="*/ 56 h 56"/>
              <a:gd name="T4" fmla="*/ 21 w 21"/>
              <a:gd name="T5" fmla="*/ 56 h 56"/>
              <a:gd name="T6" fmla="*/ 21 w 21"/>
              <a:gd name="T7" fmla="*/ 0 h 56"/>
              <a:gd name="T8" fmla="*/ 0 w 21"/>
              <a:gd name="T9" fmla="*/ 14 h 56"/>
            </a:gdLst>
            <a:ahLst/>
            <a:cxnLst>
              <a:cxn ang="0">
                <a:pos x="T0" y="T1"/>
              </a:cxn>
              <a:cxn ang="0">
                <a:pos x="T2" y="T3"/>
              </a:cxn>
              <a:cxn ang="0">
                <a:pos x="T4" y="T5"/>
              </a:cxn>
              <a:cxn ang="0">
                <a:pos x="T6" y="T7"/>
              </a:cxn>
              <a:cxn ang="0">
                <a:pos x="T8" y="T9"/>
              </a:cxn>
            </a:cxnLst>
            <a:rect l="0" t="0" r="r" b="b"/>
            <a:pathLst>
              <a:path w="21" h="56">
                <a:moveTo>
                  <a:pt x="0" y="14"/>
                </a:moveTo>
                <a:lnTo>
                  <a:pt x="0" y="56"/>
                </a:lnTo>
                <a:lnTo>
                  <a:pt x="21" y="56"/>
                </a:lnTo>
                <a:lnTo>
                  <a:pt x="21" y="0"/>
                </a:lnTo>
                <a:lnTo>
                  <a:pt x="0" y="14"/>
                </a:ln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140" name="Freeform 35"/>
          <p:cNvSpPr/>
          <p:nvPr/>
        </p:nvSpPr>
        <p:spPr bwMode="auto">
          <a:xfrm>
            <a:off x="9951652" y="5817193"/>
            <a:ext cx="29880" cy="109558"/>
          </a:xfrm>
          <a:custGeom>
            <a:avLst/>
            <a:gdLst>
              <a:gd name="T0" fmla="*/ 0 w 21"/>
              <a:gd name="T1" fmla="*/ 13 h 77"/>
              <a:gd name="T2" fmla="*/ 0 w 21"/>
              <a:gd name="T3" fmla="*/ 77 h 77"/>
              <a:gd name="T4" fmla="*/ 21 w 21"/>
              <a:gd name="T5" fmla="*/ 77 h 77"/>
              <a:gd name="T6" fmla="*/ 21 w 21"/>
              <a:gd name="T7" fmla="*/ 0 h 77"/>
              <a:gd name="T8" fmla="*/ 0 w 21"/>
              <a:gd name="T9" fmla="*/ 13 h 77"/>
            </a:gdLst>
            <a:ahLst/>
            <a:cxnLst>
              <a:cxn ang="0">
                <a:pos x="T0" y="T1"/>
              </a:cxn>
              <a:cxn ang="0">
                <a:pos x="T2" y="T3"/>
              </a:cxn>
              <a:cxn ang="0">
                <a:pos x="T4" y="T5"/>
              </a:cxn>
              <a:cxn ang="0">
                <a:pos x="T6" y="T7"/>
              </a:cxn>
              <a:cxn ang="0">
                <a:pos x="T8" y="T9"/>
              </a:cxn>
            </a:cxnLst>
            <a:rect l="0" t="0" r="r" b="b"/>
            <a:pathLst>
              <a:path w="21" h="77">
                <a:moveTo>
                  <a:pt x="0" y="13"/>
                </a:moveTo>
                <a:lnTo>
                  <a:pt x="0" y="77"/>
                </a:lnTo>
                <a:lnTo>
                  <a:pt x="21" y="77"/>
                </a:lnTo>
                <a:lnTo>
                  <a:pt x="21" y="0"/>
                </a:lnTo>
                <a:lnTo>
                  <a:pt x="0" y="13"/>
                </a:ln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141" name="Freeform 36"/>
          <p:cNvSpPr/>
          <p:nvPr/>
        </p:nvSpPr>
        <p:spPr bwMode="auto">
          <a:xfrm>
            <a:off x="9997184" y="5812925"/>
            <a:ext cx="29880" cy="113827"/>
          </a:xfrm>
          <a:custGeom>
            <a:avLst/>
            <a:gdLst>
              <a:gd name="T0" fmla="*/ 0 w 21"/>
              <a:gd name="T1" fmla="*/ 0 h 80"/>
              <a:gd name="T2" fmla="*/ 0 w 21"/>
              <a:gd name="T3" fmla="*/ 80 h 80"/>
              <a:gd name="T4" fmla="*/ 21 w 21"/>
              <a:gd name="T5" fmla="*/ 80 h 80"/>
              <a:gd name="T6" fmla="*/ 21 w 21"/>
              <a:gd name="T7" fmla="*/ 10 h 80"/>
              <a:gd name="T8" fmla="*/ 0 w 21"/>
              <a:gd name="T9" fmla="*/ 0 h 80"/>
            </a:gdLst>
            <a:ahLst/>
            <a:cxnLst>
              <a:cxn ang="0">
                <a:pos x="T0" y="T1"/>
              </a:cxn>
              <a:cxn ang="0">
                <a:pos x="T2" y="T3"/>
              </a:cxn>
              <a:cxn ang="0">
                <a:pos x="T4" y="T5"/>
              </a:cxn>
              <a:cxn ang="0">
                <a:pos x="T6" y="T7"/>
              </a:cxn>
              <a:cxn ang="0">
                <a:pos x="T8" y="T9"/>
              </a:cxn>
            </a:cxnLst>
            <a:rect l="0" t="0" r="r" b="b"/>
            <a:pathLst>
              <a:path w="21" h="80">
                <a:moveTo>
                  <a:pt x="0" y="0"/>
                </a:moveTo>
                <a:lnTo>
                  <a:pt x="0" y="80"/>
                </a:lnTo>
                <a:lnTo>
                  <a:pt x="21" y="80"/>
                </a:lnTo>
                <a:lnTo>
                  <a:pt x="21" y="10"/>
                </a:lnTo>
                <a:lnTo>
                  <a:pt x="0" y="0"/>
                </a:ln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142" name="Freeform 37"/>
          <p:cNvSpPr/>
          <p:nvPr/>
        </p:nvSpPr>
        <p:spPr bwMode="auto">
          <a:xfrm>
            <a:off x="10041290" y="5797274"/>
            <a:ext cx="29880" cy="129478"/>
          </a:xfrm>
          <a:custGeom>
            <a:avLst/>
            <a:gdLst>
              <a:gd name="T0" fmla="*/ 0 w 21"/>
              <a:gd name="T1" fmla="*/ 22 h 91"/>
              <a:gd name="T2" fmla="*/ 0 w 21"/>
              <a:gd name="T3" fmla="*/ 91 h 91"/>
              <a:gd name="T4" fmla="*/ 21 w 21"/>
              <a:gd name="T5" fmla="*/ 91 h 91"/>
              <a:gd name="T6" fmla="*/ 21 w 21"/>
              <a:gd name="T7" fmla="*/ 0 h 91"/>
              <a:gd name="T8" fmla="*/ 0 w 21"/>
              <a:gd name="T9" fmla="*/ 22 h 91"/>
            </a:gdLst>
            <a:ahLst/>
            <a:cxnLst>
              <a:cxn ang="0">
                <a:pos x="T0" y="T1"/>
              </a:cxn>
              <a:cxn ang="0">
                <a:pos x="T2" y="T3"/>
              </a:cxn>
              <a:cxn ang="0">
                <a:pos x="T4" y="T5"/>
              </a:cxn>
              <a:cxn ang="0">
                <a:pos x="T6" y="T7"/>
              </a:cxn>
              <a:cxn ang="0">
                <a:pos x="T8" y="T9"/>
              </a:cxn>
            </a:cxnLst>
            <a:rect l="0" t="0" r="r" b="b"/>
            <a:pathLst>
              <a:path w="21" h="91">
                <a:moveTo>
                  <a:pt x="0" y="22"/>
                </a:moveTo>
                <a:lnTo>
                  <a:pt x="0" y="91"/>
                </a:lnTo>
                <a:lnTo>
                  <a:pt x="21" y="91"/>
                </a:lnTo>
                <a:lnTo>
                  <a:pt x="21" y="0"/>
                </a:lnTo>
                <a:lnTo>
                  <a:pt x="0" y="22"/>
                </a:ln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143" name="Freeform 38"/>
          <p:cNvSpPr>
            <a:spLocks noEditPoints="1"/>
          </p:cNvSpPr>
          <p:nvPr/>
        </p:nvSpPr>
        <p:spPr bwMode="auto">
          <a:xfrm>
            <a:off x="10853734" y="4042911"/>
            <a:ext cx="698615" cy="698614"/>
          </a:xfrm>
          <a:custGeom>
            <a:avLst/>
            <a:gdLst>
              <a:gd name="T0" fmla="*/ 377 w 398"/>
              <a:gd name="T1" fmla="*/ 221 h 398"/>
              <a:gd name="T2" fmla="*/ 398 w 398"/>
              <a:gd name="T3" fmla="*/ 196 h 398"/>
              <a:gd name="T4" fmla="*/ 383 w 398"/>
              <a:gd name="T5" fmla="*/ 174 h 398"/>
              <a:gd name="T6" fmla="*/ 373 w 398"/>
              <a:gd name="T7" fmla="*/ 155 h 398"/>
              <a:gd name="T8" fmla="*/ 384 w 398"/>
              <a:gd name="T9" fmla="*/ 126 h 398"/>
              <a:gd name="T10" fmla="*/ 362 w 398"/>
              <a:gd name="T11" fmla="*/ 109 h 398"/>
              <a:gd name="T12" fmla="*/ 340 w 398"/>
              <a:gd name="T13" fmla="*/ 89 h 398"/>
              <a:gd name="T14" fmla="*/ 339 w 398"/>
              <a:gd name="T15" fmla="*/ 58 h 398"/>
              <a:gd name="T16" fmla="*/ 313 w 398"/>
              <a:gd name="T17" fmla="*/ 58 h 398"/>
              <a:gd name="T18" fmla="*/ 300 w 398"/>
              <a:gd name="T19" fmla="*/ 51 h 398"/>
              <a:gd name="T20" fmla="*/ 287 w 398"/>
              <a:gd name="T21" fmla="*/ 25 h 398"/>
              <a:gd name="T22" fmla="*/ 271 w 398"/>
              <a:gd name="T23" fmla="*/ 13 h 398"/>
              <a:gd name="T24" fmla="*/ 242 w 398"/>
              <a:gd name="T25" fmla="*/ 25 h 398"/>
              <a:gd name="T26" fmla="*/ 225 w 398"/>
              <a:gd name="T27" fmla="*/ 22 h 398"/>
              <a:gd name="T28" fmla="*/ 207 w 398"/>
              <a:gd name="T29" fmla="*/ 0 h 398"/>
              <a:gd name="T30" fmla="*/ 187 w 398"/>
              <a:gd name="T31" fmla="*/ 20 h 398"/>
              <a:gd name="T32" fmla="*/ 163 w 398"/>
              <a:gd name="T33" fmla="*/ 23 h 398"/>
              <a:gd name="T34" fmla="*/ 140 w 398"/>
              <a:gd name="T35" fmla="*/ 9 h 398"/>
              <a:gd name="T36" fmla="*/ 124 w 398"/>
              <a:gd name="T37" fmla="*/ 29 h 398"/>
              <a:gd name="T38" fmla="*/ 108 w 398"/>
              <a:gd name="T39" fmla="*/ 44 h 398"/>
              <a:gd name="T40" fmla="*/ 77 w 398"/>
              <a:gd name="T41" fmla="*/ 41 h 398"/>
              <a:gd name="T42" fmla="*/ 69 w 398"/>
              <a:gd name="T43" fmla="*/ 75 h 398"/>
              <a:gd name="T44" fmla="*/ 58 w 398"/>
              <a:gd name="T45" fmla="*/ 87 h 398"/>
              <a:gd name="T46" fmla="*/ 28 w 398"/>
              <a:gd name="T47" fmla="*/ 95 h 398"/>
              <a:gd name="T48" fmla="*/ 22 w 398"/>
              <a:gd name="T49" fmla="*/ 115 h 398"/>
              <a:gd name="T50" fmla="*/ 28 w 398"/>
              <a:gd name="T51" fmla="*/ 143 h 398"/>
              <a:gd name="T52" fmla="*/ 22 w 398"/>
              <a:gd name="T53" fmla="*/ 157 h 398"/>
              <a:gd name="T54" fmla="*/ 1 w 398"/>
              <a:gd name="T55" fmla="*/ 173 h 398"/>
              <a:gd name="T56" fmla="*/ 17 w 398"/>
              <a:gd name="T57" fmla="*/ 194 h 398"/>
              <a:gd name="T58" fmla="*/ 19 w 398"/>
              <a:gd name="T59" fmla="*/ 208 h 398"/>
              <a:gd name="T60" fmla="*/ 6 w 398"/>
              <a:gd name="T61" fmla="*/ 234 h 398"/>
              <a:gd name="T62" fmla="*/ 7 w 398"/>
              <a:gd name="T63" fmla="*/ 254 h 398"/>
              <a:gd name="T64" fmla="*/ 33 w 398"/>
              <a:gd name="T65" fmla="*/ 270 h 398"/>
              <a:gd name="T66" fmla="*/ 41 w 398"/>
              <a:gd name="T67" fmla="*/ 285 h 398"/>
              <a:gd name="T68" fmla="*/ 39 w 398"/>
              <a:gd name="T69" fmla="*/ 320 h 398"/>
              <a:gd name="T70" fmla="*/ 70 w 398"/>
              <a:gd name="T71" fmla="*/ 325 h 398"/>
              <a:gd name="T72" fmla="*/ 81 w 398"/>
              <a:gd name="T73" fmla="*/ 344 h 398"/>
              <a:gd name="T74" fmla="*/ 91 w 398"/>
              <a:gd name="T75" fmla="*/ 368 h 398"/>
              <a:gd name="T76" fmla="*/ 117 w 398"/>
              <a:gd name="T77" fmla="*/ 360 h 398"/>
              <a:gd name="T78" fmla="*/ 140 w 398"/>
              <a:gd name="T79" fmla="*/ 369 h 398"/>
              <a:gd name="T80" fmla="*/ 154 w 398"/>
              <a:gd name="T81" fmla="*/ 394 h 398"/>
              <a:gd name="T82" fmla="*/ 177 w 398"/>
              <a:gd name="T83" fmla="*/ 378 h 398"/>
              <a:gd name="T84" fmla="*/ 194 w 398"/>
              <a:gd name="T85" fmla="*/ 379 h 398"/>
              <a:gd name="T86" fmla="*/ 218 w 398"/>
              <a:gd name="T87" fmla="*/ 398 h 398"/>
              <a:gd name="T88" fmla="*/ 237 w 398"/>
              <a:gd name="T89" fmla="*/ 391 h 398"/>
              <a:gd name="T90" fmla="*/ 256 w 398"/>
              <a:gd name="T91" fmla="*/ 370 h 398"/>
              <a:gd name="T92" fmla="*/ 271 w 398"/>
              <a:gd name="T93" fmla="*/ 366 h 398"/>
              <a:gd name="T94" fmla="*/ 296 w 398"/>
              <a:gd name="T95" fmla="*/ 374 h 398"/>
              <a:gd name="T96" fmla="*/ 306 w 398"/>
              <a:gd name="T97" fmla="*/ 344 h 398"/>
              <a:gd name="T98" fmla="*/ 332 w 398"/>
              <a:gd name="T99" fmla="*/ 330 h 398"/>
              <a:gd name="T100" fmla="*/ 358 w 398"/>
              <a:gd name="T101" fmla="*/ 320 h 398"/>
              <a:gd name="T102" fmla="*/ 355 w 398"/>
              <a:gd name="T103" fmla="*/ 289 h 398"/>
              <a:gd name="T104" fmla="*/ 370 w 398"/>
              <a:gd name="T105" fmla="*/ 273 h 398"/>
              <a:gd name="T106" fmla="*/ 390 w 398"/>
              <a:gd name="T107" fmla="*/ 257 h 398"/>
              <a:gd name="T108" fmla="*/ 78 w 398"/>
              <a:gd name="T109" fmla="*/ 183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8" h="398">
                <a:moveTo>
                  <a:pt x="374" y="237"/>
                </a:moveTo>
                <a:cubicBezTo>
                  <a:pt x="374" y="236"/>
                  <a:pt x="375" y="235"/>
                  <a:pt x="375" y="234"/>
                </a:cubicBezTo>
                <a:cubicBezTo>
                  <a:pt x="376" y="231"/>
                  <a:pt x="376" y="228"/>
                  <a:pt x="376" y="227"/>
                </a:cubicBezTo>
                <a:cubicBezTo>
                  <a:pt x="376" y="225"/>
                  <a:pt x="377" y="224"/>
                  <a:pt x="377" y="224"/>
                </a:cubicBezTo>
                <a:cubicBezTo>
                  <a:pt x="377" y="224"/>
                  <a:pt x="377" y="223"/>
                  <a:pt x="377" y="221"/>
                </a:cubicBezTo>
                <a:cubicBezTo>
                  <a:pt x="377" y="219"/>
                  <a:pt x="378" y="217"/>
                  <a:pt x="378" y="213"/>
                </a:cubicBezTo>
                <a:cubicBezTo>
                  <a:pt x="378" y="212"/>
                  <a:pt x="378" y="211"/>
                  <a:pt x="378" y="210"/>
                </a:cubicBezTo>
                <a:cubicBezTo>
                  <a:pt x="380" y="209"/>
                  <a:pt x="382" y="208"/>
                  <a:pt x="385" y="206"/>
                </a:cubicBezTo>
                <a:cubicBezTo>
                  <a:pt x="392" y="203"/>
                  <a:pt x="398" y="198"/>
                  <a:pt x="398" y="198"/>
                </a:cubicBezTo>
                <a:cubicBezTo>
                  <a:pt x="398" y="198"/>
                  <a:pt x="398" y="197"/>
                  <a:pt x="398" y="196"/>
                </a:cubicBezTo>
                <a:cubicBezTo>
                  <a:pt x="398" y="194"/>
                  <a:pt x="398" y="192"/>
                  <a:pt x="398" y="190"/>
                </a:cubicBezTo>
                <a:cubicBezTo>
                  <a:pt x="398" y="187"/>
                  <a:pt x="398" y="185"/>
                  <a:pt x="398" y="184"/>
                </a:cubicBezTo>
                <a:cubicBezTo>
                  <a:pt x="398" y="182"/>
                  <a:pt x="398" y="181"/>
                  <a:pt x="398" y="181"/>
                </a:cubicBezTo>
                <a:cubicBezTo>
                  <a:pt x="398" y="181"/>
                  <a:pt x="396" y="180"/>
                  <a:pt x="393" y="179"/>
                </a:cubicBezTo>
                <a:cubicBezTo>
                  <a:pt x="391" y="177"/>
                  <a:pt x="387" y="176"/>
                  <a:pt x="383" y="174"/>
                </a:cubicBezTo>
                <a:cubicBezTo>
                  <a:pt x="381" y="173"/>
                  <a:pt x="378" y="172"/>
                  <a:pt x="376" y="171"/>
                </a:cubicBezTo>
                <a:cubicBezTo>
                  <a:pt x="376" y="170"/>
                  <a:pt x="376" y="169"/>
                  <a:pt x="376" y="168"/>
                </a:cubicBezTo>
                <a:cubicBezTo>
                  <a:pt x="375" y="165"/>
                  <a:pt x="374" y="162"/>
                  <a:pt x="374" y="161"/>
                </a:cubicBezTo>
                <a:cubicBezTo>
                  <a:pt x="374" y="159"/>
                  <a:pt x="373" y="158"/>
                  <a:pt x="373" y="158"/>
                </a:cubicBezTo>
                <a:cubicBezTo>
                  <a:pt x="373" y="158"/>
                  <a:pt x="373" y="157"/>
                  <a:pt x="373" y="155"/>
                </a:cubicBezTo>
                <a:cubicBezTo>
                  <a:pt x="372" y="153"/>
                  <a:pt x="372" y="151"/>
                  <a:pt x="371" y="148"/>
                </a:cubicBezTo>
                <a:cubicBezTo>
                  <a:pt x="370" y="147"/>
                  <a:pt x="370" y="146"/>
                  <a:pt x="370" y="144"/>
                </a:cubicBezTo>
                <a:cubicBezTo>
                  <a:pt x="371" y="143"/>
                  <a:pt x="373" y="141"/>
                  <a:pt x="375" y="139"/>
                </a:cubicBezTo>
                <a:cubicBezTo>
                  <a:pt x="377" y="136"/>
                  <a:pt x="380" y="133"/>
                  <a:pt x="382" y="130"/>
                </a:cubicBezTo>
                <a:cubicBezTo>
                  <a:pt x="383" y="128"/>
                  <a:pt x="384" y="126"/>
                  <a:pt x="384" y="126"/>
                </a:cubicBezTo>
                <a:cubicBezTo>
                  <a:pt x="384" y="126"/>
                  <a:pt x="384" y="125"/>
                  <a:pt x="383" y="124"/>
                </a:cubicBezTo>
                <a:cubicBezTo>
                  <a:pt x="383" y="122"/>
                  <a:pt x="382" y="120"/>
                  <a:pt x="381" y="118"/>
                </a:cubicBezTo>
                <a:cubicBezTo>
                  <a:pt x="380" y="116"/>
                  <a:pt x="379" y="114"/>
                  <a:pt x="379" y="113"/>
                </a:cubicBezTo>
                <a:cubicBezTo>
                  <a:pt x="378" y="111"/>
                  <a:pt x="377" y="110"/>
                  <a:pt x="377" y="110"/>
                </a:cubicBezTo>
                <a:cubicBezTo>
                  <a:pt x="377" y="110"/>
                  <a:pt x="369" y="110"/>
                  <a:pt x="362" y="109"/>
                </a:cubicBezTo>
                <a:cubicBezTo>
                  <a:pt x="359" y="109"/>
                  <a:pt x="356" y="109"/>
                  <a:pt x="354" y="109"/>
                </a:cubicBezTo>
                <a:cubicBezTo>
                  <a:pt x="353" y="108"/>
                  <a:pt x="353" y="107"/>
                  <a:pt x="352" y="106"/>
                </a:cubicBezTo>
                <a:cubicBezTo>
                  <a:pt x="349" y="101"/>
                  <a:pt x="346" y="98"/>
                  <a:pt x="346" y="98"/>
                </a:cubicBezTo>
                <a:cubicBezTo>
                  <a:pt x="346" y="98"/>
                  <a:pt x="346" y="97"/>
                  <a:pt x="345" y="95"/>
                </a:cubicBezTo>
                <a:cubicBezTo>
                  <a:pt x="344" y="94"/>
                  <a:pt x="342" y="92"/>
                  <a:pt x="340" y="89"/>
                </a:cubicBezTo>
                <a:cubicBezTo>
                  <a:pt x="340" y="88"/>
                  <a:pt x="339" y="87"/>
                  <a:pt x="338" y="86"/>
                </a:cubicBezTo>
                <a:cubicBezTo>
                  <a:pt x="339" y="84"/>
                  <a:pt x="340" y="82"/>
                  <a:pt x="341" y="79"/>
                </a:cubicBezTo>
                <a:cubicBezTo>
                  <a:pt x="343" y="72"/>
                  <a:pt x="345" y="64"/>
                  <a:pt x="345" y="64"/>
                </a:cubicBezTo>
                <a:cubicBezTo>
                  <a:pt x="345" y="64"/>
                  <a:pt x="345" y="63"/>
                  <a:pt x="344" y="62"/>
                </a:cubicBezTo>
                <a:cubicBezTo>
                  <a:pt x="342" y="61"/>
                  <a:pt x="341" y="59"/>
                  <a:pt x="339" y="58"/>
                </a:cubicBezTo>
                <a:cubicBezTo>
                  <a:pt x="338" y="56"/>
                  <a:pt x="336" y="55"/>
                  <a:pt x="335" y="54"/>
                </a:cubicBezTo>
                <a:cubicBezTo>
                  <a:pt x="334" y="53"/>
                  <a:pt x="333" y="52"/>
                  <a:pt x="333" y="52"/>
                </a:cubicBezTo>
                <a:cubicBezTo>
                  <a:pt x="333" y="52"/>
                  <a:pt x="331" y="52"/>
                  <a:pt x="328" y="53"/>
                </a:cubicBezTo>
                <a:cubicBezTo>
                  <a:pt x="325" y="54"/>
                  <a:pt x="322" y="55"/>
                  <a:pt x="318" y="57"/>
                </a:cubicBezTo>
                <a:cubicBezTo>
                  <a:pt x="316" y="57"/>
                  <a:pt x="314" y="58"/>
                  <a:pt x="313" y="58"/>
                </a:cubicBezTo>
                <a:cubicBezTo>
                  <a:pt x="312" y="59"/>
                  <a:pt x="311" y="59"/>
                  <a:pt x="311" y="59"/>
                </a:cubicBezTo>
                <a:cubicBezTo>
                  <a:pt x="310" y="58"/>
                  <a:pt x="309" y="58"/>
                  <a:pt x="308" y="57"/>
                </a:cubicBezTo>
                <a:cubicBezTo>
                  <a:pt x="307" y="56"/>
                  <a:pt x="306" y="55"/>
                  <a:pt x="305" y="54"/>
                </a:cubicBezTo>
                <a:cubicBezTo>
                  <a:pt x="304" y="54"/>
                  <a:pt x="303" y="53"/>
                  <a:pt x="302" y="53"/>
                </a:cubicBezTo>
                <a:cubicBezTo>
                  <a:pt x="300" y="52"/>
                  <a:pt x="300" y="51"/>
                  <a:pt x="300" y="51"/>
                </a:cubicBezTo>
                <a:cubicBezTo>
                  <a:pt x="300" y="51"/>
                  <a:pt x="299" y="50"/>
                  <a:pt x="297" y="49"/>
                </a:cubicBezTo>
                <a:cubicBezTo>
                  <a:pt x="296" y="48"/>
                  <a:pt x="294" y="47"/>
                  <a:pt x="291" y="45"/>
                </a:cubicBezTo>
                <a:cubicBezTo>
                  <a:pt x="290" y="45"/>
                  <a:pt x="289" y="44"/>
                  <a:pt x="288" y="44"/>
                </a:cubicBezTo>
                <a:cubicBezTo>
                  <a:pt x="288" y="41"/>
                  <a:pt x="288" y="39"/>
                  <a:pt x="288" y="36"/>
                </a:cubicBezTo>
                <a:cubicBezTo>
                  <a:pt x="288" y="32"/>
                  <a:pt x="287" y="28"/>
                  <a:pt x="287" y="25"/>
                </a:cubicBezTo>
                <a:cubicBezTo>
                  <a:pt x="287" y="22"/>
                  <a:pt x="287" y="20"/>
                  <a:pt x="287" y="20"/>
                </a:cubicBezTo>
                <a:cubicBezTo>
                  <a:pt x="287" y="20"/>
                  <a:pt x="286" y="20"/>
                  <a:pt x="284" y="19"/>
                </a:cubicBezTo>
                <a:cubicBezTo>
                  <a:pt x="283" y="18"/>
                  <a:pt x="281" y="17"/>
                  <a:pt x="279" y="17"/>
                </a:cubicBezTo>
                <a:cubicBezTo>
                  <a:pt x="277" y="16"/>
                  <a:pt x="275" y="15"/>
                  <a:pt x="273" y="14"/>
                </a:cubicBezTo>
                <a:cubicBezTo>
                  <a:pt x="272" y="14"/>
                  <a:pt x="271" y="13"/>
                  <a:pt x="271" y="13"/>
                </a:cubicBezTo>
                <a:cubicBezTo>
                  <a:pt x="271" y="13"/>
                  <a:pt x="269" y="14"/>
                  <a:pt x="267" y="16"/>
                </a:cubicBezTo>
                <a:cubicBezTo>
                  <a:pt x="264" y="18"/>
                  <a:pt x="261" y="20"/>
                  <a:pt x="258" y="23"/>
                </a:cubicBezTo>
                <a:cubicBezTo>
                  <a:pt x="256" y="25"/>
                  <a:pt x="254" y="27"/>
                  <a:pt x="253" y="28"/>
                </a:cubicBezTo>
                <a:cubicBezTo>
                  <a:pt x="251" y="28"/>
                  <a:pt x="250" y="27"/>
                  <a:pt x="249" y="27"/>
                </a:cubicBezTo>
                <a:cubicBezTo>
                  <a:pt x="246" y="26"/>
                  <a:pt x="244" y="26"/>
                  <a:pt x="242" y="25"/>
                </a:cubicBezTo>
                <a:cubicBezTo>
                  <a:pt x="241" y="25"/>
                  <a:pt x="240" y="25"/>
                  <a:pt x="240" y="25"/>
                </a:cubicBezTo>
                <a:cubicBezTo>
                  <a:pt x="239" y="25"/>
                  <a:pt x="239" y="25"/>
                  <a:pt x="239" y="25"/>
                </a:cubicBezTo>
                <a:cubicBezTo>
                  <a:pt x="239" y="25"/>
                  <a:pt x="238" y="24"/>
                  <a:pt x="236" y="24"/>
                </a:cubicBezTo>
                <a:cubicBezTo>
                  <a:pt x="235" y="24"/>
                  <a:pt x="232" y="23"/>
                  <a:pt x="229" y="23"/>
                </a:cubicBezTo>
                <a:cubicBezTo>
                  <a:pt x="228" y="22"/>
                  <a:pt x="227" y="22"/>
                  <a:pt x="225" y="22"/>
                </a:cubicBezTo>
                <a:cubicBezTo>
                  <a:pt x="225" y="20"/>
                  <a:pt x="224" y="17"/>
                  <a:pt x="223" y="15"/>
                </a:cubicBezTo>
                <a:cubicBezTo>
                  <a:pt x="220" y="8"/>
                  <a:pt x="216" y="1"/>
                  <a:pt x="216" y="1"/>
                </a:cubicBezTo>
                <a:cubicBezTo>
                  <a:pt x="216" y="1"/>
                  <a:pt x="216" y="1"/>
                  <a:pt x="215" y="0"/>
                </a:cubicBezTo>
                <a:cubicBezTo>
                  <a:pt x="215" y="0"/>
                  <a:pt x="214" y="0"/>
                  <a:pt x="213" y="0"/>
                </a:cubicBezTo>
                <a:cubicBezTo>
                  <a:pt x="212" y="0"/>
                  <a:pt x="209" y="0"/>
                  <a:pt x="207" y="0"/>
                </a:cubicBezTo>
                <a:cubicBezTo>
                  <a:pt x="205" y="0"/>
                  <a:pt x="203" y="0"/>
                  <a:pt x="201" y="0"/>
                </a:cubicBezTo>
                <a:cubicBezTo>
                  <a:pt x="200" y="0"/>
                  <a:pt x="198" y="0"/>
                  <a:pt x="198" y="0"/>
                </a:cubicBezTo>
                <a:cubicBezTo>
                  <a:pt x="198" y="0"/>
                  <a:pt x="197" y="1"/>
                  <a:pt x="196" y="4"/>
                </a:cubicBezTo>
                <a:cubicBezTo>
                  <a:pt x="194" y="6"/>
                  <a:pt x="192" y="10"/>
                  <a:pt x="191" y="13"/>
                </a:cubicBezTo>
                <a:cubicBezTo>
                  <a:pt x="189" y="16"/>
                  <a:pt x="188" y="18"/>
                  <a:pt x="187" y="20"/>
                </a:cubicBezTo>
                <a:cubicBezTo>
                  <a:pt x="186" y="20"/>
                  <a:pt x="185" y="20"/>
                  <a:pt x="183" y="21"/>
                </a:cubicBezTo>
                <a:cubicBezTo>
                  <a:pt x="180" y="21"/>
                  <a:pt x="178" y="21"/>
                  <a:pt x="176" y="21"/>
                </a:cubicBezTo>
                <a:cubicBezTo>
                  <a:pt x="174" y="22"/>
                  <a:pt x="173" y="22"/>
                  <a:pt x="173" y="22"/>
                </a:cubicBezTo>
                <a:cubicBezTo>
                  <a:pt x="173" y="22"/>
                  <a:pt x="172" y="22"/>
                  <a:pt x="170" y="22"/>
                </a:cubicBezTo>
                <a:cubicBezTo>
                  <a:pt x="169" y="22"/>
                  <a:pt x="166" y="23"/>
                  <a:pt x="163" y="23"/>
                </a:cubicBezTo>
                <a:cubicBezTo>
                  <a:pt x="162" y="24"/>
                  <a:pt x="161" y="24"/>
                  <a:pt x="160" y="24"/>
                </a:cubicBezTo>
                <a:cubicBezTo>
                  <a:pt x="158" y="22"/>
                  <a:pt x="156" y="21"/>
                  <a:pt x="154" y="19"/>
                </a:cubicBezTo>
                <a:cubicBezTo>
                  <a:pt x="151" y="16"/>
                  <a:pt x="149" y="13"/>
                  <a:pt x="146" y="11"/>
                </a:cubicBezTo>
                <a:cubicBezTo>
                  <a:pt x="144" y="9"/>
                  <a:pt x="143" y="8"/>
                  <a:pt x="143" y="8"/>
                </a:cubicBezTo>
                <a:cubicBezTo>
                  <a:pt x="143" y="8"/>
                  <a:pt x="142" y="8"/>
                  <a:pt x="140" y="9"/>
                </a:cubicBezTo>
                <a:cubicBezTo>
                  <a:pt x="139" y="9"/>
                  <a:pt x="137" y="10"/>
                  <a:pt x="134" y="10"/>
                </a:cubicBezTo>
                <a:cubicBezTo>
                  <a:pt x="132" y="11"/>
                  <a:pt x="130" y="12"/>
                  <a:pt x="129" y="12"/>
                </a:cubicBezTo>
                <a:cubicBezTo>
                  <a:pt x="128" y="13"/>
                  <a:pt x="127" y="13"/>
                  <a:pt x="127" y="13"/>
                </a:cubicBezTo>
                <a:cubicBezTo>
                  <a:pt x="126" y="13"/>
                  <a:pt x="126" y="13"/>
                  <a:pt x="126" y="13"/>
                </a:cubicBezTo>
                <a:cubicBezTo>
                  <a:pt x="126" y="13"/>
                  <a:pt x="125" y="21"/>
                  <a:pt x="124" y="29"/>
                </a:cubicBezTo>
                <a:cubicBezTo>
                  <a:pt x="123" y="32"/>
                  <a:pt x="123" y="34"/>
                  <a:pt x="123" y="37"/>
                </a:cubicBezTo>
                <a:cubicBezTo>
                  <a:pt x="122" y="37"/>
                  <a:pt x="121" y="38"/>
                  <a:pt x="120" y="38"/>
                </a:cubicBezTo>
                <a:cubicBezTo>
                  <a:pt x="117" y="39"/>
                  <a:pt x="115" y="41"/>
                  <a:pt x="113" y="42"/>
                </a:cubicBezTo>
                <a:cubicBezTo>
                  <a:pt x="112" y="42"/>
                  <a:pt x="111" y="43"/>
                  <a:pt x="111" y="43"/>
                </a:cubicBezTo>
                <a:cubicBezTo>
                  <a:pt x="111" y="43"/>
                  <a:pt x="110" y="43"/>
                  <a:pt x="108" y="44"/>
                </a:cubicBezTo>
                <a:cubicBezTo>
                  <a:pt x="107" y="45"/>
                  <a:pt x="104" y="47"/>
                  <a:pt x="102" y="48"/>
                </a:cubicBezTo>
                <a:cubicBezTo>
                  <a:pt x="101" y="49"/>
                  <a:pt x="100" y="50"/>
                  <a:pt x="99" y="50"/>
                </a:cubicBezTo>
                <a:cubicBezTo>
                  <a:pt x="97" y="49"/>
                  <a:pt x="94" y="48"/>
                  <a:pt x="92" y="47"/>
                </a:cubicBezTo>
                <a:cubicBezTo>
                  <a:pt x="88" y="45"/>
                  <a:pt x="85" y="44"/>
                  <a:pt x="82" y="43"/>
                </a:cubicBezTo>
                <a:cubicBezTo>
                  <a:pt x="79" y="42"/>
                  <a:pt x="77" y="41"/>
                  <a:pt x="77" y="41"/>
                </a:cubicBezTo>
                <a:cubicBezTo>
                  <a:pt x="77" y="41"/>
                  <a:pt x="74" y="44"/>
                  <a:pt x="70" y="46"/>
                </a:cubicBezTo>
                <a:cubicBezTo>
                  <a:pt x="67" y="49"/>
                  <a:pt x="64" y="52"/>
                  <a:pt x="64" y="52"/>
                </a:cubicBezTo>
                <a:cubicBezTo>
                  <a:pt x="64" y="52"/>
                  <a:pt x="64" y="54"/>
                  <a:pt x="65" y="57"/>
                </a:cubicBezTo>
                <a:cubicBezTo>
                  <a:pt x="65" y="60"/>
                  <a:pt x="66" y="64"/>
                  <a:pt x="67" y="67"/>
                </a:cubicBezTo>
                <a:cubicBezTo>
                  <a:pt x="68" y="70"/>
                  <a:pt x="69" y="73"/>
                  <a:pt x="69" y="75"/>
                </a:cubicBezTo>
                <a:cubicBezTo>
                  <a:pt x="68" y="76"/>
                  <a:pt x="68" y="77"/>
                  <a:pt x="67" y="77"/>
                </a:cubicBezTo>
                <a:cubicBezTo>
                  <a:pt x="65" y="80"/>
                  <a:pt x="63" y="82"/>
                  <a:pt x="62" y="83"/>
                </a:cubicBezTo>
                <a:cubicBezTo>
                  <a:pt x="61" y="84"/>
                  <a:pt x="60" y="85"/>
                  <a:pt x="60" y="85"/>
                </a:cubicBezTo>
                <a:cubicBezTo>
                  <a:pt x="60" y="85"/>
                  <a:pt x="60" y="85"/>
                  <a:pt x="60" y="86"/>
                </a:cubicBezTo>
                <a:cubicBezTo>
                  <a:pt x="59" y="86"/>
                  <a:pt x="59" y="87"/>
                  <a:pt x="58" y="87"/>
                </a:cubicBezTo>
                <a:cubicBezTo>
                  <a:pt x="57" y="89"/>
                  <a:pt x="56" y="91"/>
                  <a:pt x="54" y="93"/>
                </a:cubicBezTo>
                <a:cubicBezTo>
                  <a:pt x="53" y="94"/>
                  <a:pt x="52" y="95"/>
                  <a:pt x="52" y="96"/>
                </a:cubicBezTo>
                <a:cubicBezTo>
                  <a:pt x="49" y="96"/>
                  <a:pt x="47" y="96"/>
                  <a:pt x="44" y="96"/>
                </a:cubicBezTo>
                <a:cubicBezTo>
                  <a:pt x="40" y="95"/>
                  <a:pt x="36" y="95"/>
                  <a:pt x="33" y="95"/>
                </a:cubicBezTo>
                <a:cubicBezTo>
                  <a:pt x="30" y="95"/>
                  <a:pt x="28" y="95"/>
                  <a:pt x="28" y="95"/>
                </a:cubicBezTo>
                <a:cubicBezTo>
                  <a:pt x="28" y="95"/>
                  <a:pt x="28" y="96"/>
                  <a:pt x="27" y="98"/>
                </a:cubicBezTo>
                <a:cubicBezTo>
                  <a:pt x="26" y="99"/>
                  <a:pt x="25" y="101"/>
                  <a:pt x="24" y="103"/>
                </a:cubicBezTo>
                <a:cubicBezTo>
                  <a:pt x="23" y="105"/>
                  <a:pt x="22" y="107"/>
                  <a:pt x="21" y="108"/>
                </a:cubicBezTo>
                <a:cubicBezTo>
                  <a:pt x="20" y="110"/>
                  <a:pt x="20" y="111"/>
                  <a:pt x="20" y="111"/>
                </a:cubicBezTo>
                <a:cubicBezTo>
                  <a:pt x="20" y="111"/>
                  <a:pt x="21" y="112"/>
                  <a:pt x="22" y="115"/>
                </a:cubicBezTo>
                <a:cubicBezTo>
                  <a:pt x="24" y="117"/>
                  <a:pt x="26" y="121"/>
                  <a:pt x="28" y="124"/>
                </a:cubicBezTo>
                <a:cubicBezTo>
                  <a:pt x="30" y="126"/>
                  <a:pt x="32" y="128"/>
                  <a:pt x="33" y="130"/>
                </a:cubicBezTo>
                <a:cubicBezTo>
                  <a:pt x="32" y="131"/>
                  <a:pt x="32" y="132"/>
                  <a:pt x="32" y="133"/>
                </a:cubicBezTo>
                <a:cubicBezTo>
                  <a:pt x="31" y="136"/>
                  <a:pt x="30" y="139"/>
                  <a:pt x="29" y="140"/>
                </a:cubicBezTo>
                <a:cubicBezTo>
                  <a:pt x="28" y="142"/>
                  <a:pt x="28" y="143"/>
                  <a:pt x="28" y="143"/>
                </a:cubicBezTo>
                <a:cubicBezTo>
                  <a:pt x="28" y="143"/>
                  <a:pt x="28" y="144"/>
                  <a:pt x="27" y="146"/>
                </a:cubicBezTo>
                <a:cubicBezTo>
                  <a:pt x="27" y="147"/>
                  <a:pt x="27" y="148"/>
                  <a:pt x="26" y="149"/>
                </a:cubicBezTo>
                <a:cubicBezTo>
                  <a:pt x="26" y="150"/>
                  <a:pt x="26" y="152"/>
                  <a:pt x="25" y="153"/>
                </a:cubicBezTo>
                <a:cubicBezTo>
                  <a:pt x="25" y="154"/>
                  <a:pt x="25" y="155"/>
                  <a:pt x="24" y="156"/>
                </a:cubicBezTo>
                <a:cubicBezTo>
                  <a:pt x="24" y="157"/>
                  <a:pt x="23" y="157"/>
                  <a:pt x="22" y="157"/>
                </a:cubicBezTo>
                <a:cubicBezTo>
                  <a:pt x="20" y="158"/>
                  <a:pt x="19" y="158"/>
                  <a:pt x="17" y="159"/>
                </a:cubicBezTo>
                <a:cubicBezTo>
                  <a:pt x="13" y="160"/>
                  <a:pt x="9" y="161"/>
                  <a:pt x="7" y="162"/>
                </a:cubicBezTo>
                <a:cubicBezTo>
                  <a:pt x="5" y="163"/>
                  <a:pt x="4" y="163"/>
                  <a:pt x="3" y="164"/>
                </a:cubicBezTo>
                <a:cubicBezTo>
                  <a:pt x="3" y="164"/>
                  <a:pt x="2" y="164"/>
                  <a:pt x="2" y="164"/>
                </a:cubicBezTo>
                <a:cubicBezTo>
                  <a:pt x="2" y="164"/>
                  <a:pt x="1" y="168"/>
                  <a:pt x="1" y="173"/>
                </a:cubicBezTo>
                <a:cubicBezTo>
                  <a:pt x="0" y="177"/>
                  <a:pt x="0" y="181"/>
                  <a:pt x="0" y="181"/>
                </a:cubicBezTo>
                <a:cubicBezTo>
                  <a:pt x="0" y="181"/>
                  <a:pt x="0" y="182"/>
                  <a:pt x="1" y="182"/>
                </a:cubicBezTo>
                <a:cubicBezTo>
                  <a:pt x="1" y="183"/>
                  <a:pt x="2" y="183"/>
                  <a:pt x="4" y="184"/>
                </a:cubicBezTo>
                <a:cubicBezTo>
                  <a:pt x="6" y="186"/>
                  <a:pt x="9" y="188"/>
                  <a:pt x="12" y="190"/>
                </a:cubicBezTo>
                <a:cubicBezTo>
                  <a:pt x="14" y="192"/>
                  <a:pt x="16" y="193"/>
                  <a:pt x="17" y="194"/>
                </a:cubicBezTo>
                <a:cubicBezTo>
                  <a:pt x="18" y="194"/>
                  <a:pt x="18" y="194"/>
                  <a:pt x="19" y="195"/>
                </a:cubicBezTo>
                <a:cubicBezTo>
                  <a:pt x="19" y="196"/>
                  <a:pt x="19" y="197"/>
                  <a:pt x="19" y="198"/>
                </a:cubicBezTo>
                <a:cubicBezTo>
                  <a:pt x="19" y="200"/>
                  <a:pt x="19" y="201"/>
                  <a:pt x="19" y="202"/>
                </a:cubicBezTo>
                <a:cubicBezTo>
                  <a:pt x="19" y="204"/>
                  <a:pt x="19" y="205"/>
                  <a:pt x="19" y="206"/>
                </a:cubicBezTo>
                <a:cubicBezTo>
                  <a:pt x="19" y="207"/>
                  <a:pt x="19" y="208"/>
                  <a:pt x="19" y="208"/>
                </a:cubicBezTo>
                <a:cubicBezTo>
                  <a:pt x="19" y="208"/>
                  <a:pt x="19" y="210"/>
                  <a:pt x="19" y="211"/>
                </a:cubicBezTo>
                <a:cubicBezTo>
                  <a:pt x="19" y="213"/>
                  <a:pt x="20" y="216"/>
                  <a:pt x="20" y="219"/>
                </a:cubicBezTo>
                <a:cubicBezTo>
                  <a:pt x="20" y="220"/>
                  <a:pt x="20" y="221"/>
                  <a:pt x="20" y="222"/>
                </a:cubicBezTo>
                <a:cubicBezTo>
                  <a:pt x="19" y="224"/>
                  <a:pt x="16" y="225"/>
                  <a:pt x="14" y="227"/>
                </a:cubicBezTo>
                <a:cubicBezTo>
                  <a:pt x="11" y="230"/>
                  <a:pt x="8" y="232"/>
                  <a:pt x="6" y="234"/>
                </a:cubicBezTo>
                <a:cubicBezTo>
                  <a:pt x="4" y="236"/>
                  <a:pt x="2" y="237"/>
                  <a:pt x="2" y="237"/>
                </a:cubicBezTo>
                <a:cubicBezTo>
                  <a:pt x="2" y="237"/>
                  <a:pt x="3" y="239"/>
                  <a:pt x="3" y="240"/>
                </a:cubicBezTo>
                <a:cubicBezTo>
                  <a:pt x="3" y="242"/>
                  <a:pt x="4" y="244"/>
                  <a:pt x="4" y="246"/>
                </a:cubicBezTo>
                <a:cubicBezTo>
                  <a:pt x="5" y="248"/>
                  <a:pt x="5" y="250"/>
                  <a:pt x="6" y="252"/>
                </a:cubicBezTo>
                <a:cubicBezTo>
                  <a:pt x="6" y="253"/>
                  <a:pt x="7" y="254"/>
                  <a:pt x="7" y="254"/>
                </a:cubicBezTo>
                <a:cubicBezTo>
                  <a:pt x="7" y="254"/>
                  <a:pt x="8" y="255"/>
                  <a:pt x="11" y="256"/>
                </a:cubicBezTo>
                <a:cubicBezTo>
                  <a:pt x="14" y="257"/>
                  <a:pt x="18" y="258"/>
                  <a:pt x="22" y="258"/>
                </a:cubicBezTo>
                <a:cubicBezTo>
                  <a:pt x="24" y="259"/>
                  <a:pt x="27" y="259"/>
                  <a:pt x="29" y="260"/>
                </a:cubicBezTo>
                <a:cubicBezTo>
                  <a:pt x="30" y="261"/>
                  <a:pt x="30" y="262"/>
                  <a:pt x="31" y="263"/>
                </a:cubicBezTo>
                <a:cubicBezTo>
                  <a:pt x="32" y="266"/>
                  <a:pt x="33" y="268"/>
                  <a:pt x="33" y="270"/>
                </a:cubicBezTo>
                <a:cubicBezTo>
                  <a:pt x="34" y="271"/>
                  <a:pt x="34" y="272"/>
                  <a:pt x="34" y="272"/>
                </a:cubicBezTo>
                <a:cubicBezTo>
                  <a:pt x="34" y="272"/>
                  <a:pt x="35" y="273"/>
                  <a:pt x="35" y="273"/>
                </a:cubicBezTo>
                <a:cubicBezTo>
                  <a:pt x="35" y="273"/>
                  <a:pt x="35" y="274"/>
                  <a:pt x="36" y="275"/>
                </a:cubicBezTo>
                <a:cubicBezTo>
                  <a:pt x="36" y="277"/>
                  <a:pt x="38" y="279"/>
                  <a:pt x="39" y="282"/>
                </a:cubicBezTo>
                <a:cubicBezTo>
                  <a:pt x="40" y="283"/>
                  <a:pt x="40" y="284"/>
                  <a:pt x="41" y="285"/>
                </a:cubicBezTo>
                <a:cubicBezTo>
                  <a:pt x="39" y="287"/>
                  <a:pt x="38" y="290"/>
                  <a:pt x="37" y="292"/>
                </a:cubicBezTo>
                <a:cubicBezTo>
                  <a:pt x="35" y="295"/>
                  <a:pt x="33" y="299"/>
                  <a:pt x="32" y="301"/>
                </a:cubicBezTo>
                <a:cubicBezTo>
                  <a:pt x="30" y="304"/>
                  <a:pt x="29" y="306"/>
                  <a:pt x="29" y="306"/>
                </a:cubicBezTo>
                <a:cubicBezTo>
                  <a:pt x="29" y="306"/>
                  <a:pt x="32" y="309"/>
                  <a:pt x="34" y="313"/>
                </a:cubicBezTo>
                <a:cubicBezTo>
                  <a:pt x="37" y="317"/>
                  <a:pt x="39" y="320"/>
                  <a:pt x="39" y="320"/>
                </a:cubicBezTo>
                <a:cubicBezTo>
                  <a:pt x="39" y="320"/>
                  <a:pt x="41" y="320"/>
                  <a:pt x="44" y="320"/>
                </a:cubicBezTo>
                <a:cubicBezTo>
                  <a:pt x="47" y="319"/>
                  <a:pt x="51" y="319"/>
                  <a:pt x="55" y="318"/>
                </a:cubicBezTo>
                <a:cubicBezTo>
                  <a:pt x="58" y="318"/>
                  <a:pt x="60" y="317"/>
                  <a:pt x="63" y="317"/>
                </a:cubicBezTo>
                <a:cubicBezTo>
                  <a:pt x="63" y="318"/>
                  <a:pt x="64" y="319"/>
                  <a:pt x="65" y="320"/>
                </a:cubicBezTo>
                <a:cubicBezTo>
                  <a:pt x="67" y="322"/>
                  <a:pt x="69" y="324"/>
                  <a:pt x="70" y="325"/>
                </a:cubicBezTo>
                <a:cubicBezTo>
                  <a:pt x="71" y="326"/>
                  <a:pt x="72" y="327"/>
                  <a:pt x="72" y="327"/>
                </a:cubicBezTo>
                <a:cubicBezTo>
                  <a:pt x="72" y="327"/>
                  <a:pt x="73" y="328"/>
                  <a:pt x="74" y="329"/>
                </a:cubicBezTo>
                <a:cubicBezTo>
                  <a:pt x="75" y="330"/>
                  <a:pt x="77" y="332"/>
                  <a:pt x="80" y="334"/>
                </a:cubicBezTo>
                <a:cubicBezTo>
                  <a:pt x="80" y="335"/>
                  <a:pt x="81" y="336"/>
                  <a:pt x="82" y="336"/>
                </a:cubicBezTo>
                <a:cubicBezTo>
                  <a:pt x="82" y="339"/>
                  <a:pt x="81" y="341"/>
                  <a:pt x="81" y="344"/>
                </a:cubicBezTo>
                <a:cubicBezTo>
                  <a:pt x="80" y="352"/>
                  <a:pt x="79" y="360"/>
                  <a:pt x="79" y="360"/>
                </a:cubicBezTo>
                <a:cubicBezTo>
                  <a:pt x="79" y="360"/>
                  <a:pt x="79" y="360"/>
                  <a:pt x="80" y="360"/>
                </a:cubicBezTo>
                <a:cubicBezTo>
                  <a:pt x="80" y="360"/>
                  <a:pt x="81" y="361"/>
                  <a:pt x="81" y="361"/>
                </a:cubicBezTo>
                <a:cubicBezTo>
                  <a:pt x="83" y="362"/>
                  <a:pt x="85" y="364"/>
                  <a:pt x="86" y="365"/>
                </a:cubicBezTo>
                <a:cubicBezTo>
                  <a:pt x="88" y="366"/>
                  <a:pt x="90" y="367"/>
                  <a:pt x="91" y="368"/>
                </a:cubicBezTo>
                <a:cubicBezTo>
                  <a:pt x="93" y="369"/>
                  <a:pt x="94" y="370"/>
                  <a:pt x="94" y="370"/>
                </a:cubicBezTo>
                <a:cubicBezTo>
                  <a:pt x="94" y="370"/>
                  <a:pt x="95" y="369"/>
                  <a:pt x="98" y="367"/>
                </a:cubicBezTo>
                <a:cubicBezTo>
                  <a:pt x="101" y="366"/>
                  <a:pt x="104" y="364"/>
                  <a:pt x="107" y="362"/>
                </a:cubicBezTo>
                <a:cubicBezTo>
                  <a:pt x="110" y="361"/>
                  <a:pt x="112" y="359"/>
                  <a:pt x="114" y="358"/>
                </a:cubicBezTo>
                <a:cubicBezTo>
                  <a:pt x="115" y="359"/>
                  <a:pt x="116" y="359"/>
                  <a:pt x="117" y="360"/>
                </a:cubicBezTo>
                <a:cubicBezTo>
                  <a:pt x="120" y="361"/>
                  <a:pt x="122" y="362"/>
                  <a:pt x="124" y="363"/>
                </a:cubicBezTo>
                <a:cubicBezTo>
                  <a:pt x="126" y="364"/>
                  <a:pt x="127" y="364"/>
                  <a:pt x="127" y="364"/>
                </a:cubicBezTo>
                <a:cubicBezTo>
                  <a:pt x="127" y="364"/>
                  <a:pt x="128" y="365"/>
                  <a:pt x="129" y="365"/>
                </a:cubicBezTo>
                <a:cubicBezTo>
                  <a:pt x="131" y="366"/>
                  <a:pt x="133" y="367"/>
                  <a:pt x="136" y="368"/>
                </a:cubicBezTo>
                <a:cubicBezTo>
                  <a:pt x="137" y="368"/>
                  <a:pt x="138" y="369"/>
                  <a:pt x="140" y="369"/>
                </a:cubicBezTo>
                <a:cubicBezTo>
                  <a:pt x="140" y="372"/>
                  <a:pt x="141" y="374"/>
                  <a:pt x="141" y="377"/>
                </a:cubicBezTo>
                <a:cubicBezTo>
                  <a:pt x="142" y="381"/>
                  <a:pt x="143" y="384"/>
                  <a:pt x="144" y="387"/>
                </a:cubicBezTo>
                <a:cubicBezTo>
                  <a:pt x="145" y="390"/>
                  <a:pt x="145" y="392"/>
                  <a:pt x="145" y="392"/>
                </a:cubicBezTo>
                <a:cubicBezTo>
                  <a:pt x="145" y="392"/>
                  <a:pt x="146" y="392"/>
                  <a:pt x="148" y="393"/>
                </a:cubicBezTo>
                <a:cubicBezTo>
                  <a:pt x="149" y="393"/>
                  <a:pt x="151" y="394"/>
                  <a:pt x="154" y="394"/>
                </a:cubicBezTo>
                <a:cubicBezTo>
                  <a:pt x="156" y="395"/>
                  <a:pt x="158" y="395"/>
                  <a:pt x="159" y="395"/>
                </a:cubicBezTo>
                <a:cubicBezTo>
                  <a:pt x="160" y="396"/>
                  <a:pt x="161" y="396"/>
                  <a:pt x="161" y="396"/>
                </a:cubicBezTo>
                <a:cubicBezTo>
                  <a:pt x="162" y="396"/>
                  <a:pt x="162" y="396"/>
                  <a:pt x="162" y="396"/>
                </a:cubicBezTo>
                <a:cubicBezTo>
                  <a:pt x="162" y="396"/>
                  <a:pt x="168" y="390"/>
                  <a:pt x="172" y="384"/>
                </a:cubicBezTo>
                <a:cubicBezTo>
                  <a:pt x="174" y="382"/>
                  <a:pt x="176" y="380"/>
                  <a:pt x="177" y="378"/>
                </a:cubicBezTo>
                <a:cubicBezTo>
                  <a:pt x="178" y="378"/>
                  <a:pt x="180" y="378"/>
                  <a:pt x="181" y="378"/>
                </a:cubicBezTo>
                <a:cubicBezTo>
                  <a:pt x="184" y="379"/>
                  <a:pt x="186" y="379"/>
                  <a:pt x="188" y="379"/>
                </a:cubicBezTo>
                <a:cubicBezTo>
                  <a:pt x="190" y="379"/>
                  <a:pt x="191" y="379"/>
                  <a:pt x="191" y="379"/>
                </a:cubicBezTo>
                <a:cubicBezTo>
                  <a:pt x="191" y="379"/>
                  <a:pt x="191" y="379"/>
                  <a:pt x="192" y="379"/>
                </a:cubicBezTo>
                <a:cubicBezTo>
                  <a:pt x="192" y="379"/>
                  <a:pt x="193" y="379"/>
                  <a:pt x="194" y="379"/>
                </a:cubicBezTo>
                <a:cubicBezTo>
                  <a:pt x="196" y="379"/>
                  <a:pt x="198" y="379"/>
                  <a:pt x="201" y="379"/>
                </a:cubicBezTo>
                <a:cubicBezTo>
                  <a:pt x="202" y="379"/>
                  <a:pt x="204" y="379"/>
                  <a:pt x="205" y="379"/>
                </a:cubicBezTo>
                <a:cubicBezTo>
                  <a:pt x="206" y="381"/>
                  <a:pt x="208" y="383"/>
                  <a:pt x="209" y="386"/>
                </a:cubicBezTo>
                <a:cubicBezTo>
                  <a:pt x="211" y="389"/>
                  <a:pt x="213" y="392"/>
                  <a:pt x="215" y="394"/>
                </a:cubicBezTo>
                <a:cubicBezTo>
                  <a:pt x="217" y="397"/>
                  <a:pt x="218" y="398"/>
                  <a:pt x="218" y="398"/>
                </a:cubicBezTo>
                <a:cubicBezTo>
                  <a:pt x="218" y="398"/>
                  <a:pt x="219" y="398"/>
                  <a:pt x="221" y="398"/>
                </a:cubicBezTo>
                <a:cubicBezTo>
                  <a:pt x="223" y="398"/>
                  <a:pt x="225" y="398"/>
                  <a:pt x="227" y="397"/>
                </a:cubicBezTo>
                <a:cubicBezTo>
                  <a:pt x="229" y="397"/>
                  <a:pt x="231" y="397"/>
                  <a:pt x="233" y="396"/>
                </a:cubicBezTo>
                <a:cubicBezTo>
                  <a:pt x="234" y="396"/>
                  <a:pt x="236" y="396"/>
                  <a:pt x="236" y="396"/>
                </a:cubicBezTo>
                <a:cubicBezTo>
                  <a:pt x="236" y="396"/>
                  <a:pt x="236" y="394"/>
                  <a:pt x="237" y="391"/>
                </a:cubicBezTo>
                <a:cubicBezTo>
                  <a:pt x="238" y="389"/>
                  <a:pt x="240" y="385"/>
                  <a:pt x="241" y="381"/>
                </a:cubicBezTo>
                <a:cubicBezTo>
                  <a:pt x="242" y="379"/>
                  <a:pt x="242" y="376"/>
                  <a:pt x="243" y="374"/>
                </a:cubicBezTo>
                <a:cubicBezTo>
                  <a:pt x="244" y="373"/>
                  <a:pt x="245" y="373"/>
                  <a:pt x="246" y="373"/>
                </a:cubicBezTo>
                <a:cubicBezTo>
                  <a:pt x="249" y="372"/>
                  <a:pt x="252" y="371"/>
                  <a:pt x="254" y="371"/>
                </a:cubicBezTo>
                <a:cubicBezTo>
                  <a:pt x="255" y="370"/>
                  <a:pt x="256" y="370"/>
                  <a:pt x="256" y="370"/>
                </a:cubicBezTo>
                <a:cubicBezTo>
                  <a:pt x="256" y="370"/>
                  <a:pt x="257" y="369"/>
                  <a:pt x="259" y="369"/>
                </a:cubicBezTo>
                <a:cubicBezTo>
                  <a:pt x="260" y="368"/>
                  <a:pt x="261" y="368"/>
                  <a:pt x="262" y="368"/>
                </a:cubicBezTo>
                <a:cubicBezTo>
                  <a:pt x="263" y="367"/>
                  <a:pt x="265" y="367"/>
                  <a:pt x="266" y="366"/>
                </a:cubicBezTo>
                <a:cubicBezTo>
                  <a:pt x="267" y="366"/>
                  <a:pt x="268" y="365"/>
                  <a:pt x="269" y="365"/>
                </a:cubicBezTo>
                <a:cubicBezTo>
                  <a:pt x="270" y="365"/>
                  <a:pt x="270" y="366"/>
                  <a:pt x="271" y="366"/>
                </a:cubicBezTo>
                <a:cubicBezTo>
                  <a:pt x="272" y="367"/>
                  <a:pt x="274" y="368"/>
                  <a:pt x="276" y="369"/>
                </a:cubicBezTo>
                <a:cubicBezTo>
                  <a:pt x="279" y="372"/>
                  <a:pt x="282" y="374"/>
                  <a:pt x="285" y="375"/>
                </a:cubicBezTo>
                <a:cubicBezTo>
                  <a:pt x="287" y="377"/>
                  <a:pt x="289" y="378"/>
                  <a:pt x="289" y="378"/>
                </a:cubicBezTo>
                <a:cubicBezTo>
                  <a:pt x="289" y="378"/>
                  <a:pt x="290" y="377"/>
                  <a:pt x="291" y="377"/>
                </a:cubicBezTo>
                <a:cubicBezTo>
                  <a:pt x="293" y="376"/>
                  <a:pt x="295" y="375"/>
                  <a:pt x="296" y="374"/>
                </a:cubicBezTo>
                <a:cubicBezTo>
                  <a:pt x="298" y="373"/>
                  <a:pt x="300" y="372"/>
                  <a:pt x="302" y="371"/>
                </a:cubicBezTo>
                <a:cubicBezTo>
                  <a:pt x="303" y="370"/>
                  <a:pt x="304" y="369"/>
                  <a:pt x="304" y="369"/>
                </a:cubicBezTo>
                <a:cubicBezTo>
                  <a:pt x="304" y="369"/>
                  <a:pt x="304" y="361"/>
                  <a:pt x="304" y="354"/>
                </a:cubicBezTo>
                <a:cubicBezTo>
                  <a:pt x="303" y="351"/>
                  <a:pt x="303" y="348"/>
                  <a:pt x="303" y="346"/>
                </a:cubicBezTo>
                <a:cubicBezTo>
                  <a:pt x="304" y="345"/>
                  <a:pt x="305" y="344"/>
                  <a:pt x="306" y="344"/>
                </a:cubicBezTo>
                <a:cubicBezTo>
                  <a:pt x="308" y="342"/>
                  <a:pt x="310" y="340"/>
                  <a:pt x="312" y="339"/>
                </a:cubicBezTo>
                <a:cubicBezTo>
                  <a:pt x="313" y="338"/>
                  <a:pt x="314" y="337"/>
                  <a:pt x="314" y="337"/>
                </a:cubicBezTo>
                <a:cubicBezTo>
                  <a:pt x="314" y="337"/>
                  <a:pt x="317" y="335"/>
                  <a:pt x="322" y="330"/>
                </a:cubicBezTo>
                <a:cubicBezTo>
                  <a:pt x="322" y="330"/>
                  <a:pt x="323" y="329"/>
                  <a:pt x="324" y="328"/>
                </a:cubicBezTo>
                <a:cubicBezTo>
                  <a:pt x="326" y="329"/>
                  <a:pt x="329" y="329"/>
                  <a:pt x="332" y="330"/>
                </a:cubicBezTo>
                <a:cubicBezTo>
                  <a:pt x="339" y="332"/>
                  <a:pt x="347" y="333"/>
                  <a:pt x="347" y="333"/>
                </a:cubicBezTo>
                <a:cubicBezTo>
                  <a:pt x="347" y="333"/>
                  <a:pt x="348" y="333"/>
                  <a:pt x="349" y="331"/>
                </a:cubicBezTo>
                <a:cubicBezTo>
                  <a:pt x="350" y="330"/>
                  <a:pt x="351" y="328"/>
                  <a:pt x="353" y="327"/>
                </a:cubicBezTo>
                <a:cubicBezTo>
                  <a:pt x="354" y="325"/>
                  <a:pt x="355" y="323"/>
                  <a:pt x="356" y="322"/>
                </a:cubicBezTo>
                <a:cubicBezTo>
                  <a:pt x="358" y="321"/>
                  <a:pt x="358" y="320"/>
                  <a:pt x="358" y="320"/>
                </a:cubicBezTo>
                <a:cubicBezTo>
                  <a:pt x="358" y="320"/>
                  <a:pt x="357" y="318"/>
                  <a:pt x="356" y="315"/>
                </a:cubicBezTo>
                <a:cubicBezTo>
                  <a:pt x="355" y="312"/>
                  <a:pt x="354" y="309"/>
                  <a:pt x="352" y="305"/>
                </a:cubicBezTo>
                <a:cubicBezTo>
                  <a:pt x="351" y="303"/>
                  <a:pt x="350" y="300"/>
                  <a:pt x="349" y="298"/>
                </a:cubicBezTo>
                <a:cubicBezTo>
                  <a:pt x="349" y="297"/>
                  <a:pt x="350" y="296"/>
                  <a:pt x="351" y="295"/>
                </a:cubicBezTo>
                <a:cubicBezTo>
                  <a:pt x="352" y="293"/>
                  <a:pt x="354" y="291"/>
                  <a:pt x="355" y="289"/>
                </a:cubicBezTo>
                <a:cubicBezTo>
                  <a:pt x="355" y="287"/>
                  <a:pt x="356" y="286"/>
                  <a:pt x="356" y="286"/>
                </a:cubicBezTo>
                <a:cubicBezTo>
                  <a:pt x="356" y="286"/>
                  <a:pt x="356" y="286"/>
                  <a:pt x="357" y="284"/>
                </a:cubicBezTo>
                <a:cubicBezTo>
                  <a:pt x="358" y="282"/>
                  <a:pt x="359" y="280"/>
                  <a:pt x="361" y="277"/>
                </a:cubicBezTo>
                <a:cubicBezTo>
                  <a:pt x="361" y="276"/>
                  <a:pt x="362" y="275"/>
                  <a:pt x="362" y="274"/>
                </a:cubicBezTo>
                <a:cubicBezTo>
                  <a:pt x="364" y="274"/>
                  <a:pt x="367" y="274"/>
                  <a:pt x="370" y="273"/>
                </a:cubicBezTo>
                <a:cubicBezTo>
                  <a:pt x="374" y="273"/>
                  <a:pt x="378" y="272"/>
                  <a:pt x="381" y="272"/>
                </a:cubicBezTo>
                <a:cubicBezTo>
                  <a:pt x="383" y="271"/>
                  <a:pt x="385" y="271"/>
                  <a:pt x="385" y="271"/>
                </a:cubicBezTo>
                <a:cubicBezTo>
                  <a:pt x="385" y="271"/>
                  <a:pt x="386" y="270"/>
                  <a:pt x="386" y="268"/>
                </a:cubicBezTo>
                <a:cubicBezTo>
                  <a:pt x="387" y="267"/>
                  <a:pt x="388" y="264"/>
                  <a:pt x="388" y="262"/>
                </a:cubicBezTo>
                <a:cubicBezTo>
                  <a:pt x="389" y="260"/>
                  <a:pt x="390" y="258"/>
                  <a:pt x="390" y="257"/>
                </a:cubicBezTo>
                <a:cubicBezTo>
                  <a:pt x="391" y="255"/>
                  <a:pt x="391" y="254"/>
                  <a:pt x="391" y="254"/>
                </a:cubicBezTo>
                <a:cubicBezTo>
                  <a:pt x="391" y="254"/>
                  <a:pt x="386" y="248"/>
                  <a:pt x="380" y="243"/>
                </a:cubicBezTo>
                <a:cubicBezTo>
                  <a:pt x="378" y="241"/>
                  <a:pt x="376" y="239"/>
                  <a:pt x="374" y="237"/>
                </a:cubicBezTo>
                <a:close/>
                <a:moveTo>
                  <a:pt x="181" y="320"/>
                </a:moveTo>
                <a:cubicBezTo>
                  <a:pt x="115" y="311"/>
                  <a:pt x="69" y="249"/>
                  <a:pt x="78" y="183"/>
                </a:cubicBezTo>
                <a:cubicBezTo>
                  <a:pt x="87" y="117"/>
                  <a:pt x="148" y="70"/>
                  <a:pt x="214" y="79"/>
                </a:cubicBezTo>
                <a:cubicBezTo>
                  <a:pt x="280" y="88"/>
                  <a:pt x="327" y="150"/>
                  <a:pt x="318" y="216"/>
                </a:cubicBezTo>
                <a:cubicBezTo>
                  <a:pt x="309" y="282"/>
                  <a:pt x="248" y="329"/>
                  <a:pt x="181" y="320"/>
                </a:cubicBez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144" name="Rectangle 39"/>
          <p:cNvSpPr>
            <a:spLocks noChangeArrowheads="1"/>
          </p:cNvSpPr>
          <p:nvPr/>
        </p:nvSpPr>
        <p:spPr bwMode="auto">
          <a:xfrm>
            <a:off x="11148260" y="4277680"/>
            <a:ext cx="169319" cy="169318"/>
          </a:xfrm>
          <a:prstGeom prst="rect">
            <a:avLst/>
          </a:prstGeom>
          <a:solidFill>
            <a:schemeClr val="accent2"/>
          </a:solidFill>
          <a:ln w="12700" cap="rnd">
            <a:solidFill>
              <a:srgbClr val="CFD8DC"/>
            </a:solidFill>
            <a:prstDash val="solid"/>
            <a:round/>
          </a:ln>
        </p:spPr>
        <p:txBody>
          <a:bodyPr vert="horz" wrap="square" lIns="96435" tIns="48218" rIns="96435" bIns="48218" numCol="1" anchor="t" anchorCtr="0" compatLnSpc="1"/>
          <a:lstStyle/>
          <a:p>
            <a:endParaRPr lang="en-US"/>
          </a:p>
        </p:txBody>
      </p:sp>
      <p:sp>
        <p:nvSpPr>
          <p:cNvPr id="145" name="Rectangle 40"/>
          <p:cNvSpPr>
            <a:spLocks noChangeArrowheads="1"/>
          </p:cNvSpPr>
          <p:nvPr/>
        </p:nvSpPr>
        <p:spPr bwMode="auto">
          <a:xfrm>
            <a:off x="11088501" y="4338861"/>
            <a:ext cx="169319" cy="167895"/>
          </a:xfrm>
          <a:prstGeom prst="rect">
            <a:avLst/>
          </a:prstGeom>
          <a:solidFill>
            <a:schemeClr val="accent2"/>
          </a:solidFill>
          <a:ln w="12700" cap="rnd">
            <a:solidFill>
              <a:srgbClr val="CFD8DC"/>
            </a:solidFill>
            <a:prstDash val="solid"/>
            <a:round/>
          </a:ln>
        </p:spPr>
        <p:txBody>
          <a:bodyPr vert="horz" wrap="square" lIns="96435" tIns="48218" rIns="96435" bIns="48218" numCol="1" anchor="t" anchorCtr="0" compatLnSpc="1"/>
          <a:lstStyle/>
          <a:p>
            <a:endParaRPr lang="en-US"/>
          </a:p>
        </p:txBody>
      </p:sp>
      <p:sp>
        <p:nvSpPr>
          <p:cNvPr id="146" name="Freeform 41"/>
          <p:cNvSpPr/>
          <p:nvPr/>
        </p:nvSpPr>
        <p:spPr bwMode="auto">
          <a:xfrm>
            <a:off x="11088501" y="4277680"/>
            <a:ext cx="59760" cy="61181"/>
          </a:xfrm>
          <a:custGeom>
            <a:avLst/>
            <a:gdLst>
              <a:gd name="T0" fmla="*/ 0 w 42"/>
              <a:gd name="T1" fmla="*/ 43 h 43"/>
              <a:gd name="T2" fmla="*/ 42 w 42"/>
              <a:gd name="T3" fmla="*/ 0 h 43"/>
              <a:gd name="T4" fmla="*/ 0 w 42"/>
              <a:gd name="T5" fmla="*/ 43 h 43"/>
            </a:gdLst>
            <a:ahLst/>
            <a:cxnLst>
              <a:cxn ang="0">
                <a:pos x="T0" y="T1"/>
              </a:cxn>
              <a:cxn ang="0">
                <a:pos x="T2" y="T3"/>
              </a:cxn>
              <a:cxn ang="0">
                <a:pos x="T4" y="T5"/>
              </a:cxn>
            </a:cxnLst>
            <a:rect l="0" t="0" r="r" b="b"/>
            <a:pathLst>
              <a:path w="42" h="43">
                <a:moveTo>
                  <a:pt x="0" y="43"/>
                </a:moveTo>
                <a:lnTo>
                  <a:pt x="42" y="0"/>
                </a:lnTo>
                <a:lnTo>
                  <a:pt x="0" y="43"/>
                </a:lnTo>
                <a:close/>
              </a:path>
            </a:pathLst>
          </a:cu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7" name="Line 42"/>
          <p:cNvSpPr>
            <a:spLocks noChangeShapeType="1"/>
          </p:cNvSpPr>
          <p:nvPr/>
        </p:nvSpPr>
        <p:spPr bwMode="auto">
          <a:xfrm flipV="1">
            <a:off x="11088501" y="4277680"/>
            <a:ext cx="59760" cy="61181"/>
          </a:xfrm>
          <a:prstGeom prst="line">
            <a:avLst/>
          </a:prstGeom>
          <a:noFill/>
          <a:ln w="12700" cap="rnd">
            <a:solidFill>
              <a:srgbClr val="CFD8DC"/>
            </a:solidFill>
            <a:prstDash val="solid"/>
            <a:rou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lstStyle/>
          <a:p>
            <a:endParaRPr lang="en-US"/>
          </a:p>
        </p:txBody>
      </p:sp>
      <p:sp>
        <p:nvSpPr>
          <p:cNvPr id="148" name="Freeform 43"/>
          <p:cNvSpPr/>
          <p:nvPr/>
        </p:nvSpPr>
        <p:spPr bwMode="auto">
          <a:xfrm>
            <a:off x="11088501" y="4446997"/>
            <a:ext cx="59760" cy="59760"/>
          </a:xfrm>
          <a:custGeom>
            <a:avLst/>
            <a:gdLst>
              <a:gd name="T0" fmla="*/ 0 w 42"/>
              <a:gd name="T1" fmla="*/ 42 h 42"/>
              <a:gd name="T2" fmla="*/ 42 w 42"/>
              <a:gd name="T3" fmla="*/ 0 h 42"/>
              <a:gd name="T4" fmla="*/ 0 w 42"/>
              <a:gd name="T5" fmla="*/ 42 h 42"/>
            </a:gdLst>
            <a:ahLst/>
            <a:cxnLst>
              <a:cxn ang="0">
                <a:pos x="T0" y="T1"/>
              </a:cxn>
              <a:cxn ang="0">
                <a:pos x="T2" y="T3"/>
              </a:cxn>
              <a:cxn ang="0">
                <a:pos x="T4" y="T5"/>
              </a:cxn>
            </a:cxnLst>
            <a:rect l="0" t="0" r="r" b="b"/>
            <a:pathLst>
              <a:path w="42" h="42">
                <a:moveTo>
                  <a:pt x="0" y="42"/>
                </a:moveTo>
                <a:lnTo>
                  <a:pt x="42" y="0"/>
                </a:lnTo>
                <a:lnTo>
                  <a:pt x="0" y="42"/>
                </a:lnTo>
                <a:close/>
              </a:path>
            </a:pathLst>
          </a:cu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49" name="Line 44"/>
          <p:cNvSpPr>
            <a:spLocks noChangeShapeType="1"/>
          </p:cNvSpPr>
          <p:nvPr/>
        </p:nvSpPr>
        <p:spPr bwMode="auto">
          <a:xfrm flipV="1">
            <a:off x="11088501" y="4446997"/>
            <a:ext cx="59760" cy="59760"/>
          </a:xfrm>
          <a:prstGeom prst="line">
            <a:avLst/>
          </a:prstGeom>
          <a:noFill/>
          <a:ln w="12700" cap="rnd">
            <a:solidFill>
              <a:srgbClr val="CFD8DC"/>
            </a:solidFill>
            <a:prstDash val="solid"/>
            <a:rou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lstStyle/>
          <a:p>
            <a:endParaRPr lang="en-US"/>
          </a:p>
        </p:txBody>
      </p:sp>
      <p:sp>
        <p:nvSpPr>
          <p:cNvPr id="150" name="Freeform 45"/>
          <p:cNvSpPr/>
          <p:nvPr/>
        </p:nvSpPr>
        <p:spPr bwMode="auto">
          <a:xfrm>
            <a:off x="11257819" y="4277680"/>
            <a:ext cx="59760" cy="61181"/>
          </a:xfrm>
          <a:custGeom>
            <a:avLst/>
            <a:gdLst>
              <a:gd name="T0" fmla="*/ 0 w 42"/>
              <a:gd name="T1" fmla="*/ 43 h 43"/>
              <a:gd name="T2" fmla="*/ 42 w 42"/>
              <a:gd name="T3" fmla="*/ 0 h 43"/>
              <a:gd name="T4" fmla="*/ 0 w 42"/>
              <a:gd name="T5" fmla="*/ 43 h 43"/>
            </a:gdLst>
            <a:ahLst/>
            <a:cxnLst>
              <a:cxn ang="0">
                <a:pos x="T0" y="T1"/>
              </a:cxn>
              <a:cxn ang="0">
                <a:pos x="T2" y="T3"/>
              </a:cxn>
              <a:cxn ang="0">
                <a:pos x="T4" y="T5"/>
              </a:cxn>
            </a:cxnLst>
            <a:rect l="0" t="0" r="r" b="b"/>
            <a:pathLst>
              <a:path w="42" h="43">
                <a:moveTo>
                  <a:pt x="0" y="43"/>
                </a:moveTo>
                <a:lnTo>
                  <a:pt x="42" y="0"/>
                </a:lnTo>
                <a:lnTo>
                  <a:pt x="0" y="43"/>
                </a:lnTo>
                <a:close/>
              </a:path>
            </a:pathLst>
          </a:cu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1" name="Line 46"/>
          <p:cNvSpPr>
            <a:spLocks noChangeShapeType="1"/>
          </p:cNvSpPr>
          <p:nvPr/>
        </p:nvSpPr>
        <p:spPr bwMode="auto">
          <a:xfrm flipV="1">
            <a:off x="11257819" y="4277680"/>
            <a:ext cx="59760" cy="61181"/>
          </a:xfrm>
          <a:prstGeom prst="line">
            <a:avLst/>
          </a:prstGeom>
          <a:noFill/>
          <a:ln w="12700" cap="rnd">
            <a:solidFill>
              <a:srgbClr val="CFD8DC"/>
            </a:solidFill>
            <a:prstDash val="solid"/>
            <a:rou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lstStyle/>
          <a:p>
            <a:endParaRPr lang="en-US"/>
          </a:p>
        </p:txBody>
      </p:sp>
      <p:sp>
        <p:nvSpPr>
          <p:cNvPr id="152" name="Freeform 47"/>
          <p:cNvSpPr/>
          <p:nvPr/>
        </p:nvSpPr>
        <p:spPr bwMode="auto">
          <a:xfrm>
            <a:off x="11257819" y="4446997"/>
            <a:ext cx="59760" cy="59760"/>
          </a:xfrm>
          <a:custGeom>
            <a:avLst/>
            <a:gdLst>
              <a:gd name="T0" fmla="*/ 0 w 42"/>
              <a:gd name="T1" fmla="*/ 42 h 42"/>
              <a:gd name="T2" fmla="*/ 42 w 42"/>
              <a:gd name="T3" fmla="*/ 0 h 42"/>
              <a:gd name="T4" fmla="*/ 0 w 42"/>
              <a:gd name="T5" fmla="*/ 42 h 42"/>
            </a:gdLst>
            <a:ahLst/>
            <a:cxnLst>
              <a:cxn ang="0">
                <a:pos x="T0" y="T1"/>
              </a:cxn>
              <a:cxn ang="0">
                <a:pos x="T2" y="T3"/>
              </a:cxn>
              <a:cxn ang="0">
                <a:pos x="T4" y="T5"/>
              </a:cxn>
            </a:cxnLst>
            <a:rect l="0" t="0" r="r" b="b"/>
            <a:pathLst>
              <a:path w="42" h="42">
                <a:moveTo>
                  <a:pt x="0" y="42"/>
                </a:moveTo>
                <a:lnTo>
                  <a:pt x="42" y="0"/>
                </a:lnTo>
                <a:lnTo>
                  <a:pt x="0" y="42"/>
                </a:lnTo>
                <a:close/>
              </a:path>
            </a:pathLst>
          </a:cu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3" name="Line 48"/>
          <p:cNvSpPr>
            <a:spLocks noChangeShapeType="1"/>
          </p:cNvSpPr>
          <p:nvPr/>
        </p:nvSpPr>
        <p:spPr bwMode="auto">
          <a:xfrm flipV="1">
            <a:off x="11257819" y="4446997"/>
            <a:ext cx="59760" cy="59760"/>
          </a:xfrm>
          <a:prstGeom prst="line">
            <a:avLst/>
          </a:prstGeom>
          <a:noFill/>
          <a:ln w="12700" cap="rnd">
            <a:solidFill>
              <a:srgbClr val="CFD8DC"/>
            </a:solidFill>
            <a:prstDash val="solid"/>
            <a:round/>
          </a:ln>
          <a:extLst>
            <a:ext uri="{909E8E84-426E-40DD-AFC4-6F175D3DCCD1}">
              <a14:hiddenFill xmlns:a14="http://schemas.microsoft.com/office/drawing/2010/main">
                <a:noFill/>
              </a14:hiddenFill>
            </a:ext>
          </a:extLst>
        </p:spPr>
        <p:txBody>
          <a:bodyPr vert="horz" wrap="square" lIns="96435" tIns="48218" rIns="96435" bIns="48218" numCol="1" anchor="t" anchorCtr="0" compatLnSpc="1"/>
          <a:lstStyle/>
          <a:p>
            <a:endParaRPr lang="en-US"/>
          </a:p>
        </p:txBody>
      </p:sp>
      <p:sp>
        <p:nvSpPr>
          <p:cNvPr id="154" name="Freeform 49"/>
          <p:cNvSpPr>
            <a:spLocks noEditPoints="1"/>
          </p:cNvSpPr>
          <p:nvPr/>
        </p:nvSpPr>
        <p:spPr bwMode="auto">
          <a:xfrm>
            <a:off x="7370620" y="2722515"/>
            <a:ext cx="1062862" cy="1061438"/>
          </a:xfrm>
          <a:custGeom>
            <a:avLst/>
            <a:gdLst>
              <a:gd name="T0" fmla="*/ 546 w 605"/>
              <a:gd name="T1" fmla="*/ 253 h 604"/>
              <a:gd name="T2" fmla="*/ 587 w 605"/>
              <a:gd name="T3" fmla="*/ 197 h 604"/>
              <a:gd name="T4" fmla="*/ 553 w 605"/>
              <a:gd name="T5" fmla="*/ 184 h 604"/>
              <a:gd name="T6" fmla="*/ 501 w 605"/>
              <a:gd name="T7" fmla="*/ 152 h 604"/>
              <a:gd name="T8" fmla="*/ 513 w 605"/>
              <a:gd name="T9" fmla="*/ 84 h 604"/>
              <a:gd name="T10" fmla="*/ 453 w 605"/>
              <a:gd name="T11" fmla="*/ 104 h 604"/>
              <a:gd name="T12" fmla="*/ 409 w 605"/>
              <a:gd name="T13" fmla="*/ 77 h 604"/>
              <a:gd name="T14" fmla="*/ 398 w 605"/>
              <a:gd name="T15" fmla="*/ 15 h 604"/>
              <a:gd name="T16" fmla="*/ 352 w 605"/>
              <a:gd name="T17" fmla="*/ 58 h 604"/>
              <a:gd name="T18" fmla="*/ 309 w 605"/>
              <a:gd name="T19" fmla="*/ 54 h 604"/>
              <a:gd name="T20" fmla="*/ 264 w 605"/>
              <a:gd name="T21" fmla="*/ 2 h 604"/>
              <a:gd name="T22" fmla="*/ 234 w 605"/>
              <a:gd name="T23" fmla="*/ 63 h 604"/>
              <a:gd name="T24" fmla="*/ 193 w 605"/>
              <a:gd name="T25" fmla="*/ 79 h 604"/>
              <a:gd name="T26" fmla="*/ 138 w 605"/>
              <a:gd name="T27" fmla="*/ 48 h 604"/>
              <a:gd name="T28" fmla="*/ 143 w 605"/>
              <a:gd name="T29" fmla="*/ 111 h 604"/>
              <a:gd name="T30" fmla="*/ 108 w 605"/>
              <a:gd name="T31" fmla="*/ 148 h 604"/>
              <a:gd name="T32" fmla="*/ 44 w 605"/>
              <a:gd name="T33" fmla="*/ 145 h 604"/>
              <a:gd name="T34" fmla="*/ 73 w 605"/>
              <a:gd name="T35" fmla="*/ 207 h 604"/>
              <a:gd name="T36" fmla="*/ 31 w 605"/>
              <a:gd name="T37" fmla="*/ 252 h 604"/>
              <a:gd name="T38" fmla="*/ 2 w 605"/>
              <a:gd name="T39" fmla="*/ 273 h 604"/>
              <a:gd name="T40" fmla="*/ 55 w 605"/>
              <a:gd name="T41" fmla="*/ 316 h 604"/>
              <a:gd name="T42" fmla="*/ 25 w 605"/>
              <a:gd name="T43" fmla="*/ 383 h 604"/>
              <a:gd name="T44" fmla="*/ 23 w 605"/>
              <a:gd name="T45" fmla="*/ 417 h 604"/>
              <a:gd name="T46" fmla="*/ 86 w 605"/>
              <a:gd name="T47" fmla="*/ 422 h 604"/>
              <a:gd name="T48" fmla="*/ 102 w 605"/>
              <a:gd name="T49" fmla="*/ 469 h 604"/>
              <a:gd name="T50" fmla="*/ 104 w 605"/>
              <a:gd name="T51" fmla="*/ 530 h 604"/>
              <a:gd name="T52" fmla="*/ 173 w 605"/>
              <a:gd name="T53" fmla="*/ 513 h 604"/>
              <a:gd name="T54" fmla="*/ 193 w 605"/>
              <a:gd name="T55" fmla="*/ 570 h 604"/>
              <a:gd name="T56" fmla="*/ 223 w 605"/>
              <a:gd name="T57" fmla="*/ 594 h 604"/>
              <a:gd name="T58" fmla="*/ 272 w 605"/>
              <a:gd name="T59" fmla="*/ 548 h 604"/>
              <a:gd name="T60" fmla="*/ 320 w 605"/>
              <a:gd name="T61" fmla="*/ 591 h 604"/>
              <a:gd name="T62" fmla="*/ 357 w 605"/>
              <a:gd name="T63" fmla="*/ 599 h 604"/>
              <a:gd name="T64" fmla="*/ 393 w 605"/>
              <a:gd name="T65" fmla="*/ 533 h 604"/>
              <a:gd name="T66" fmla="*/ 444 w 605"/>
              <a:gd name="T67" fmla="*/ 555 h 604"/>
              <a:gd name="T68" fmla="*/ 481 w 605"/>
              <a:gd name="T69" fmla="*/ 546 h 604"/>
              <a:gd name="T70" fmla="*/ 481 w 605"/>
              <a:gd name="T71" fmla="*/ 474 h 604"/>
              <a:gd name="T72" fmla="*/ 549 w 605"/>
              <a:gd name="T73" fmla="*/ 471 h 604"/>
              <a:gd name="T74" fmla="*/ 560 w 605"/>
              <a:gd name="T75" fmla="*/ 434 h 604"/>
              <a:gd name="T76" fmla="*/ 540 w 605"/>
              <a:gd name="T77" fmla="*/ 375 h 604"/>
              <a:gd name="T78" fmla="*/ 602 w 605"/>
              <a:gd name="T79" fmla="*/ 347 h 604"/>
              <a:gd name="T80" fmla="*/ 605 w 605"/>
              <a:gd name="T81" fmla="*/ 315 h 604"/>
              <a:gd name="T82" fmla="*/ 483 w 605"/>
              <a:gd name="T83" fmla="*/ 392 h 604"/>
              <a:gd name="T84" fmla="*/ 448 w 605"/>
              <a:gd name="T85" fmla="*/ 442 h 604"/>
              <a:gd name="T86" fmla="*/ 378 w 605"/>
              <a:gd name="T87" fmla="*/ 489 h 604"/>
              <a:gd name="T88" fmla="*/ 287 w 605"/>
              <a:gd name="T89" fmla="*/ 503 h 604"/>
              <a:gd name="T90" fmla="*/ 210 w 605"/>
              <a:gd name="T91" fmla="*/ 481 h 604"/>
              <a:gd name="T92" fmla="*/ 159 w 605"/>
              <a:gd name="T93" fmla="*/ 444 h 604"/>
              <a:gd name="T94" fmla="*/ 136 w 605"/>
              <a:gd name="T95" fmla="*/ 415 h 604"/>
              <a:gd name="T96" fmla="*/ 112 w 605"/>
              <a:gd name="T97" fmla="*/ 368 h 604"/>
              <a:gd name="T98" fmla="*/ 103 w 605"/>
              <a:gd name="T99" fmla="*/ 331 h 604"/>
              <a:gd name="T100" fmla="*/ 101 w 605"/>
              <a:gd name="T101" fmla="*/ 295 h 604"/>
              <a:gd name="T102" fmla="*/ 110 w 605"/>
              <a:gd name="T103" fmla="*/ 242 h 604"/>
              <a:gd name="T104" fmla="*/ 126 w 605"/>
              <a:gd name="T105" fmla="*/ 204 h 604"/>
              <a:gd name="T106" fmla="*/ 158 w 605"/>
              <a:gd name="T107" fmla="*/ 161 h 604"/>
              <a:gd name="T108" fmla="*/ 229 w 605"/>
              <a:gd name="T109" fmla="*/ 114 h 604"/>
              <a:gd name="T110" fmla="*/ 322 w 605"/>
              <a:gd name="T111" fmla="*/ 101 h 604"/>
              <a:gd name="T112" fmla="*/ 404 w 605"/>
              <a:gd name="T113" fmla="*/ 127 h 604"/>
              <a:gd name="T114" fmla="*/ 448 w 605"/>
              <a:gd name="T115" fmla="*/ 161 h 604"/>
              <a:gd name="T116" fmla="*/ 472 w 605"/>
              <a:gd name="T117" fmla="*/ 192 h 604"/>
              <a:gd name="T118" fmla="*/ 495 w 605"/>
              <a:gd name="T119" fmla="*/ 240 h 604"/>
              <a:gd name="T120" fmla="*/ 503 w 605"/>
              <a:gd name="T121" fmla="*/ 276 h 604"/>
              <a:gd name="T122" fmla="*/ 504 w 605"/>
              <a:gd name="T123" fmla="*/ 313 h 604"/>
              <a:gd name="T124" fmla="*/ 494 w 605"/>
              <a:gd name="T125" fmla="*/ 365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05" h="604">
                <a:moveTo>
                  <a:pt x="564" y="300"/>
                </a:moveTo>
                <a:cubicBezTo>
                  <a:pt x="560" y="298"/>
                  <a:pt x="555" y="297"/>
                  <a:pt x="551" y="296"/>
                </a:cubicBezTo>
                <a:cubicBezTo>
                  <a:pt x="551" y="293"/>
                  <a:pt x="551" y="290"/>
                  <a:pt x="551" y="287"/>
                </a:cubicBezTo>
                <a:cubicBezTo>
                  <a:pt x="550" y="282"/>
                  <a:pt x="550" y="278"/>
                  <a:pt x="550" y="275"/>
                </a:cubicBezTo>
                <a:cubicBezTo>
                  <a:pt x="549" y="272"/>
                  <a:pt x="549" y="270"/>
                  <a:pt x="549" y="270"/>
                </a:cubicBezTo>
                <a:cubicBezTo>
                  <a:pt x="549" y="270"/>
                  <a:pt x="549" y="268"/>
                  <a:pt x="548" y="265"/>
                </a:cubicBezTo>
                <a:cubicBezTo>
                  <a:pt x="548" y="262"/>
                  <a:pt x="547" y="258"/>
                  <a:pt x="546" y="253"/>
                </a:cubicBezTo>
                <a:cubicBezTo>
                  <a:pt x="546" y="250"/>
                  <a:pt x="545" y="248"/>
                  <a:pt x="544" y="245"/>
                </a:cubicBezTo>
                <a:cubicBezTo>
                  <a:pt x="548" y="243"/>
                  <a:pt x="552" y="240"/>
                  <a:pt x="556" y="238"/>
                </a:cubicBezTo>
                <a:cubicBezTo>
                  <a:pt x="565" y="232"/>
                  <a:pt x="574" y="226"/>
                  <a:pt x="581" y="221"/>
                </a:cubicBezTo>
                <a:cubicBezTo>
                  <a:pt x="588" y="216"/>
                  <a:pt x="592" y="213"/>
                  <a:pt x="592" y="213"/>
                </a:cubicBezTo>
                <a:cubicBezTo>
                  <a:pt x="592" y="213"/>
                  <a:pt x="591" y="211"/>
                  <a:pt x="590" y="208"/>
                </a:cubicBezTo>
                <a:cubicBezTo>
                  <a:pt x="590" y="206"/>
                  <a:pt x="589" y="205"/>
                  <a:pt x="589" y="203"/>
                </a:cubicBezTo>
                <a:cubicBezTo>
                  <a:pt x="588" y="201"/>
                  <a:pt x="587" y="199"/>
                  <a:pt x="587" y="197"/>
                </a:cubicBezTo>
                <a:cubicBezTo>
                  <a:pt x="586" y="195"/>
                  <a:pt x="585" y="194"/>
                  <a:pt x="585" y="192"/>
                </a:cubicBezTo>
                <a:cubicBezTo>
                  <a:pt x="584" y="191"/>
                  <a:pt x="584" y="190"/>
                  <a:pt x="584" y="189"/>
                </a:cubicBezTo>
                <a:cubicBezTo>
                  <a:pt x="583" y="188"/>
                  <a:pt x="583" y="188"/>
                  <a:pt x="583" y="187"/>
                </a:cubicBezTo>
                <a:cubicBezTo>
                  <a:pt x="582" y="184"/>
                  <a:pt x="581" y="182"/>
                  <a:pt x="581" y="182"/>
                </a:cubicBezTo>
                <a:cubicBezTo>
                  <a:pt x="581" y="182"/>
                  <a:pt x="575" y="183"/>
                  <a:pt x="567" y="183"/>
                </a:cubicBezTo>
                <a:cubicBezTo>
                  <a:pt x="565" y="183"/>
                  <a:pt x="563" y="184"/>
                  <a:pt x="561" y="184"/>
                </a:cubicBezTo>
                <a:cubicBezTo>
                  <a:pt x="558" y="184"/>
                  <a:pt x="556" y="184"/>
                  <a:pt x="553" y="184"/>
                </a:cubicBezTo>
                <a:cubicBezTo>
                  <a:pt x="548" y="185"/>
                  <a:pt x="543" y="186"/>
                  <a:pt x="537" y="186"/>
                </a:cubicBezTo>
                <a:cubicBezTo>
                  <a:pt x="533" y="187"/>
                  <a:pt x="528" y="188"/>
                  <a:pt x="524" y="189"/>
                </a:cubicBezTo>
                <a:cubicBezTo>
                  <a:pt x="522" y="186"/>
                  <a:pt x="521" y="184"/>
                  <a:pt x="520" y="181"/>
                </a:cubicBezTo>
                <a:cubicBezTo>
                  <a:pt x="517" y="177"/>
                  <a:pt x="515" y="173"/>
                  <a:pt x="513" y="170"/>
                </a:cubicBezTo>
                <a:cubicBezTo>
                  <a:pt x="512" y="168"/>
                  <a:pt x="511" y="166"/>
                  <a:pt x="511" y="166"/>
                </a:cubicBezTo>
                <a:cubicBezTo>
                  <a:pt x="511" y="166"/>
                  <a:pt x="510" y="165"/>
                  <a:pt x="508" y="162"/>
                </a:cubicBezTo>
                <a:cubicBezTo>
                  <a:pt x="506" y="160"/>
                  <a:pt x="504" y="156"/>
                  <a:pt x="501" y="152"/>
                </a:cubicBezTo>
                <a:cubicBezTo>
                  <a:pt x="500" y="151"/>
                  <a:pt x="499" y="150"/>
                  <a:pt x="498" y="149"/>
                </a:cubicBezTo>
                <a:cubicBezTo>
                  <a:pt x="498" y="148"/>
                  <a:pt x="497" y="147"/>
                  <a:pt x="496" y="146"/>
                </a:cubicBezTo>
                <a:cubicBezTo>
                  <a:pt x="498" y="142"/>
                  <a:pt x="501" y="138"/>
                  <a:pt x="503" y="134"/>
                </a:cubicBezTo>
                <a:cubicBezTo>
                  <a:pt x="509" y="125"/>
                  <a:pt x="514" y="115"/>
                  <a:pt x="518" y="108"/>
                </a:cubicBezTo>
                <a:cubicBezTo>
                  <a:pt x="522" y="101"/>
                  <a:pt x="525" y="96"/>
                  <a:pt x="525" y="96"/>
                </a:cubicBezTo>
                <a:cubicBezTo>
                  <a:pt x="525" y="96"/>
                  <a:pt x="523" y="94"/>
                  <a:pt x="521" y="92"/>
                </a:cubicBezTo>
                <a:cubicBezTo>
                  <a:pt x="519" y="90"/>
                  <a:pt x="516" y="87"/>
                  <a:pt x="513" y="84"/>
                </a:cubicBezTo>
                <a:cubicBezTo>
                  <a:pt x="512" y="83"/>
                  <a:pt x="510" y="82"/>
                  <a:pt x="509" y="80"/>
                </a:cubicBezTo>
                <a:cubicBezTo>
                  <a:pt x="508" y="79"/>
                  <a:pt x="506" y="78"/>
                  <a:pt x="505" y="77"/>
                </a:cubicBezTo>
                <a:cubicBezTo>
                  <a:pt x="503" y="75"/>
                  <a:pt x="501" y="74"/>
                  <a:pt x="501" y="74"/>
                </a:cubicBezTo>
                <a:cubicBezTo>
                  <a:pt x="501" y="74"/>
                  <a:pt x="500" y="74"/>
                  <a:pt x="498" y="75"/>
                </a:cubicBezTo>
                <a:cubicBezTo>
                  <a:pt x="496" y="76"/>
                  <a:pt x="493" y="78"/>
                  <a:pt x="489" y="80"/>
                </a:cubicBezTo>
                <a:cubicBezTo>
                  <a:pt x="482" y="84"/>
                  <a:pt x="473" y="90"/>
                  <a:pt x="464" y="96"/>
                </a:cubicBezTo>
                <a:cubicBezTo>
                  <a:pt x="460" y="99"/>
                  <a:pt x="456" y="101"/>
                  <a:pt x="453" y="104"/>
                </a:cubicBezTo>
                <a:cubicBezTo>
                  <a:pt x="450" y="102"/>
                  <a:pt x="448" y="100"/>
                  <a:pt x="446" y="99"/>
                </a:cubicBezTo>
                <a:cubicBezTo>
                  <a:pt x="442" y="96"/>
                  <a:pt x="438" y="94"/>
                  <a:pt x="436" y="92"/>
                </a:cubicBezTo>
                <a:cubicBezTo>
                  <a:pt x="434" y="91"/>
                  <a:pt x="433" y="91"/>
                  <a:pt x="433" y="90"/>
                </a:cubicBezTo>
                <a:cubicBezTo>
                  <a:pt x="432" y="90"/>
                  <a:pt x="431" y="89"/>
                  <a:pt x="431" y="89"/>
                </a:cubicBezTo>
                <a:cubicBezTo>
                  <a:pt x="431" y="89"/>
                  <a:pt x="430" y="89"/>
                  <a:pt x="427" y="87"/>
                </a:cubicBezTo>
                <a:cubicBezTo>
                  <a:pt x="425" y="85"/>
                  <a:pt x="421" y="83"/>
                  <a:pt x="416" y="81"/>
                </a:cubicBezTo>
                <a:cubicBezTo>
                  <a:pt x="414" y="80"/>
                  <a:pt x="411" y="79"/>
                  <a:pt x="409" y="77"/>
                </a:cubicBezTo>
                <a:cubicBezTo>
                  <a:pt x="409" y="73"/>
                  <a:pt x="410" y="68"/>
                  <a:pt x="411" y="64"/>
                </a:cubicBezTo>
                <a:cubicBezTo>
                  <a:pt x="411" y="58"/>
                  <a:pt x="412" y="53"/>
                  <a:pt x="412" y="48"/>
                </a:cubicBezTo>
                <a:cubicBezTo>
                  <a:pt x="412" y="43"/>
                  <a:pt x="413" y="38"/>
                  <a:pt x="413" y="34"/>
                </a:cubicBezTo>
                <a:cubicBezTo>
                  <a:pt x="413" y="26"/>
                  <a:pt x="413" y="20"/>
                  <a:pt x="413" y="20"/>
                </a:cubicBezTo>
                <a:cubicBezTo>
                  <a:pt x="413" y="20"/>
                  <a:pt x="413" y="20"/>
                  <a:pt x="412" y="20"/>
                </a:cubicBezTo>
                <a:cubicBezTo>
                  <a:pt x="411" y="19"/>
                  <a:pt x="410" y="19"/>
                  <a:pt x="409" y="18"/>
                </a:cubicBezTo>
                <a:cubicBezTo>
                  <a:pt x="406" y="17"/>
                  <a:pt x="402" y="16"/>
                  <a:pt x="398" y="15"/>
                </a:cubicBezTo>
                <a:cubicBezTo>
                  <a:pt x="394" y="13"/>
                  <a:pt x="391" y="12"/>
                  <a:pt x="388" y="11"/>
                </a:cubicBezTo>
                <a:cubicBezTo>
                  <a:pt x="386" y="11"/>
                  <a:pt x="385" y="10"/>
                  <a:pt x="384" y="10"/>
                </a:cubicBezTo>
                <a:cubicBezTo>
                  <a:pt x="383" y="10"/>
                  <a:pt x="383" y="10"/>
                  <a:pt x="383" y="10"/>
                </a:cubicBezTo>
                <a:cubicBezTo>
                  <a:pt x="383" y="10"/>
                  <a:pt x="379" y="14"/>
                  <a:pt x="375" y="21"/>
                </a:cubicBezTo>
                <a:cubicBezTo>
                  <a:pt x="373" y="25"/>
                  <a:pt x="370" y="29"/>
                  <a:pt x="367" y="33"/>
                </a:cubicBezTo>
                <a:cubicBezTo>
                  <a:pt x="364" y="37"/>
                  <a:pt x="362" y="42"/>
                  <a:pt x="359" y="46"/>
                </a:cubicBezTo>
                <a:cubicBezTo>
                  <a:pt x="356" y="50"/>
                  <a:pt x="354" y="55"/>
                  <a:pt x="352" y="58"/>
                </a:cubicBezTo>
                <a:cubicBezTo>
                  <a:pt x="349" y="58"/>
                  <a:pt x="346" y="57"/>
                  <a:pt x="344" y="57"/>
                </a:cubicBezTo>
                <a:cubicBezTo>
                  <a:pt x="341" y="56"/>
                  <a:pt x="339" y="56"/>
                  <a:pt x="337" y="56"/>
                </a:cubicBezTo>
                <a:cubicBezTo>
                  <a:pt x="336" y="56"/>
                  <a:pt x="335" y="55"/>
                  <a:pt x="334" y="55"/>
                </a:cubicBezTo>
                <a:cubicBezTo>
                  <a:pt x="333" y="55"/>
                  <a:pt x="332" y="55"/>
                  <a:pt x="331" y="55"/>
                </a:cubicBezTo>
                <a:cubicBezTo>
                  <a:pt x="328" y="55"/>
                  <a:pt x="327" y="55"/>
                  <a:pt x="327" y="55"/>
                </a:cubicBezTo>
                <a:cubicBezTo>
                  <a:pt x="327" y="55"/>
                  <a:pt x="325" y="54"/>
                  <a:pt x="322" y="54"/>
                </a:cubicBezTo>
                <a:cubicBezTo>
                  <a:pt x="319" y="54"/>
                  <a:pt x="314" y="54"/>
                  <a:pt x="309" y="54"/>
                </a:cubicBezTo>
                <a:cubicBezTo>
                  <a:pt x="307" y="53"/>
                  <a:pt x="304" y="53"/>
                  <a:pt x="301" y="54"/>
                </a:cubicBezTo>
                <a:cubicBezTo>
                  <a:pt x="300" y="49"/>
                  <a:pt x="298" y="45"/>
                  <a:pt x="297" y="40"/>
                </a:cubicBezTo>
                <a:cubicBezTo>
                  <a:pt x="293" y="30"/>
                  <a:pt x="289" y="20"/>
                  <a:pt x="286" y="13"/>
                </a:cubicBezTo>
                <a:cubicBezTo>
                  <a:pt x="282" y="5"/>
                  <a:pt x="280" y="0"/>
                  <a:pt x="280" y="0"/>
                </a:cubicBezTo>
                <a:cubicBezTo>
                  <a:pt x="280" y="0"/>
                  <a:pt x="280" y="0"/>
                  <a:pt x="279" y="0"/>
                </a:cubicBezTo>
                <a:cubicBezTo>
                  <a:pt x="278" y="0"/>
                  <a:pt x="277" y="0"/>
                  <a:pt x="275" y="0"/>
                </a:cubicBezTo>
                <a:cubicBezTo>
                  <a:pt x="272" y="1"/>
                  <a:pt x="268" y="1"/>
                  <a:pt x="264" y="2"/>
                </a:cubicBezTo>
                <a:cubicBezTo>
                  <a:pt x="260" y="2"/>
                  <a:pt x="256" y="3"/>
                  <a:pt x="253" y="3"/>
                </a:cubicBezTo>
                <a:cubicBezTo>
                  <a:pt x="252" y="4"/>
                  <a:pt x="250" y="4"/>
                  <a:pt x="250" y="4"/>
                </a:cubicBezTo>
                <a:cubicBezTo>
                  <a:pt x="249" y="4"/>
                  <a:pt x="248" y="4"/>
                  <a:pt x="248" y="4"/>
                </a:cubicBezTo>
                <a:cubicBezTo>
                  <a:pt x="248" y="4"/>
                  <a:pt x="247" y="10"/>
                  <a:pt x="246" y="18"/>
                </a:cubicBezTo>
                <a:cubicBezTo>
                  <a:pt x="245" y="26"/>
                  <a:pt x="243" y="37"/>
                  <a:pt x="243" y="47"/>
                </a:cubicBezTo>
                <a:cubicBezTo>
                  <a:pt x="242" y="52"/>
                  <a:pt x="242" y="57"/>
                  <a:pt x="242" y="61"/>
                </a:cubicBezTo>
                <a:cubicBezTo>
                  <a:pt x="239" y="62"/>
                  <a:pt x="236" y="63"/>
                  <a:pt x="234" y="63"/>
                </a:cubicBezTo>
                <a:cubicBezTo>
                  <a:pt x="229" y="65"/>
                  <a:pt x="224" y="66"/>
                  <a:pt x="222" y="67"/>
                </a:cubicBezTo>
                <a:cubicBezTo>
                  <a:pt x="219" y="68"/>
                  <a:pt x="217" y="69"/>
                  <a:pt x="217" y="69"/>
                </a:cubicBezTo>
                <a:cubicBezTo>
                  <a:pt x="217" y="69"/>
                  <a:pt x="215" y="69"/>
                  <a:pt x="213" y="70"/>
                </a:cubicBezTo>
                <a:cubicBezTo>
                  <a:pt x="212" y="71"/>
                  <a:pt x="211" y="71"/>
                  <a:pt x="210" y="71"/>
                </a:cubicBezTo>
                <a:cubicBezTo>
                  <a:pt x="209" y="72"/>
                  <a:pt x="208" y="72"/>
                  <a:pt x="207" y="72"/>
                </a:cubicBezTo>
                <a:cubicBezTo>
                  <a:pt x="206" y="73"/>
                  <a:pt x="203" y="74"/>
                  <a:pt x="201" y="75"/>
                </a:cubicBezTo>
                <a:cubicBezTo>
                  <a:pt x="199" y="76"/>
                  <a:pt x="196" y="78"/>
                  <a:pt x="193" y="79"/>
                </a:cubicBezTo>
                <a:cubicBezTo>
                  <a:pt x="190" y="76"/>
                  <a:pt x="187" y="72"/>
                  <a:pt x="184" y="69"/>
                </a:cubicBezTo>
                <a:cubicBezTo>
                  <a:pt x="180" y="65"/>
                  <a:pt x="176" y="61"/>
                  <a:pt x="172" y="58"/>
                </a:cubicBezTo>
                <a:cubicBezTo>
                  <a:pt x="169" y="54"/>
                  <a:pt x="165" y="51"/>
                  <a:pt x="162" y="49"/>
                </a:cubicBezTo>
                <a:cubicBezTo>
                  <a:pt x="156" y="43"/>
                  <a:pt x="151" y="40"/>
                  <a:pt x="151" y="40"/>
                </a:cubicBezTo>
                <a:cubicBezTo>
                  <a:pt x="151" y="40"/>
                  <a:pt x="151" y="40"/>
                  <a:pt x="150" y="40"/>
                </a:cubicBezTo>
                <a:cubicBezTo>
                  <a:pt x="149" y="41"/>
                  <a:pt x="148" y="41"/>
                  <a:pt x="147" y="42"/>
                </a:cubicBezTo>
                <a:cubicBezTo>
                  <a:pt x="145" y="44"/>
                  <a:pt x="141" y="46"/>
                  <a:pt x="138" y="48"/>
                </a:cubicBezTo>
                <a:cubicBezTo>
                  <a:pt x="134" y="50"/>
                  <a:pt x="131" y="53"/>
                  <a:pt x="129" y="54"/>
                </a:cubicBezTo>
                <a:cubicBezTo>
                  <a:pt x="127" y="55"/>
                  <a:pt x="126" y="56"/>
                  <a:pt x="126" y="56"/>
                </a:cubicBezTo>
                <a:cubicBezTo>
                  <a:pt x="125" y="57"/>
                  <a:pt x="124" y="57"/>
                  <a:pt x="124" y="57"/>
                </a:cubicBezTo>
                <a:cubicBezTo>
                  <a:pt x="124" y="57"/>
                  <a:pt x="126" y="63"/>
                  <a:pt x="128" y="70"/>
                </a:cubicBezTo>
                <a:cubicBezTo>
                  <a:pt x="130" y="74"/>
                  <a:pt x="131" y="79"/>
                  <a:pt x="133" y="84"/>
                </a:cubicBezTo>
                <a:cubicBezTo>
                  <a:pt x="134" y="89"/>
                  <a:pt x="136" y="94"/>
                  <a:pt x="138" y="99"/>
                </a:cubicBezTo>
                <a:cubicBezTo>
                  <a:pt x="140" y="103"/>
                  <a:pt x="142" y="107"/>
                  <a:pt x="143" y="111"/>
                </a:cubicBezTo>
                <a:cubicBezTo>
                  <a:pt x="141" y="113"/>
                  <a:pt x="139" y="115"/>
                  <a:pt x="137" y="117"/>
                </a:cubicBezTo>
                <a:cubicBezTo>
                  <a:pt x="133" y="120"/>
                  <a:pt x="130" y="123"/>
                  <a:pt x="128" y="126"/>
                </a:cubicBezTo>
                <a:cubicBezTo>
                  <a:pt x="126" y="128"/>
                  <a:pt x="124" y="129"/>
                  <a:pt x="124" y="129"/>
                </a:cubicBezTo>
                <a:cubicBezTo>
                  <a:pt x="124" y="129"/>
                  <a:pt x="124" y="129"/>
                  <a:pt x="124" y="130"/>
                </a:cubicBezTo>
                <a:cubicBezTo>
                  <a:pt x="123" y="130"/>
                  <a:pt x="122" y="131"/>
                  <a:pt x="121" y="132"/>
                </a:cubicBezTo>
                <a:cubicBezTo>
                  <a:pt x="119" y="135"/>
                  <a:pt x="116" y="138"/>
                  <a:pt x="113" y="142"/>
                </a:cubicBezTo>
                <a:cubicBezTo>
                  <a:pt x="111" y="144"/>
                  <a:pt x="109" y="146"/>
                  <a:pt x="108" y="148"/>
                </a:cubicBezTo>
                <a:cubicBezTo>
                  <a:pt x="103" y="147"/>
                  <a:pt x="99" y="145"/>
                  <a:pt x="95" y="144"/>
                </a:cubicBezTo>
                <a:cubicBezTo>
                  <a:pt x="85" y="140"/>
                  <a:pt x="74" y="137"/>
                  <a:pt x="66" y="135"/>
                </a:cubicBezTo>
                <a:cubicBezTo>
                  <a:pt x="62" y="134"/>
                  <a:pt x="59" y="133"/>
                  <a:pt x="56" y="132"/>
                </a:cubicBezTo>
                <a:cubicBezTo>
                  <a:pt x="54" y="132"/>
                  <a:pt x="53" y="131"/>
                  <a:pt x="53" y="131"/>
                </a:cubicBezTo>
                <a:cubicBezTo>
                  <a:pt x="53" y="131"/>
                  <a:pt x="52" y="133"/>
                  <a:pt x="50" y="135"/>
                </a:cubicBezTo>
                <a:cubicBezTo>
                  <a:pt x="49" y="137"/>
                  <a:pt x="48" y="138"/>
                  <a:pt x="47" y="140"/>
                </a:cubicBezTo>
                <a:cubicBezTo>
                  <a:pt x="46" y="141"/>
                  <a:pt x="45" y="143"/>
                  <a:pt x="44" y="145"/>
                </a:cubicBezTo>
                <a:cubicBezTo>
                  <a:pt x="42" y="148"/>
                  <a:pt x="40" y="152"/>
                  <a:pt x="38" y="154"/>
                </a:cubicBezTo>
                <a:cubicBezTo>
                  <a:pt x="37" y="157"/>
                  <a:pt x="36" y="159"/>
                  <a:pt x="36" y="159"/>
                </a:cubicBezTo>
                <a:cubicBezTo>
                  <a:pt x="36" y="159"/>
                  <a:pt x="40" y="163"/>
                  <a:pt x="45" y="169"/>
                </a:cubicBezTo>
                <a:cubicBezTo>
                  <a:pt x="51" y="175"/>
                  <a:pt x="59" y="183"/>
                  <a:pt x="66" y="190"/>
                </a:cubicBezTo>
                <a:cubicBezTo>
                  <a:pt x="70" y="194"/>
                  <a:pt x="73" y="197"/>
                  <a:pt x="76" y="200"/>
                </a:cubicBezTo>
                <a:cubicBezTo>
                  <a:pt x="76" y="201"/>
                  <a:pt x="75" y="202"/>
                  <a:pt x="75" y="203"/>
                </a:cubicBezTo>
                <a:cubicBezTo>
                  <a:pt x="74" y="205"/>
                  <a:pt x="74" y="206"/>
                  <a:pt x="73" y="207"/>
                </a:cubicBezTo>
                <a:cubicBezTo>
                  <a:pt x="71" y="212"/>
                  <a:pt x="70" y="216"/>
                  <a:pt x="69" y="219"/>
                </a:cubicBezTo>
                <a:cubicBezTo>
                  <a:pt x="68" y="222"/>
                  <a:pt x="67" y="223"/>
                  <a:pt x="67" y="223"/>
                </a:cubicBezTo>
                <a:cubicBezTo>
                  <a:pt x="67" y="223"/>
                  <a:pt x="67" y="225"/>
                  <a:pt x="66" y="228"/>
                </a:cubicBezTo>
                <a:cubicBezTo>
                  <a:pt x="65" y="231"/>
                  <a:pt x="63" y="235"/>
                  <a:pt x="62" y="240"/>
                </a:cubicBezTo>
                <a:cubicBezTo>
                  <a:pt x="62" y="243"/>
                  <a:pt x="61" y="245"/>
                  <a:pt x="60" y="248"/>
                </a:cubicBezTo>
                <a:cubicBezTo>
                  <a:pt x="56" y="249"/>
                  <a:pt x="51" y="249"/>
                  <a:pt x="47" y="250"/>
                </a:cubicBezTo>
                <a:cubicBezTo>
                  <a:pt x="41" y="250"/>
                  <a:pt x="36" y="251"/>
                  <a:pt x="31" y="252"/>
                </a:cubicBezTo>
                <a:cubicBezTo>
                  <a:pt x="28" y="252"/>
                  <a:pt x="26" y="252"/>
                  <a:pt x="23" y="253"/>
                </a:cubicBezTo>
                <a:cubicBezTo>
                  <a:pt x="21" y="253"/>
                  <a:pt x="19" y="254"/>
                  <a:pt x="17" y="254"/>
                </a:cubicBezTo>
                <a:cubicBezTo>
                  <a:pt x="9" y="255"/>
                  <a:pt x="4" y="257"/>
                  <a:pt x="4" y="257"/>
                </a:cubicBezTo>
                <a:cubicBezTo>
                  <a:pt x="4" y="257"/>
                  <a:pt x="3" y="259"/>
                  <a:pt x="3" y="262"/>
                </a:cubicBezTo>
                <a:cubicBezTo>
                  <a:pt x="3" y="262"/>
                  <a:pt x="3" y="263"/>
                  <a:pt x="2" y="264"/>
                </a:cubicBezTo>
                <a:cubicBezTo>
                  <a:pt x="2" y="265"/>
                  <a:pt x="2" y="266"/>
                  <a:pt x="2" y="267"/>
                </a:cubicBezTo>
                <a:cubicBezTo>
                  <a:pt x="2" y="269"/>
                  <a:pt x="2" y="271"/>
                  <a:pt x="2" y="273"/>
                </a:cubicBezTo>
                <a:cubicBezTo>
                  <a:pt x="1" y="275"/>
                  <a:pt x="1" y="277"/>
                  <a:pt x="1" y="279"/>
                </a:cubicBezTo>
                <a:cubicBezTo>
                  <a:pt x="1" y="280"/>
                  <a:pt x="1" y="282"/>
                  <a:pt x="1" y="284"/>
                </a:cubicBezTo>
                <a:cubicBezTo>
                  <a:pt x="1" y="287"/>
                  <a:pt x="0" y="289"/>
                  <a:pt x="0" y="289"/>
                </a:cubicBezTo>
                <a:cubicBezTo>
                  <a:pt x="0" y="289"/>
                  <a:pt x="6" y="291"/>
                  <a:pt x="13" y="294"/>
                </a:cubicBezTo>
                <a:cubicBezTo>
                  <a:pt x="21" y="297"/>
                  <a:pt x="31" y="301"/>
                  <a:pt x="41" y="304"/>
                </a:cubicBezTo>
                <a:cubicBezTo>
                  <a:pt x="46" y="305"/>
                  <a:pt x="50" y="307"/>
                  <a:pt x="55" y="308"/>
                </a:cubicBezTo>
                <a:cubicBezTo>
                  <a:pt x="55" y="311"/>
                  <a:pt x="55" y="314"/>
                  <a:pt x="55" y="316"/>
                </a:cubicBezTo>
                <a:cubicBezTo>
                  <a:pt x="55" y="321"/>
                  <a:pt x="56" y="326"/>
                  <a:pt x="56" y="329"/>
                </a:cubicBezTo>
                <a:cubicBezTo>
                  <a:pt x="56" y="332"/>
                  <a:pt x="56" y="333"/>
                  <a:pt x="56" y="333"/>
                </a:cubicBezTo>
                <a:cubicBezTo>
                  <a:pt x="56" y="333"/>
                  <a:pt x="57" y="335"/>
                  <a:pt x="57" y="338"/>
                </a:cubicBezTo>
                <a:cubicBezTo>
                  <a:pt x="58" y="341"/>
                  <a:pt x="58" y="346"/>
                  <a:pt x="59" y="351"/>
                </a:cubicBezTo>
                <a:cubicBezTo>
                  <a:pt x="60" y="353"/>
                  <a:pt x="60" y="356"/>
                  <a:pt x="61" y="359"/>
                </a:cubicBezTo>
                <a:cubicBezTo>
                  <a:pt x="57" y="361"/>
                  <a:pt x="53" y="363"/>
                  <a:pt x="49" y="366"/>
                </a:cubicBezTo>
                <a:cubicBezTo>
                  <a:pt x="40" y="372"/>
                  <a:pt x="31" y="378"/>
                  <a:pt x="25" y="383"/>
                </a:cubicBezTo>
                <a:cubicBezTo>
                  <a:pt x="18" y="387"/>
                  <a:pt x="14" y="391"/>
                  <a:pt x="14" y="391"/>
                </a:cubicBezTo>
                <a:cubicBezTo>
                  <a:pt x="14" y="391"/>
                  <a:pt x="14" y="393"/>
                  <a:pt x="15" y="396"/>
                </a:cubicBezTo>
                <a:cubicBezTo>
                  <a:pt x="16" y="397"/>
                  <a:pt x="16" y="399"/>
                  <a:pt x="17" y="401"/>
                </a:cubicBezTo>
                <a:cubicBezTo>
                  <a:pt x="17" y="402"/>
                  <a:pt x="18" y="404"/>
                  <a:pt x="19" y="406"/>
                </a:cubicBezTo>
                <a:cubicBezTo>
                  <a:pt x="19" y="408"/>
                  <a:pt x="20" y="410"/>
                  <a:pt x="21" y="412"/>
                </a:cubicBezTo>
                <a:cubicBezTo>
                  <a:pt x="21" y="413"/>
                  <a:pt x="21" y="413"/>
                  <a:pt x="22" y="414"/>
                </a:cubicBezTo>
                <a:cubicBezTo>
                  <a:pt x="22" y="415"/>
                  <a:pt x="22" y="416"/>
                  <a:pt x="23" y="417"/>
                </a:cubicBezTo>
                <a:cubicBezTo>
                  <a:pt x="24" y="419"/>
                  <a:pt x="25" y="421"/>
                  <a:pt x="25" y="421"/>
                </a:cubicBezTo>
                <a:cubicBezTo>
                  <a:pt x="25" y="421"/>
                  <a:pt x="30" y="421"/>
                  <a:pt x="38" y="420"/>
                </a:cubicBezTo>
                <a:cubicBezTo>
                  <a:pt x="40" y="420"/>
                  <a:pt x="43" y="420"/>
                  <a:pt x="45" y="420"/>
                </a:cubicBezTo>
                <a:cubicBezTo>
                  <a:pt x="47" y="420"/>
                  <a:pt x="50" y="419"/>
                  <a:pt x="52" y="419"/>
                </a:cubicBezTo>
                <a:cubicBezTo>
                  <a:pt x="57" y="419"/>
                  <a:pt x="63" y="418"/>
                  <a:pt x="68" y="417"/>
                </a:cubicBezTo>
                <a:cubicBezTo>
                  <a:pt x="73" y="416"/>
                  <a:pt x="77" y="416"/>
                  <a:pt x="82" y="415"/>
                </a:cubicBezTo>
                <a:cubicBezTo>
                  <a:pt x="83" y="418"/>
                  <a:pt x="84" y="420"/>
                  <a:pt x="86" y="422"/>
                </a:cubicBezTo>
                <a:cubicBezTo>
                  <a:pt x="88" y="427"/>
                  <a:pt x="90" y="431"/>
                  <a:pt x="92" y="433"/>
                </a:cubicBezTo>
                <a:cubicBezTo>
                  <a:pt x="94" y="436"/>
                  <a:pt x="95" y="437"/>
                  <a:pt x="95" y="437"/>
                </a:cubicBezTo>
                <a:cubicBezTo>
                  <a:pt x="95" y="437"/>
                  <a:pt x="96" y="439"/>
                  <a:pt x="97" y="441"/>
                </a:cubicBezTo>
                <a:cubicBezTo>
                  <a:pt x="99" y="444"/>
                  <a:pt x="101" y="447"/>
                  <a:pt x="105" y="451"/>
                </a:cubicBezTo>
                <a:cubicBezTo>
                  <a:pt x="105" y="452"/>
                  <a:pt x="106" y="454"/>
                  <a:pt x="107" y="455"/>
                </a:cubicBezTo>
                <a:cubicBezTo>
                  <a:pt x="108" y="456"/>
                  <a:pt x="109" y="457"/>
                  <a:pt x="110" y="458"/>
                </a:cubicBezTo>
                <a:cubicBezTo>
                  <a:pt x="107" y="462"/>
                  <a:pt x="105" y="465"/>
                  <a:pt x="102" y="469"/>
                </a:cubicBezTo>
                <a:cubicBezTo>
                  <a:pt x="97" y="479"/>
                  <a:pt x="91" y="488"/>
                  <a:pt x="87" y="495"/>
                </a:cubicBezTo>
                <a:cubicBezTo>
                  <a:pt x="83" y="503"/>
                  <a:pt x="81" y="508"/>
                  <a:pt x="81" y="508"/>
                </a:cubicBezTo>
                <a:cubicBezTo>
                  <a:pt x="81" y="508"/>
                  <a:pt x="82" y="509"/>
                  <a:pt x="84" y="511"/>
                </a:cubicBezTo>
                <a:cubicBezTo>
                  <a:pt x="86" y="513"/>
                  <a:pt x="89" y="516"/>
                  <a:pt x="92" y="519"/>
                </a:cubicBezTo>
                <a:cubicBezTo>
                  <a:pt x="94" y="520"/>
                  <a:pt x="95" y="522"/>
                  <a:pt x="97" y="523"/>
                </a:cubicBezTo>
                <a:cubicBezTo>
                  <a:pt x="98" y="524"/>
                  <a:pt x="99" y="526"/>
                  <a:pt x="100" y="527"/>
                </a:cubicBezTo>
                <a:cubicBezTo>
                  <a:pt x="103" y="529"/>
                  <a:pt x="104" y="530"/>
                  <a:pt x="104" y="530"/>
                </a:cubicBezTo>
                <a:cubicBezTo>
                  <a:pt x="104" y="530"/>
                  <a:pt x="105" y="529"/>
                  <a:pt x="107" y="528"/>
                </a:cubicBezTo>
                <a:cubicBezTo>
                  <a:pt x="110" y="527"/>
                  <a:pt x="112" y="525"/>
                  <a:pt x="116" y="523"/>
                </a:cubicBezTo>
                <a:cubicBezTo>
                  <a:pt x="123" y="519"/>
                  <a:pt x="133" y="513"/>
                  <a:pt x="142" y="507"/>
                </a:cubicBezTo>
                <a:cubicBezTo>
                  <a:pt x="145" y="505"/>
                  <a:pt x="149" y="502"/>
                  <a:pt x="153" y="500"/>
                </a:cubicBezTo>
                <a:cubicBezTo>
                  <a:pt x="155" y="501"/>
                  <a:pt x="157" y="503"/>
                  <a:pt x="159" y="504"/>
                </a:cubicBezTo>
                <a:cubicBezTo>
                  <a:pt x="164" y="507"/>
                  <a:pt x="167" y="510"/>
                  <a:pt x="170" y="512"/>
                </a:cubicBezTo>
                <a:cubicBezTo>
                  <a:pt x="171" y="512"/>
                  <a:pt x="172" y="513"/>
                  <a:pt x="173" y="513"/>
                </a:cubicBezTo>
                <a:cubicBezTo>
                  <a:pt x="174" y="514"/>
                  <a:pt x="174" y="514"/>
                  <a:pt x="174" y="514"/>
                </a:cubicBezTo>
                <a:cubicBezTo>
                  <a:pt x="174" y="514"/>
                  <a:pt x="176" y="515"/>
                  <a:pt x="178" y="516"/>
                </a:cubicBezTo>
                <a:cubicBezTo>
                  <a:pt x="181" y="518"/>
                  <a:pt x="185" y="520"/>
                  <a:pt x="189" y="523"/>
                </a:cubicBezTo>
                <a:cubicBezTo>
                  <a:pt x="192" y="524"/>
                  <a:pt x="194" y="525"/>
                  <a:pt x="197" y="526"/>
                </a:cubicBezTo>
                <a:cubicBezTo>
                  <a:pt x="196" y="531"/>
                  <a:pt x="195" y="535"/>
                  <a:pt x="195" y="540"/>
                </a:cubicBezTo>
                <a:cubicBezTo>
                  <a:pt x="194" y="545"/>
                  <a:pt x="194" y="551"/>
                  <a:pt x="193" y="556"/>
                </a:cubicBezTo>
                <a:cubicBezTo>
                  <a:pt x="193" y="561"/>
                  <a:pt x="193" y="566"/>
                  <a:pt x="193" y="570"/>
                </a:cubicBezTo>
                <a:cubicBezTo>
                  <a:pt x="192" y="578"/>
                  <a:pt x="192" y="583"/>
                  <a:pt x="192" y="583"/>
                </a:cubicBezTo>
                <a:cubicBezTo>
                  <a:pt x="192" y="583"/>
                  <a:pt x="193" y="584"/>
                  <a:pt x="193" y="584"/>
                </a:cubicBezTo>
                <a:cubicBezTo>
                  <a:pt x="194" y="584"/>
                  <a:pt x="195" y="585"/>
                  <a:pt x="197" y="585"/>
                </a:cubicBezTo>
                <a:cubicBezTo>
                  <a:pt x="200" y="586"/>
                  <a:pt x="203" y="588"/>
                  <a:pt x="207" y="589"/>
                </a:cubicBezTo>
                <a:cubicBezTo>
                  <a:pt x="211" y="590"/>
                  <a:pt x="215" y="591"/>
                  <a:pt x="218" y="592"/>
                </a:cubicBezTo>
                <a:cubicBezTo>
                  <a:pt x="219" y="593"/>
                  <a:pt x="221" y="593"/>
                  <a:pt x="221" y="593"/>
                </a:cubicBezTo>
                <a:cubicBezTo>
                  <a:pt x="222" y="594"/>
                  <a:pt x="223" y="594"/>
                  <a:pt x="223" y="594"/>
                </a:cubicBezTo>
                <a:cubicBezTo>
                  <a:pt x="223" y="594"/>
                  <a:pt x="226" y="589"/>
                  <a:pt x="231" y="582"/>
                </a:cubicBezTo>
                <a:cubicBezTo>
                  <a:pt x="233" y="579"/>
                  <a:pt x="236" y="575"/>
                  <a:pt x="238" y="571"/>
                </a:cubicBezTo>
                <a:cubicBezTo>
                  <a:pt x="241" y="566"/>
                  <a:pt x="244" y="562"/>
                  <a:pt x="247" y="557"/>
                </a:cubicBezTo>
                <a:cubicBezTo>
                  <a:pt x="249" y="553"/>
                  <a:pt x="251" y="549"/>
                  <a:pt x="253" y="545"/>
                </a:cubicBezTo>
                <a:cubicBezTo>
                  <a:pt x="256" y="546"/>
                  <a:pt x="259" y="546"/>
                  <a:pt x="262" y="547"/>
                </a:cubicBezTo>
                <a:cubicBezTo>
                  <a:pt x="264" y="547"/>
                  <a:pt x="267" y="547"/>
                  <a:pt x="269" y="548"/>
                </a:cubicBezTo>
                <a:cubicBezTo>
                  <a:pt x="270" y="548"/>
                  <a:pt x="271" y="548"/>
                  <a:pt x="272" y="548"/>
                </a:cubicBezTo>
                <a:cubicBezTo>
                  <a:pt x="272" y="548"/>
                  <a:pt x="273" y="548"/>
                  <a:pt x="274" y="548"/>
                </a:cubicBezTo>
                <a:cubicBezTo>
                  <a:pt x="277" y="549"/>
                  <a:pt x="279" y="549"/>
                  <a:pt x="279" y="549"/>
                </a:cubicBezTo>
                <a:cubicBezTo>
                  <a:pt x="279" y="549"/>
                  <a:pt x="281" y="549"/>
                  <a:pt x="284" y="549"/>
                </a:cubicBezTo>
                <a:cubicBezTo>
                  <a:pt x="287" y="550"/>
                  <a:pt x="291" y="550"/>
                  <a:pt x="296" y="550"/>
                </a:cubicBezTo>
                <a:cubicBezTo>
                  <a:pt x="299" y="550"/>
                  <a:pt x="302" y="550"/>
                  <a:pt x="305" y="550"/>
                </a:cubicBezTo>
                <a:cubicBezTo>
                  <a:pt x="306" y="554"/>
                  <a:pt x="307" y="559"/>
                  <a:pt x="309" y="563"/>
                </a:cubicBezTo>
                <a:cubicBezTo>
                  <a:pt x="312" y="573"/>
                  <a:pt x="317" y="583"/>
                  <a:pt x="320" y="591"/>
                </a:cubicBezTo>
                <a:cubicBezTo>
                  <a:pt x="323" y="598"/>
                  <a:pt x="325" y="604"/>
                  <a:pt x="325" y="604"/>
                </a:cubicBezTo>
                <a:cubicBezTo>
                  <a:pt x="325" y="604"/>
                  <a:pt x="326" y="603"/>
                  <a:pt x="327" y="603"/>
                </a:cubicBezTo>
                <a:cubicBezTo>
                  <a:pt x="328" y="603"/>
                  <a:pt x="329" y="603"/>
                  <a:pt x="330" y="603"/>
                </a:cubicBezTo>
                <a:cubicBezTo>
                  <a:pt x="333" y="603"/>
                  <a:pt x="337" y="602"/>
                  <a:pt x="341" y="602"/>
                </a:cubicBezTo>
                <a:cubicBezTo>
                  <a:pt x="345" y="601"/>
                  <a:pt x="349" y="601"/>
                  <a:pt x="352" y="600"/>
                </a:cubicBezTo>
                <a:cubicBezTo>
                  <a:pt x="354" y="600"/>
                  <a:pt x="355" y="600"/>
                  <a:pt x="356" y="600"/>
                </a:cubicBezTo>
                <a:cubicBezTo>
                  <a:pt x="357" y="600"/>
                  <a:pt x="357" y="599"/>
                  <a:pt x="357" y="599"/>
                </a:cubicBezTo>
                <a:cubicBezTo>
                  <a:pt x="357" y="599"/>
                  <a:pt x="358" y="594"/>
                  <a:pt x="360" y="586"/>
                </a:cubicBezTo>
                <a:cubicBezTo>
                  <a:pt x="361" y="578"/>
                  <a:pt x="362" y="567"/>
                  <a:pt x="363" y="556"/>
                </a:cubicBezTo>
                <a:cubicBezTo>
                  <a:pt x="363" y="551"/>
                  <a:pt x="364" y="547"/>
                  <a:pt x="364" y="542"/>
                </a:cubicBezTo>
                <a:cubicBezTo>
                  <a:pt x="367" y="542"/>
                  <a:pt x="369" y="541"/>
                  <a:pt x="372" y="540"/>
                </a:cubicBezTo>
                <a:cubicBezTo>
                  <a:pt x="377" y="539"/>
                  <a:pt x="381" y="537"/>
                  <a:pt x="384" y="536"/>
                </a:cubicBezTo>
                <a:cubicBezTo>
                  <a:pt x="387" y="535"/>
                  <a:pt x="388" y="535"/>
                  <a:pt x="388" y="535"/>
                </a:cubicBezTo>
                <a:cubicBezTo>
                  <a:pt x="388" y="535"/>
                  <a:pt x="390" y="534"/>
                  <a:pt x="393" y="533"/>
                </a:cubicBezTo>
                <a:cubicBezTo>
                  <a:pt x="394" y="533"/>
                  <a:pt x="394" y="533"/>
                  <a:pt x="395" y="532"/>
                </a:cubicBezTo>
                <a:cubicBezTo>
                  <a:pt x="396" y="532"/>
                  <a:pt x="397" y="531"/>
                  <a:pt x="398" y="531"/>
                </a:cubicBezTo>
                <a:cubicBezTo>
                  <a:pt x="400" y="530"/>
                  <a:pt x="402" y="529"/>
                  <a:pt x="405" y="528"/>
                </a:cubicBezTo>
                <a:cubicBezTo>
                  <a:pt x="407" y="527"/>
                  <a:pt x="409" y="526"/>
                  <a:pt x="412" y="525"/>
                </a:cubicBezTo>
                <a:cubicBezTo>
                  <a:pt x="415" y="528"/>
                  <a:pt x="418" y="531"/>
                  <a:pt x="422" y="534"/>
                </a:cubicBezTo>
                <a:cubicBezTo>
                  <a:pt x="426" y="538"/>
                  <a:pt x="429" y="542"/>
                  <a:pt x="433" y="546"/>
                </a:cubicBezTo>
                <a:cubicBezTo>
                  <a:pt x="437" y="549"/>
                  <a:pt x="440" y="552"/>
                  <a:pt x="444" y="555"/>
                </a:cubicBezTo>
                <a:cubicBezTo>
                  <a:pt x="450" y="560"/>
                  <a:pt x="454" y="564"/>
                  <a:pt x="454" y="564"/>
                </a:cubicBezTo>
                <a:cubicBezTo>
                  <a:pt x="454" y="564"/>
                  <a:pt x="455" y="564"/>
                  <a:pt x="455" y="563"/>
                </a:cubicBezTo>
                <a:cubicBezTo>
                  <a:pt x="456" y="563"/>
                  <a:pt x="457" y="562"/>
                  <a:pt x="458" y="561"/>
                </a:cubicBezTo>
                <a:cubicBezTo>
                  <a:pt x="461" y="560"/>
                  <a:pt x="464" y="558"/>
                  <a:pt x="468" y="555"/>
                </a:cubicBezTo>
                <a:cubicBezTo>
                  <a:pt x="471" y="553"/>
                  <a:pt x="474" y="551"/>
                  <a:pt x="477" y="549"/>
                </a:cubicBezTo>
                <a:cubicBezTo>
                  <a:pt x="478" y="548"/>
                  <a:pt x="479" y="548"/>
                  <a:pt x="480" y="547"/>
                </a:cubicBezTo>
                <a:cubicBezTo>
                  <a:pt x="481" y="547"/>
                  <a:pt x="481" y="546"/>
                  <a:pt x="481" y="546"/>
                </a:cubicBezTo>
                <a:cubicBezTo>
                  <a:pt x="481" y="546"/>
                  <a:pt x="480" y="541"/>
                  <a:pt x="477" y="533"/>
                </a:cubicBezTo>
                <a:cubicBezTo>
                  <a:pt x="476" y="529"/>
                  <a:pt x="474" y="525"/>
                  <a:pt x="473" y="520"/>
                </a:cubicBezTo>
                <a:cubicBezTo>
                  <a:pt x="471" y="515"/>
                  <a:pt x="469" y="510"/>
                  <a:pt x="467" y="505"/>
                </a:cubicBezTo>
                <a:cubicBezTo>
                  <a:pt x="466" y="500"/>
                  <a:pt x="464" y="496"/>
                  <a:pt x="462" y="492"/>
                </a:cubicBezTo>
                <a:cubicBezTo>
                  <a:pt x="464" y="490"/>
                  <a:pt x="467" y="488"/>
                  <a:pt x="469" y="487"/>
                </a:cubicBezTo>
                <a:cubicBezTo>
                  <a:pt x="472" y="483"/>
                  <a:pt x="476" y="480"/>
                  <a:pt x="478" y="478"/>
                </a:cubicBezTo>
                <a:cubicBezTo>
                  <a:pt x="480" y="476"/>
                  <a:pt x="481" y="474"/>
                  <a:pt x="481" y="474"/>
                </a:cubicBezTo>
                <a:cubicBezTo>
                  <a:pt x="481" y="474"/>
                  <a:pt x="481" y="474"/>
                  <a:pt x="482" y="474"/>
                </a:cubicBezTo>
                <a:cubicBezTo>
                  <a:pt x="482" y="473"/>
                  <a:pt x="483" y="472"/>
                  <a:pt x="484" y="471"/>
                </a:cubicBezTo>
                <a:cubicBezTo>
                  <a:pt x="486" y="469"/>
                  <a:pt x="489" y="466"/>
                  <a:pt x="493" y="462"/>
                </a:cubicBezTo>
                <a:cubicBezTo>
                  <a:pt x="494" y="460"/>
                  <a:pt x="496" y="457"/>
                  <a:pt x="498" y="455"/>
                </a:cubicBezTo>
                <a:cubicBezTo>
                  <a:pt x="502" y="457"/>
                  <a:pt x="506" y="458"/>
                  <a:pt x="511" y="460"/>
                </a:cubicBezTo>
                <a:cubicBezTo>
                  <a:pt x="521" y="463"/>
                  <a:pt x="531" y="467"/>
                  <a:pt x="539" y="469"/>
                </a:cubicBezTo>
                <a:cubicBezTo>
                  <a:pt x="543" y="470"/>
                  <a:pt x="547" y="471"/>
                  <a:pt x="549" y="471"/>
                </a:cubicBezTo>
                <a:cubicBezTo>
                  <a:pt x="551" y="472"/>
                  <a:pt x="553" y="472"/>
                  <a:pt x="553" y="472"/>
                </a:cubicBezTo>
                <a:cubicBezTo>
                  <a:pt x="553" y="472"/>
                  <a:pt x="554" y="471"/>
                  <a:pt x="556" y="468"/>
                </a:cubicBezTo>
                <a:cubicBezTo>
                  <a:pt x="556" y="467"/>
                  <a:pt x="557" y="465"/>
                  <a:pt x="558" y="464"/>
                </a:cubicBezTo>
                <a:cubicBezTo>
                  <a:pt x="559" y="462"/>
                  <a:pt x="560" y="460"/>
                  <a:pt x="561" y="459"/>
                </a:cubicBezTo>
                <a:cubicBezTo>
                  <a:pt x="563" y="455"/>
                  <a:pt x="566" y="452"/>
                  <a:pt x="567" y="449"/>
                </a:cubicBezTo>
                <a:cubicBezTo>
                  <a:pt x="568" y="446"/>
                  <a:pt x="569" y="445"/>
                  <a:pt x="569" y="445"/>
                </a:cubicBezTo>
                <a:cubicBezTo>
                  <a:pt x="569" y="445"/>
                  <a:pt x="566" y="440"/>
                  <a:pt x="560" y="434"/>
                </a:cubicBezTo>
                <a:cubicBezTo>
                  <a:pt x="555" y="428"/>
                  <a:pt x="547" y="421"/>
                  <a:pt x="539" y="413"/>
                </a:cubicBezTo>
                <a:cubicBezTo>
                  <a:pt x="536" y="410"/>
                  <a:pt x="532" y="407"/>
                  <a:pt x="529" y="404"/>
                </a:cubicBezTo>
                <a:cubicBezTo>
                  <a:pt x="530" y="403"/>
                  <a:pt x="530" y="401"/>
                  <a:pt x="531" y="400"/>
                </a:cubicBezTo>
                <a:cubicBezTo>
                  <a:pt x="531" y="399"/>
                  <a:pt x="532" y="398"/>
                  <a:pt x="532" y="396"/>
                </a:cubicBezTo>
                <a:cubicBezTo>
                  <a:pt x="534" y="392"/>
                  <a:pt x="536" y="387"/>
                  <a:pt x="537" y="385"/>
                </a:cubicBezTo>
                <a:cubicBezTo>
                  <a:pt x="538" y="382"/>
                  <a:pt x="538" y="380"/>
                  <a:pt x="538" y="380"/>
                </a:cubicBezTo>
                <a:cubicBezTo>
                  <a:pt x="538" y="380"/>
                  <a:pt x="539" y="378"/>
                  <a:pt x="540" y="375"/>
                </a:cubicBezTo>
                <a:cubicBezTo>
                  <a:pt x="541" y="373"/>
                  <a:pt x="542" y="368"/>
                  <a:pt x="543" y="363"/>
                </a:cubicBezTo>
                <a:cubicBezTo>
                  <a:pt x="544" y="361"/>
                  <a:pt x="545" y="358"/>
                  <a:pt x="545" y="355"/>
                </a:cubicBezTo>
                <a:cubicBezTo>
                  <a:pt x="550" y="355"/>
                  <a:pt x="554" y="354"/>
                  <a:pt x="559" y="354"/>
                </a:cubicBezTo>
                <a:cubicBezTo>
                  <a:pt x="564" y="353"/>
                  <a:pt x="570" y="353"/>
                  <a:pt x="575" y="352"/>
                </a:cubicBezTo>
                <a:cubicBezTo>
                  <a:pt x="577" y="351"/>
                  <a:pt x="580" y="351"/>
                  <a:pt x="582" y="351"/>
                </a:cubicBezTo>
                <a:cubicBezTo>
                  <a:pt x="584" y="350"/>
                  <a:pt x="587" y="350"/>
                  <a:pt x="589" y="350"/>
                </a:cubicBezTo>
                <a:cubicBezTo>
                  <a:pt x="597" y="348"/>
                  <a:pt x="602" y="347"/>
                  <a:pt x="602" y="347"/>
                </a:cubicBezTo>
                <a:cubicBezTo>
                  <a:pt x="602" y="347"/>
                  <a:pt x="602" y="345"/>
                  <a:pt x="603" y="342"/>
                </a:cubicBezTo>
                <a:cubicBezTo>
                  <a:pt x="603" y="341"/>
                  <a:pt x="603" y="340"/>
                  <a:pt x="603" y="339"/>
                </a:cubicBezTo>
                <a:cubicBezTo>
                  <a:pt x="603" y="339"/>
                  <a:pt x="603" y="338"/>
                  <a:pt x="603" y="337"/>
                </a:cubicBezTo>
                <a:cubicBezTo>
                  <a:pt x="604" y="335"/>
                  <a:pt x="604" y="333"/>
                  <a:pt x="604" y="331"/>
                </a:cubicBezTo>
                <a:cubicBezTo>
                  <a:pt x="604" y="329"/>
                  <a:pt x="604" y="327"/>
                  <a:pt x="605" y="325"/>
                </a:cubicBezTo>
                <a:cubicBezTo>
                  <a:pt x="605" y="323"/>
                  <a:pt x="605" y="321"/>
                  <a:pt x="605" y="320"/>
                </a:cubicBezTo>
                <a:cubicBezTo>
                  <a:pt x="605" y="317"/>
                  <a:pt x="605" y="315"/>
                  <a:pt x="605" y="315"/>
                </a:cubicBezTo>
                <a:cubicBezTo>
                  <a:pt x="605" y="315"/>
                  <a:pt x="600" y="313"/>
                  <a:pt x="592" y="310"/>
                </a:cubicBezTo>
                <a:cubicBezTo>
                  <a:pt x="585" y="307"/>
                  <a:pt x="574" y="303"/>
                  <a:pt x="564" y="300"/>
                </a:cubicBezTo>
                <a:close/>
                <a:moveTo>
                  <a:pt x="493" y="369"/>
                </a:moveTo>
                <a:cubicBezTo>
                  <a:pt x="492" y="371"/>
                  <a:pt x="491" y="375"/>
                  <a:pt x="489" y="379"/>
                </a:cubicBezTo>
                <a:cubicBezTo>
                  <a:pt x="489" y="380"/>
                  <a:pt x="489" y="381"/>
                  <a:pt x="488" y="382"/>
                </a:cubicBezTo>
                <a:cubicBezTo>
                  <a:pt x="488" y="383"/>
                  <a:pt x="487" y="384"/>
                  <a:pt x="487" y="385"/>
                </a:cubicBezTo>
                <a:cubicBezTo>
                  <a:pt x="486" y="387"/>
                  <a:pt x="485" y="389"/>
                  <a:pt x="483" y="392"/>
                </a:cubicBezTo>
                <a:cubicBezTo>
                  <a:pt x="482" y="394"/>
                  <a:pt x="481" y="397"/>
                  <a:pt x="480" y="399"/>
                </a:cubicBezTo>
                <a:cubicBezTo>
                  <a:pt x="479" y="401"/>
                  <a:pt x="479" y="401"/>
                  <a:pt x="479" y="401"/>
                </a:cubicBezTo>
                <a:cubicBezTo>
                  <a:pt x="478" y="403"/>
                  <a:pt x="478" y="403"/>
                  <a:pt x="478" y="403"/>
                </a:cubicBezTo>
                <a:cubicBezTo>
                  <a:pt x="477" y="404"/>
                  <a:pt x="476" y="405"/>
                  <a:pt x="475" y="406"/>
                </a:cubicBezTo>
                <a:cubicBezTo>
                  <a:pt x="469" y="416"/>
                  <a:pt x="463" y="425"/>
                  <a:pt x="457" y="432"/>
                </a:cubicBezTo>
                <a:cubicBezTo>
                  <a:pt x="454" y="435"/>
                  <a:pt x="452" y="438"/>
                  <a:pt x="450" y="439"/>
                </a:cubicBezTo>
                <a:cubicBezTo>
                  <a:pt x="450" y="440"/>
                  <a:pt x="449" y="441"/>
                  <a:pt x="448" y="442"/>
                </a:cubicBezTo>
                <a:cubicBezTo>
                  <a:pt x="448" y="442"/>
                  <a:pt x="448" y="442"/>
                  <a:pt x="448" y="442"/>
                </a:cubicBezTo>
                <a:cubicBezTo>
                  <a:pt x="448" y="442"/>
                  <a:pt x="447" y="443"/>
                  <a:pt x="445" y="445"/>
                </a:cubicBezTo>
                <a:cubicBezTo>
                  <a:pt x="443" y="447"/>
                  <a:pt x="441" y="449"/>
                  <a:pt x="438" y="452"/>
                </a:cubicBezTo>
                <a:cubicBezTo>
                  <a:pt x="431" y="458"/>
                  <a:pt x="422" y="465"/>
                  <a:pt x="413" y="471"/>
                </a:cubicBezTo>
                <a:cubicBezTo>
                  <a:pt x="403" y="477"/>
                  <a:pt x="393" y="482"/>
                  <a:pt x="386" y="486"/>
                </a:cubicBezTo>
                <a:cubicBezTo>
                  <a:pt x="384" y="487"/>
                  <a:pt x="382" y="488"/>
                  <a:pt x="380" y="488"/>
                </a:cubicBezTo>
                <a:cubicBezTo>
                  <a:pt x="379" y="489"/>
                  <a:pt x="379" y="489"/>
                  <a:pt x="378" y="489"/>
                </a:cubicBezTo>
                <a:cubicBezTo>
                  <a:pt x="377" y="489"/>
                  <a:pt x="377" y="490"/>
                  <a:pt x="376" y="490"/>
                </a:cubicBezTo>
                <a:cubicBezTo>
                  <a:pt x="374" y="491"/>
                  <a:pt x="372" y="491"/>
                  <a:pt x="372" y="491"/>
                </a:cubicBezTo>
                <a:cubicBezTo>
                  <a:pt x="372" y="491"/>
                  <a:pt x="371" y="492"/>
                  <a:pt x="369" y="493"/>
                </a:cubicBezTo>
                <a:cubicBezTo>
                  <a:pt x="366" y="493"/>
                  <a:pt x="363" y="494"/>
                  <a:pt x="359" y="496"/>
                </a:cubicBezTo>
                <a:cubicBezTo>
                  <a:pt x="351" y="498"/>
                  <a:pt x="340" y="501"/>
                  <a:pt x="329" y="502"/>
                </a:cubicBezTo>
                <a:cubicBezTo>
                  <a:pt x="317" y="503"/>
                  <a:pt x="306" y="504"/>
                  <a:pt x="297" y="504"/>
                </a:cubicBezTo>
                <a:cubicBezTo>
                  <a:pt x="293" y="503"/>
                  <a:pt x="290" y="503"/>
                  <a:pt x="287" y="503"/>
                </a:cubicBezTo>
                <a:cubicBezTo>
                  <a:pt x="285" y="503"/>
                  <a:pt x="283" y="503"/>
                  <a:pt x="283" y="503"/>
                </a:cubicBezTo>
                <a:cubicBezTo>
                  <a:pt x="283" y="503"/>
                  <a:pt x="282" y="503"/>
                  <a:pt x="279" y="502"/>
                </a:cubicBezTo>
                <a:cubicBezTo>
                  <a:pt x="279" y="502"/>
                  <a:pt x="278" y="502"/>
                  <a:pt x="277" y="502"/>
                </a:cubicBezTo>
                <a:cubicBezTo>
                  <a:pt x="277" y="502"/>
                  <a:pt x="276" y="502"/>
                  <a:pt x="275" y="502"/>
                </a:cubicBezTo>
                <a:cubicBezTo>
                  <a:pt x="273" y="502"/>
                  <a:pt x="271" y="501"/>
                  <a:pt x="269" y="501"/>
                </a:cubicBezTo>
                <a:cubicBezTo>
                  <a:pt x="261" y="499"/>
                  <a:pt x="250" y="497"/>
                  <a:pt x="239" y="493"/>
                </a:cubicBezTo>
                <a:cubicBezTo>
                  <a:pt x="228" y="490"/>
                  <a:pt x="218" y="485"/>
                  <a:pt x="210" y="481"/>
                </a:cubicBezTo>
                <a:cubicBezTo>
                  <a:pt x="207" y="479"/>
                  <a:pt x="204" y="478"/>
                  <a:pt x="201" y="476"/>
                </a:cubicBezTo>
                <a:cubicBezTo>
                  <a:pt x="199" y="475"/>
                  <a:pt x="198" y="474"/>
                  <a:pt x="198" y="474"/>
                </a:cubicBezTo>
                <a:cubicBezTo>
                  <a:pt x="198" y="474"/>
                  <a:pt x="198" y="474"/>
                  <a:pt x="197" y="474"/>
                </a:cubicBezTo>
                <a:cubicBezTo>
                  <a:pt x="197" y="474"/>
                  <a:pt x="196" y="473"/>
                  <a:pt x="195" y="472"/>
                </a:cubicBezTo>
                <a:cubicBezTo>
                  <a:pt x="193" y="471"/>
                  <a:pt x="190" y="469"/>
                  <a:pt x="186" y="467"/>
                </a:cubicBezTo>
                <a:cubicBezTo>
                  <a:pt x="179" y="462"/>
                  <a:pt x="170" y="455"/>
                  <a:pt x="162" y="447"/>
                </a:cubicBezTo>
                <a:cubicBezTo>
                  <a:pt x="161" y="446"/>
                  <a:pt x="160" y="445"/>
                  <a:pt x="159" y="444"/>
                </a:cubicBezTo>
                <a:cubicBezTo>
                  <a:pt x="158" y="442"/>
                  <a:pt x="158" y="442"/>
                  <a:pt x="158" y="442"/>
                </a:cubicBezTo>
                <a:cubicBezTo>
                  <a:pt x="156" y="441"/>
                  <a:pt x="156" y="441"/>
                  <a:pt x="156" y="441"/>
                </a:cubicBezTo>
                <a:cubicBezTo>
                  <a:pt x="154" y="439"/>
                  <a:pt x="153" y="437"/>
                  <a:pt x="151" y="435"/>
                </a:cubicBezTo>
                <a:cubicBezTo>
                  <a:pt x="149" y="433"/>
                  <a:pt x="147" y="431"/>
                  <a:pt x="146" y="429"/>
                </a:cubicBezTo>
                <a:cubicBezTo>
                  <a:pt x="145" y="428"/>
                  <a:pt x="144" y="427"/>
                  <a:pt x="144" y="426"/>
                </a:cubicBezTo>
                <a:cubicBezTo>
                  <a:pt x="143" y="425"/>
                  <a:pt x="142" y="424"/>
                  <a:pt x="142" y="423"/>
                </a:cubicBezTo>
                <a:cubicBezTo>
                  <a:pt x="139" y="420"/>
                  <a:pt x="137" y="417"/>
                  <a:pt x="136" y="415"/>
                </a:cubicBezTo>
                <a:cubicBezTo>
                  <a:pt x="134" y="413"/>
                  <a:pt x="133" y="412"/>
                  <a:pt x="133" y="412"/>
                </a:cubicBezTo>
                <a:cubicBezTo>
                  <a:pt x="133" y="412"/>
                  <a:pt x="133" y="411"/>
                  <a:pt x="131" y="409"/>
                </a:cubicBezTo>
                <a:cubicBezTo>
                  <a:pt x="130" y="406"/>
                  <a:pt x="128" y="403"/>
                  <a:pt x="126" y="400"/>
                </a:cubicBezTo>
                <a:cubicBezTo>
                  <a:pt x="125" y="398"/>
                  <a:pt x="124" y="396"/>
                  <a:pt x="123" y="394"/>
                </a:cubicBezTo>
                <a:cubicBezTo>
                  <a:pt x="122" y="392"/>
                  <a:pt x="121" y="389"/>
                  <a:pt x="120" y="387"/>
                </a:cubicBezTo>
                <a:cubicBezTo>
                  <a:pt x="117" y="382"/>
                  <a:pt x="115" y="377"/>
                  <a:pt x="113" y="371"/>
                </a:cubicBezTo>
                <a:cubicBezTo>
                  <a:pt x="113" y="370"/>
                  <a:pt x="112" y="369"/>
                  <a:pt x="112" y="368"/>
                </a:cubicBezTo>
                <a:cubicBezTo>
                  <a:pt x="111" y="366"/>
                  <a:pt x="111" y="365"/>
                  <a:pt x="111" y="364"/>
                </a:cubicBezTo>
                <a:cubicBezTo>
                  <a:pt x="110" y="362"/>
                  <a:pt x="110" y="361"/>
                  <a:pt x="109" y="360"/>
                </a:cubicBezTo>
                <a:cubicBezTo>
                  <a:pt x="109" y="359"/>
                  <a:pt x="109" y="358"/>
                  <a:pt x="109" y="358"/>
                </a:cubicBezTo>
                <a:cubicBezTo>
                  <a:pt x="109" y="357"/>
                  <a:pt x="108" y="356"/>
                  <a:pt x="108" y="356"/>
                </a:cubicBezTo>
                <a:cubicBezTo>
                  <a:pt x="108" y="353"/>
                  <a:pt x="107" y="351"/>
                  <a:pt x="106" y="348"/>
                </a:cubicBezTo>
                <a:cubicBezTo>
                  <a:pt x="106" y="346"/>
                  <a:pt x="105" y="344"/>
                  <a:pt x="105" y="342"/>
                </a:cubicBezTo>
                <a:cubicBezTo>
                  <a:pt x="104" y="337"/>
                  <a:pt x="104" y="334"/>
                  <a:pt x="103" y="331"/>
                </a:cubicBezTo>
                <a:cubicBezTo>
                  <a:pt x="103" y="329"/>
                  <a:pt x="102" y="328"/>
                  <a:pt x="102" y="328"/>
                </a:cubicBezTo>
                <a:cubicBezTo>
                  <a:pt x="102" y="328"/>
                  <a:pt x="102" y="326"/>
                  <a:pt x="102" y="324"/>
                </a:cubicBezTo>
                <a:cubicBezTo>
                  <a:pt x="102" y="321"/>
                  <a:pt x="101" y="318"/>
                  <a:pt x="101" y="313"/>
                </a:cubicBezTo>
                <a:cubicBezTo>
                  <a:pt x="101" y="311"/>
                  <a:pt x="101" y="309"/>
                  <a:pt x="101" y="307"/>
                </a:cubicBezTo>
                <a:cubicBezTo>
                  <a:pt x="101" y="304"/>
                  <a:pt x="101" y="302"/>
                  <a:pt x="101" y="299"/>
                </a:cubicBezTo>
                <a:cubicBezTo>
                  <a:pt x="101" y="298"/>
                  <a:pt x="101" y="298"/>
                  <a:pt x="101" y="297"/>
                </a:cubicBezTo>
                <a:cubicBezTo>
                  <a:pt x="101" y="296"/>
                  <a:pt x="101" y="295"/>
                  <a:pt x="101" y="295"/>
                </a:cubicBezTo>
                <a:cubicBezTo>
                  <a:pt x="101" y="293"/>
                  <a:pt x="101" y="292"/>
                  <a:pt x="101" y="291"/>
                </a:cubicBezTo>
                <a:cubicBezTo>
                  <a:pt x="101" y="289"/>
                  <a:pt x="101" y="288"/>
                  <a:pt x="101" y="286"/>
                </a:cubicBezTo>
                <a:cubicBezTo>
                  <a:pt x="101" y="285"/>
                  <a:pt x="102" y="284"/>
                  <a:pt x="102" y="282"/>
                </a:cubicBezTo>
                <a:cubicBezTo>
                  <a:pt x="102" y="277"/>
                  <a:pt x="103" y="271"/>
                  <a:pt x="104" y="266"/>
                </a:cubicBezTo>
                <a:cubicBezTo>
                  <a:pt x="105" y="263"/>
                  <a:pt x="105" y="261"/>
                  <a:pt x="106" y="258"/>
                </a:cubicBezTo>
                <a:cubicBezTo>
                  <a:pt x="106" y="256"/>
                  <a:pt x="107" y="254"/>
                  <a:pt x="107" y="252"/>
                </a:cubicBezTo>
                <a:cubicBezTo>
                  <a:pt x="108" y="248"/>
                  <a:pt x="109" y="244"/>
                  <a:pt x="110" y="242"/>
                </a:cubicBezTo>
                <a:cubicBezTo>
                  <a:pt x="111" y="239"/>
                  <a:pt x="111" y="238"/>
                  <a:pt x="111" y="238"/>
                </a:cubicBezTo>
                <a:cubicBezTo>
                  <a:pt x="111" y="238"/>
                  <a:pt x="112" y="237"/>
                  <a:pt x="112" y="234"/>
                </a:cubicBezTo>
                <a:cubicBezTo>
                  <a:pt x="113" y="232"/>
                  <a:pt x="114" y="229"/>
                  <a:pt x="116" y="225"/>
                </a:cubicBezTo>
                <a:cubicBezTo>
                  <a:pt x="116" y="224"/>
                  <a:pt x="117" y="223"/>
                  <a:pt x="117" y="222"/>
                </a:cubicBezTo>
                <a:cubicBezTo>
                  <a:pt x="118" y="221"/>
                  <a:pt x="118" y="220"/>
                  <a:pt x="119" y="219"/>
                </a:cubicBezTo>
                <a:cubicBezTo>
                  <a:pt x="120" y="216"/>
                  <a:pt x="121" y="214"/>
                  <a:pt x="122" y="212"/>
                </a:cubicBezTo>
                <a:cubicBezTo>
                  <a:pt x="123" y="209"/>
                  <a:pt x="125" y="207"/>
                  <a:pt x="126" y="204"/>
                </a:cubicBezTo>
                <a:cubicBezTo>
                  <a:pt x="127" y="203"/>
                  <a:pt x="127" y="203"/>
                  <a:pt x="127" y="203"/>
                </a:cubicBezTo>
                <a:cubicBezTo>
                  <a:pt x="128" y="201"/>
                  <a:pt x="128" y="201"/>
                  <a:pt x="128" y="201"/>
                </a:cubicBezTo>
                <a:cubicBezTo>
                  <a:pt x="129" y="200"/>
                  <a:pt x="129" y="198"/>
                  <a:pt x="130" y="197"/>
                </a:cubicBezTo>
                <a:cubicBezTo>
                  <a:pt x="136" y="187"/>
                  <a:pt x="143" y="178"/>
                  <a:pt x="148" y="172"/>
                </a:cubicBezTo>
                <a:cubicBezTo>
                  <a:pt x="151" y="169"/>
                  <a:pt x="153" y="166"/>
                  <a:pt x="155" y="164"/>
                </a:cubicBezTo>
                <a:cubicBezTo>
                  <a:pt x="156" y="163"/>
                  <a:pt x="157" y="162"/>
                  <a:pt x="157" y="162"/>
                </a:cubicBezTo>
                <a:cubicBezTo>
                  <a:pt x="158" y="162"/>
                  <a:pt x="158" y="161"/>
                  <a:pt x="158" y="161"/>
                </a:cubicBezTo>
                <a:cubicBezTo>
                  <a:pt x="158" y="161"/>
                  <a:pt x="159" y="160"/>
                  <a:pt x="161" y="158"/>
                </a:cubicBezTo>
                <a:cubicBezTo>
                  <a:pt x="162" y="157"/>
                  <a:pt x="165" y="154"/>
                  <a:pt x="168" y="151"/>
                </a:cubicBezTo>
                <a:cubicBezTo>
                  <a:pt x="174" y="146"/>
                  <a:pt x="183" y="139"/>
                  <a:pt x="193" y="132"/>
                </a:cubicBezTo>
                <a:cubicBezTo>
                  <a:pt x="202" y="126"/>
                  <a:pt x="212" y="121"/>
                  <a:pt x="220" y="118"/>
                </a:cubicBezTo>
                <a:cubicBezTo>
                  <a:pt x="222" y="117"/>
                  <a:pt x="224" y="116"/>
                  <a:pt x="225" y="115"/>
                </a:cubicBezTo>
                <a:cubicBezTo>
                  <a:pt x="226" y="115"/>
                  <a:pt x="227" y="115"/>
                  <a:pt x="227" y="114"/>
                </a:cubicBezTo>
                <a:cubicBezTo>
                  <a:pt x="228" y="114"/>
                  <a:pt x="229" y="114"/>
                  <a:pt x="229" y="114"/>
                </a:cubicBezTo>
                <a:cubicBezTo>
                  <a:pt x="232" y="113"/>
                  <a:pt x="233" y="112"/>
                  <a:pt x="233" y="112"/>
                </a:cubicBezTo>
                <a:cubicBezTo>
                  <a:pt x="233" y="112"/>
                  <a:pt x="234" y="112"/>
                  <a:pt x="237" y="111"/>
                </a:cubicBezTo>
                <a:cubicBezTo>
                  <a:pt x="239" y="110"/>
                  <a:pt x="242" y="109"/>
                  <a:pt x="246" y="108"/>
                </a:cubicBezTo>
                <a:cubicBezTo>
                  <a:pt x="255" y="106"/>
                  <a:pt x="266" y="103"/>
                  <a:pt x="277" y="101"/>
                </a:cubicBezTo>
                <a:cubicBezTo>
                  <a:pt x="288" y="100"/>
                  <a:pt x="300" y="100"/>
                  <a:pt x="308" y="100"/>
                </a:cubicBezTo>
                <a:cubicBezTo>
                  <a:pt x="312" y="100"/>
                  <a:pt x="316" y="100"/>
                  <a:pt x="318" y="100"/>
                </a:cubicBezTo>
                <a:cubicBezTo>
                  <a:pt x="321" y="101"/>
                  <a:pt x="322" y="101"/>
                  <a:pt x="322" y="101"/>
                </a:cubicBezTo>
                <a:cubicBezTo>
                  <a:pt x="322" y="101"/>
                  <a:pt x="324" y="101"/>
                  <a:pt x="326" y="101"/>
                </a:cubicBezTo>
                <a:cubicBezTo>
                  <a:pt x="327" y="101"/>
                  <a:pt x="327" y="101"/>
                  <a:pt x="328" y="101"/>
                </a:cubicBezTo>
                <a:cubicBezTo>
                  <a:pt x="329" y="101"/>
                  <a:pt x="330" y="102"/>
                  <a:pt x="331" y="102"/>
                </a:cubicBezTo>
                <a:cubicBezTo>
                  <a:pt x="332" y="102"/>
                  <a:pt x="334" y="102"/>
                  <a:pt x="336" y="103"/>
                </a:cubicBezTo>
                <a:cubicBezTo>
                  <a:pt x="345" y="104"/>
                  <a:pt x="356" y="106"/>
                  <a:pt x="366" y="110"/>
                </a:cubicBezTo>
                <a:cubicBezTo>
                  <a:pt x="377" y="114"/>
                  <a:pt x="387" y="118"/>
                  <a:pt x="395" y="122"/>
                </a:cubicBezTo>
                <a:cubicBezTo>
                  <a:pt x="399" y="124"/>
                  <a:pt x="402" y="126"/>
                  <a:pt x="404" y="127"/>
                </a:cubicBezTo>
                <a:cubicBezTo>
                  <a:pt x="406" y="128"/>
                  <a:pt x="407" y="129"/>
                  <a:pt x="407" y="129"/>
                </a:cubicBezTo>
                <a:cubicBezTo>
                  <a:pt x="407" y="129"/>
                  <a:pt x="408" y="129"/>
                  <a:pt x="408" y="130"/>
                </a:cubicBezTo>
                <a:cubicBezTo>
                  <a:pt x="409" y="130"/>
                  <a:pt x="410" y="130"/>
                  <a:pt x="411" y="131"/>
                </a:cubicBezTo>
                <a:cubicBezTo>
                  <a:pt x="413" y="133"/>
                  <a:pt x="416" y="134"/>
                  <a:pt x="419" y="137"/>
                </a:cubicBezTo>
                <a:cubicBezTo>
                  <a:pt x="426" y="142"/>
                  <a:pt x="435" y="149"/>
                  <a:pt x="443" y="157"/>
                </a:cubicBezTo>
                <a:cubicBezTo>
                  <a:pt x="444" y="158"/>
                  <a:pt x="445" y="159"/>
                  <a:pt x="446" y="160"/>
                </a:cubicBezTo>
                <a:cubicBezTo>
                  <a:pt x="448" y="161"/>
                  <a:pt x="448" y="161"/>
                  <a:pt x="448" y="161"/>
                </a:cubicBezTo>
                <a:cubicBezTo>
                  <a:pt x="449" y="163"/>
                  <a:pt x="449" y="163"/>
                  <a:pt x="449" y="163"/>
                </a:cubicBezTo>
                <a:cubicBezTo>
                  <a:pt x="451" y="165"/>
                  <a:pt x="453" y="167"/>
                  <a:pt x="455" y="169"/>
                </a:cubicBezTo>
                <a:cubicBezTo>
                  <a:pt x="456" y="171"/>
                  <a:pt x="458" y="173"/>
                  <a:pt x="460" y="175"/>
                </a:cubicBezTo>
                <a:cubicBezTo>
                  <a:pt x="460" y="176"/>
                  <a:pt x="461" y="177"/>
                  <a:pt x="462" y="177"/>
                </a:cubicBezTo>
                <a:cubicBezTo>
                  <a:pt x="463" y="178"/>
                  <a:pt x="463" y="179"/>
                  <a:pt x="464" y="180"/>
                </a:cubicBezTo>
                <a:cubicBezTo>
                  <a:pt x="467" y="183"/>
                  <a:pt x="468" y="186"/>
                  <a:pt x="470" y="188"/>
                </a:cubicBezTo>
                <a:cubicBezTo>
                  <a:pt x="471" y="190"/>
                  <a:pt x="472" y="192"/>
                  <a:pt x="472" y="192"/>
                </a:cubicBezTo>
                <a:cubicBezTo>
                  <a:pt x="472" y="192"/>
                  <a:pt x="473" y="193"/>
                  <a:pt x="474" y="195"/>
                </a:cubicBezTo>
                <a:cubicBezTo>
                  <a:pt x="475" y="197"/>
                  <a:pt x="477" y="200"/>
                  <a:pt x="479" y="204"/>
                </a:cubicBezTo>
                <a:cubicBezTo>
                  <a:pt x="480" y="206"/>
                  <a:pt x="482" y="208"/>
                  <a:pt x="483" y="210"/>
                </a:cubicBezTo>
                <a:cubicBezTo>
                  <a:pt x="484" y="212"/>
                  <a:pt x="485" y="214"/>
                  <a:pt x="486" y="217"/>
                </a:cubicBezTo>
                <a:cubicBezTo>
                  <a:pt x="488" y="222"/>
                  <a:pt x="490" y="227"/>
                  <a:pt x="492" y="232"/>
                </a:cubicBezTo>
                <a:cubicBezTo>
                  <a:pt x="493" y="233"/>
                  <a:pt x="493" y="235"/>
                  <a:pt x="494" y="236"/>
                </a:cubicBezTo>
                <a:cubicBezTo>
                  <a:pt x="494" y="237"/>
                  <a:pt x="495" y="239"/>
                  <a:pt x="495" y="240"/>
                </a:cubicBezTo>
                <a:cubicBezTo>
                  <a:pt x="495" y="241"/>
                  <a:pt x="496" y="243"/>
                  <a:pt x="496" y="244"/>
                </a:cubicBezTo>
                <a:cubicBezTo>
                  <a:pt x="496" y="245"/>
                  <a:pt x="497" y="245"/>
                  <a:pt x="497" y="246"/>
                </a:cubicBezTo>
                <a:cubicBezTo>
                  <a:pt x="497" y="247"/>
                  <a:pt x="497" y="247"/>
                  <a:pt x="497" y="248"/>
                </a:cubicBezTo>
                <a:cubicBezTo>
                  <a:pt x="498" y="250"/>
                  <a:pt x="499" y="253"/>
                  <a:pt x="499" y="255"/>
                </a:cubicBezTo>
                <a:cubicBezTo>
                  <a:pt x="500" y="258"/>
                  <a:pt x="500" y="260"/>
                  <a:pt x="501" y="262"/>
                </a:cubicBezTo>
                <a:cubicBezTo>
                  <a:pt x="502" y="266"/>
                  <a:pt x="502" y="270"/>
                  <a:pt x="502" y="272"/>
                </a:cubicBezTo>
                <a:cubicBezTo>
                  <a:pt x="503" y="275"/>
                  <a:pt x="503" y="276"/>
                  <a:pt x="503" y="276"/>
                </a:cubicBezTo>
                <a:cubicBezTo>
                  <a:pt x="503" y="276"/>
                  <a:pt x="503" y="277"/>
                  <a:pt x="503" y="280"/>
                </a:cubicBezTo>
                <a:cubicBezTo>
                  <a:pt x="504" y="282"/>
                  <a:pt x="504" y="286"/>
                  <a:pt x="504" y="290"/>
                </a:cubicBezTo>
                <a:cubicBezTo>
                  <a:pt x="504" y="292"/>
                  <a:pt x="505" y="295"/>
                  <a:pt x="505" y="297"/>
                </a:cubicBezTo>
                <a:cubicBezTo>
                  <a:pt x="505" y="299"/>
                  <a:pt x="505" y="302"/>
                  <a:pt x="505" y="305"/>
                </a:cubicBezTo>
                <a:cubicBezTo>
                  <a:pt x="505" y="305"/>
                  <a:pt x="505" y="306"/>
                  <a:pt x="505" y="307"/>
                </a:cubicBezTo>
                <a:cubicBezTo>
                  <a:pt x="505" y="307"/>
                  <a:pt x="505" y="308"/>
                  <a:pt x="505" y="309"/>
                </a:cubicBezTo>
                <a:cubicBezTo>
                  <a:pt x="504" y="310"/>
                  <a:pt x="504" y="311"/>
                  <a:pt x="504" y="313"/>
                </a:cubicBezTo>
                <a:cubicBezTo>
                  <a:pt x="504" y="314"/>
                  <a:pt x="504" y="316"/>
                  <a:pt x="504" y="317"/>
                </a:cubicBezTo>
                <a:cubicBezTo>
                  <a:pt x="504" y="318"/>
                  <a:pt x="504" y="320"/>
                  <a:pt x="504" y="321"/>
                </a:cubicBezTo>
                <a:cubicBezTo>
                  <a:pt x="503" y="327"/>
                  <a:pt x="502" y="332"/>
                  <a:pt x="502" y="338"/>
                </a:cubicBezTo>
                <a:cubicBezTo>
                  <a:pt x="501" y="340"/>
                  <a:pt x="500" y="343"/>
                  <a:pt x="500" y="345"/>
                </a:cubicBezTo>
                <a:cubicBezTo>
                  <a:pt x="500" y="348"/>
                  <a:pt x="499" y="350"/>
                  <a:pt x="498" y="352"/>
                </a:cubicBezTo>
                <a:cubicBezTo>
                  <a:pt x="497" y="356"/>
                  <a:pt x="496" y="359"/>
                  <a:pt x="496" y="362"/>
                </a:cubicBezTo>
                <a:cubicBezTo>
                  <a:pt x="495" y="364"/>
                  <a:pt x="494" y="365"/>
                  <a:pt x="494" y="365"/>
                </a:cubicBezTo>
                <a:cubicBezTo>
                  <a:pt x="494" y="365"/>
                  <a:pt x="494" y="367"/>
                  <a:pt x="493" y="369"/>
                </a:cubicBez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155" name="Freeform 50"/>
          <p:cNvSpPr>
            <a:spLocks noEditPoints="1"/>
          </p:cNvSpPr>
          <p:nvPr/>
        </p:nvSpPr>
        <p:spPr bwMode="auto">
          <a:xfrm>
            <a:off x="7730599" y="3027004"/>
            <a:ext cx="264649" cy="278877"/>
          </a:xfrm>
          <a:custGeom>
            <a:avLst/>
            <a:gdLst>
              <a:gd name="T0" fmla="*/ 128 w 150"/>
              <a:gd name="T1" fmla="*/ 12 h 159"/>
              <a:gd name="T2" fmla="*/ 86 w 150"/>
              <a:gd name="T3" fmla="*/ 0 h 159"/>
              <a:gd name="T4" fmla="*/ 44 w 150"/>
              <a:gd name="T5" fmla="*/ 138 h 159"/>
              <a:gd name="T6" fmla="*/ 41 w 150"/>
              <a:gd name="T7" fmla="*/ 147 h 159"/>
              <a:gd name="T8" fmla="*/ 70 w 150"/>
              <a:gd name="T9" fmla="*/ 141 h 159"/>
              <a:gd name="T10" fmla="*/ 66 w 150"/>
              <a:gd name="T11" fmla="*/ 131 h 159"/>
              <a:gd name="T12" fmla="*/ 77 w 150"/>
              <a:gd name="T13" fmla="*/ 129 h 159"/>
              <a:gd name="T14" fmla="*/ 73 w 150"/>
              <a:gd name="T15" fmla="*/ 119 h 159"/>
              <a:gd name="T16" fmla="*/ 85 w 150"/>
              <a:gd name="T17" fmla="*/ 118 h 159"/>
              <a:gd name="T18" fmla="*/ 81 w 150"/>
              <a:gd name="T19" fmla="*/ 108 h 159"/>
              <a:gd name="T20" fmla="*/ 92 w 150"/>
              <a:gd name="T21" fmla="*/ 107 h 159"/>
              <a:gd name="T22" fmla="*/ 88 w 150"/>
              <a:gd name="T23" fmla="*/ 97 h 159"/>
              <a:gd name="T24" fmla="*/ 99 w 150"/>
              <a:gd name="T25" fmla="*/ 96 h 159"/>
              <a:gd name="T26" fmla="*/ 95 w 150"/>
              <a:gd name="T27" fmla="*/ 85 h 159"/>
              <a:gd name="T28" fmla="*/ 106 w 150"/>
              <a:gd name="T29" fmla="*/ 84 h 159"/>
              <a:gd name="T30" fmla="*/ 103 w 150"/>
              <a:gd name="T31" fmla="*/ 74 h 159"/>
              <a:gd name="T32" fmla="*/ 114 w 150"/>
              <a:gd name="T33" fmla="*/ 73 h 159"/>
              <a:gd name="T34" fmla="*/ 110 w 150"/>
              <a:gd name="T35" fmla="*/ 63 h 159"/>
              <a:gd name="T36" fmla="*/ 121 w 150"/>
              <a:gd name="T37" fmla="*/ 62 h 159"/>
              <a:gd name="T38" fmla="*/ 117 w 150"/>
              <a:gd name="T39" fmla="*/ 52 h 159"/>
              <a:gd name="T40" fmla="*/ 128 w 150"/>
              <a:gd name="T41" fmla="*/ 50 h 159"/>
              <a:gd name="T42" fmla="*/ 124 w 150"/>
              <a:gd name="T43" fmla="*/ 40 h 159"/>
              <a:gd name="T44" fmla="*/ 135 w 150"/>
              <a:gd name="T45" fmla="*/ 39 h 159"/>
              <a:gd name="T46" fmla="*/ 132 w 150"/>
              <a:gd name="T47" fmla="*/ 29 h 159"/>
              <a:gd name="T48" fmla="*/ 150 w 150"/>
              <a:gd name="T49" fmla="*/ 16 h 159"/>
              <a:gd name="T50" fmla="*/ 56 w 150"/>
              <a:gd name="T51" fmla="*/ 124 h 159"/>
              <a:gd name="T52" fmla="*/ 45 w 150"/>
              <a:gd name="T53" fmla="*/ 114 h 159"/>
              <a:gd name="T54" fmla="*/ 37 w 150"/>
              <a:gd name="T55" fmla="*/ 118 h 159"/>
              <a:gd name="T56" fmla="*/ 34 w 150"/>
              <a:gd name="T57" fmla="*/ 114 h 159"/>
              <a:gd name="T58" fmla="*/ 35 w 150"/>
              <a:gd name="T59" fmla="*/ 101 h 159"/>
              <a:gd name="T60" fmla="*/ 27 w 150"/>
              <a:gd name="T61" fmla="*/ 102 h 159"/>
              <a:gd name="T62" fmla="*/ 25 w 150"/>
              <a:gd name="T63" fmla="*/ 98 h 159"/>
              <a:gd name="T64" fmla="*/ 30 w 150"/>
              <a:gd name="T65" fmla="*/ 86 h 159"/>
              <a:gd name="T66" fmla="*/ 22 w 150"/>
              <a:gd name="T67" fmla="*/ 85 h 159"/>
              <a:gd name="T68" fmla="*/ 21 w 150"/>
              <a:gd name="T69" fmla="*/ 80 h 159"/>
              <a:gd name="T70" fmla="*/ 29 w 150"/>
              <a:gd name="T71" fmla="*/ 69 h 159"/>
              <a:gd name="T72" fmla="*/ 22 w 150"/>
              <a:gd name="T73" fmla="*/ 66 h 159"/>
              <a:gd name="T74" fmla="*/ 22 w 150"/>
              <a:gd name="T75" fmla="*/ 62 h 159"/>
              <a:gd name="T76" fmla="*/ 33 w 150"/>
              <a:gd name="T77" fmla="*/ 54 h 159"/>
              <a:gd name="T78" fmla="*/ 27 w 150"/>
              <a:gd name="T79" fmla="*/ 49 h 159"/>
              <a:gd name="T80" fmla="*/ 29 w 150"/>
              <a:gd name="T81" fmla="*/ 44 h 159"/>
              <a:gd name="T82" fmla="*/ 38 w 150"/>
              <a:gd name="T83" fmla="*/ 45 h 159"/>
              <a:gd name="T84" fmla="*/ 35 w 150"/>
              <a:gd name="T85" fmla="*/ 35 h 159"/>
              <a:gd name="T86" fmla="*/ 38 w 150"/>
              <a:gd name="T87" fmla="*/ 31 h 159"/>
              <a:gd name="T88" fmla="*/ 46 w 150"/>
              <a:gd name="T89" fmla="*/ 35 h 159"/>
              <a:gd name="T90" fmla="*/ 49 w 150"/>
              <a:gd name="T91" fmla="*/ 22 h 159"/>
              <a:gd name="T92" fmla="*/ 53 w 150"/>
              <a:gd name="T93" fmla="*/ 19 h 159"/>
              <a:gd name="T94" fmla="*/ 59 w 150"/>
              <a:gd name="T95" fmla="*/ 25 h 159"/>
              <a:gd name="T96" fmla="*/ 65 w 150"/>
              <a:gd name="T97" fmla="*/ 14 h 159"/>
              <a:gd name="T98" fmla="*/ 70 w 150"/>
              <a:gd name="T99" fmla="*/ 12 h 159"/>
              <a:gd name="T100" fmla="*/ 74 w 150"/>
              <a:gd name="T101" fmla="*/ 20 h 159"/>
              <a:gd name="T102" fmla="*/ 83 w 150"/>
              <a:gd name="T103" fmla="*/ 10 h 159"/>
              <a:gd name="T104" fmla="*/ 88 w 150"/>
              <a:gd name="T105" fmla="*/ 10 h 159"/>
              <a:gd name="T106" fmla="*/ 90 w 150"/>
              <a:gd name="T107" fmla="*/ 19 h 159"/>
              <a:gd name="T108" fmla="*/ 102 w 150"/>
              <a:gd name="T109" fmla="*/ 12 h 159"/>
              <a:gd name="T110" fmla="*/ 106 w 150"/>
              <a:gd name="T111" fmla="*/ 14 h 159"/>
              <a:gd name="T112" fmla="*/ 106 w 150"/>
              <a:gd name="T113" fmla="*/ 22 h 159"/>
              <a:gd name="T114" fmla="*/ 118 w 150"/>
              <a:gd name="T115" fmla="*/ 28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0" h="159">
                <a:moveTo>
                  <a:pt x="133" y="4"/>
                </a:moveTo>
                <a:cubicBezTo>
                  <a:pt x="128" y="12"/>
                  <a:pt x="128" y="12"/>
                  <a:pt x="128" y="12"/>
                </a:cubicBezTo>
                <a:cubicBezTo>
                  <a:pt x="126" y="11"/>
                  <a:pt x="126" y="11"/>
                  <a:pt x="126" y="11"/>
                </a:cubicBezTo>
                <a:cubicBezTo>
                  <a:pt x="114" y="4"/>
                  <a:pt x="100" y="0"/>
                  <a:pt x="86" y="0"/>
                </a:cubicBezTo>
                <a:cubicBezTo>
                  <a:pt x="60" y="0"/>
                  <a:pt x="36" y="13"/>
                  <a:pt x="22" y="34"/>
                </a:cubicBezTo>
                <a:cubicBezTo>
                  <a:pt x="0" y="69"/>
                  <a:pt x="10" y="116"/>
                  <a:pt x="44" y="138"/>
                </a:cubicBezTo>
                <a:cubicBezTo>
                  <a:pt x="46" y="140"/>
                  <a:pt x="46" y="140"/>
                  <a:pt x="46" y="140"/>
                </a:cubicBezTo>
                <a:cubicBezTo>
                  <a:pt x="41" y="147"/>
                  <a:pt x="41" y="147"/>
                  <a:pt x="41" y="147"/>
                </a:cubicBezTo>
                <a:cubicBezTo>
                  <a:pt x="58" y="159"/>
                  <a:pt x="58" y="159"/>
                  <a:pt x="58" y="159"/>
                </a:cubicBezTo>
                <a:cubicBezTo>
                  <a:pt x="70" y="141"/>
                  <a:pt x="70" y="141"/>
                  <a:pt x="70" y="141"/>
                </a:cubicBezTo>
                <a:cubicBezTo>
                  <a:pt x="63" y="136"/>
                  <a:pt x="63" y="136"/>
                  <a:pt x="63" y="136"/>
                </a:cubicBezTo>
                <a:cubicBezTo>
                  <a:pt x="66" y="131"/>
                  <a:pt x="66" y="131"/>
                  <a:pt x="66" y="131"/>
                </a:cubicBezTo>
                <a:cubicBezTo>
                  <a:pt x="73" y="135"/>
                  <a:pt x="73" y="135"/>
                  <a:pt x="73" y="135"/>
                </a:cubicBezTo>
                <a:cubicBezTo>
                  <a:pt x="77" y="129"/>
                  <a:pt x="77" y="129"/>
                  <a:pt x="77" y="129"/>
                </a:cubicBezTo>
                <a:cubicBezTo>
                  <a:pt x="70" y="125"/>
                  <a:pt x="70" y="125"/>
                  <a:pt x="70" y="125"/>
                </a:cubicBezTo>
                <a:cubicBezTo>
                  <a:pt x="73" y="119"/>
                  <a:pt x="73" y="119"/>
                  <a:pt x="73" y="119"/>
                </a:cubicBezTo>
                <a:cubicBezTo>
                  <a:pt x="81" y="124"/>
                  <a:pt x="81" y="124"/>
                  <a:pt x="81" y="124"/>
                </a:cubicBezTo>
                <a:cubicBezTo>
                  <a:pt x="85" y="118"/>
                  <a:pt x="85" y="118"/>
                  <a:pt x="85" y="118"/>
                </a:cubicBezTo>
                <a:cubicBezTo>
                  <a:pt x="77" y="113"/>
                  <a:pt x="77" y="113"/>
                  <a:pt x="77" y="113"/>
                </a:cubicBezTo>
                <a:cubicBezTo>
                  <a:pt x="81" y="108"/>
                  <a:pt x="81" y="108"/>
                  <a:pt x="81" y="108"/>
                </a:cubicBezTo>
                <a:cubicBezTo>
                  <a:pt x="88" y="113"/>
                  <a:pt x="88" y="113"/>
                  <a:pt x="88" y="113"/>
                </a:cubicBezTo>
                <a:cubicBezTo>
                  <a:pt x="92" y="107"/>
                  <a:pt x="92" y="107"/>
                  <a:pt x="92" y="107"/>
                </a:cubicBezTo>
                <a:cubicBezTo>
                  <a:pt x="85" y="102"/>
                  <a:pt x="85" y="102"/>
                  <a:pt x="85" y="102"/>
                </a:cubicBezTo>
                <a:cubicBezTo>
                  <a:pt x="88" y="97"/>
                  <a:pt x="88" y="97"/>
                  <a:pt x="88" y="97"/>
                </a:cubicBezTo>
                <a:cubicBezTo>
                  <a:pt x="95" y="101"/>
                  <a:pt x="95" y="101"/>
                  <a:pt x="95" y="101"/>
                </a:cubicBezTo>
                <a:cubicBezTo>
                  <a:pt x="99" y="96"/>
                  <a:pt x="99" y="96"/>
                  <a:pt x="99" y="96"/>
                </a:cubicBezTo>
                <a:cubicBezTo>
                  <a:pt x="92" y="91"/>
                  <a:pt x="92" y="91"/>
                  <a:pt x="92" y="91"/>
                </a:cubicBezTo>
                <a:cubicBezTo>
                  <a:pt x="95" y="85"/>
                  <a:pt x="95" y="85"/>
                  <a:pt x="95" y="85"/>
                </a:cubicBezTo>
                <a:cubicBezTo>
                  <a:pt x="103" y="90"/>
                  <a:pt x="103" y="90"/>
                  <a:pt x="103" y="90"/>
                </a:cubicBezTo>
                <a:cubicBezTo>
                  <a:pt x="106" y="84"/>
                  <a:pt x="106" y="84"/>
                  <a:pt x="106" y="84"/>
                </a:cubicBezTo>
                <a:cubicBezTo>
                  <a:pt x="99" y="80"/>
                  <a:pt x="99" y="80"/>
                  <a:pt x="99" y="80"/>
                </a:cubicBezTo>
                <a:cubicBezTo>
                  <a:pt x="103" y="74"/>
                  <a:pt x="103" y="74"/>
                  <a:pt x="103" y="74"/>
                </a:cubicBezTo>
                <a:cubicBezTo>
                  <a:pt x="110" y="79"/>
                  <a:pt x="110" y="79"/>
                  <a:pt x="110" y="79"/>
                </a:cubicBezTo>
                <a:cubicBezTo>
                  <a:pt x="114" y="73"/>
                  <a:pt x="114" y="73"/>
                  <a:pt x="114" y="73"/>
                </a:cubicBezTo>
                <a:cubicBezTo>
                  <a:pt x="106" y="68"/>
                  <a:pt x="106" y="68"/>
                  <a:pt x="106" y="68"/>
                </a:cubicBezTo>
                <a:cubicBezTo>
                  <a:pt x="110" y="63"/>
                  <a:pt x="110" y="63"/>
                  <a:pt x="110" y="63"/>
                </a:cubicBezTo>
                <a:cubicBezTo>
                  <a:pt x="117" y="68"/>
                  <a:pt x="117" y="68"/>
                  <a:pt x="117" y="68"/>
                </a:cubicBezTo>
                <a:cubicBezTo>
                  <a:pt x="121" y="62"/>
                  <a:pt x="121" y="62"/>
                  <a:pt x="121" y="62"/>
                </a:cubicBezTo>
                <a:cubicBezTo>
                  <a:pt x="114" y="57"/>
                  <a:pt x="114" y="57"/>
                  <a:pt x="114" y="57"/>
                </a:cubicBezTo>
                <a:cubicBezTo>
                  <a:pt x="117" y="52"/>
                  <a:pt x="117" y="52"/>
                  <a:pt x="117" y="52"/>
                </a:cubicBezTo>
                <a:cubicBezTo>
                  <a:pt x="124" y="56"/>
                  <a:pt x="124" y="56"/>
                  <a:pt x="124" y="56"/>
                </a:cubicBezTo>
                <a:cubicBezTo>
                  <a:pt x="128" y="50"/>
                  <a:pt x="128" y="50"/>
                  <a:pt x="128" y="50"/>
                </a:cubicBezTo>
                <a:cubicBezTo>
                  <a:pt x="121" y="46"/>
                  <a:pt x="121" y="46"/>
                  <a:pt x="121" y="46"/>
                </a:cubicBezTo>
                <a:cubicBezTo>
                  <a:pt x="124" y="40"/>
                  <a:pt x="124" y="40"/>
                  <a:pt x="124" y="40"/>
                </a:cubicBezTo>
                <a:cubicBezTo>
                  <a:pt x="132" y="45"/>
                  <a:pt x="132" y="45"/>
                  <a:pt x="132" y="45"/>
                </a:cubicBezTo>
                <a:cubicBezTo>
                  <a:pt x="135" y="39"/>
                  <a:pt x="135" y="39"/>
                  <a:pt x="135" y="39"/>
                </a:cubicBezTo>
                <a:cubicBezTo>
                  <a:pt x="128" y="34"/>
                  <a:pt x="128" y="34"/>
                  <a:pt x="128" y="34"/>
                </a:cubicBezTo>
                <a:cubicBezTo>
                  <a:pt x="132" y="29"/>
                  <a:pt x="132" y="29"/>
                  <a:pt x="132" y="29"/>
                </a:cubicBezTo>
                <a:cubicBezTo>
                  <a:pt x="139" y="34"/>
                  <a:pt x="139" y="34"/>
                  <a:pt x="139" y="34"/>
                </a:cubicBezTo>
                <a:cubicBezTo>
                  <a:pt x="150" y="16"/>
                  <a:pt x="150" y="16"/>
                  <a:pt x="150" y="16"/>
                </a:cubicBezTo>
                <a:lnTo>
                  <a:pt x="133" y="4"/>
                </a:lnTo>
                <a:close/>
                <a:moveTo>
                  <a:pt x="56" y="124"/>
                </a:moveTo>
                <a:cubicBezTo>
                  <a:pt x="55" y="122"/>
                  <a:pt x="55" y="122"/>
                  <a:pt x="55" y="122"/>
                </a:cubicBezTo>
                <a:cubicBezTo>
                  <a:pt x="51" y="120"/>
                  <a:pt x="48" y="117"/>
                  <a:pt x="45" y="114"/>
                </a:cubicBezTo>
                <a:cubicBezTo>
                  <a:pt x="38" y="119"/>
                  <a:pt x="38" y="119"/>
                  <a:pt x="38" y="119"/>
                </a:cubicBezTo>
                <a:cubicBezTo>
                  <a:pt x="37" y="118"/>
                  <a:pt x="37" y="118"/>
                  <a:pt x="37" y="118"/>
                </a:cubicBezTo>
                <a:cubicBezTo>
                  <a:pt x="36" y="117"/>
                  <a:pt x="36" y="116"/>
                  <a:pt x="35" y="116"/>
                </a:cubicBezTo>
                <a:cubicBezTo>
                  <a:pt x="34" y="114"/>
                  <a:pt x="34" y="114"/>
                  <a:pt x="34" y="114"/>
                </a:cubicBezTo>
                <a:cubicBezTo>
                  <a:pt x="40" y="109"/>
                  <a:pt x="40" y="109"/>
                  <a:pt x="40" y="109"/>
                </a:cubicBezTo>
                <a:cubicBezTo>
                  <a:pt x="38" y="106"/>
                  <a:pt x="37" y="104"/>
                  <a:pt x="35" y="101"/>
                </a:cubicBezTo>
                <a:cubicBezTo>
                  <a:pt x="28" y="104"/>
                  <a:pt x="28" y="104"/>
                  <a:pt x="28" y="104"/>
                </a:cubicBezTo>
                <a:cubicBezTo>
                  <a:pt x="27" y="102"/>
                  <a:pt x="27" y="102"/>
                  <a:pt x="27" y="102"/>
                </a:cubicBezTo>
                <a:cubicBezTo>
                  <a:pt x="27" y="102"/>
                  <a:pt x="26" y="101"/>
                  <a:pt x="26" y="100"/>
                </a:cubicBezTo>
                <a:cubicBezTo>
                  <a:pt x="25" y="98"/>
                  <a:pt x="25" y="98"/>
                  <a:pt x="25" y="98"/>
                </a:cubicBezTo>
                <a:cubicBezTo>
                  <a:pt x="33" y="95"/>
                  <a:pt x="33" y="95"/>
                  <a:pt x="33" y="95"/>
                </a:cubicBezTo>
                <a:cubicBezTo>
                  <a:pt x="32" y="92"/>
                  <a:pt x="31" y="89"/>
                  <a:pt x="30" y="86"/>
                </a:cubicBezTo>
                <a:cubicBezTo>
                  <a:pt x="22" y="87"/>
                  <a:pt x="22" y="87"/>
                  <a:pt x="22" y="87"/>
                </a:cubicBezTo>
                <a:cubicBezTo>
                  <a:pt x="22" y="85"/>
                  <a:pt x="22" y="85"/>
                  <a:pt x="22" y="85"/>
                </a:cubicBezTo>
                <a:cubicBezTo>
                  <a:pt x="21" y="84"/>
                  <a:pt x="21" y="83"/>
                  <a:pt x="21" y="82"/>
                </a:cubicBezTo>
                <a:cubicBezTo>
                  <a:pt x="21" y="80"/>
                  <a:pt x="21" y="80"/>
                  <a:pt x="21" y="80"/>
                </a:cubicBezTo>
                <a:cubicBezTo>
                  <a:pt x="29" y="79"/>
                  <a:pt x="29" y="79"/>
                  <a:pt x="29" y="79"/>
                </a:cubicBezTo>
                <a:cubicBezTo>
                  <a:pt x="29" y="76"/>
                  <a:pt x="29" y="73"/>
                  <a:pt x="29" y="69"/>
                </a:cubicBezTo>
                <a:cubicBezTo>
                  <a:pt x="21" y="68"/>
                  <a:pt x="21" y="68"/>
                  <a:pt x="21" y="68"/>
                </a:cubicBezTo>
                <a:cubicBezTo>
                  <a:pt x="22" y="66"/>
                  <a:pt x="22" y="66"/>
                  <a:pt x="22" y="66"/>
                </a:cubicBezTo>
                <a:cubicBezTo>
                  <a:pt x="22" y="65"/>
                  <a:pt x="22" y="64"/>
                  <a:pt x="22" y="64"/>
                </a:cubicBezTo>
                <a:cubicBezTo>
                  <a:pt x="22" y="62"/>
                  <a:pt x="22" y="62"/>
                  <a:pt x="22" y="62"/>
                </a:cubicBezTo>
                <a:cubicBezTo>
                  <a:pt x="30" y="63"/>
                  <a:pt x="30" y="63"/>
                  <a:pt x="30" y="63"/>
                </a:cubicBezTo>
                <a:cubicBezTo>
                  <a:pt x="31" y="60"/>
                  <a:pt x="32" y="57"/>
                  <a:pt x="33" y="54"/>
                </a:cubicBezTo>
                <a:cubicBezTo>
                  <a:pt x="26" y="50"/>
                  <a:pt x="26" y="50"/>
                  <a:pt x="26" y="50"/>
                </a:cubicBezTo>
                <a:cubicBezTo>
                  <a:pt x="27" y="49"/>
                  <a:pt x="27" y="49"/>
                  <a:pt x="27" y="49"/>
                </a:cubicBezTo>
                <a:cubicBezTo>
                  <a:pt x="27" y="48"/>
                  <a:pt x="27" y="47"/>
                  <a:pt x="28" y="46"/>
                </a:cubicBezTo>
                <a:cubicBezTo>
                  <a:pt x="29" y="44"/>
                  <a:pt x="29" y="44"/>
                  <a:pt x="29" y="44"/>
                </a:cubicBezTo>
                <a:cubicBezTo>
                  <a:pt x="36" y="48"/>
                  <a:pt x="36" y="48"/>
                  <a:pt x="36" y="48"/>
                </a:cubicBezTo>
                <a:cubicBezTo>
                  <a:pt x="37" y="47"/>
                  <a:pt x="37" y="46"/>
                  <a:pt x="38" y="45"/>
                </a:cubicBezTo>
                <a:cubicBezTo>
                  <a:pt x="39" y="43"/>
                  <a:pt x="40" y="41"/>
                  <a:pt x="41" y="40"/>
                </a:cubicBezTo>
                <a:cubicBezTo>
                  <a:pt x="35" y="35"/>
                  <a:pt x="35" y="35"/>
                  <a:pt x="35" y="35"/>
                </a:cubicBezTo>
                <a:cubicBezTo>
                  <a:pt x="36" y="33"/>
                  <a:pt x="36" y="33"/>
                  <a:pt x="36" y="33"/>
                </a:cubicBezTo>
                <a:cubicBezTo>
                  <a:pt x="37" y="32"/>
                  <a:pt x="38" y="32"/>
                  <a:pt x="38" y="31"/>
                </a:cubicBezTo>
                <a:cubicBezTo>
                  <a:pt x="40" y="29"/>
                  <a:pt x="40" y="29"/>
                  <a:pt x="40" y="29"/>
                </a:cubicBezTo>
                <a:cubicBezTo>
                  <a:pt x="46" y="35"/>
                  <a:pt x="46" y="35"/>
                  <a:pt x="46" y="35"/>
                </a:cubicBezTo>
                <a:cubicBezTo>
                  <a:pt x="48" y="33"/>
                  <a:pt x="50" y="31"/>
                  <a:pt x="53" y="29"/>
                </a:cubicBezTo>
                <a:cubicBezTo>
                  <a:pt x="49" y="22"/>
                  <a:pt x="49" y="22"/>
                  <a:pt x="49" y="22"/>
                </a:cubicBezTo>
                <a:cubicBezTo>
                  <a:pt x="50" y="21"/>
                  <a:pt x="50" y="21"/>
                  <a:pt x="50" y="21"/>
                </a:cubicBezTo>
                <a:cubicBezTo>
                  <a:pt x="51" y="20"/>
                  <a:pt x="52" y="20"/>
                  <a:pt x="53" y="19"/>
                </a:cubicBezTo>
                <a:cubicBezTo>
                  <a:pt x="54" y="18"/>
                  <a:pt x="54" y="18"/>
                  <a:pt x="54" y="18"/>
                </a:cubicBezTo>
                <a:cubicBezTo>
                  <a:pt x="59" y="25"/>
                  <a:pt x="59" y="25"/>
                  <a:pt x="59" y="25"/>
                </a:cubicBezTo>
                <a:cubicBezTo>
                  <a:pt x="62" y="24"/>
                  <a:pt x="64" y="23"/>
                  <a:pt x="67" y="22"/>
                </a:cubicBezTo>
                <a:cubicBezTo>
                  <a:pt x="65" y="14"/>
                  <a:pt x="65" y="14"/>
                  <a:pt x="65" y="14"/>
                </a:cubicBezTo>
                <a:cubicBezTo>
                  <a:pt x="67" y="13"/>
                  <a:pt x="67" y="13"/>
                  <a:pt x="67" y="13"/>
                </a:cubicBezTo>
                <a:cubicBezTo>
                  <a:pt x="68" y="13"/>
                  <a:pt x="69" y="13"/>
                  <a:pt x="70" y="12"/>
                </a:cubicBezTo>
                <a:cubicBezTo>
                  <a:pt x="72" y="12"/>
                  <a:pt x="72" y="12"/>
                  <a:pt x="72" y="12"/>
                </a:cubicBezTo>
                <a:cubicBezTo>
                  <a:pt x="74" y="20"/>
                  <a:pt x="74" y="20"/>
                  <a:pt x="74" y="20"/>
                </a:cubicBezTo>
                <a:cubicBezTo>
                  <a:pt x="77" y="19"/>
                  <a:pt x="80" y="19"/>
                  <a:pt x="83" y="19"/>
                </a:cubicBezTo>
                <a:cubicBezTo>
                  <a:pt x="83" y="10"/>
                  <a:pt x="83" y="10"/>
                  <a:pt x="83" y="10"/>
                </a:cubicBezTo>
                <a:cubicBezTo>
                  <a:pt x="86" y="10"/>
                  <a:pt x="86" y="10"/>
                  <a:pt x="86" y="10"/>
                </a:cubicBezTo>
                <a:cubicBezTo>
                  <a:pt x="87" y="10"/>
                  <a:pt x="87" y="10"/>
                  <a:pt x="88" y="10"/>
                </a:cubicBezTo>
                <a:cubicBezTo>
                  <a:pt x="90" y="10"/>
                  <a:pt x="90" y="10"/>
                  <a:pt x="90" y="10"/>
                </a:cubicBezTo>
                <a:cubicBezTo>
                  <a:pt x="90" y="19"/>
                  <a:pt x="90" y="19"/>
                  <a:pt x="90" y="19"/>
                </a:cubicBezTo>
                <a:cubicBezTo>
                  <a:pt x="93" y="19"/>
                  <a:pt x="96" y="19"/>
                  <a:pt x="99" y="20"/>
                </a:cubicBezTo>
                <a:cubicBezTo>
                  <a:pt x="102" y="12"/>
                  <a:pt x="102" y="12"/>
                  <a:pt x="102" y="12"/>
                </a:cubicBezTo>
                <a:cubicBezTo>
                  <a:pt x="104" y="13"/>
                  <a:pt x="104" y="13"/>
                  <a:pt x="104" y="13"/>
                </a:cubicBezTo>
                <a:cubicBezTo>
                  <a:pt x="104" y="13"/>
                  <a:pt x="105" y="13"/>
                  <a:pt x="106" y="14"/>
                </a:cubicBezTo>
                <a:cubicBezTo>
                  <a:pt x="108" y="14"/>
                  <a:pt x="108" y="14"/>
                  <a:pt x="108" y="14"/>
                </a:cubicBezTo>
                <a:cubicBezTo>
                  <a:pt x="106" y="22"/>
                  <a:pt x="106" y="22"/>
                  <a:pt x="106" y="22"/>
                </a:cubicBezTo>
                <a:cubicBezTo>
                  <a:pt x="109" y="23"/>
                  <a:pt x="113" y="25"/>
                  <a:pt x="116" y="27"/>
                </a:cubicBezTo>
                <a:cubicBezTo>
                  <a:pt x="118" y="28"/>
                  <a:pt x="118" y="28"/>
                  <a:pt x="118" y="28"/>
                </a:cubicBezTo>
                <a:lnTo>
                  <a:pt x="56" y="124"/>
                </a:ln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156" name="Freeform 51"/>
          <p:cNvSpPr>
            <a:spLocks noEditPoints="1"/>
          </p:cNvSpPr>
          <p:nvPr/>
        </p:nvSpPr>
        <p:spPr bwMode="auto">
          <a:xfrm>
            <a:off x="7767593" y="3029849"/>
            <a:ext cx="288837" cy="449617"/>
          </a:xfrm>
          <a:custGeom>
            <a:avLst/>
            <a:gdLst>
              <a:gd name="T0" fmla="*/ 203 w 203"/>
              <a:gd name="T1" fmla="*/ 0 h 316"/>
              <a:gd name="T2" fmla="*/ 203 w 203"/>
              <a:gd name="T3" fmla="*/ 316 h 316"/>
              <a:gd name="T4" fmla="*/ 189 w 203"/>
              <a:gd name="T5" fmla="*/ 298 h 316"/>
              <a:gd name="T6" fmla="*/ 203 w 203"/>
              <a:gd name="T7" fmla="*/ 289 h 316"/>
              <a:gd name="T8" fmla="*/ 189 w 203"/>
              <a:gd name="T9" fmla="*/ 282 h 316"/>
              <a:gd name="T10" fmla="*/ 203 w 203"/>
              <a:gd name="T11" fmla="*/ 273 h 316"/>
              <a:gd name="T12" fmla="*/ 189 w 203"/>
              <a:gd name="T13" fmla="*/ 266 h 316"/>
              <a:gd name="T14" fmla="*/ 203 w 203"/>
              <a:gd name="T15" fmla="*/ 257 h 316"/>
              <a:gd name="T16" fmla="*/ 189 w 203"/>
              <a:gd name="T17" fmla="*/ 250 h 316"/>
              <a:gd name="T18" fmla="*/ 203 w 203"/>
              <a:gd name="T19" fmla="*/ 241 h 316"/>
              <a:gd name="T20" fmla="*/ 189 w 203"/>
              <a:gd name="T21" fmla="*/ 234 h 316"/>
              <a:gd name="T22" fmla="*/ 203 w 203"/>
              <a:gd name="T23" fmla="*/ 225 h 316"/>
              <a:gd name="T24" fmla="*/ 189 w 203"/>
              <a:gd name="T25" fmla="*/ 218 h 316"/>
              <a:gd name="T26" fmla="*/ 203 w 203"/>
              <a:gd name="T27" fmla="*/ 209 h 316"/>
              <a:gd name="T28" fmla="*/ 189 w 203"/>
              <a:gd name="T29" fmla="*/ 202 h 316"/>
              <a:gd name="T30" fmla="*/ 203 w 203"/>
              <a:gd name="T31" fmla="*/ 193 h 316"/>
              <a:gd name="T32" fmla="*/ 189 w 203"/>
              <a:gd name="T33" fmla="*/ 186 h 316"/>
              <a:gd name="T34" fmla="*/ 203 w 203"/>
              <a:gd name="T35" fmla="*/ 177 h 316"/>
              <a:gd name="T36" fmla="*/ 189 w 203"/>
              <a:gd name="T37" fmla="*/ 170 h 316"/>
              <a:gd name="T38" fmla="*/ 203 w 203"/>
              <a:gd name="T39" fmla="*/ 161 h 316"/>
              <a:gd name="T40" fmla="*/ 189 w 203"/>
              <a:gd name="T41" fmla="*/ 153 h 316"/>
              <a:gd name="T42" fmla="*/ 203 w 203"/>
              <a:gd name="T43" fmla="*/ 145 h 316"/>
              <a:gd name="T44" fmla="*/ 189 w 203"/>
              <a:gd name="T45" fmla="*/ 137 h 316"/>
              <a:gd name="T46" fmla="*/ 203 w 203"/>
              <a:gd name="T47" fmla="*/ 129 h 316"/>
              <a:gd name="T48" fmla="*/ 189 w 203"/>
              <a:gd name="T49" fmla="*/ 121 h 316"/>
              <a:gd name="T50" fmla="*/ 203 w 203"/>
              <a:gd name="T51" fmla="*/ 113 h 316"/>
              <a:gd name="T52" fmla="*/ 189 w 203"/>
              <a:gd name="T53" fmla="*/ 105 h 316"/>
              <a:gd name="T54" fmla="*/ 203 w 203"/>
              <a:gd name="T55" fmla="*/ 97 h 316"/>
              <a:gd name="T56" fmla="*/ 189 w 203"/>
              <a:gd name="T57" fmla="*/ 89 h 316"/>
              <a:gd name="T58" fmla="*/ 203 w 203"/>
              <a:gd name="T59" fmla="*/ 81 h 316"/>
              <a:gd name="T60" fmla="*/ 189 w 203"/>
              <a:gd name="T61" fmla="*/ 73 h 316"/>
              <a:gd name="T62" fmla="*/ 203 w 203"/>
              <a:gd name="T63" fmla="*/ 65 h 316"/>
              <a:gd name="T64" fmla="*/ 189 w 203"/>
              <a:gd name="T65" fmla="*/ 57 h 316"/>
              <a:gd name="T66" fmla="*/ 203 w 203"/>
              <a:gd name="T67" fmla="*/ 49 h 316"/>
              <a:gd name="T68" fmla="*/ 189 w 203"/>
              <a:gd name="T69" fmla="*/ 41 h 316"/>
              <a:gd name="T70" fmla="*/ 203 w 203"/>
              <a:gd name="T71" fmla="*/ 32 h 316"/>
              <a:gd name="T72" fmla="*/ 52 w 203"/>
              <a:gd name="T73" fmla="*/ 284 h 316"/>
              <a:gd name="T74" fmla="*/ 176 w 203"/>
              <a:gd name="T7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3" h="316">
                <a:moveTo>
                  <a:pt x="203" y="32"/>
                </a:moveTo>
                <a:lnTo>
                  <a:pt x="203" y="0"/>
                </a:lnTo>
                <a:lnTo>
                  <a:pt x="0" y="316"/>
                </a:lnTo>
                <a:lnTo>
                  <a:pt x="203" y="316"/>
                </a:lnTo>
                <a:lnTo>
                  <a:pt x="203" y="298"/>
                </a:lnTo>
                <a:lnTo>
                  <a:pt x="189" y="298"/>
                </a:lnTo>
                <a:lnTo>
                  <a:pt x="189" y="289"/>
                </a:lnTo>
                <a:lnTo>
                  <a:pt x="203" y="289"/>
                </a:lnTo>
                <a:lnTo>
                  <a:pt x="203" y="282"/>
                </a:lnTo>
                <a:lnTo>
                  <a:pt x="189" y="282"/>
                </a:lnTo>
                <a:lnTo>
                  <a:pt x="189" y="273"/>
                </a:lnTo>
                <a:lnTo>
                  <a:pt x="203" y="273"/>
                </a:lnTo>
                <a:lnTo>
                  <a:pt x="203" y="266"/>
                </a:lnTo>
                <a:lnTo>
                  <a:pt x="189" y="266"/>
                </a:lnTo>
                <a:lnTo>
                  <a:pt x="189" y="257"/>
                </a:lnTo>
                <a:lnTo>
                  <a:pt x="203" y="257"/>
                </a:lnTo>
                <a:lnTo>
                  <a:pt x="203" y="250"/>
                </a:lnTo>
                <a:lnTo>
                  <a:pt x="189" y="250"/>
                </a:lnTo>
                <a:lnTo>
                  <a:pt x="189" y="241"/>
                </a:lnTo>
                <a:lnTo>
                  <a:pt x="203" y="241"/>
                </a:lnTo>
                <a:lnTo>
                  <a:pt x="203" y="234"/>
                </a:lnTo>
                <a:lnTo>
                  <a:pt x="189" y="234"/>
                </a:lnTo>
                <a:lnTo>
                  <a:pt x="189" y="225"/>
                </a:lnTo>
                <a:lnTo>
                  <a:pt x="203" y="225"/>
                </a:lnTo>
                <a:lnTo>
                  <a:pt x="203" y="218"/>
                </a:lnTo>
                <a:lnTo>
                  <a:pt x="189" y="218"/>
                </a:lnTo>
                <a:lnTo>
                  <a:pt x="189" y="209"/>
                </a:lnTo>
                <a:lnTo>
                  <a:pt x="203" y="209"/>
                </a:lnTo>
                <a:lnTo>
                  <a:pt x="203" y="202"/>
                </a:lnTo>
                <a:lnTo>
                  <a:pt x="189" y="202"/>
                </a:lnTo>
                <a:lnTo>
                  <a:pt x="189" y="193"/>
                </a:lnTo>
                <a:lnTo>
                  <a:pt x="203" y="193"/>
                </a:lnTo>
                <a:lnTo>
                  <a:pt x="203" y="186"/>
                </a:lnTo>
                <a:lnTo>
                  <a:pt x="189" y="186"/>
                </a:lnTo>
                <a:lnTo>
                  <a:pt x="189" y="177"/>
                </a:lnTo>
                <a:lnTo>
                  <a:pt x="203" y="177"/>
                </a:lnTo>
                <a:lnTo>
                  <a:pt x="203" y="170"/>
                </a:lnTo>
                <a:lnTo>
                  <a:pt x="189" y="170"/>
                </a:lnTo>
                <a:lnTo>
                  <a:pt x="189" y="161"/>
                </a:lnTo>
                <a:lnTo>
                  <a:pt x="203" y="161"/>
                </a:lnTo>
                <a:lnTo>
                  <a:pt x="203" y="153"/>
                </a:lnTo>
                <a:lnTo>
                  <a:pt x="189" y="153"/>
                </a:lnTo>
                <a:lnTo>
                  <a:pt x="189" y="145"/>
                </a:lnTo>
                <a:lnTo>
                  <a:pt x="203" y="145"/>
                </a:lnTo>
                <a:lnTo>
                  <a:pt x="203" y="137"/>
                </a:lnTo>
                <a:lnTo>
                  <a:pt x="189" y="137"/>
                </a:lnTo>
                <a:lnTo>
                  <a:pt x="189" y="129"/>
                </a:lnTo>
                <a:lnTo>
                  <a:pt x="203" y="129"/>
                </a:lnTo>
                <a:lnTo>
                  <a:pt x="203" y="121"/>
                </a:lnTo>
                <a:lnTo>
                  <a:pt x="189" y="121"/>
                </a:lnTo>
                <a:lnTo>
                  <a:pt x="189" y="113"/>
                </a:lnTo>
                <a:lnTo>
                  <a:pt x="203" y="113"/>
                </a:lnTo>
                <a:lnTo>
                  <a:pt x="203" y="105"/>
                </a:lnTo>
                <a:lnTo>
                  <a:pt x="189" y="105"/>
                </a:lnTo>
                <a:lnTo>
                  <a:pt x="189" y="97"/>
                </a:lnTo>
                <a:lnTo>
                  <a:pt x="203" y="97"/>
                </a:lnTo>
                <a:lnTo>
                  <a:pt x="203" y="89"/>
                </a:lnTo>
                <a:lnTo>
                  <a:pt x="189" y="89"/>
                </a:lnTo>
                <a:lnTo>
                  <a:pt x="189" y="81"/>
                </a:lnTo>
                <a:lnTo>
                  <a:pt x="203" y="81"/>
                </a:lnTo>
                <a:lnTo>
                  <a:pt x="203" y="73"/>
                </a:lnTo>
                <a:lnTo>
                  <a:pt x="189" y="73"/>
                </a:lnTo>
                <a:lnTo>
                  <a:pt x="189" y="65"/>
                </a:lnTo>
                <a:lnTo>
                  <a:pt x="203" y="65"/>
                </a:lnTo>
                <a:lnTo>
                  <a:pt x="203" y="57"/>
                </a:lnTo>
                <a:lnTo>
                  <a:pt x="189" y="57"/>
                </a:lnTo>
                <a:lnTo>
                  <a:pt x="189" y="49"/>
                </a:lnTo>
                <a:lnTo>
                  <a:pt x="203" y="49"/>
                </a:lnTo>
                <a:lnTo>
                  <a:pt x="203" y="41"/>
                </a:lnTo>
                <a:lnTo>
                  <a:pt x="189" y="41"/>
                </a:lnTo>
                <a:lnTo>
                  <a:pt x="189" y="32"/>
                </a:lnTo>
                <a:lnTo>
                  <a:pt x="203" y="32"/>
                </a:lnTo>
                <a:close/>
                <a:moveTo>
                  <a:pt x="176" y="284"/>
                </a:moveTo>
                <a:lnTo>
                  <a:pt x="52" y="284"/>
                </a:lnTo>
                <a:lnTo>
                  <a:pt x="176" y="94"/>
                </a:lnTo>
                <a:lnTo>
                  <a:pt x="176" y="284"/>
                </a:ln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157" name="Freeform 52"/>
          <p:cNvSpPr>
            <a:spLocks noEditPoints="1"/>
          </p:cNvSpPr>
          <p:nvPr/>
        </p:nvSpPr>
        <p:spPr bwMode="auto">
          <a:xfrm>
            <a:off x="8208674" y="2234482"/>
            <a:ext cx="849436" cy="855126"/>
          </a:xfrm>
          <a:custGeom>
            <a:avLst/>
            <a:gdLst>
              <a:gd name="T0" fmla="*/ 464 w 483"/>
              <a:gd name="T1" fmla="*/ 228 h 487"/>
              <a:gd name="T2" fmla="*/ 443 w 483"/>
              <a:gd name="T3" fmla="*/ 205 h 487"/>
              <a:gd name="T4" fmla="*/ 437 w 483"/>
              <a:gd name="T5" fmla="*/ 182 h 487"/>
              <a:gd name="T6" fmla="*/ 439 w 483"/>
              <a:gd name="T7" fmla="*/ 140 h 487"/>
              <a:gd name="T8" fmla="*/ 445 w 483"/>
              <a:gd name="T9" fmla="*/ 114 h 487"/>
              <a:gd name="T10" fmla="*/ 407 w 483"/>
              <a:gd name="T11" fmla="*/ 113 h 487"/>
              <a:gd name="T12" fmla="*/ 376 w 483"/>
              <a:gd name="T13" fmla="*/ 88 h 487"/>
              <a:gd name="T14" fmla="*/ 352 w 483"/>
              <a:gd name="T15" fmla="*/ 70 h 487"/>
              <a:gd name="T16" fmla="*/ 354 w 483"/>
              <a:gd name="T17" fmla="*/ 29 h 487"/>
              <a:gd name="T18" fmla="*/ 331 w 483"/>
              <a:gd name="T19" fmla="*/ 18 h 487"/>
              <a:gd name="T20" fmla="*/ 300 w 483"/>
              <a:gd name="T21" fmla="*/ 45 h 487"/>
              <a:gd name="T22" fmla="*/ 270 w 483"/>
              <a:gd name="T23" fmla="*/ 38 h 487"/>
              <a:gd name="T24" fmla="*/ 246 w 483"/>
              <a:gd name="T25" fmla="*/ 36 h 487"/>
              <a:gd name="T26" fmla="*/ 227 w 483"/>
              <a:gd name="T27" fmla="*/ 18 h 487"/>
              <a:gd name="T28" fmla="*/ 206 w 483"/>
              <a:gd name="T29" fmla="*/ 2 h 487"/>
              <a:gd name="T30" fmla="*/ 189 w 483"/>
              <a:gd name="T31" fmla="*/ 42 h 487"/>
              <a:gd name="T32" fmla="*/ 156 w 483"/>
              <a:gd name="T33" fmla="*/ 53 h 487"/>
              <a:gd name="T34" fmla="*/ 127 w 483"/>
              <a:gd name="T35" fmla="*/ 68 h 487"/>
              <a:gd name="T36" fmla="*/ 91 w 483"/>
              <a:gd name="T37" fmla="*/ 49 h 487"/>
              <a:gd name="T38" fmla="*/ 71 w 483"/>
              <a:gd name="T39" fmla="*/ 66 h 487"/>
              <a:gd name="T40" fmla="*/ 83 w 483"/>
              <a:gd name="T41" fmla="*/ 105 h 487"/>
              <a:gd name="T42" fmla="*/ 64 w 483"/>
              <a:gd name="T43" fmla="*/ 131 h 487"/>
              <a:gd name="T44" fmla="*/ 47 w 483"/>
              <a:gd name="T45" fmla="*/ 161 h 487"/>
              <a:gd name="T46" fmla="*/ 5 w 483"/>
              <a:gd name="T47" fmla="*/ 172 h 487"/>
              <a:gd name="T48" fmla="*/ 17 w 483"/>
              <a:gd name="T49" fmla="*/ 195 h 487"/>
              <a:gd name="T50" fmla="*/ 32 w 483"/>
              <a:gd name="T51" fmla="*/ 217 h 487"/>
              <a:gd name="T52" fmla="*/ 30 w 483"/>
              <a:gd name="T53" fmla="*/ 241 h 487"/>
              <a:gd name="T54" fmla="*/ 32 w 483"/>
              <a:gd name="T55" fmla="*/ 272 h 487"/>
              <a:gd name="T56" fmla="*/ 0 w 483"/>
              <a:gd name="T57" fmla="*/ 297 h 487"/>
              <a:gd name="T58" fmla="*/ 7 w 483"/>
              <a:gd name="T59" fmla="*/ 322 h 487"/>
              <a:gd name="T60" fmla="*/ 48 w 483"/>
              <a:gd name="T61" fmla="*/ 327 h 487"/>
              <a:gd name="T62" fmla="*/ 62 w 483"/>
              <a:gd name="T63" fmla="*/ 354 h 487"/>
              <a:gd name="T64" fmla="*/ 81 w 483"/>
              <a:gd name="T65" fmla="*/ 388 h 487"/>
              <a:gd name="T66" fmla="*/ 76 w 483"/>
              <a:gd name="T67" fmla="*/ 427 h 487"/>
              <a:gd name="T68" fmla="*/ 102 w 483"/>
              <a:gd name="T69" fmla="*/ 425 h 487"/>
              <a:gd name="T70" fmla="*/ 144 w 483"/>
              <a:gd name="T71" fmla="*/ 429 h 487"/>
              <a:gd name="T72" fmla="*/ 166 w 483"/>
              <a:gd name="T73" fmla="*/ 439 h 487"/>
              <a:gd name="T74" fmla="*/ 185 w 483"/>
              <a:gd name="T75" fmla="*/ 464 h 487"/>
              <a:gd name="T76" fmla="*/ 201 w 483"/>
              <a:gd name="T77" fmla="*/ 485 h 487"/>
              <a:gd name="T78" fmla="*/ 222 w 483"/>
              <a:gd name="T79" fmla="*/ 469 h 487"/>
              <a:gd name="T80" fmla="*/ 241 w 483"/>
              <a:gd name="T81" fmla="*/ 452 h 487"/>
              <a:gd name="T82" fmla="*/ 265 w 483"/>
              <a:gd name="T83" fmla="*/ 450 h 487"/>
              <a:gd name="T84" fmla="*/ 295 w 483"/>
              <a:gd name="T85" fmla="*/ 444 h 487"/>
              <a:gd name="T86" fmla="*/ 325 w 483"/>
              <a:gd name="T87" fmla="*/ 472 h 487"/>
              <a:gd name="T88" fmla="*/ 349 w 483"/>
              <a:gd name="T89" fmla="*/ 462 h 487"/>
              <a:gd name="T90" fmla="*/ 348 w 483"/>
              <a:gd name="T91" fmla="*/ 421 h 487"/>
              <a:gd name="T92" fmla="*/ 368 w 483"/>
              <a:gd name="T93" fmla="*/ 406 h 487"/>
              <a:gd name="T94" fmla="*/ 386 w 483"/>
              <a:gd name="T95" fmla="*/ 390 h 487"/>
              <a:gd name="T96" fmla="*/ 398 w 483"/>
              <a:gd name="T97" fmla="*/ 377 h 487"/>
              <a:gd name="T98" fmla="*/ 442 w 483"/>
              <a:gd name="T99" fmla="*/ 379 h 487"/>
              <a:gd name="T100" fmla="*/ 423 w 483"/>
              <a:gd name="T101" fmla="*/ 339 h 487"/>
              <a:gd name="T102" fmla="*/ 431 w 483"/>
              <a:gd name="T103" fmla="*/ 322 h 487"/>
              <a:gd name="T104" fmla="*/ 439 w 483"/>
              <a:gd name="T105" fmla="*/ 299 h 487"/>
              <a:gd name="T106" fmla="*/ 444 w 483"/>
              <a:gd name="T107" fmla="*/ 271 h 487"/>
              <a:gd name="T108" fmla="*/ 482 w 483"/>
              <a:gd name="T109" fmla="*/ 260 h 487"/>
              <a:gd name="T110" fmla="*/ 241 w 483"/>
              <a:gd name="T111" fmla="*/ 388 h 487"/>
              <a:gd name="T112" fmla="*/ 241 w 483"/>
              <a:gd name="T113" fmla="*/ 388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3" h="487">
                <a:moveTo>
                  <a:pt x="483" y="238"/>
                </a:moveTo>
                <a:cubicBezTo>
                  <a:pt x="482" y="235"/>
                  <a:pt x="482" y="234"/>
                  <a:pt x="482" y="234"/>
                </a:cubicBezTo>
                <a:cubicBezTo>
                  <a:pt x="482" y="234"/>
                  <a:pt x="480" y="233"/>
                  <a:pt x="477" y="232"/>
                </a:cubicBezTo>
                <a:cubicBezTo>
                  <a:pt x="473" y="231"/>
                  <a:pt x="469" y="229"/>
                  <a:pt x="464" y="228"/>
                </a:cubicBezTo>
                <a:cubicBezTo>
                  <a:pt x="454" y="225"/>
                  <a:pt x="445" y="223"/>
                  <a:pt x="445" y="223"/>
                </a:cubicBezTo>
                <a:cubicBezTo>
                  <a:pt x="445" y="223"/>
                  <a:pt x="445" y="221"/>
                  <a:pt x="445" y="218"/>
                </a:cubicBezTo>
                <a:cubicBezTo>
                  <a:pt x="444" y="216"/>
                  <a:pt x="444" y="214"/>
                  <a:pt x="444" y="212"/>
                </a:cubicBezTo>
                <a:cubicBezTo>
                  <a:pt x="443" y="210"/>
                  <a:pt x="443" y="208"/>
                  <a:pt x="443" y="205"/>
                </a:cubicBezTo>
                <a:cubicBezTo>
                  <a:pt x="442" y="201"/>
                  <a:pt x="441" y="197"/>
                  <a:pt x="440" y="193"/>
                </a:cubicBezTo>
                <a:cubicBezTo>
                  <a:pt x="440" y="192"/>
                  <a:pt x="439" y="190"/>
                  <a:pt x="439" y="189"/>
                </a:cubicBezTo>
                <a:cubicBezTo>
                  <a:pt x="439" y="188"/>
                  <a:pt x="438" y="188"/>
                  <a:pt x="438" y="188"/>
                </a:cubicBezTo>
                <a:cubicBezTo>
                  <a:pt x="438" y="188"/>
                  <a:pt x="438" y="186"/>
                  <a:pt x="437" y="182"/>
                </a:cubicBezTo>
                <a:cubicBezTo>
                  <a:pt x="436" y="179"/>
                  <a:pt x="434" y="175"/>
                  <a:pt x="433" y="170"/>
                </a:cubicBezTo>
                <a:cubicBezTo>
                  <a:pt x="431" y="166"/>
                  <a:pt x="430" y="162"/>
                  <a:pt x="428" y="159"/>
                </a:cubicBezTo>
                <a:cubicBezTo>
                  <a:pt x="427" y="156"/>
                  <a:pt x="426" y="154"/>
                  <a:pt x="426" y="154"/>
                </a:cubicBezTo>
                <a:cubicBezTo>
                  <a:pt x="426" y="154"/>
                  <a:pt x="433" y="147"/>
                  <a:pt x="439" y="140"/>
                </a:cubicBezTo>
                <a:cubicBezTo>
                  <a:pt x="442" y="137"/>
                  <a:pt x="446" y="133"/>
                  <a:pt x="448" y="130"/>
                </a:cubicBezTo>
                <a:cubicBezTo>
                  <a:pt x="451" y="127"/>
                  <a:pt x="452" y="126"/>
                  <a:pt x="452" y="126"/>
                </a:cubicBezTo>
                <a:cubicBezTo>
                  <a:pt x="452" y="126"/>
                  <a:pt x="451" y="124"/>
                  <a:pt x="450" y="122"/>
                </a:cubicBezTo>
                <a:cubicBezTo>
                  <a:pt x="449" y="120"/>
                  <a:pt x="447" y="117"/>
                  <a:pt x="445" y="114"/>
                </a:cubicBezTo>
                <a:cubicBezTo>
                  <a:pt x="444" y="111"/>
                  <a:pt x="442" y="109"/>
                  <a:pt x="441" y="107"/>
                </a:cubicBezTo>
                <a:cubicBezTo>
                  <a:pt x="439" y="105"/>
                  <a:pt x="438" y="103"/>
                  <a:pt x="438" y="103"/>
                </a:cubicBezTo>
                <a:cubicBezTo>
                  <a:pt x="438" y="103"/>
                  <a:pt x="429" y="106"/>
                  <a:pt x="419" y="109"/>
                </a:cubicBezTo>
                <a:cubicBezTo>
                  <a:pt x="415" y="110"/>
                  <a:pt x="410" y="112"/>
                  <a:pt x="407" y="113"/>
                </a:cubicBezTo>
                <a:cubicBezTo>
                  <a:pt x="404" y="114"/>
                  <a:pt x="401" y="115"/>
                  <a:pt x="401" y="115"/>
                </a:cubicBezTo>
                <a:cubicBezTo>
                  <a:pt x="401" y="115"/>
                  <a:pt x="400" y="113"/>
                  <a:pt x="398" y="110"/>
                </a:cubicBezTo>
                <a:cubicBezTo>
                  <a:pt x="395" y="108"/>
                  <a:pt x="392" y="104"/>
                  <a:pt x="389" y="101"/>
                </a:cubicBezTo>
                <a:cubicBezTo>
                  <a:pt x="383" y="94"/>
                  <a:pt x="376" y="88"/>
                  <a:pt x="376" y="88"/>
                </a:cubicBezTo>
                <a:cubicBezTo>
                  <a:pt x="376" y="88"/>
                  <a:pt x="375" y="87"/>
                  <a:pt x="372" y="85"/>
                </a:cubicBezTo>
                <a:cubicBezTo>
                  <a:pt x="371" y="84"/>
                  <a:pt x="369" y="82"/>
                  <a:pt x="368" y="81"/>
                </a:cubicBezTo>
                <a:cubicBezTo>
                  <a:pt x="366" y="80"/>
                  <a:pt x="364" y="78"/>
                  <a:pt x="362" y="77"/>
                </a:cubicBezTo>
                <a:cubicBezTo>
                  <a:pt x="359" y="74"/>
                  <a:pt x="355" y="72"/>
                  <a:pt x="352" y="70"/>
                </a:cubicBezTo>
                <a:cubicBezTo>
                  <a:pt x="351" y="69"/>
                  <a:pt x="349" y="68"/>
                  <a:pt x="349" y="68"/>
                </a:cubicBezTo>
                <a:cubicBezTo>
                  <a:pt x="348" y="67"/>
                  <a:pt x="347" y="67"/>
                  <a:pt x="347" y="67"/>
                </a:cubicBezTo>
                <a:cubicBezTo>
                  <a:pt x="347" y="67"/>
                  <a:pt x="349" y="57"/>
                  <a:pt x="351" y="48"/>
                </a:cubicBezTo>
                <a:cubicBezTo>
                  <a:pt x="353" y="38"/>
                  <a:pt x="354" y="29"/>
                  <a:pt x="354" y="29"/>
                </a:cubicBezTo>
                <a:cubicBezTo>
                  <a:pt x="354" y="29"/>
                  <a:pt x="348" y="26"/>
                  <a:pt x="342" y="23"/>
                </a:cubicBezTo>
                <a:cubicBezTo>
                  <a:pt x="341" y="22"/>
                  <a:pt x="340" y="21"/>
                  <a:pt x="338" y="21"/>
                </a:cubicBezTo>
                <a:cubicBezTo>
                  <a:pt x="337" y="20"/>
                  <a:pt x="335" y="20"/>
                  <a:pt x="334" y="19"/>
                </a:cubicBezTo>
                <a:cubicBezTo>
                  <a:pt x="332" y="18"/>
                  <a:pt x="331" y="18"/>
                  <a:pt x="331" y="18"/>
                </a:cubicBezTo>
                <a:cubicBezTo>
                  <a:pt x="331" y="18"/>
                  <a:pt x="324" y="25"/>
                  <a:pt x="318" y="32"/>
                </a:cubicBezTo>
                <a:cubicBezTo>
                  <a:pt x="311" y="40"/>
                  <a:pt x="306" y="47"/>
                  <a:pt x="306" y="47"/>
                </a:cubicBezTo>
                <a:cubicBezTo>
                  <a:pt x="306" y="47"/>
                  <a:pt x="305" y="47"/>
                  <a:pt x="304" y="47"/>
                </a:cubicBezTo>
                <a:cubicBezTo>
                  <a:pt x="303" y="46"/>
                  <a:pt x="302" y="46"/>
                  <a:pt x="300" y="45"/>
                </a:cubicBezTo>
                <a:cubicBezTo>
                  <a:pt x="299" y="45"/>
                  <a:pt x="297" y="44"/>
                  <a:pt x="295" y="44"/>
                </a:cubicBezTo>
                <a:cubicBezTo>
                  <a:pt x="293" y="43"/>
                  <a:pt x="290" y="43"/>
                  <a:pt x="288" y="42"/>
                </a:cubicBezTo>
                <a:cubicBezTo>
                  <a:pt x="284" y="41"/>
                  <a:pt x="279" y="40"/>
                  <a:pt x="276" y="39"/>
                </a:cubicBezTo>
                <a:cubicBezTo>
                  <a:pt x="273" y="39"/>
                  <a:pt x="270" y="38"/>
                  <a:pt x="270" y="38"/>
                </a:cubicBezTo>
                <a:cubicBezTo>
                  <a:pt x="270" y="38"/>
                  <a:pt x="268" y="38"/>
                  <a:pt x="265" y="38"/>
                </a:cubicBezTo>
                <a:cubicBezTo>
                  <a:pt x="263" y="37"/>
                  <a:pt x="261" y="37"/>
                  <a:pt x="259" y="37"/>
                </a:cubicBezTo>
                <a:cubicBezTo>
                  <a:pt x="257" y="37"/>
                  <a:pt x="255" y="37"/>
                  <a:pt x="252" y="36"/>
                </a:cubicBezTo>
                <a:cubicBezTo>
                  <a:pt x="250" y="36"/>
                  <a:pt x="248" y="36"/>
                  <a:pt x="246" y="36"/>
                </a:cubicBezTo>
                <a:cubicBezTo>
                  <a:pt x="244" y="36"/>
                  <a:pt x="242" y="36"/>
                  <a:pt x="240" y="36"/>
                </a:cubicBezTo>
                <a:cubicBezTo>
                  <a:pt x="238" y="36"/>
                  <a:pt x="237" y="36"/>
                  <a:pt x="236" y="36"/>
                </a:cubicBezTo>
                <a:cubicBezTo>
                  <a:pt x="235" y="36"/>
                  <a:pt x="234" y="36"/>
                  <a:pt x="234" y="36"/>
                </a:cubicBezTo>
                <a:cubicBezTo>
                  <a:pt x="234" y="36"/>
                  <a:pt x="231" y="27"/>
                  <a:pt x="227" y="18"/>
                </a:cubicBezTo>
                <a:cubicBezTo>
                  <a:pt x="226" y="13"/>
                  <a:pt x="224" y="9"/>
                  <a:pt x="222" y="6"/>
                </a:cubicBezTo>
                <a:cubicBezTo>
                  <a:pt x="221" y="2"/>
                  <a:pt x="220" y="0"/>
                  <a:pt x="220" y="0"/>
                </a:cubicBezTo>
                <a:cubicBezTo>
                  <a:pt x="220" y="0"/>
                  <a:pt x="218" y="0"/>
                  <a:pt x="215" y="1"/>
                </a:cubicBezTo>
                <a:cubicBezTo>
                  <a:pt x="213" y="1"/>
                  <a:pt x="210" y="1"/>
                  <a:pt x="206" y="2"/>
                </a:cubicBezTo>
                <a:cubicBezTo>
                  <a:pt x="200" y="2"/>
                  <a:pt x="194" y="4"/>
                  <a:pt x="194" y="4"/>
                </a:cubicBezTo>
                <a:cubicBezTo>
                  <a:pt x="194" y="4"/>
                  <a:pt x="193" y="6"/>
                  <a:pt x="193" y="10"/>
                </a:cubicBezTo>
                <a:cubicBezTo>
                  <a:pt x="192" y="13"/>
                  <a:pt x="191" y="18"/>
                  <a:pt x="191" y="23"/>
                </a:cubicBezTo>
                <a:cubicBezTo>
                  <a:pt x="189" y="32"/>
                  <a:pt x="189" y="42"/>
                  <a:pt x="189" y="42"/>
                </a:cubicBezTo>
                <a:cubicBezTo>
                  <a:pt x="189" y="42"/>
                  <a:pt x="186" y="42"/>
                  <a:pt x="183" y="43"/>
                </a:cubicBezTo>
                <a:cubicBezTo>
                  <a:pt x="180" y="44"/>
                  <a:pt x="175" y="46"/>
                  <a:pt x="171" y="47"/>
                </a:cubicBezTo>
                <a:cubicBezTo>
                  <a:pt x="167" y="48"/>
                  <a:pt x="163" y="50"/>
                  <a:pt x="159" y="51"/>
                </a:cubicBezTo>
                <a:cubicBezTo>
                  <a:pt x="158" y="52"/>
                  <a:pt x="157" y="53"/>
                  <a:pt x="156" y="53"/>
                </a:cubicBezTo>
                <a:cubicBezTo>
                  <a:pt x="155" y="53"/>
                  <a:pt x="154" y="54"/>
                  <a:pt x="154" y="54"/>
                </a:cubicBezTo>
                <a:cubicBezTo>
                  <a:pt x="154" y="54"/>
                  <a:pt x="152" y="55"/>
                  <a:pt x="149" y="56"/>
                </a:cubicBezTo>
                <a:cubicBezTo>
                  <a:pt x="146" y="57"/>
                  <a:pt x="142" y="60"/>
                  <a:pt x="138" y="62"/>
                </a:cubicBezTo>
                <a:cubicBezTo>
                  <a:pt x="134" y="64"/>
                  <a:pt x="130" y="66"/>
                  <a:pt x="127" y="68"/>
                </a:cubicBezTo>
                <a:cubicBezTo>
                  <a:pt x="124" y="70"/>
                  <a:pt x="122" y="71"/>
                  <a:pt x="122" y="71"/>
                </a:cubicBezTo>
                <a:cubicBezTo>
                  <a:pt x="122" y="71"/>
                  <a:pt x="120" y="70"/>
                  <a:pt x="118" y="68"/>
                </a:cubicBezTo>
                <a:cubicBezTo>
                  <a:pt x="115" y="65"/>
                  <a:pt x="111" y="63"/>
                  <a:pt x="107" y="60"/>
                </a:cubicBezTo>
                <a:cubicBezTo>
                  <a:pt x="99" y="54"/>
                  <a:pt x="91" y="49"/>
                  <a:pt x="91" y="49"/>
                </a:cubicBezTo>
                <a:cubicBezTo>
                  <a:pt x="91" y="49"/>
                  <a:pt x="89" y="50"/>
                  <a:pt x="87" y="52"/>
                </a:cubicBezTo>
                <a:cubicBezTo>
                  <a:pt x="86" y="53"/>
                  <a:pt x="83" y="55"/>
                  <a:pt x="80" y="57"/>
                </a:cubicBezTo>
                <a:cubicBezTo>
                  <a:pt x="78" y="59"/>
                  <a:pt x="76" y="62"/>
                  <a:pt x="74" y="63"/>
                </a:cubicBezTo>
                <a:cubicBezTo>
                  <a:pt x="72" y="65"/>
                  <a:pt x="71" y="66"/>
                  <a:pt x="71" y="66"/>
                </a:cubicBezTo>
                <a:cubicBezTo>
                  <a:pt x="71" y="66"/>
                  <a:pt x="74" y="75"/>
                  <a:pt x="79" y="84"/>
                </a:cubicBezTo>
                <a:cubicBezTo>
                  <a:pt x="81" y="88"/>
                  <a:pt x="83" y="92"/>
                  <a:pt x="84" y="96"/>
                </a:cubicBezTo>
                <a:cubicBezTo>
                  <a:pt x="86" y="99"/>
                  <a:pt x="87" y="101"/>
                  <a:pt x="87" y="101"/>
                </a:cubicBezTo>
                <a:cubicBezTo>
                  <a:pt x="87" y="101"/>
                  <a:pt x="86" y="103"/>
                  <a:pt x="83" y="105"/>
                </a:cubicBezTo>
                <a:cubicBezTo>
                  <a:pt x="81" y="107"/>
                  <a:pt x="78" y="111"/>
                  <a:pt x="75" y="115"/>
                </a:cubicBezTo>
                <a:cubicBezTo>
                  <a:pt x="73" y="118"/>
                  <a:pt x="70" y="122"/>
                  <a:pt x="68" y="125"/>
                </a:cubicBezTo>
                <a:cubicBezTo>
                  <a:pt x="66" y="127"/>
                  <a:pt x="65" y="129"/>
                  <a:pt x="65" y="129"/>
                </a:cubicBezTo>
                <a:cubicBezTo>
                  <a:pt x="65" y="129"/>
                  <a:pt x="64" y="130"/>
                  <a:pt x="64" y="131"/>
                </a:cubicBezTo>
                <a:cubicBezTo>
                  <a:pt x="63" y="131"/>
                  <a:pt x="63" y="133"/>
                  <a:pt x="62" y="134"/>
                </a:cubicBezTo>
                <a:cubicBezTo>
                  <a:pt x="60" y="137"/>
                  <a:pt x="57" y="141"/>
                  <a:pt x="55" y="145"/>
                </a:cubicBezTo>
                <a:cubicBezTo>
                  <a:pt x="53" y="149"/>
                  <a:pt x="51" y="153"/>
                  <a:pt x="50" y="156"/>
                </a:cubicBezTo>
                <a:cubicBezTo>
                  <a:pt x="48" y="159"/>
                  <a:pt x="47" y="161"/>
                  <a:pt x="47" y="161"/>
                </a:cubicBezTo>
                <a:cubicBezTo>
                  <a:pt x="47" y="161"/>
                  <a:pt x="38" y="160"/>
                  <a:pt x="28" y="160"/>
                </a:cubicBezTo>
                <a:cubicBezTo>
                  <a:pt x="23" y="160"/>
                  <a:pt x="19" y="160"/>
                  <a:pt x="15" y="160"/>
                </a:cubicBezTo>
                <a:cubicBezTo>
                  <a:pt x="11" y="160"/>
                  <a:pt x="9" y="160"/>
                  <a:pt x="9" y="160"/>
                </a:cubicBezTo>
                <a:cubicBezTo>
                  <a:pt x="9" y="160"/>
                  <a:pt x="6" y="166"/>
                  <a:pt x="5" y="172"/>
                </a:cubicBezTo>
                <a:cubicBezTo>
                  <a:pt x="4" y="175"/>
                  <a:pt x="3" y="178"/>
                  <a:pt x="2" y="181"/>
                </a:cubicBezTo>
                <a:cubicBezTo>
                  <a:pt x="2" y="183"/>
                  <a:pt x="1" y="185"/>
                  <a:pt x="1" y="185"/>
                </a:cubicBezTo>
                <a:cubicBezTo>
                  <a:pt x="1" y="185"/>
                  <a:pt x="3" y="186"/>
                  <a:pt x="6" y="188"/>
                </a:cubicBezTo>
                <a:cubicBezTo>
                  <a:pt x="9" y="190"/>
                  <a:pt x="13" y="193"/>
                  <a:pt x="17" y="195"/>
                </a:cubicBezTo>
                <a:cubicBezTo>
                  <a:pt x="26" y="201"/>
                  <a:pt x="34" y="205"/>
                  <a:pt x="34" y="205"/>
                </a:cubicBezTo>
                <a:cubicBezTo>
                  <a:pt x="34" y="205"/>
                  <a:pt x="34" y="206"/>
                  <a:pt x="34" y="207"/>
                </a:cubicBezTo>
                <a:cubicBezTo>
                  <a:pt x="34" y="208"/>
                  <a:pt x="33" y="209"/>
                  <a:pt x="33" y="211"/>
                </a:cubicBezTo>
                <a:cubicBezTo>
                  <a:pt x="33" y="212"/>
                  <a:pt x="32" y="214"/>
                  <a:pt x="32" y="217"/>
                </a:cubicBezTo>
                <a:cubicBezTo>
                  <a:pt x="32" y="219"/>
                  <a:pt x="32" y="221"/>
                  <a:pt x="31" y="223"/>
                </a:cubicBezTo>
                <a:cubicBezTo>
                  <a:pt x="31" y="225"/>
                  <a:pt x="31" y="228"/>
                  <a:pt x="31" y="230"/>
                </a:cubicBezTo>
                <a:cubicBezTo>
                  <a:pt x="31" y="232"/>
                  <a:pt x="31" y="234"/>
                  <a:pt x="31" y="236"/>
                </a:cubicBezTo>
                <a:cubicBezTo>
                  <a:pt x="30" y="239"/>
                  <a:pt x="30" y="241"/>
                  <a:pt x="30" y="241"/>
                </a:cubicBezTo>
                <a:cubicBezTo>
                  <a:pt x="30" y="241"/>
                  <a:pt x="30" y="244"/>
                  <a:pt x="30" y="247"/>
                </a:cubicBezTo>
                <a:cubicBezTo>
                  <a:pt x="31" y="250"/>
                  <a:pt x="30" y="255"/>
                  <a:pt x="31" y="259"/>
                </a:cubicBezTo>
                <a:cubicBezTo>
                  <a:pt x="31" y="262"/>
                  <a:pt x="31" y="264"/>
                  <a:pt x="32" y="266"/>
                </a:cubicBezTo>
                <a:cubicBezTo>
                  <a:pt x="32" y="268"/>
                  <a:pt x="32" y="270"/>
                  <a:pt x="32" y="272"/>
                </a:cubicBezTo>
                <a:cubicBezTo>
                  <a:pt x="32" y="274"/>
                  <a:pt x="33" y="275"/>
                  <a:pt x="33" y="276"/>
                </a:cubicBezTo>
                <a:cubicBezTo>
                  <a:pt x="33" y="277"/>
                  <a:pt x="33" y="278"/>
                  <a:pt x="33" y="278"/>
                </a:cubicBezTo>
                <a:cubicBezTo>
                  <a:pt x="33" y="278"/>
                  <a:pt x="25" y="282"/>
                  <a:pt x="16" y="287"/>
                </a:cubicBezTo>
                <a:cubicBezTo>
                  <a:pt x="8" y="292"/>
                  <a:pt x="0" y="297"/>
                  <a:pt x="0" y="297"/>
                </a:cubicBezTo>
                <a:cubicBezTo>
                  <a:pt x="0" y="297"/>
                  <a:pt x="0" y="299"/>
                  <a:pt x="1" y="301"/>
                </a:cubicBezTo>
                <a:cubicBezTo>
                  <a:pt x="1" y="302"/>
                  <a:pt x="1" y="304"/>
                  <a:pt x="2" y="305"/>
                </a:cubicBezTo>
                <a:cubicBezTo>
                  <a:pt x="2" y="307"/>
                  <a:pt x="2" y="308"/>
                  <a:pt x="3" y="310"/>
                </a:cubicBezTo>
                <a:cubicBezTo>
                  <a:pt x="5" y="316"/>
                  <a:pt x="7" y="322"/>
                  <a:pt x="7" y="322"/>
                </a:cubicBezTo>
                <a:cubicBezTo>
                  <a:pt x="7" y="322"/>
                  <a:pt x="17" y="323"/>
                  <a:pt x="26" y="323"/>
                </a:cubicBezTo>
                <a:cubicBezTo>
                  <a:pt x="36" y="322"/>
                  <a:pt x="45" y="322"/>
                  <a:pt x="45" y="322"/>
                </a:cubicBezTo>
                <a:cubicBezTo>
                  <a:pt x="45" y="322"/>
                  <a:pt x="46" y="322"/>
                  <a:pt x="46" y="323"/>
                </a:cubicBezTo>
                <a:cubicBezTo>
                  <a:pt x="46" y="324"/>
                  <a:pt x="47" y="325"/>
                  <a:pt x="48" y="327"/>
                </a:cubicBezTo>
                <a:cubicBezTo>
                  <a:pt x="49" y="330"/>
                  <a:pt x="51" y="334"/>
                  <a:pt x="53" y="338"/>
                </a:cubicBezTo>
                <a:cubicBezTo>
                  <a:pt x="54" y="340"/>
                  <a:pt x="55" y="342"/>
                  <a:pt x="56" y="344"/>
                </a:cubicBezTo>
                <a:cubicBezTo>
                  <a:pt x="57" y="346"/>
                  <a:pt x="58" y="348"/>
                  <a:pt x="59" y="349"/>
                </a:cubicBezTo>
                <a:cubicBezTo>
                  <a:pt x="61" y="352"/>
                  <a:pt x="62" y="354"/>
                  <a:pt x="62" y="354"/>
                </a:cubicBezTo>
                <a:cubicBezTo>
                  <a:pt x="62" y="354"/>
                  <a:pt x="67" y="362"/>
                  <a:pt x="72" y="369"/>
                </a:cubicBezTo>
                <a:cubicBezTo>
                  <a:pt x="75" y="373"/>
                  <a:pt x="78" y="376"/>
                  <a:pt x="80" y="379"/>
                </a:cubicBezTo>
                <a:cubicBezTo>
                  <a:pt x="82" y="381"/>
                  <a:pt x="84" y="383"/>
                  <a:pt x="84" y="383"/>
                </a:cubicBezTo>
                <a:cubicBezTo>
                  <a:pt x="84" y="383"/>
                  <a:pt x="83" y="385"/>
                  <a:pt x="81" y="388"/>
                </a:cubicBezTo>
                <a:cubicBezTo>
                  <a:pt x="79" y="391"/>
                  <a:pt x="77" y="396"/>
                  <a:pt x="75" y="400"/>
                </a:cubicBezTo>
                <a:cubicBezTo>
                  <a:pt x="70" y="409"/>
                  <a:pt x="66" y="418"/>
                  <a:pt x="66" y="418"/>
                </a:cubicBezTo>
                <a:cubicBezTo>
                  <a:pt x="66" y="418"/>
                  <a:pt x="68" y="419"/>
                  <a:pt x="69" y="420"/>
                </a:cubicBezTo>
                <a:cubicBezTo>
                  <a:pt x="71" y="422"/>
                  <a:pt x="74" y="424"/>
                  <a:pt x="76" y="427"/>
                </a:cubicBezTo>
                <a:cubicBezTo>
                  <a:pt x="78" y="429"/>
                  <a:pt x="81" y="431"/>
                  <a:pt x="83" y="432"/>
                </a:cubicBezTo>
                <a:cubicBezTo>
                  <a:pt x="85" y="434"/>
                  <a:pt x="86" y="435"/>
                  <a:pt x="86" y="435"/>
                </a:cubicBezTo>
                <a:cubicBezTo>
                  <a:pt x="86" y="435"/>
                  <a:pt x="88" y="434"/>
                  <a:pt x="91" y="432"/>
                </a:cubicBezTo>
                <a:cubicBezTo>
                  <a:pt x="94" y="430"/>
                  <a:pt x="98" y="427"/>
                  <a:pt x="102" y="425"/>
                </a:cubicBezTo>
                <a:cubicBezTo>
                  <a:pt x="111" y="419"/>
                  <a:pt x="118" y="414"/>
                  <a:pt x="118" y="414"/>
                </a:cubicBezTo>
                <a:cubicBezTo>
                  <a:pt x="118" y="414"/>
                  <a:pt x="120" y="415"/>
                  <a:pt x="123" y="417"/>
                </a:cubicBezTo>
                <a:cubicBezTo>
                  <a:pt x="126" y="419"/>
                  <a:pt x="130" y="421"/>
                  <a:pt x="133" y="423"/>
                </a:cubicBezTo>
                <a:cubicBezTo>
                  <a:pt x="137" y="426"/>
                  <a:pt x="141" y="428"/>
                  <a:pt x="144" y="429"/>
                </a:cubicBezTo>
                <a:cubicBezTo>
                  <a:pt x="148" y="431"/>
                  <a:pt x="150" y="432"/>
                  <a:pt x="150" y="432"/>
                </a:cubicBezTo>
                <a:cubicBezTo>
                  <a:pt x="150" y="432"/>
                  <a:pt x="150" y="432"/>
                  <a:pt x="151" y="433"/>
                </a:cubicBezTo>
                <a:cubicBezTo>
                  <a:pt x="152" y="433"/>
                  <a:pt x="153" y="434"/>
                  <a:pt x="155" y="434"/>
                </a:cubicBezTo>
                <a:cubicBezTo>
                  <a:pt x="158" y="436"/>
                  <a:pt x="162" y="437"/>
                  <a:pt x="166" y="439"/>
                </a:cubicBezTo>
                <a:cubicBezTo>
                  <a:pt x="168" y="440"/>
                  <a:pt x="171" y="441"/>
                  <a:pt x="173" y="441"/>
                </a:cubicBezTo>
                <a:cubicBezTo>
                  <a:pt x="175" y="442"/>
                  <a:pt x="177" y="442"/>
                  <a:pt x="178" y="443"/>
                </a:cubicBezTo>
                <a:cubicBezTo>
                  <a:pt x="181" y="444"/>
                  <a:pt x="184" y="444"/>
                  <a:pt x="184" y="444"/>
                </a:cubicBezTo>
                <a:cubicBezTo>
                  <a:pt x="184" y="444"/>
                  <a:pt x="184" y="454"/>
                  <a:pt x="185" y="464"/>
                </a:cubicBezTo>
                <a:cubicBezTo>
                  <a:pt x="186" y="469"/>
                  <a:pt x="186" y="473"/>
                  <a:pt x="187" y="477"/>
                </a:cubicBezTo>
                <a:cubicBezTo>
                  <a:pt x="187" y="481"/>
                  <a:pt x="188" y="483"/>
                  <a:pt x="188" y="483"/>
                </a:cubicBezTo>
                <a:cubicBezTo>
                  <a:pt x="188" y="483"/>
                  <a:pt x="189" y="483"/>
                  <a:pt x="192" y="484"/>
                </a:cubicBezTo>
                <a:cubicBezTo>
                  <a:pt x="194" y="484"/>
                  <a:pt x="197" y="485"/>
                  <a:pt x="201" y="485"/>
                </a:cubicBezTo>
                <a:cubicBezTo>
                  <a:pt x="204" y="486"/>
                  <a:pt x="207" y="486"/>
                  <a:pt x="209" y="487"/>
                </a:cubicBezTo>
                <a:cubicBezTo>
                  <a:pt x="212" y="487"/>
                  <a:pt x="213" y="487"/>
                  <a:pt x="213" y="487"/>
                </a:cubicBezTo>
                <a:cubicBezTo>
                  <a:pt x="213" y="487"/>
                  <a:pt x="215" y="485"/>
                  <a:pt x="216" y="482"/>
                </a:cubicBezTo>
                <a:cubicBezTo>
                  <a:pt x="218" y="478"/>
                  <a:pt x="220" y="474"/>
                  <a:pt x="222" y="469"/>
                </a:cubicBezTo>
                <a:cubicBezTo>
                  <a:pt x="226" y="460"/>
                  <a:pt x="229" y="452"/>
                  <a:pt x="229" y="452"/>
                </a:cubicBezTo>
                <a:cubicBezTo>
                  <a:pt x="229" y="452"/>
                  <a:pt x="230" y="452"/>
                  <a:pt x="231" y="452"/>
                </a:cubicBezTo>
                <a:cubicBezTo>
                  <a:pt x="232" y="452"/>
                  <a:pt x="233" y="452"/>
                  <a:pt x="235" y="452"/>
                </a:cubicBezTo>
                <a:cubicBezTo>
                  <a:pt x="236" y="452"/>
                  <a:pt x="238" y="452"/>
                  <a:pt x="241" y="452"/>
                </a:cubicBezTo>
                <a:cubicBezTo>
                  <a:pt x="243" y="452"/>
                  <a:pt x="245" y="452"/>
                  <a:pt x="247" y="452"/>
                </a:cubicBezTo>
                <a:cubicBezTo>
                  <a:pt x="252" y="451"/>
                  <a:pt x="256" y="451"/>
                  <a:pt x="260" y="451"/>
                </a:cubicBezTo>
                <a:cubicBezTo>
                  <a:pt x="261" y="451"/>
                  <a:pt x="263" y="450"/>
                  <a:pt x="264" y="450"/>
                </a:cubicBezTo>
                <a:cubicBezTo>
                  <a:pt x="265" y="450"/>
                  <a:pt x="265" y="450"/>
                  <a:pt x="265" y="450"/>
                </a:cubicBezTo>
                <a:cubicBezTo>
                  <a:pt x="265" y="450"/>
                  <a:pt x="268" y="450"/>
                  <a:pt x="271" y="449"/>
                </a:cubicBezTo>
                <a:cubicBezTo>
                  <a:pt x="274" y="449"/>
                  <a:pt x="279" y="448"/>
                  <a:pt x="283" y="447"/>
                </a:cubicBezTo>
                <a:cubicBezTo>
                  <a:pt x="285" y="446"/>
                  <a:pt x="288" y="446"/>
                  <a:pt x="290" y="445"/>
                </a:cubicBezTo>
                <a:cubicBezTo>
                  <a:pt x="292" y="445"/>
                  <a:pt x="294" y="444"/>
                  <a:pt x="295" y="444"/>
                </a:cubicBezTo>
                <a:cubicBezTo>
                  <a:pt x="297" y="443"/>
                  <a:pt x="298" y="443"/>
                  <a:pt x="299" y="443"/>
                </a:cubicBezTo>
                <a:cubicBezTo>
                  <a:pt x="300" y="442"/>
                  <a:pt x="301" y="442"/>
                  <a:pt x="301" y="442"/>
                </a:cubicBezTo>
                <a:cubicBezTo>
                  <a:pt x="301" y="442"/>
                  <a:pt x="306" y="450"/>
                  <a:pt x="312" y="458"/>
                </a:cubicBezTo>
                <a:cubicBezTo>
                  <a:pt x="318" y="465"/>
                  <a:pt x="325" y="472"/>
                  <a:pt x="325" y="472"/>
                </a:cubicBezTo>
                <a:cubicBezTo>
                  <a:pt x="325" y="472"/>
                  <a:pt x="326" y="472"/>
                  <a:pt x="329" y="471"/>
                </a:cubicBezTo>
                <a:cubicBezTo>
                  <a:pt x="331" y="470"/>
                  <a:pt x="334" y="469"/>
                  <a:pt x="337" y="467"/>
                </a:cubicBezTo>
                <a:cubicBezTo>
                  <a:pt x="340" y="466"/>
                  <a:pt x="343" y="465"/>
                  <a:pt x="345" y="464"/>
                </a:cubicBezTo>
                <a:cubicBezTo>
                  <a:pt x="347" y="463"/>
                  <a:pt x="349" y="462"/>
                  <a:pt x="349" y="462"/>
                </a:cubicBezTo>
                <a:cubicBezTo>
                  <a:pt x="349" y="462"/>
                  <a:pt x="348" y="452"/>
                  <a:pt x="346" y="443"/>
                </a:cubicBezTo>
                <a:cubicBezTo>
                  <a:pt x="345" y="433"/>
                  <a:pt x="343" y="424"/>
                  <a:pt x="343" y="424"/>
                </a:cubicBezTo>
                <a:cubicBezTo>
                  <a:pt x="343" y="424"/>
                  <a:pt x="343" y="423"/>
                  <a:pt x="344" y="423"/>
                </a:cubicBezTo>
                <a:cubicBezTo>
                  <a:pt x="345" y="422"/>
                  <a:pt x="346" y="422"/>
                  <a:pt x="348" y="421"/>
                </a:cubicBezTo>
                <a:cubicBezTo>
                  <a:pt x="349" y="420"/>
                  <a:pt x="351" y="419"/>
                  <a:pt x="353" y="418"/>
                </a:cubicBezTo>
                <a:cubicBezTo>
                  <a:pt x="354" y="416"/>
                  <a:pt x="356" y="415"/>
                  <a:pt x="358" y="414"/>
                </a:cubicBezTo>
                <a:cubicBezTo>
                  <a:pt x="360" y="412"/>
                  <a:pt x="362" y="411"/>
                  <a:pt x="363" y="410"/>
                </a:cubicBezTo>
                <a:cubicBezTo>
                  <a:pt x="365" y="409"/>
                  <a:pt x="367" y="407"/>
                  <a:pt x="368" y="406"/>
                </a:cubicBezTo>
                <a:cubicBezTo>
                  <a:pt x="371" y="404"/>
                  <a:pt x="372" y="403"/>
                  <a:pt x="372" y="403"/>
                </a:cubicBezTo>
                <a:cubicBezTo>
                  <a:pt x="372" y="403"/>
                  <a:pt x="374" y="401"/>
                  <a:pt x="377" y="399"/>
                </a:cubicBezTo>
                <a:cubicBezTo>
                  <a:pt x="378" y="398"/>
                  <a:pt x="380" y="396"/>
                  <a:pt x="381" y="395"/>
                </a:cubicBezTo>
                <a:cubicBezTo>
                  <a:pt x="383" y="393"/>
                  <a:pt x="384" y="392"/>
                  <a:pt x="386" y="390"/>
                </a:cubicBezTo>
                <a:cubicBezTo>
                  <a:pt x="387" y="389"/>
                  <a:pt x="389" y="387"/>
                  <a:pt x="390" y="385"/>
                </a:cubicBezTo>
                <a:cubicBezTo>
                  <a:pt x="392" y="384"/>
                  <a:pt x="393" y="382"/>
                  <a:pt x="394" y="381"/>
                </a:cubicBezTo>
                <a:cubicBezTo>
                  <a:pt x="396" y="380"/>
                  <a:pt x="396" y="379"/>
                  <a:pt x="397" y="378"/>
                </a:cubicBezTo>
                <a:cubicBezTo>
                  <a:pt x="398" y="377"/>
                  <a:pt x="398" y="377"/>
                  <a:pt x="398" y="377"/>
                </a:cubicBezTo>
                <a:cubicBezTo>
                  <a:pt x="398" y="377"/>
                  <a:pt x="407" y="380"/>
                  <a:pt x="416" y="384"/>
                </a:cubicBezTo>
                <a:cubicBezTo>
                  <a:pt x="425" y="387"/>
                  <a:pt x="435" y="389"/>
                  <a:pt x="435" y="389"/>
                </a:cubicBezTo>
                <a:cubicBezTo>
                  <a:pt x="435" y="389"/>
                  <a:pt x="436" y="388"/>
                  <a:pt x="437" y="386"/>
                </a:cubicBezTo>
                <a:cubicBezTo>
                  <a:pt x="439" y="384"/>
                  <a:pt x="440" y="381"/>
                  <a:pt x="442" y="379"/>
                </a:cubicBezTo>
                <a:cubicBezTo>
                  <a:pt x="444" y="376"/>
                  <a:pt x="446" y="373"/>
                  <a:pt x="447" y="371"/>
                </a:cubicBezTo>
                <a:cubicBezTo>
                  <a:pt x="448" y="369"/>
                  <a:pt x="449" y="367"/>
                  <a:pt x="449" y="367"/>
                </a:cubicBezTo>
                <a:cubicBezTo>
                  <a:pt x="449" y="367"/>
                  <a:pt x="443" y="360"/>
                  <a:pt x="437" y="353"/>
                </a:cubicBezTo>
                <a:cubicBezTo>
                  <a:pt x="430" y="345"/>
                  <a:pt x="423" y="339"/>
                  <a:pt x="423" y="339"/>
                </a:cubicBezTo>
                <a:cubicBezTo>
                  <a:pt x="423" y="339"/>
                  <a:pt x="424" y="338"/>
                  <a:pt x="424" y="337"/>
                </a:cubicBezTo>
                <a:cubicBezTo>
                  <a:pt x="425" y="336"/>
                  <a:pt x="425" y="335"/>
                  <a:pt x="426" y="333"/>
                </a:cubicBezTo>
                <a:cubicBezTo>
                  <a:pt x="427" y="332"/>
                  <a:pt x="428" y="330"/>
                  <a:pt x="428" y="328"/>
                </a:cubicBezTo>
                <a:cubicBezTo>
                  <a:pt x="429" y="326"/>
                  <a:pt x="430" y="324"/>
                  <a:pt x="431" y="322"/>
                </a:cubicBezTo>
                <a:cubicBezTo>
                  <a:pt x="433" y="318"/>
                  <a:pt x="434" y="313"/>
                  <a:pt x="435" y="310"/>
                </a:cubicBezTo>
                <a:cubicBezTo>
                  <a:pt x="436" y="307"/>
                  <a:pt x="437" y="305"/>
                  <a:pt x="437" y="305"/>
                </a:cubicBezTo>
                <a:cubicBezTo>
                  <a:pt x="437" y="305"/>
                  <a:pt x="437" y="304"/>
                  <a:pt x="437" y="303"/>
                </a:cubicBezTo>
                <a:cubicBezTo>
                  <a:pt x="438" y="302"/>
                  <a:pt x="438" y="301"/>
                  <a:pt x="439" y="299"/>
                </a:cubicBezTo>
                <a:cubicBezTo>
                  <a:pt x="439" y="296"/>
                  <a:pt x="441" y="292"/>
                  <a:pt x="442" y="287"/>
                </a:cubicBezTo>
                <a:cubicBezTo>
                  <a:pt x="442" y="285"/>
                  <a:pt x="442" y="283"/>
                  <a:pt x="443" y="281"/>
                </a:cubicBezTo>
                <a:cubicBezTo>
                  <a:pt x="443" y="279"/>
                  <a:pt x="444" y="277"/>
                  <a:pt x="444" y="275"/>
                </a:cubicBezTo>
                <a:cubicBezTo>
                  <a:pt x="444" y="273"/>
                  <a:pt x="444" y="272"/>
                  <a:pt x="444" y="271"/>
                </a:cubicBezTo>
                <a:cubicBezTo>
                  <a:pt x="445" y="270"/>
                  <a:pt x="445" y="269"/>
                  <a:pt x="445" y="269"/>
                </a:cubicBezTo>
                <a:cubicBezTo>
                  <a:pt x="445" y="269"/>
                  <a:pt x="454" y="268"/>
                  <a:pt x="463" y="265"/>
                </a:cubicBezTo>
                <a:cubicBezTo>
                  <a:pt x="468" y="264"/>
                  <a:pt x="473" y="263"/>
                  <a:pt x="476" y="262"/>
                </a:cubicBezTo>
                <a:cubicBezTo>
                  <a:pt x="480" y="261"/>
                  <a:pt x="482" y="260"/>
                  <a:pt x="482" y="260"/>
                </a:cubicBezTo>
                <a:cubicBezTo>
                  <a:pt x="482" y="260"/>
                  <a:pt x="482" y="258"/>
                  <a:pt x="482" y="256"/>
                </a:cubicBezTo>
                <a:cubicBezTo>
                  <a:pt x="483" y="253"/>
                  <a:pt x="483" y="250"/>
                  <a:pt x="483" y="247"/>
                </a:cubicBezTo>
                <a:cubicBezTo>
                  <a:pt x="483" y="244"/>
                  <a:pt x="483" y="240"/>
                  <a:pt x="483" y="238"/>
                </a:cubicBezTo>
                <a:close/>
                <a:moveTo>
                  <a:pt x="241" y="388"/>
                </a:moveTo>
                <a:cubicBezTo>
                  <a:pt x="162" y="388"/>
                  <a:pt x="97" y="323"/>
                  <a:pt x="97" y="244"/>
                </a:cubicBezTo>
                <a:cubicBezTo>
                  <a:pt x="97" y="164"/>
                  <a:pt x="162" y="100"/>
                  <a:pt x="241" y="100"/>
                </a:cubicBezTo>
                <a:cubicBezTo>
                  <a:pt x="321" y="100"/>
                  <a:pt x="385" y="164"/>
                  <a:pt x="385" y="244"/>
                </a:cubicBezTo>
                <a:cubicBezTo>
                  <a:pt x="385" y="323"/>
                  <a:pt x="321" y="388"/>
                  <a:pt x="241" y="388"/>
                </a:cubicBezTo>
                <a:close/>
              </a:path>
            </a:pathLst>
          </a:custGeom>
          <a:solidFill>
            <a:schemeClr val="accent5"/>
          </a:solidFill>
          <a:ln>
            <a:noFill/>
          </a:ln>
        </p:spPr>
        <p:txBody>
          <a:bodyPr vert="horz" wrap="square" lIns="96435" tIns="48218" rIns="96435" bIns="48218" numCol="1" anchor="t" anchorCtr="0" compatLnSpc="1"/>
          <a:lstStyle/>
          <a:p>
            <a:endParaRPr lang="en-US"/>
          </a:p>
        </p:txBody>
      </p:sp>
      <p:sp>
        <p:nvSpPr>
          <p:cNvPr id="158" name="Line 53"/>
          <p:cNvSpPr>
            <a:spLocks noChangeShapeType="1"/>
          </p:cNvSpPr>
          <p:nvPr/>
        </p:nvSpPr>
        <p:spPr bwMode="auto">
          <a:xfrm>
            <a:off x="8736547" y="256173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59" name="Line 54"/>
          <p:cNvSpPr>
            <a:spLocks noChangeShapeType="1"/>
          </p:cNvSpPr>
          <p:nvPr/>
        </p:nvSpPr>
        <p:spPr bwMode="auto">
          <a:xfrm>
            <a:off x="8736547" y="256173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0" name="Line 55"/>
          <p:cNvSpPr>
            <a:spLocks noChangeShapeType="1"/>
          </p:cNvSpPr>
          <p:nvPr/>
        </p:nvSpPr>
        <p:spPr bwMode="auto">
          <a:xfrm>
            <a:off x="8685325" y="251051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1" name="Line 56"/>
          <p:cNvSpPr>
            <a:spLocks noChangeShapeType="1"/>
          </p:cNvSpPr>
          <p:nvPr/>
        </p:nvSpPr>
        <p:spPr bwMode="auto">
          <a:xfrm>
            <a:off x="8685325" y="251051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2" name="Line 57"/>
          <p:cNvSpPr>
            <a:spLocks noChangeShapeType="1"/>
          </p:cNvSpPr>
          <p:nvPr/>
        </p:nvSpPr>
        <p:spPr bwMode="auto">
          <a:xfrm>
            <a:off x="8740815" y="257169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3" name="Line 58"/>
          <p:cNvSpPr>
            <a:spLocks noChangeShapeType="1"/>
          </p:cNvSpPr>
          <p:nvPr/>
        </p:nvSpPr>
        <p:spPr bwMode="auto">
          <a:xfrm>
            <a:off x="8740815" y="257169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4" name="Line 59"/>
          <p:cNvSpPr>
            <a:spLocks noChangeShapeType="1"/>
          </p:cNvSpPr>
          <p:nvPr/>
        </p:nvSpPr>
        <p:spPr bwMode="auto">
          <a:xfrm>
            <a:off x="8692438" y="252047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5" name="Line 60"/>
          <p:cNvSpPr>
            <a:spLocks noChangeShapeType="1"/>
          </p:cNvSpPr>
          <p:nvPr/>
        </p:nvSpPr>
        <p:spPr bwMode="auto">
          <a:xfrm>
            <a:off x="8692438" y="252047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66" name="Freeform 61"/>
          <p:cNvSpPr/>
          <p:nvPr/>
        </p:nvSpPr>
        <p:spPr bwMode="auto">
          <a:xfrm>
            <a:off x="8696708" y="2519050"/>
            <a:ext cx="46954" cy="45530"/>
          </a:xfrm>
          <a:custGeom>
            <a:avLst/>
            <a:gdLst>
              <a:gd name="T0" fmla="*/ 8 w 26"/>
              <a:gd name="T1" fmla="*/ 26 h 26"/>
              <a:gd name="T2" fmla="*/ 26 w 26"/>
              <a:gd name="T3" fmla="*/ 26 h 26"/>
              <a:gd name="T4" fmla="*/ 0 w 26"/>
              <a:gd name="T5" fmla="*/ 0 h 26"/>
              <a:gd name="T6" fmla="*/ 0 w 26"/>
              <a:gd name="T7" fmla="*/ 18 h 26"/>
              <a:gd name="T8" fmla="*/ 8 w 26"/>
              <a:gd name="T9" fmla="*/ 26 h 26"/>
            </a:gdLst>
            <a:ahLst/>
            <a:cxnLst>
              <a:cxn ang="0">
                <a:pos x="T0" y="T1"/>
              </a:cxn>
              <a:cxn ang="0">
                <a:pos x="T2" y="T3"/>
              </a:cxn>
              <a:cxn ang="0">
                <a:pos x="T4" y="T5"/>
              </a:cxn>
              <a:cxn ang="0">
                <a:pos x="T6" y="T7"/>
              </a:cxn>
              <a:cxn ang="0">
                <a:pos x="T8" y="T9"/>
              </a:cxn>
            </a:cxnLst>
            <a:rect l="0" t="0" r="r" b="b"/>
            <a:pathLst>
              <a:path w="26" h="26">
                <a:moveTo>
                  <a:pt x="8" y="26"/>
                </a:moveTo>
                <a:cubicBezTo>
                  <a:pt x="26" y="26"/>
                  <a:pt x="26" y="26"/>
                  <a:pt x="26" y="26"/>
                </a:cubicBezTo>
                <a:cubicBezTo>
                  <a:pt x="0" y="0"/>
                  <a:pt x="0" y="0"/>
                  <a:pt x="0" y="0"/>
                </a:cubicBezTo>
                <a:cubicBezTo>
                  <a:pt x="0" y="18"/>
                  <a:pt x="0" y="18"/>
                  <a:pt x="0" y="18"/>
                </a:cubicBezTo>
                <a:cubicBezTo>
                  <a:pt x="0" y="23"/>
                  <a:pt x="4" y="26"/>
                  <a:pt x="8" y="26"/>
                </a:cubicBezTo>
                <a:close/>
              </a:path>
            </a:pathLst>
          </a:custGeom>
          <a:solidFill>
            <a:schemeClr val="accent5"/>
          </a:solidFill>
          <a:ln>
            <a:noFill/>
          </a:ln>
        </p:spPr>
        <p:txBody>
          <a:bodyPr vert="horz" wrap="square" lIns="96435" tIns="48218" rIns="96435" bIns="48218" numCol="1" anchor="t" anchorCtr="0" compatLnSpc="1"/>
          <a:lstStyle/>
          <a:p>
            <a:endParaRPr lang="en-US"/>
          </a:p>
        </p:txBody>
      </p:sp>
      <p:sp>
        <p:nvSpPr>
          <p:cNvPr id="167" name="Freeform 62"/>
          <p:cNvSpPr>
            <a:spLocks noEditPoints="1"/>
          </p:cNvSpPr>
          <p:nvPr/>
        </p:nvSpPr>
        <p:spPr bwMode="auto">
          <a:xfrm>
            <a:off x="8520275" y="2517627"/>
            <a:ext cx="224809" cy="297373"/>
          </a:xfrm>
          <a:custGeom>
            <a:avLst/>
            <a:gdLst>
              <a:gd name="T0" fmla="*/ 5 w 128"/>
              <a:gd name="T1" fmla="*/ 0 h 169"/>
              <a:gd name="T2" fmla="*/ 0 w 128"/>
              <a:gd name="T3" fmla="*/ 4 h 169"/>
              <a:gd name="T4" fmla="*/ 0 w 128"/>
              <a:gd name="T5" fmla="*/ 165 h 169"/>
              <a:gd name="T6" fmla="*/ 5 w 128"/>
              <a:gd name="T7" fmla="*/ 169 h 169"/>
              <a:gd name="T8" fmla="*/ 124 w 128"/>
              <a:gd name="T9" fmla="*/ 169 h 169"/>
              <a:gd name="T10" fmla="*/ 128 w 128"/>
              <a:gd name="T11" fmla="*/ 165 h 169"/>
              <a:gd name="T12" fmla="*/ 128 w 128"/>
              <a:gd name="T13" fmla="*/ 33 h 169"/>
              <a:gd name="T14" fmla="*/ 106 w 128"/>
              <a:gd name="T15" fmla="*/ 33 h 169"/>
              <a:gd name="T16" fmla="*/ 95 w 128"/>
              <a:gd name="T17" fmla="*/ 22 h 169"/>
              <a:gd name="T18" fmla="*/ 95 w 128"/>
              <a:gd name="T19" fmla="*/ 0 h 169"/>
              <a:gd name="T20" fmla="*/ 5 w 128"/>
              <a:gd name="T21" fmla="*/ 0 h 169"/>
              <a:gd name="T22" fmla="*/ 14 w 128"/>
              <a:gd name="T23" fmla="*/ 19 h 169"/>
              <a:gd name="T24" fmla="*/ 85 w 128"/>
              <a:gd name="T25" fmla="*/ 19 h 169"/>
              <a:gd name="T26" fmla="*/ 90 w 128"/>
              <a:gd name="T27" fmla="*/ 23 h 169"/>
              <a:gd name="T28" fmla="*/ 85 w 128"/>
              <a:gd name="T29" fmla="*/ 27 h 169"/>
              <a:gd name="T30" fmla="*/ 14 w 128"/>
              <a:gd name="T31" fmla="*/ 27 h 169"/>
              <a:gd name="T32" fmla="*/ 10 w 128"/>
              <a:gd name="T33" fmla="*/ 23 h 169"/>
              <a:gd name="T34" fmla="*/ 14 w 128"/>
              <a:gd name="T35" fmla="*/ 19 h 169"/>
              <a:gd name="T36" fmla="*/ 114 w 128"/>
              <a:gd name="T37" fmla="*/ 142 h 169"/>
              <a:gd name="T38" fmla="*/ 14 w 128"/>
              <a:gd name="T39" fmla="*/ 142 h 169"/>
              <a:gd name="T40" fmla="*/ 10 w 128"/>
              <a:gd name="T41" fmla="*/ 138 h 169"/>
              <a:gd name="T42" fmla="*/ 14 w 128"/>
              <a:gd name="T43" fmla="*/ 134 h 169"/>
              <a:gd name="T44" fmla="*/ 114 w 128"/>
              <a:gd name="T45" fmla="*/ 134 h 169"/>
              <a:gd name="T46" fmla="*/ 118 w 128"/>
              <a:gd name="T47" fmla="*/ 138 h 169"/>
              <a:gd name="T48" fmla="*/ 114 w 128"/>
              <a:gd name="T49" fmla="*/ 142 h 169"/>
              <a:gd name="T50" fmla="*/ 114 w 128"/>
              <a:gd name="T51" fmla="*/ 123 h 169"/>
              <a:gd name="T52" fmla="*/ 14 w 128"/>
              <a:gd name="T53" fmla="*/ 123 h 169"/>
              <a:gd name="T54" fmla="*/ 10 w 128"/>
              <a:gd name="T55" fmla="*/ 119 h 169"/>
              <a:gd name="T56" fmla="*/ 14 w 128"/>
              <a:gd name="T57" fmla="*/ 115 h 169"/>
              <a:gd name="T58" fmla="*/ 114 w 128"/>
              <a:gd name="T59" fmla="*/ 115 h 169"/>
              <a:gd name="T60" fmla="*/ 118 w 128"/>
              <a:gd name="T61" fmla="*/ 119 h 169"/>
              <a:gd name="T62" fmla="*/ 114 w 128"/>
              <a:gd name="T63" fmla="*/ 123 h 169"/>
              <a:gd name="T64" fmla="*/ 114 w 128"/>
              <a:gd name="T65" fmla="*/ 104 h 169"/>
              <a:gd name="T66" fmla="*/ 14 w 128"/>
              <a:gd name="T67" fmla="*/ 104 h 169"/>
              <a:gd name="T68" fmla="*/ 10 w 128"/>
              <a:gd name="T69" fmla="*/ 100 h 169"/>
              <a:gd name="T70" fmla="*/ 14 w 128"/>
              <a:gd name="T71" fmla="*/ 96 h 169"/>
              <a:gd name="T72" fmla="*/ 114 w 128"/>
              <a:gd name="T73" fmla="*/ 96 h 169"/>
              <a:gd name="T74" fmla="*/ 118 w 128"/>
              <a:gd name="T75" fmla="*/ 100 h 169"/>
              <a:gd name="T76" fmla="*/ 114 w 128"/>
              <a:gd name="T77" fmla="*/ 104 h 169"/>
              <a:gd name="T78" fmla="*/ 114 w 128"/>
              <a:gd name="T79" fmla="*/ 85 h 169"/>
              <a:gd name="T80" fmla="*/ 14 w 128"/>
              <a:gd name="T81" fmla="*/ 85 h 169"/>
              <a:gd name="T82" fmla="*/ 10 w 128"/>
              <a:gd name="T83" fmla="*/ 81 h 169"/>
              <a:gd name="T84" fmla="*/ 14 w 128"/>
              <a:gd name="T85" fmla="*/ 76 h 169"/>
              <a:gd name="T86" fmla="*/ 114 w 128"/>
              <a:gd name="T87" fmla="*/ 76 h 169"/>
              <a:gd name="T88" fmla="*/ 118 w 128"/>
              <a:gd name="T89" fmla="*/ 81 h 169"/>
              <a:gd name="T90" fmla="*/ 114 w 128"/>
              <a:gd name="T91" fmla="*/ 85 h 169"/>
              <a:gd name="T92" fmla="*/ 114 w 128"/>
              <a:gd name="T93" fmla="*/ 66 h 169"/>
              <a:gd name="T94" fmla="*/ 14 w 128"/>
              <a:gd name="T95" fmla="*/ 66 h 169"/>
              <a:gd name="T96" fmla="*/ 10 w 128"/>
              <a:gd name="T97" fmla="*/ 61 h 169"/>
              <a:gd name="T98" fmla="*/ 14 w 128"/>
              <a:gd name="T99" fmla="*/ 57 h 169"/>
              <a:gd name="T100" fmla="*/ 114 w 128"/>
              <a:gd name="T101" fmla="*/ 57 h 169"/>
              <a:gd name="T102" fmla="*/ 118 w 128"/>
              <a:gd name="T103" fmla="*/ 61 h 169"/>
              <a:gd name="T104" fmla="*/ 114 w 128"/>
              <a:gd name="T105" fmla="*/ 66 h 169"/>
              <a:gd name="T106" fmla="*/ 114 w 128"/>
              <a:gd name="T107" fmla="*/ 38 h 169"/>
              <a:gd name="T108" fmla="*/ 118 w 128"/>
              <a:gd name="T109" fmla="*/ 42 h 169"/>
              <a:gd name="T110" fmla="*/ 114 w 128"/>
              <a:gd name="T111" fmla="*/ 47 h 169"/>
              <a:gd name="T112" fmla="*/ 14 w 128"/>
              <a:gd name="T113" fmla="*/ 47 h 169"/>
              <a:gd name="T114" fmla="*/ 10 w 128"/>
              <a:gd name="T115" fmla="*/ 42 h 169"/>
              <a:gd name="T116" fmla="*/ 14 w 128"/>
              <a:gd name="T117" fmla="*/ 38 h 169"/>
              <a:gd name="T118" fmla="*/ 114 w 128"/>
              <a:gd name="T119" fmla="*/ 3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8" h="169">
                <a:moveTo>
                  <a:pt x="5" y="0"/>
                </a:moveTo>
                <a:cubicBezTo>
                  <a:pt x="2" y="0"/>
                  <a:pt x="0" y="2"/>
                  <a:pt x="0" y="4"/>
                </a:cubicBezTo>
                <a:cubicBezTo>
                  <a:pt x="0" y="165"/>
                  <a:pt x="0" y="165"/>
                  <a:pt x="0" y="165"/>
                </a:cubicBezTo>
                <a:cubicBezTo>
                  <a:pt x="0" y="167"/>
                  <a:pt x="2" y="169"/>
                  <a:pt x="5" y="169"/>
                </a:cubicBezTo>
                <a:cubicBezTo>
                  <a:pt x="124" y="169"/>
                  <a:pt x="124" y="169"/>
                  <a:pt x="124" y="169"/>
                </a:cubicBezTo>
                <a:cubicBezTo>
                  <a:pt x="126" y="169"/>
                  <a:pt x="128" y="167"/>
                  <a:pt x="128" y="165"/>
                </a:cubicBezTo>
                <a:cubicBezTo>
                  <a:pt x="128" y="33"/>
                  <a:pt x="128" y="33"/>
                  <a:pt x="128" y="33"/>
                </a:cubicBezTo>
                <a:cubicBezTo>
                  <a:pt x="106" y="33"/>
                  <a:pt x="106" y="33"/>
                  <a:pt x="106" y="33"/>
                </a:cubicBezTo>
                <a:cubicBezTo>
                  <a:pt x="100" y="33"/>
                  <a:pt x="95" y="28"/>
                  <a:pt x="95" y="22"/>
                </a:cubicBezTo>
                <a:cubicBezTo>
                  <a:pt x="95" y="0"/>
                  <a:pt x="95" y="0"/>
                  <a:pt x="95" y="0"/>
                </a:cubicBezTo>
                <a:lnTo>
                  <a:pt x="5" y="0"/>
                </a:lnTo>
                <a:close/>
                <a:moveTo>
                  <a:pt x="14" y="19"/>
                </a:moveTo>
                <a:cubicBezTo>
                  <a:pt x="85" y="19"/>
                  <a:pt x="85" y="19"/>
                  <a:pt x="85" y="19"/>
                </a:cubicBezTo>
                <a:cubicBezTo>
                  <a:pt x="88" y="19"/>
                  <a:pt x="90" y="21"/>
                  <a:pt x="90" y="23"/>
                </a:cubicBezTo>
                <a:cubicBezTo>
                  <a:pt x="90" y="25"/>
                  <a:pt x="88" y="27"/>
                  <a:pt x="85" y="27"/>
                </a:cubicBezTo>
                <a:cubicBezTo>
                  <a:pt x="14" y="27"/>
                  <a:pt x="14" y="27"/>
                  <a:pt x="14" y="27"/>
                </a:cubicBezTo>
                <a:cubicBezTo>
                  <a:pt x="12" y="27"/>
                  <a:pt x="10" y="25"/>
                  <a:pt x="10" y="23"/>
                </a:cubicBezTo>
                <a:cubicBezTo>
                  <a:pt x="10" y="21"/>
                  <a:pt x="12" y="19"/>
                  <a:pt x="14" y="19"/>
                </a:cubicBezTo>
                <a:close/>
                <a:moveTo>
                  <a:pt x="114" y="142"/>
                </a:moveTo>
                <a:cubicBezTo>
                  <a:pt x="14" y="142"/>
                  <a:pt x="14" y="142"/>
                  <a:pt x="14" y="142"/>
                </a:cubicBezTo>
                <a:cubicBezTo>
                  <a:pt x="12" y="142"/>
                  <a:pt x="10" y="141"/>
                  <a:pt x="10" y="138"/>
                </a:cubicBezTo>
                <a:cubicBezTo>
                  <a:pt x="10" y="136"/>
                  <a:pt x="12" y="134"/>
                  <a:pt x="14" y="134"/>
                </a:cubicBezTo>
                <a:cubicBezTo>
                  <a:pt x="114" y="134"/>
                  <a:pt x="114" y="134"/>
                  <a:pt x="114" y="134"/>
                </a:cubicBezTo>
                <a:cubicBezTo>
                  <a:pt x="117" y="134"/>
                  <a:pt x="118" y="136"/>
                  <a:pt x="118" y="138"/>
                </a:cubicBezTo>
                <a:cubicBezTo>
                  <a:pt x="118" y="141"/>
                  <a:pt x="117" y="142"/>
                  <a:pt x="114" y="142"/>
                </a:cubicBezTo>
                <a:close/>
                <a:moveTo>
                  <a:pt x="114" y="123"/>
                </a:moveTo>
                <a:cubicBezTo>
                  <a:pt x="14" y="123"/>
                  <a:pt x="14" y="123"/>
                  <a:pt x="14" y="123"/>
                </a:cubicBezTo>
                <a:cubicBezTo>
                  <a:pt x="12" y="123"/>
                  <a:pt x="10" y="121"/>
                  <a:pt x="10" y="119"/>
                </a:cubicBezTo>
                <a:cubicBezTo>
                  <a:pt x="10" y="117"/>
                  <a:pt x="12" y="115"/>
                  <a:pt x="14" y="115"/>
                </a:cubicBezTo>
                <a:cubicBezTo>
                  <a:pt x="114" y="115"/>
                  <a:pt x="114" y="115"/>
                  <a:pt x="114" y="115"/>
                </a:cubicBezTo>
                <a:cubicBezTo>
                  <a:pt x="117" y="115"/>
                  <a:pt x="118" y="117"/>
                  <a:pt x="118" y="119"/>
                </a:cubicBezTo>
                <a:cubicBezTo>
                  <a:pt x="118" y="121"/>
                  <a:pt x="117" y="123"/>
                  <a:pt x="114" y="123"/>
                </a:cubicBezTo>
                <a:close/>
                <a:moveTo>
                  <a:pt x="114" y="104"/>
                </a:moveTo>
                <a:cubicBezTo>
                  <a:pt x="14" y="104"/>
                  <a:pt x="14" y="104"/>
                  <a:pt x="14" y="104"/>
                </a:cubicBezTo>
                <a:cubicBezTo>
                  <a:pt x="12" y="104"/>
                  <a:pt x="10" y="102"/>
                  <a:pt x="10" y="100"/>
                </a:cubicBezTo>
                <a:cubicBezTo>
                  <a:pt x="10" y="97"/>
                  <a:pt x="12" y="96"/>
                  <a:pt x="14" y="96"/>
                </a:cubicBezTo>
                <a:cubicBezTo>
                  <a:pt x="114" y="96"/>
                  <a:pt x="114" y="96"/>
                  <a:pt x="114" y="96"/>
                </a:cubicBezTo>
                <a:cubicBezTo>
                  <a:pt x="117" y="96"/>
                  <a:pt x="118" y="97"/>
                  <a:pt x="118" y="100"/>
                </a:cubicBezTo>
                <a:cubicBezTo>
                  <a:pt x="118" y="102"/>
                  <a:pt x="117" y="104"/>
                  <a:pt x="114" y="104"/>
                </a:cubicBezTo>
                <a:close/>
                <a:moveTo>
                  <a:pt x="114" y="85"/>
                </a:moveTo>
                <a:cubicBezTo>
                  <a:pt x="14" y="85"/>
                  <a:pt x="14" y="85"/>
                  <a:pt x="14" y="85"/>
                </a:cubicBezTo>
                <a:cubicBezTo>
                  <a:pt x="12" y="85"/>
                  <a:pt x="10" y="83"/>
                  <a:pt x="10" y="81"/>
                </a:cubicBezTo>
                <a:cubicBezTo>
                  <a:pt x="10" y="78"/>
                  <a:pt x="12" y="76"/>
                  <a:pt x="14" y="76"/>
                </a:cubicBezTo>
                <a:cubicBezTo>
                  <a:pt x="114" y="76"/>
                  <a:pt x="114" y="76"/>
                  <a:pt x="114" y="76"/>
                </a:cubicBezTo>
                <a:cubicBezTo>
                  <a:pt x="117" y="76"/>
                  <a:pt x="118" y="78"/>
                  <a:pt x="118" y="81"/>
                </a:cubicBezTo>
                <a:cubicBezTo>
                  <a:pt x="118" y="83"/>
                  <a:pt x="117" y="85"/>
                  <a:pt x="114" y="85"/>
                </a:cubicBezTo>
                <a:close/>
                <a:moveTo>
                  <a:pt x="114" y="66"/>
                </a:moveTo>
                <a:cubicBezTo>
                  <a:pt x="14" y="66"/>
                  <a:pt x="14" y="66"/>
                  <a:pt x="14" y="66"/>
                </a:cubicBezTo>
                <a:cubicBezTo>
                  <a:pt x="12" y="66"/>
                  <a:pt x="10" y="64"/>
                  <a:pt x="10" y="61"/>
                </a:cubicBezTo>
                <a:cubicBezTo>
                  <a:pt x="10" y="59"/>
                  <a:pt x="12" y="57"/>
                  <a:pt x="14" y="57"/>
                </a:cubicBezTo>
                <a:cubicBezTo>
                  <a:pt x="114" y="57"/>
                  <a:pt x="114" y="57"/>
                  <a:pt x="114" y="57"/>
                </a:cubicBezTo>
                <a:cubicBezTo>
                  <a:pt x="117" y="57"/>
                  <a:pt x="118" y="59"/>
                  <a:pt x="118" y="61"/>
                </a:cubicBezTo>
                <a:cubicBezTo>
                  <a:pt x="118" y="64"/>
                  <a:pt x="117" y="66"/>
                  <a:pt x="114" y="66"/>
                </a:cubicBezTo>
                <a:close/>
                <a:moveTo>
                  <a:pt x="114" y="38"/>
                </a:moveTo>
                <a:cubicBezTo>
                  <a:pt x="117" y="38"/>
                  <a:pt x="118" y="40"/>
                  <a:pt x="118" y="42"/>
                </a:cubicBezTo>
                <a:cubicBezTo>
                  <a:pt x="118" y="45"/>
                  <a:pt x="117" y="47"/>
                  <a:pt x="114" y="47"/>
                </a:cubicBezTo>
                <a:cubicBezTo>
                  <a:pt x="14" y="47"/>
                  <a:pt x="14" y="47"/>
                  <a:pt x="14" y="47"/>
                </a:cubicBezTo>
                <a:cubicBezTo>
                  <a:pt x="12" y="47"/>
                  <a:pt x="10" y="45"/>
                  <a:pt x="10" y="42"/>
                </a:cubicBezTo>
                <a:cubicBezTo>
                  <a:pt x="10" y="40"/>
                  <a:pt x="12" y="38"/>
                  <a:pt x="14" y="38"/>
                </a:cubicBezTo>
                <a:lnTo>
                  <a:pt x="114" y="38"/>
                </a:lnTo>
                <a:close/>
              </a:path>
            </a:pathLst>
          </a:custGeom>
          <a:solidFill>
            <a:schemeClr val="accent5"/>
          </a:solidFill>
          <a:ln>
            <a:noFill/>
          </a:ln>
        </p:spPr>
        <p:txBody>
          <a:bodyPr vert="horz" wrap="square" lIns="96435" tIns="48218" rIns="96435" bIns="48218" numCol="1" anchor="t" anchorCtr="0" compatLnSpc="1"/>
          <a:lstStyle/>
          <a:p>
            <a:endParaRPr lang="en-US"/>
          </a:p>
        </p:txBody>
      </p:sp>
      <p:sp>
        <p:nvSpPr>
          <p:cNvPr id="168" name="Freeform 63"/>
          <p:cNvSpPr>
            <a:spLocks noEditPoints="1"/>
          </p:cNvSpPr>
          <p:nvPr/>
        </p:nvSpPr>
        <p:spPr bwMode="auto">
          <a:xfrm>
            <a:off x="8289775" y="2967244"/>
            <a:ext cx="1728751" cy="1720214"/>
          </a:xfrm>
          <a:custGeom>
            <a:avLst/>
            <a:gdLst>
              <a:gd name="T0" fmla="*/ 885 w 984"/>
              <a:gd name="T1" fmla="*/ 396 h 979"/>
              <a:gd name="T2" fmla="*/ 947 w 984"/>
              <a:gd name="T3" fmla="*/ 304 h 979"/>
              <a:gd name="T4" fmla="*/ 892 w 984"/>
              <a:gd name="T5" fmla="*/ 285 h 979"/>
              <a:gd name="T6" fmla="*/ 805 w 984"/>
              <a:gd name="T7" fmla="*/ 235 h 979"/>
              <a:gd name="T8" fmla="*/ 822 w 984"/>
              <a:gd name="T9" fmla="*/ 124 h 979"/>
              <a:gd name="T10" fmla="*/ 724 w 984"/>
              <a:gd name="T11" fmla="*/ 159 h 979"/>
              <a:gd name="T12" fmla="*/ 651 w 984"/>
              <a:gd name="T13" fmla="*/ 119 h 979"/>
              <a:gd name="T14" fmla="*/ 631 w 984"/>
              <a:gd name="T15" fmla="*/ 17 h 979"/>
              <a:gd name="T16" fmla="*/ 558 w 984"/>
              <a:gd name="T17" fmla="*/ 91 h 979"/>
              <a:gd name="T18" fmla="*/ 488 w 984"/>
              <a:gd name="T19" fmla="*/ 86 h 979"/>
              <a:gd name="T20" fmla="*/ 412 w 984"/>
              <a:gd name="T21" fmla="*/ 4 h 979"/>
              <a:gd name="T22" fmla="*/ 366 w 984"/>
              <a:gd name="T23" fmla="*/ 106 h 979"/>
              <a:gd name="T24" fmla="*/ 301 w 984"/>
              <a:gd name="T25" fmla="*/ 134 h 979"/>
              <a:gd name="T26" fmla="*/ 209 w 984"/>
              <a:gd name="T27" fmla="*/ 87 h 979"/>
              <a:gd name="T28" fmla="*/ 222 w 984"/>
              <a:gd name="T29" fmla="*/ 190 h 979"/>
              <a:gd name="T30" fmla="*/ 166 w 984"/>
              <a:gd name="T31" fmla="*/ 252 h 979"/>
              <a:gd name="T32" fmla="*/ 62 w 984"/>
              <a:gd name="T33" fmla="*/ 249 h 979"/>
              <a:gd name="T34" fmla="*/ 113 w 984"/>
              <a:gd name="T35" fmla="*/ 349 h 979"/>
              <a:gd name="T36" fmla="*/ 47 w 984"/>
              <a:gd name="T37" fmla="*/ 424 h 979"/>
              <a:gd name="T38" fmla="*/ 1 w 984"/>
              <a:gd name="T39" fmla="*/ 460 h 979"/>
              <a:gd name="T40" fmla="*/ 90 w 984"/>
              <a:gd name="T41" fmla="*/ 527 h 979"/>
              <a:gd name="T42" fmla="*/ 44 w 984"/>
              <a:gd name="T43" fmla="*/ 637 h 979"/>
              <a:gd name="T44" fmla="*/ 43 w 984"/>
              <a:gd name="T45" fmla="*/ 692 h 979"/>
              <a:gd name="T46" fmla="*/ 146 w 984"/>
              <a:gd name="T47" fmla="*/ 698 h 979"/>
              <a:gd name="T48" fmla="*/ 176 w 984"/>
              <a:gd name="T49" fmla="*/ 774 h 979"/>
              <a:gd name="T50" fmla="*/ 182 w 984"/>
              <a:gd name="T51" fmla="*/ 872 h 979"/>
              <a:gd name="T52" fmla="*/ 293 w 984"/>
              <a:gd name="T53" fmla="*/ 841 h 979"/>
              <a:gd name="T54" fmla="*/ 328 w 984"/>
              <a:gd name="T55" fmla="*/ 931 h 979"/>
              <a:gd name="T56" fmla="*/ 379 w 984"/>
              <a:gd name="T57" fmla="*/ 969 h 979"/>
              <a:gd name="T58" fmla="*/ 455 w 984"/>
              <a:gd name="T59" fmla="*/ 892 h 979"/>
              <a:gd name="T60" fmla="*/ 536 w 984"/>
              <a:gd name="T61" fmla="*/ 959 h 979"/>
              <a:gd name="T62" fmla="*/ 598 w 984"/>
              <a:gd name="T63" fmla="*/ 970 h 979"/>
              <a:gd name="T64" fmla="*/ 652 w 984"/>
              <a:gd name="T65" fmla="*/ 860 h 979"/>
              <a:gd name="T66" fmla="*/ 735 w 984"/>
              <a:gd name="T67" fmla="*/ 893 h 979"/>
              <a:gd name="T68" fmla="*/ 796 w 984"/>
              <a:gd name="T69" fmla="*/ 877 h 979"/>
              <a:gd name="T70" fmla="*/ 792 w 984"/>
              <a:gd name="T71" fmla="*/ 760 h 979"/>
              <a:gd name="T72" fmla="*/ 902 w 984"/>
              <a:gd name="T73" fmla="*/ 751 h 979"/>
              <a:gd name="T74" fmla="*/ 918 w 984"/>
              <a:gd name="T75" fmla="*/ 691 h 979"/>
              <a:gd name="T76" fmla="*/ 881 w 984"/>
              <a:gd name="T77" fmla="*/ 596 h 979"/>
              <a:gd name="T78" fmla="*/ 981 w 984"/>
              <a:gd name="T79" fmla="*/ 546 h 979"/>
              <a:gd name="T80" fmla="*/ 984 w 984"/>
              <a:gd name="T81" fmla="*/ 493 h 979"/>
              <a:gd name="T82" fmla="*/ 791 w 984"/>
              <a:gd name="T83" fmla="*/ 626 h 979"/>
              <a:gd name="T84" fmla="*/ 737 w 984"/>
              <a:gd name="T85" fmla="*/ 708 h 979"/>
              <a:gd name="T86" fmla="*/ 625 w 984"/>
              <a:gd name="T87" fmla="*/ 790 h 979"/>
              <a:gd name="T88" fmla="*/ 478 w 984"/>
              <a:gd name="T89" fmla="*/ 818 h 979"/>
              <a:gd name="T90" fmla="*/ 352 w 984"/>
              <a:gd name="T91" fmla="*/ 787 h 979"/>
              <a:gd name="T92" fmla="*/ 267 w 984"/>
              <a:gd name="T93" fmla="*/ 729 h 979"/>
              <a:gd name="T94" fmla="*/ 227 w 984"/>
              <a:gd name="T95" fmla="*/ 683 h 979"/>
              <a:gd name="T96" fmla="*/ 185 w 984"/>
              <a:gd name="T97" fmla="*/ 607 h 979"/>
              <a:gd name="T98" fmla="*/ 169 w 984"/>
              <a:gd name="T99" fmla="*/ 549 h 979"/>
              <a:gd name="T100" fmla="*/ 164 w 984"/>
              <a:gd name="T101" fmla="*/ 490 h 979"/>
              <a:gd name="T102" fmla="*/ 175 w 984"/>
              <a:gd name="T103" fmla="*/ 403 h 979"/>
              <a:gd name="T104" fmla="*/ 199 w 984"/>
              <a:gd name="T105" fmla="*/ 342 h 979"/>
              <a:gd name="T106" fmla="*/ 248 w 984"/>
              <a:gd name="T107" fmla="*/ 270 h 979"/>
              <a:gd name="T108" fmla="*/ 362 w 984"/>
              <a:gd name="T109" fmla="*/ 188 h 979"/>
              <a:gd name="T110" fmla="*/ 512 w 984"/>
              <a:gd name="T111" fmla="*/ 162 h 979"/>
              <a:gd name="T112" fmla="*/ 647 w 984"/>
              <a:gd name="T113" fmla="*/ 200 h 979"/>
              <a:gd name="T114" fmla="*/ 720 w 984"/>
              <a:gd name="T115" fmla="*/ 253 h 979"/>
              <a:gd name="T116" fmla="*/ 761 w 984"/>
              <a:gd name="T117" fmla="*/ 301 h 979"/>
              <a:gd name="T118" fmla="*/ 801 w 984"/>
              <a:gd name="T119" fmla="*/ 378 h 979"/>
              <a:gd name="T120" fmla="*/ 816 w 984"/>
              <a:gd name="T121" fmla="*/ 436 h 979"/>
              <a:gd name="T122" fmla="*/ 820 w 984"/>
              <a:gd name="T123" fmla="*/ 496 h 979"/>
              <a:gd name="T124" fmla="*/ 807 w 984"/>
              <a:gd name="T125" fmla="*/ 582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84" h="979">
                <a:moveTo>
                  <a:pt x="916" y="471"/>
                </a:moveTo>
                <a:cubicBezTo>
                  <a:pt x="909" y="469"/>
                  <a:pt x="902" y="467"/>
                  <a:pt x="895" y="465"/>
                </a:cubicBezTo>
                <a:cubicBezTo>
                  <a:pt x="895" y="461"/>
                  <a:pt x="894" y="456"/>
                  <a:pt x="894" y="452"/>
                </a:cubicBezTo>
                <a:cubicBezTo>
                  <a:pt x="893" y="444"/>
                  <a:pt x="892" y="437"/>
                  <a:pt x="891" y="432"/>
                </a:cubicBezTo>
                <a:cubicBezTo>
                  <a:pt x="891" y="427"/>
                  <a:pt x="890" y="424"/>
                  <a:pt x="890" y="424"/>
                </a:cubicBezTo>
                <a:cubicBezTo>
                  <a:pt x="890" y="424"/>
                  <a:pt x="890" y="421"/>
                  <a:pt x="889" y="416"/>
                </a:cubicBezTo>
                <a:cubicBezTo>
                  <a:pt x="888" y="411"/>
                  <a:pt x="887" y="404"/>
                  <a:pt x="885" y="396"/>
                </a:cubicBezTo>
                <a:cubicBezTo>
                  <a:pt x="884" y="392"/>
                  <a:pt x="883" y="388"/>
                  <a:pt x="881" y="383"/>
                </a:cubicBezTo>
                <a:cubicBezTo>
                  <a:pt x="887" y="379"/>
                  <a:pt x="894" y="375"/>
                  <a:pt x="900" y="371"/>
                </a:cubicBezTo>
                <a:cubicBezTo>
                  <a:pt x="914" y="361"/>
                  <a:pt x="929" y="350"/>
                  <a:pt x="939" y="342"/>
                </a:cubicBezTo>
                <a:cubicBezTo>
                  <a:pt x="950" y="334"/>
                  <a:pt x="957" y="328"/>
                  <a:pt x="957" y="328"/>
                </a:cubicBezTo>
                <a:cubicBezTo>
                  <a:pt x="957" y="328"/>
                  <a:pt x="956" y="325"/>
                  <a:pt x="954" y="320"/>
                </a:cubicBezTo>
                <a:cubicBezTo>
                  <a:pt x="953" y="318"/>
                  <a:pt x="952" y="315"/>
                  <a:pt x="951" y="312"/>
                </a:cubicBezTo>
                <a:cubicBezTo>
                  <a:pt x="950" y="310"/>
                  <a:pt x="949" y="307"/>
                  <a:pt x="947" y="304"/>
                </a:cubicBezTo>
                <a:cubicBezTo>
                  <a:pt x="946" y="301"/>
                  <a:pt x="945" y="298"/>
                  <a:pt x="944" y="295"/>
                </a:cubicBezTo>
                <a:cubicBezTo>
                  <a:pt x="943" y="293"/>
                  <a:pt x="943" y="292"/>
                  <a:pt x="942" y="291"/>
                </a:cubicBezTo>
                <a:cubicBezTo>
                  <a:pt x="942" y="289"/>
                  <a:pt x="941" y="288"/>
                  <a:pt x="940" y="287"/>
                </a:cubicBezTo>
                <a:cubicBezTo>
                  <a:pt x="938" y="283"/>
                  <a:pt x="937" y="280"/>
                  <a:pt x="937" y="280"/>
                </a:cubicBezTo>
                <a:cubicBezTo>
                  <a:pt x="937" y="280"/>
                  <a:pt x="928" y="280"/>
                  <a:pt x="915" y="282"/>
                </a:cubicBezTo>
                <a:cubicBezTo>
                  <a:pt x="911" y="282"/>
                  <a:pt x="908" y="282"/>
                  <a:pt x="904" y="283"/>
                </a:cubicBezTo>
                <a:cubicBezTo>
                  <a:pt x="900" y="283"/>
                  <a:pt x="896" y="284"/>
                  <a:pt x="892" y="285"/>
                </a:cubicBezTo>
                <a:cubicBezTo>
                  <a:pt x="884" y="286"/>
                  <a:pt x="875" y="287"/>
                  <a:pt x="866" y="289"/>
                </a:cubicBezTo>
                <a:cubicBezTo>
                  <a:pt x="859" y="290"/>
                  <a:pt x="852" y="291"/>
                  <a:pt x="845" y="293"/>
                </a:cubicBezTo>
                <a:cubicBezTo>
                  <a:pt x="842" y="289"/>
                  <a:pt x="840" y="285"/>
                  <a:pt x="838" y="281"/>
                </a:cubicBezTo>
                <a:cubicBezTo>
                  <a:pt x="834" y="274"/>
                  <a:pt x="830" y="268"/>
                  <a:pt x="827" y="264"/>
                </a:cubicBezTo>
                <a:cubicBezTo>
                  <a:pt x="824" y="260"/>
                  <a:pt x="822" y="258"/>
                  <a:pt x="822" y="258"/>
                </a:cubicBezTo>
                <a:cubicBezTo>
                  <a:pt x="822" y="258"/>
                  <a:pt x="821" y="255"/>
                  <a:pt x="818" y="251"/>
                </a:cubicBezTo>
                <a:cubicBezTo>
                  <a:pt x="815" y="247"/>
                  <a:pt x="811" y="241"/>
                  <a:pt x="805" y="235"/>
                </a:cubicBezTo>
                <a:cubicBezTo>
                  <a:pt x="804" y="233"/>
                  <a:pt x="803" y="232"/>
                  <a:pt x="801" y="230"/>
                </a:cubicBezTo>
                <a:cubicBezTo>
                  <a:pt x="800" y="228"/>
                  <a:pt x="798" y="226"/>
                  <a:pt x="797" y="225"/>
                </a:cubicBezTo>
                <a:cubicBezTo>
                  <a:pt x="800" y="219"/>
                  <a:pt x="804" y="212"/>
                  <a:pt x="808" y="206"/>
                </a:cubicBezTo>
                <a:cubicBezTo>
                  <a:pt x="817" y="190"/>
                  <a:pt x="825" y="174"/>
                  <a:pt x="831" y="163"/>
                </a:cubicBezTo>
                <a:cubicBezTo>
                  <a:pt x="837" y="151"/>
                  <a:pt x="841" y="142"/>
                  <a:pt x="841" y="142"/>
                </a:cubicBezTo>
                <a:cubicBezTo>
                  <a:pt x="841" y="142"/>
                  <a:pt x="838" y="140"/>
                  <a:pt x="835" y="137"/>
                </a:cubicBezTo>
                <a:cubicBezTo>
                  <a:pt x="831" y="133"/>
                  <a:pt x="826" y="129"/>
                  <a:pt x="822" y="124"/>
                </a:cubicBezTo>
                <a:cubicBezTo>
                  <a:pt x="819" y="122"/>
                  <a:pt x="817" y="120"/>
                  <a:pt x="814" y="118"/>
                </a:cubicBezTo>
                <a:cubicBezTo>
                  <a:pt x="812" y="116"/>
                  <a:pt x="810" y="114"/>
                  <a:pt x="808" y="112"/>
                </a:cubicBezTo>
                <a:cubicBezTo>
                  <a:pt x="804" y="109"/>
                  <a:pt x="802" y="107"/>
                  <a:pt x="802" y="107"/>
                </a:cubicBezTo>
                <a:cubicBezTo>
                  <a:pt x="802" y="107"/>
                  <a:pt x="800" y="108"/>
                  <a:pt x="796" y="110"/>
                </a:cubicBezTo>
                <a:cubicBezTo>
                  <a:pt x="793" y="112"/>
                  <a:pt x="788" y="115"/>
                  <a:pt x="783" y="119"/>
                </a:cubicBezTo>
                <a:cubicBezTo>
                  <a:pt x="771" y="126"/>
                  <a:pt x="756" y="136"/>
                  <a:pt x="742" y="146"/>
                </a:cubicBezTo>
                <a:cubicBezTo>
                  <a:pt x="736" y="151"/>
                  <a:pt x="730" y="155"/>
                  <a:pt x="724" y="159"/>
                </a:cubicBezTo>
                <a:cubicBezTo>
                  <a:pt x="720" y="157"/>
                  <a:pt x="717" y="154"/>
                  <a:pt x="713" y="152"/>
                </a:cubicBezTo>
                <a:cubicBezTo>
                  <a:pt x="706" y="147"/>
                  <a:pt x="700" y="144"/>
                  <a:pt x="696" y="141"/>
                </a:cubicBezTo>
                <a:cubicBezTo>
                  <a:pt x="694" y="140"/>
                  <a:pt x="692" y="139"/>
                  <a:pt x="691" y="138"/>
                </a:cubicBezTo>
                <a:cubicBezTo>
                  <a:pt x="690" y="138"/>
                  <a:pt x="689" y="137"/>
                  <a:pt x="689" y="137"/>
                </a:cubicBezTo>
                <a:cubicBezTo>
                  <a:pt x="689" y="137"/>
                  <a:pt x="686" y="136"/>
                  <a:pt x="682" y="133"/>
                </a:cubicBezTo>
                <a:cubicBezTo>
                  <a:pt x="678" y="131"/>
                  <a:pt x="671" y="128"/>
                  <a:pt x="664" y="124"/>
                </a:cubicBezTo>
                <a:cubicBezTo>
                  <a:pt x="660" y="122"/>
                  <a:pt x="656" y="121"/>
                  <a:pt x="651" y="119"/>
                </a:cubicBezTo>
                <a:cubicBezTo>
                  <a:pt x="652" y="112"/>
                  <a:pt x="653" y="104"/>
                  <a:pt x="653" y="97"/>
                </a:cubicBezTo>
                <a:cubicBezTo>
                  <a:pt x="654" y="88"/>
                  <a:pt x="655" y="79"/>
                  <a:pt x="655" y="71"/>
                </a:cubicBezTo>
                <a:cubicBezTo>
                  <a:pt x="655" y="62"/>
                  <a:pt x="656" y="55"/>
                  <a:pt x="656" y="48"/>
                </a:cubicBezTo>
                <a:cubicBezTo>
                  <a:pt x="656" y="34"/>
                  <a:pt x="655" y="25"/>
                  <a:pt x="655" y="25"/>
                </a:cubicBezTo>
                <a:cubicBezTo>
                  <a:pt x="655" y="25"/>
                  <a:pt x="655" y="25"/>
                  <a:pt x="653" y="25"/>
                </a:cubicBezTo>
                <a:cubicBezTo>
                  <a:pt x="652" y="24"/>
                  <a:pt x="650" y="24"/>
                  <a:pt x="648" y="23"/>
                </a:cubicBezTo>
                <a:cubicBezTo>
                  <a:pt x="643" y="21"/>
                  <a:pt x="637" y="19"/>
                  <a:pt x="631" y="17"/>
                </a:cubicBezTo>
                <a:cubicBezTo>
                  <a:pt x="624" y="16"/>
                  <a:pt x="618" y="14"/>
                  <a:pt x="613" y="13"/>
                </a:cubicBezTo>
                <a:cubicBezTo>
                  <a:pt x="611" y="12"/>
                  <a:pt x="609" y="11"/>
                  <a:pt x="607" y="11"/>
                </a:cubicBezTo>
                <a:cubicBezTo>
                  <a:pt x="606" y="11"/>
                  <a:pt x="605" y="11"/>
                  <a:pt x="605" y="11"/>
                </a:cubicBezTo>
                <a:cubicBezTo>
                  <a:pt x="605" y="11"/>
                  <a:pt x="600" y="18"/>
                  <a:pt x="593" y="29"/>
                </a:cubicBezTo>
                <a:cubicBezTo>
                  <a:pt x="589" y="35"/>
                  <a:pt x="585" y="42"/>
                  <a:pt x="581" y="49"/>
                </a:cubicBezTo>
                <a:cubicBezTo>
                  <a:pt x="577" y="56"/>
                  <a:pt x="573" y="64"/>
                  <a:pt x="568" y="71"/>
                </a:cubicBezTo>
                <a:cubicBezTo>
                  <a:pt x="565" y="78"/>
                  <a:pt x="561" y="85"/>
                  <a:pt x="558" y="91"/>
                </a:cubicBezTo>
                <a:cubicBezTo>
                  <a:pt x="553" y="90"/>
                  <a:pt x="549" y="90"/>
                  <a:pt x="545" y="89"/>
                </a:cubicBezTo>
                <a:cubicBezTo>
                  <a:pt x="541" y="89"/>
                  <a:pt x="537" y="88"/>
                  <a:pt x="533" y="88"/>
                </a:cubicBezTo>
                <a:cubicBezTo>
                  <a:pt x="531" y="88"/>
                  <a:pt x="530" y="88"/>
                  <a:pt x="528" y="87"/>
                </a:cubicBezTo>
                <a:cubicBezTo>
                  <a:pt x="527" y="87"/>
                  <a:pt x="526" y="87"/>
                  <a:pt x="524" y="87"/>
                </a:cubicBezTo>
                <a:cubicBezTo>
                  <a:pt x="519" y="87"/>
                  <a:pt x="517" y="87"/>
                  <a:pt x="517" y="87"/>
                </a:cubicBezTo>
                <a:cubicBezTo>
                  <a:pt x="517" y="87"/>
                  <a:pt x="514" y="86"/>
                  <a:pt x="509" y="86"/>
                </a:cubicBezTo>
                <a:cubicBezTo>
                  <a:pt x="504" y="86"/>
                  <a:pt x="497" y="86"/>
                  <a:pt x="488" y="86"/>
                </a:cubicBezTo>
                <a:cubicBezTo>
                  <a:pt x="484" y="86"/>
                  <a:pt x="480" y="86"/>
                  <a:pt x="475" y="86"/>
                </a:cubicBezTo>
                <a:cubicBezTo>
                  <a:pt x="472" y="79"/>
                  <a:pt x="470" y="72"/>
                  <a:pt x="467" y="65"/>
                </a:cubicBezTo>
                <a:cubicBezTo>
                  <a:pt x="460" y="49"/>
                  <a:pt x="453" y="33"/>
                  <a:pt x="448" y="21"/>
                </a:cubicBezTo>
                <a:cubicBezTo>
                  <a:pt x="442" y="9"/>
                  <a:pt x="438" y="0"/>
                  <a:pt x="438" y="0"/>
                </a:cubicBezTo>
                <a:cubicBezTo>
                  <a:pt x="438" y="0"/>
                  <a:pt x="437" y="1"/>
                  <a:pt x="436" y="1"/>
                </a:cubicBezTo>
                <a:cubicBezTo>
                  <a:pt x="434" y="1"/>
                  <a:pt x="432" y="1"/>
                  <a:pt x="430" y="2"/>
                </a:cubicBezTo>
                <a:cubicBezTo>
                  <a:pt x="425" y="2"/>
                  <a:pt x="418" y="3"/>
                  <a:pt x="412" y="4"/>
                </a:cubicBezTo>
                <a:cubicBezTo>
                  <a:pt x="405" y="5"/>
                  <a:pt x="399" y="6"/>
                  <a:pt x="394" y="7"/>
                </a:cubicBezTo>
                <a:cubicBezTo>
                  <a:pt x="392" y="8"/>
                  <a:pt x="390" y="8"/>
                  <a:pt x="388" y="8"/>
                </a:cubicBezTo>
                <a:cubicBezTo>
                  <a:pt x="387" y="9"/>
                  <a:pt x="386" y="9"/>
                  <a:pt x="386" y="9"/>
                </a:cubicBezTo>
                <a:cubicBezTo>
                  <a:pt x="386" y="9"/>
                  <a:pt x="385" y="18"/>
                  <a:pt x="383" y="31"/>
                </a:cubicBezTo>
                <a:cubicBezTo>
                  <a:pt x="382" y="45"/>
                  <a:pt x="380" y="62"/>
                  <a:pt x="379" y="80"/>
                </a:cubicBezTo>
                <a:cubicBezTo>
                  <a:pt x="379" y="87"/>
                  <a:pt x="379" y="95"/>
                  <a:pt x="379" y="102"/>
                </a:cubicBezTo>
                <a:cubicBezTo>
                  <a:pt x="374" y="103"/>
                  <a:pt x="370" y="105"/>
                  <a:pt x="366" y="106"/>
                </a:cubicBezTo>
                <a:cubicBezTo>
                  <a:pt x="358" y="109"/>
                  <a:pt x="351" y="111"/>
                  <a:pt x="346" y="113"/>
                </a:cubicBezTo>
                <a:cubicBezTo>
                  <a:pt x="342" y="115"/>
                  <a:pt x="339" y="116"/>
                  <a:pt x="339" y="116"/>
                </a:cubicBezTo>
                <a:cubicBezTo>
                  <a:pt x="339" y="116"/>
                  <a:pt x="337" y="117"/>
                  <a:pt x="332" y="119"/>
                </a:cubicBezTo>
                <a:cubicBezTo>
                  <a:pt x="331" y="119"/>
                  <a:pt x="330" y="120"/>
                  <a:pt x="328" y="120"/>
                </a:cubicBezTo>
                <a:cubicBezTo>
                  <a:pt x="327" y="121"/>
                  <a:pt x="325" y="122"/>
                  <a:pt x="324" y="122"/>
                </a:cubicBezTo>
                <a:cubicBezTo>
                  <a:pt x="321" y="124"/>
                  <a:pt x="317" y="126"/>
                  <a:pt x="313" y="127"/>
                </a:cubicBezTo>
                <a:cubicBezTo>
                  <a:pt x="310" y="129"/>
                  <a:pt x="306" y="131"/>
                  <a:pt x="301" y="134"/>
                </a:cubicBezTo>
                <a:cubicBezTo>
                  <a:pt x="296" y="129"/>
                  <a:pt x="291" y="123"/>
                  <a:pt x="285" y="118"/>
                </a:cubicBezTo>
                <a:cubicBezTo>
                  <a:pt x="279" y="112"/>
                  <a:pt x="272" y="106"/>
                  <a:pt x="266" y="101"/>
                </a:cubicBezTo>
                <a:cubicBezTo>
                  <a:pt x="260" y="95"/>
                  <a:pt x="254" y="90"/>
                  <a:pt x="249" y="86"/>
                </a:cubicBezTo>
                <a:cubicBezTo>
                  <a:pt x="238" y="78"/>
                  <a:pt x="231" y="72"/>
                  <a:pt x="231" y="72"/>
                </a:cubicBezTo>
                <a:cubicBezTo>
                  <a:pt x="231" y="72"/>
                  <a:pt x="230" y="73"/>
                  <a:pt x="229" y="73"/>
                </a:cubicBezTo>
                <a:cubicBezTo>
                  <a:pt x="228" y="74"/>
                  <a:pt x="226" y="75"/>
                  <a:pt x="224" y="77"/>
                </a:cubicBezTo>
                <a:cubicBezTo>
                  <a:pt x="220" y="80"/>
                  <a:pt x="214" y="83"/>
                  <a:pt x="209" y="87"/>
                </a:cubicBezTo>
                <a:cubicBezTo>
                  <a:pt x="204" y="91"/>
                  <a:pt x="198" y="95"/>
                  <a:pt x="195" y="98"/>
                </a:cubicBezTo>
                <a:cubicBezTo>
                  <a:pt x="193" y="99"/>
                  <a:pt x="191" y="100"/>
                  <a:pt x="190" y="101"/>
                </a:cubicBezTo>
                <a:cubicBezTo>
                  <a:pt x="189" y="102"/>
                  <a:pt x="188" y="102"/>
                  <a:pt x="188" y="102"/>
                </a:cubicBezTo>
                <a:cubicBezTo>
                  <a:pt x="188" y="102"/>
                  <a:pt x="191" y="111"/>
                  <a:pt x="195" y="124"/>
                </a:cubicBezTo>
                <a:cubicBezTo>
                  <a:pt x="197" y="130"/>
                  <a:pt x="200" y="137"/>
                  <a:pt x="203" y="145"/>
                </a:cubicBezTo>
                <a:cubicBezTo>
                  <a:pt x="206" y="153"/>
                  <a:pt x="209" y="161"/>
                  <a:pt x="213" y="169"/>
                </a:cubicBezTo>
                <a:cubicBezTo>
                  <a:pt x="216" y="176"/>
                  <a:pt x="219" y="183"/>
                  <a:pt x="222" y="190"/>
                </a:cubicBezTo>
                <a:cubicBezTo>
                  <a:pt x="218" y="193"/>
                  <a:pt x="215" y="196"/>
                  <a:pt x="212" y="199"/>
                </a:cubicBezTo>
                <a:cubicBezTo>
                  <a:pt x="206" y="205"/>
                  <a:pt x="201" y="210"/>
                  <a:pt x="197" y="213"/>
                </a:cubicBezTo>
                <a:cubicBezTo>
                  <a:pt x="194" y="217"/>
                  <a:pt x="192" y="219"/>
                  <a:pt x="192" y="219"/>
                </a:cubicBezTo>
                <a:cubicBezTo>
                  <a:pt x="192" y="219"/>
                  <a:pt x="192" y="220"/>
                  <a:pt x="191" y="221"/>
                </a:cubicBezTo>
                <a:cubicBezTo>
                  <a:pt x="190" y="222"/>
                  <a:pt x="189" y="223"/>
                  <a:pt x="187" y="225"/>
                </a:cubicBezTo>
                <a:cubicBezTo>
                  <a:pt x="184" y="229"/>
                  <a:pt x="179" y="234"/>
                  <a:pt x="174" y="241"/>
                </a:cubicBezTo>
                <a:cubicBezTo>
                  <a:pt x="171" y="244"/>
                  <a:pt x="169" y="248"/>
                  <a:pt x="166" y="252"/>
                </a:cubicBezTo>
                <a:cubicBezTo>
                  <a:pt x="159" y="249"/>
                  <a:pt x="152" y="247"/>
                  <a:pt x="145" y="245"/>
                </a:cubicBezTo>
                <a:cubicBezTo>
                  <a:pt x="128" y="239"/>
                  <a:pt x="111" y="235"/>
                  <a:pt x="98" y="232"/>
                </a:cubicBezTo>
                <a:cubicBezTo>
                  <a:pt x="91" y="230"/>
                  <a:pt x="86" y="229"/>
                  <a:pt x="82" y="228"/>
                </a:cubicBezTo>
                <a:cubicBezTo>
                  <a:pt x="78" y="227"/>
                  <a:pt x="76" y="227"/>
                  <a:pt x="76" y="227"/>
                </a:cubicBezTo>
                <a:cubicBezTo>
                  <a:pt x="76" y="227"/>
                  <a:pt x="74" y="230"/>
                  <a:pt x="72" y="234"/>
                </a:cubicBezTo>
                <a:cubicBezTo>
                  <a:pt x="70" y="236"/>
                  <a:pt x="69" y="238"/>
                  <a:pt x="67" y="241"/>
                </a:cubicBezTo>
                <a:cubicBezTo>
                  <a:pt x="66" y="244"/>
                  <a:pt x="64" y="247"/>
                  <a:pt x="62" y="249"/>
                </a:cubicBezTo>
                <a:cubicBezTo>
                  <a:pt x="59" y="255"/>
                  <a:pt x="56" y="261"/>
                  <a:pt x="54" y="265"/>
                </a:cubicBezTo>
                <a:cubicBezTo>
                  <a:pt x="52" y="270"/>
                  <a:pt x="50" y="273"/>
                  <a:pt x="50" y="273"/>
                </a:cubicBezTo>
                <a:cubicBezTo>
                  <a:pt x="50" y="273"/>
                  <a:pt x="56" y="279"/>
                  <a:pt x="66" y="289"/>
                </a:cubicBezTo>
                <a:cubicBezTo>
                  <a:pt x="75" y="298"/>
                  <a:pt x="88" y="310"/>
                  <a:pt x="101" y="322"/>
                </a:cubicBezTo>
                <a:cubicBezTo>
                  <a:pt x="107" y="327"/>
                  <a:pt x="113" y="332"/>
                  <a:pt x="118" y="336"/>
                </a:cubicBezTo>
                <a:cubicBezTo>
                  <a:pt x="117" y="339"/>
                  <a:pt x="117" y="341"/>
                  <a:pt x="116" y="343"/>
                </a:cubicBezTo>
                <a:cubicBezTo>
                  <a:pt x="115" y="345"/>
                  <a:pt x="114" y="347"/>
                  <a:pt x="113" y="349"/>
                </a:cubicBezTo>
                <a:cubicBezTo>
                  <a:pt x="110" y="357"/>
                  <a:pt x="108" y="364"/>
                  <a:pt x="107" y="368"/>
                </a:cubicBezTo>
                <a:cubicBezTo>
                  <a:pt x="105" y="373"/>
                  <a:pt x="104" y="376"/>
                  <a:pt x="104" y="376"/>
                </a:cubicBezTo>
                <a:cubicBezTo>
                  <a:pt x="104" y="376"/>
                  <a:pt x="104" y="379"/>
                  <a:pt x="102" y="383"/>
                </a:cubicBezTo>
                <a:cubicBezTo>
                  <a:pt x="101" y="388"/>
                  <a:pt x="99" y="395"/>
                  <a:pt x="97" y="403"/>
                </a:cubicBezTo>
                <a:cubicBezTo>
                  <a:pt x="97" y="407"/>
                  <a:pt x="96" y="412"/>
                  <a:pt x="95" y="417"/>
                </a:cubicBezTo>
                <a:cubicBezTo>
                  <a:pt x="88" y="417"/>
                  <a:pt x="80" y="418"/>
                  <a:pt x="73" y="420"/>
                </a:cubicBezTo>
                <a:cubicBezTo>
                  <a:pt x="64" y="421"/>
                  <a:pt x="55" y="422"/>
                  <a:pt x="47" y="424"/>
                </a:cubicBezTo>
                <a:cubicBezTo>
                  <a:pt x="43" y="425"/>
                  <a:pt x="39" y="425"/>
                  <a:pt x="35" y="426"/>
                </a:cubicBezTo>
                <a:cubicBezTo>
                  <a:pt x="31" y="427"/>
                  <a:pt x="28" y="428"/>
                  <a:pt x="25" y="428"/>
                </a:cubicBezTo>
                <a:cubicBezTo>
                  <a:pt x="12" y="431"/>
                  <a:pt x="3" y="434"/>
                  <a:pt x="3" y="434"/>
                </a:cubicBezTo>
                <a:cubicBezTo>
                  <a:pt x="3" y="434"/>
                  <a:pt x="3" y="437"/>
                  <a:pt x="2" y="442"/>
                </a:cubicBezTo>
                <a:cubicBezTo>
                  <a:pt x="2" y="443"/>
                  <a:pt x="2" y="444"/>
                  <a:pt x="2" y="446"/>
                </a:cubicBezTo>
                <a:cubicBezTo>
                  <a:pt x="2" y="447"/>
                  <a:pt x="1" y="449"/>
                  <a:pt x="1" y="450"/>
                </a:cubicBezTo>
                <a:cubicBezTo>
                  <a:pt x="1" y="453"/>
                  <a:pt x="1" y="456"/>
                  <a:pt x="1" y="460"/>
                </a:cubicBezTo>
                <a:cubicBezTo>
                  <a:pt x="1" y="463"/>
                  <a:pt x="0" y="466"/>
                  <a:pt x="0" y="469"/>
                </a:cubicBezTo>
                <a:cubicBezTo>
                  <a:pt x="0" y="472"/>
                  <a:pt x="0" y="475"/>
                  <a:pt x="0" y="478"/>
                </a:cubicBezTo>
                <a:cubicBezTo>
                  <a:pt x="0" y="483"/>
                  <a:pt x="0" y="486"/>
                  <a:pt x="0" y="486"/>
                </a:cubicBezTo>
                <a:cubicBezTo>
                  <a:pt x="0" y="486"/>
                  <a:pt x="8" y="489"/>
                  <a:pt x="21" y="494"/>
                </a:cubicBezTo>
                <a:cubicBezTo>
                  <a:pt x="33" y="498"/>
                  <a:pt x="50" y="503"/>
                  <a:pt x="67" y="508"/>
                </a:cubicBezTo>
                <a:cubicBezTo>
                  <a:pt x="75" y="510"/>
                  <a:pt x="82" y="512"/>
                  <a:pt x="89" y="514"/>
                </a:cubicBezTo>
                <a:cubicBezTo>
                  <a:pt x="89" y="518"/>
                  <a:pt x="90" y="523"/>
                  <a:pt x="90" y="527"/>
                </a:cubicBezTo>
                <a:cubicBezTo>
                  <a:pt x="91" y="536"/>
                  <a:pt x="92" y="543"/>
                  <a:pt x="92" y="548"/>
                </a:cubicBezTo>
                <a:cubicBezTo>
                  <a:pt x="93" y="552"/>
                  <a:pt x="94" y="555"/>
                  <a:pt x="94" y="555"/>
                </a:cubicBezTo>
                <a:cubicBezTo>
                  <a:pt x="94" y="555"/>
                  <a:pt x="94" y="558"/>
                  <a:pt x="95" y="563"/>
                </a:cubicBezTo>
                <a:cubicBezTo>
                  <a:pt x="96" y="568"/>
                  <a:pt x="97" y="575"/>
                  <a:pt x="99" y="583"/>
                </a:cubicBezTo>
                <a:cubicBezTo>
                  <a:pt x="100" y="587"/>
                  <a:pt x="101" y="592"/>
                  <a:pt x="102" y="596"/>
                </a:cubicBezTo>
                <a:cubicBezTo>
                  <a:pt x="96" y="600"/>
                  <a:pt x="90" y="604"/>
                  <a:pt x="84" y="608"/>
                </a:cubicBezTo>
                <a:cubicBezTo>
                  <a:pt x="69" y="618"/>
                  <a:pt x="55" y="629"/>
                  <a:pt x="44" y="637"/>
                </a:cubicBezTo>
                <a:cubicBezTo>
                  <a:pt x="34" y="645"/>
                  <a:pt x="27" y="651"/>
                  <a:pt x="27" y="651"/>
                </a:cubicBezTo>
                <a:cubicBezTo>
                  <a:pt x="27" y="651"/>
                  <a:pt x="28" y="654"/>
                  <a:pt x="30" y="659"/>
                </a:cubicBezTo>
                <a:cubicBezTo>
                  <a:pt x="31" y="661"/>
                  <a:pt x="32" y="664"/>
                  <a:pt x="33" y="667"/>
                </a:cubicBezTo>
                <a:cubicBezTo>
                  <a:pt x="34" y="670"/>
                  <a:pt x="35" y="673"/>
                  <a:pt x="36" y="676"/>
                </a:cubicBezTo>
                <a:cubicBezTo>
                  <a:pt x="38" y="679"/>
                  <a:pt x="39" y="682"/>
                  <a:pt x="40" y="685"/>
                </a:cubicBezTo>
                <a:cubicBezTo>
                  <a:pt x="41" y="686"/>
                  <a:pt x="41" y="687"/>
                  <a:pt x="42" y="689"/>
                </a:cubicBezTo>
                <a:cubicBezTo>
                  <a:pt x="42" y="690"/>
                  <a:pt x="43" y="691"/>
                  <a:pt x="43" y="692"/>
                </a:cubicBezTo>
                <a:cubicBezTo>
                  <a:pt x="45" y="697"/>
                  <a:pt x="47" y="700"/>
                  <a:pt x="47" y="700"/>
                </a:cubicBezTo>
                <a:cubicBezTo>
                  <a:pt x="47" y="700"/>
                  <a:pt x="56" y="699"/>
                  <a:pt x="69" y="698"/>
                </a:cubicBezTo>
                <a:cubicBezTo>
                  <a:pt x="72" y="697"/>
                  <a:pt x="76" y="697"/>
                  <a:pt x="80" y="696"/>
                </a:cubicBezTo>
                <a:cubicBezTo>
                  <a:pt x="84" y="696"/>
                  <a:pt x="88" y="695"/>
                  <a:pt x="92" y="695"/>
                </a:cubicBezTo>
                <a:cubicBezTo>
                  <a:pt x="100" y="693"/>
                  <a:pt x="109" y="692"/>
                  <a:pt x="117" y="690"/>
                </a:cubicBezTo>
                <a:cubicBezTo>
                  <a:pt x="125" y="689"/>
                  <a:pt x="132" y="688"/>
                  <a:pt x="139" y="686"/>
                </a:cubicBezTo>
                <a:cubicBezTo>
                  <a:pt x="141" y="690"/>
                  <a:pt x="144" y="694"/>
                  <a:pt x="146" y="698"/>
                </a:cubicBezTo>
                <a:cubicBezTo>
                  <a:pt x="150" y="705"/>
                  <a:pt x="154" y="711"/>
                  <a:pt x="157" y="715"/>
                </a:cubicBezTo>
                <a:cubicBezTo>
                  <a:pt x="160" y="719"/>
                  <a:pt x="161" y="722"/>
                  <a:pt x="161" y="722"/>
                </a:cubicBezTo>
                <a:cubicBezTo>
                  <a:pt x="161" y="722"/>
                  <a:pt x="163" y="724"/>
                  <a:pt x="166" y="728"/>
                </a:cubicBezTo>
                <a:cubicBezTo>
                  <a:pt x="169" y="732"/>
                  <a:pt x="173" y="738"/>
                  <a:pt x="179" y="744"/>
                </a:cubicBezTo>
                <a:cubicBezTo>
                  <a:pt x="180" y="746"/>
                  <a:pt x="181" y="748"/>
                  <a:pt x="183" y="749"/>
                </a:cubicBezTo>
                <a:cubicBezTo>
                  <a:pt x="184" y="751"/>
                  <a:pt x="186" y="753"/>
                  <a:pt x="187" y="755"/>
                </a:cubicBezTo>
                <a:cubicBezTo>
                  <a:pt x="183" y="761"/>
                  <a:pt x="180" y="767"/>
                  <a:pt x="176" y="774"/>
                </a:cubicBezTo>
                <a:cubicBezTo>
                  <a:pt x="167" y="789"/>
                  <a:pt x="159" y="805"/>
                  <a:pt x="153" y="817"/>
                </a:cubicBezTo>
                <a:cubicBezTo>
                  <a:pt x="147" y="829"/>
                  <a:pt x="143" y="837"/>
                  <a:pt x="143" y="837"/>
                </a:cubicBezTo>
                <a:cubicBezTo>
                  <a:pt x="143" y="837"/>
                  <a:pt x="146" y="839"/>
                  <a:pt x="149" y="843"/>
                </a:cubicBezTo>
                <a:cubicBezTo>
                  <a:pt x="153" y="846"/>
                  <a:pt x="157" y="850"/>
                  <a:pt x="162" y="855"/>
                </a:cubicBezTo>
                <a:cubicBezTo>
                  <a:pt x="165" y="857"/>
                  <a:pt x="167" y="859"/>
                  <a:pt x="169" y="861"/>
                </a:cubicBezTo>
                <a:cubicBezTo>
                  <a:pt x="172" y="863"/>
                  <a:pt x="174" y="865"/>
                  <a:pt x="176" y="867"/>
                </a:cubicBezTo>
                <a:cubicBezTo>
                  <a:pt x="180" y="870"/>
                  <a:pt x="182" y="872"/>
                  <a:pt x="182" y="872"/>
                </a:cubicBezTo>
                <a:cubicBezTo>
                  <a:pt x="182" y="872"/>
                  <a:pt x="184" y="871"/>
                  <a:pt x="187" y="869"/>
                </a:cubicBezTo>
                <a:cubicBezTo>
                  <a:pt x="191" y="867"/>
                  <a:pt x="196" y="864"/>
                  <a:pt x="201" y="860"/>
                </a:cubicBezTo>
                <a:cubicBezTo>
                  <a:pt x="213" y="853"/>
                  <a:pt x="227" y="843"/>
                  <a:pt x="242" y="833"/>
                </a:cubicBezTo>
                <a:cubicBezTo>
                  <a:pt x="248" y="829"/>
                  <a:pt x="254" y="824"/>
                  <a:pt x="260" y="820"/>
                </a:cubicBezTo>
                <a:cubicBezTo>
                  <a:pt x="263" y="822"/>
                  <a:pt x="267" y="825"/>
                  <a:pt x="271" y="827"/>
                </a:cubicBezTo>
                <a:cubicBezTo>
                  <a:pt x="278" y="832"/>
                  <a:pt x="284" y="836"/>
                  <a:pt x="288" y="838"/>
                </a:cubicBezTo>
                <a:cubicBezTo>
                  <a:pt x="290" y="839"/>
                  <a:pt x="292" y="840"/>
                  <a:pt x="293" y="841"/>
                </a:cubicBezTo>
                <a:cubicBezTo>
                  <a:pt x="294" y="842"/>
                  <a:pt x="295" y="842"/>
                  <a:pt x="295" y="842"/>
                </a:cubicBezTo>
                <a:cubicBezTo>
                  <a:pt x="295" y="842"/>
                  <a:pt x="297" y="843"/>
                  <a:pt x="302" y="846"/>
                </a:cubicBezTo>
                <a:cubicBezTo>
                  <a:pt x="306" y="848"/>
                  <a:pt x="312" y="851"/>
                  <a:pt x="320" y="855"/>
                </a:cubicBezTo>
                <a:cubicBezTo>
                  <a:pt x="324" y="857"/>
                  <a:pt x="328" y="859"/>
                  <a:pt x="332" y="860"/>
                </a:cubicBezTo>
                <a:cubicBezTo>
                  <a:pt x="332" y="868"/>
                  <a:pt x="331" y="875"/>
                  <a:pt x="330" y="883"/>
                </a:cubicBezTo>
                <a:cubicBezTo>
                  <a:pt x="330" y="892"/>
                  <a:pt x="329" y="900"/>
                  <a:pt x="329" y="909"/>
                </a:cubicBezTo>
                <a:cubicBezTo>
                  <a:pt x="328" y="917"/>
                  <a:pt x="328" y="925"/>
                  <a:pt x="328" y="931"/>
                </a:cubicBezTo>
                <a:cubicBezTo>
                  <a:pt x="328" y="945"/>
                  <a:pt x="328" y="954"/>
                  <a:pt x="328" y="954"/>
                </a:cubicBezTo>
                <a:cubicBezTo>
                  <a:pt x="328" y="954"/>
                  <a:pt x="329" y="954"/>
                  <a:pt x="330" y="955"/>
                </a:cubicBezTo>
                <a:cubicBezTo>
                  <a:pt x="332" y="955"/>
                  <a:pt x="334" y="956"/>
                  <a:pt x="336" y="956"/>
                </a:cubicBezTo>
                <a:cubicBezTo>
                  <a:pt x="341" y="958"/>
                  <a:pt x="347" y="960"/>
                  <a:pt x="353" y="962"/>
                </a:cubicBezTo>
                <a:cubicBezTo>
                  <a:pt x="360" y="964"/>
                  <a:pt x="366" y="965"/>
                  <a:pt x="371" y="967"/>
                </a:cubicBezTo>
                <a:cubicBezTo>
                  <a:pt x="373" y="967"/>
                  <a:pt x="375" y="968"/>
                  <a:pt x="376" y="968"/>
                </a:cubicBezTo>
                <a:cubicBezTo>
                  <a:pt x="378" y="968"/>
                  <a:pt x="379" y="969"/>
                  <a:pt x="379" y="969"/>
                </a:cubicBezTo>
                <a:cubicBezTo>
                  <a:pt x="379" y="969"/>
                  <a:pt x="384" y="961"/>
                  <a:pt x="391" y="950"/>
                </a:cubicBezTo>
                <a:cubicBezTo>
                  <a:pt x="394" y="944"/>
                  <a:pt x="399" y="937"/>
                  <a:pt x="403" y="930"/>
                </a:cubicBezTo>
                <a:cubicBezTo>
                  <a:pt x="407" y="923"/>
                  <a:pt x="411" y="916"/>
                  <a:pt x="415" y="908"/>
                </a:cubicBezTo>
                <a:cubicBezTo>
                  <a:pt x="419" y="901"/>
                  <a:pt x="423" y="894"/>
                  <a:pt x="426" y="888"/>
                </a:cubicBezTo>
                <a:cubicBezTo>
                  <a:pt x="430" y="889"/>
                  <a:pt x="435" y="889"/>
                  <a:pt x="439" y="890"/>
                </a:cubicBezTo>
                <a:cubicBezTo>
                  <a:pt x="443" y="890"/>
                  <a:pt x="447" y="891"/>
                  <a:pt x="451" y="891"/>
                </a:cubicBezTo>
                <a:cubicBezTo>
                  <a:pt x="452" y="891"/>
                  <a:pt x="454" y="892"/>
                  <a:pt x="455" y="892"/>
                </a:cubicBezTo>
                <a:cubicBezTo>
                  <a:pt x="457" y="892"/>
                  <a:pt x="458" y="892"/>
                  <a:pt x="460" y="892"/>
                </a:cubicBezTo>
                <a:cubicBezTo>
                  <a:pt x="464" y="892"/>
                  <a:pt x="467" y="893"/>
                  <a:pt x="467" y="893"/>
                </a:cubicBezTo>
                <a:cubicBezTo>
                  <a:pt x="467" y="893"/>
                  <a:pt x="470" y="893"/>
                  <a:pt x="475" y="893"/>
                </a:cubicBezTo>
                <a:cubicBezTo>
                  <a:pt x="480" y="893"/>
                  <a:pt x="487" y="893"/>
                  <a:pt x="496" y="893"/>
                </a:cubicBezTo>
                <a:cubicBezTo>
                  <a:pt x="500" y="893"/>
                  <a:pt x="504" y="893"/>
                  <a:pt x="509" y="893"/>
                </a:cubicBezTo>
                <a:cubicBezTo>
                  <a:pt x="512" y="900"/>
                  <a:pt x="514" y="907"/>
                  <a:pt x="517" y="914"/>
                </a:cubicBezTo>
                <a:cubicBezTo>
                  <a:pt x="523" y="930"/>
                  <a:pt x="530" y="946"/>
                  <a:pt x="536" y="959"/>
                </a:cubicBezTo>
                <a:cubicBezTo>
                  <a:pt x="542" y="971"/>
                  <a:pt x="546" y="979"/>
                  <a:pt x="546" y="979"/>
                </a:cubicBezTo>
                <a:cubicBezTo>
                  <a:pt x="546" y="979"/>
                  <a:pt x="547" y="979"/>
                  <a:pt x="548" y="978"/>
                </a:cubicBezTo>
                <a:cubicBezTo>
                  <a:pt x="550" y="978"/>
                  <a:pt x="552" y="978"/>
                  <a:pt x="554" y="978"/>
                </a:cubicBezTo>
                <a:cubicBezTo>
                  <a:pt x="559" y="977"/>
                  <a:pt x="565" y="976"/>
                  <a:pt x="572" y="975"/>
                </a:cubicBezTo>
                <a:cubicBezTo>
                  <a:pt x="578" y="974"/>
                  <a:pt x="585" y="973"/>
                  <a:pt x="590" y="972"/>
                </a:cubicBezTo>
                <a:cubicBezTo>
                  <a:pt x="592" y="971"/>
                  <a:pt x="594" y="971"/>
                  <a:pt x="595" y="971"/>
                </a:cubicBezTo>
                <a:cubicBezTo>
                  <a:pt x="597" y="970"/>
                  <a:pt x="598" y="970"/>
                  <a:pt x="598" y="970"/>
                </a:cubicBezTo>
                <a:cubicBezTo>
                  <a:pt x="598" y="970"/>
                  <a:pt x="599" y="961"/>
                  <a:pt x="600" y="948"/>
                </a:cubicBezTo>
                <a:cubicBezTo>
                  <a:pt x="602" y="935"/>
                  <a:pt x="604" y="917"/>
                  <a:pt x="604" y="899"/>
                </a:cubicBezTo>
                <a:cubicBezTo>
                  <a:pt x="605" y="892"/>
                  <a:pt x="605" y="884"/>
                  <a:pt x="605" y="877"/>
                </a:cubicBezTo>
                <a:cubicBezTo>
                  <a:pt x="610" y="876"/>
                  <a:pt x="614" y="874"/>
                  <a:pt x="618" y="873"/>
                </a:cubicBezTo>
                <a:cubicBezTo>
                  <a:pt x="626" y="870"/>
                  <a:pt x="633" y="868"/>
                  <a:pt x="637" y="866"/>
                </a:cubicBezTo>
                <a:cubicBezTo>
                  <a:pt x="642" y="864"/>
                  <a:pt x="645" y="863"/>
                  <a:pt x="645" y="863"/>
                </a:cubicBezTo>
                <a:cubicBezTo>
                  <a:pt x="645" y="863"/>
                  <a:pt x="647" y="862"/>
                  <a:pt x="652" y="860"/>
                </a:cubicBezTo>
                <a:cubicBezTo>
                  <a:pt x="653" y="860"/>
                  <a:pt x="654" y="859"/>
                  <a:pt x="656" y="859"/>
                </a:cubicBezTo>
                <a:cubicBezTo>
                  <a:pt x="657" y="858"/>
                  <a:pt x="658" y="857"/>
                  <a:pt x="660" y="857"/>
                </a:cubicBezTo>
                <a:cubicBezTo>
                  <a:pt x="663" y="855"/>
                  <a:pt x="667" y="854"/>
                  <a:pt x="670" y="852"/>
                </a:cubicBezTo>
                <a:cubicBezTo>
                  <a:pt x="674" y="850"/>
                  <a:pt x="678" y="848"/>
                  <a:pt x="682" y="846"/>
                </a:cubicBezTo>
                <a:cubicBezTo>
                  <a:pt x="688" y="851"/>
                  <a:pt x="693" y="856"/>
                  <a:pt x="699" y="861"/>
                </a:cubicBezTo>
                <a:cubicBezTo>
                  <a:pt x="705" y="867"/>
                  <a:pt x="712" y="873"/>
                  <a:pt x="718" y="878"/>
                </a:cubicBezTo>
                <a:cubicBezTo>
                  <a:pt x="724" y="884"/>
                  <a:pt x="730" y="889"/>
                  <a:pt x="735" y="893"/>
                </a:cubicBezTo>
                <a:cubicBezTo>
                  <a:pt x="746" y="901"/>
                  <a:pt x="753" y="907"/>
                  <a:pt x="753" y="907"/>
                </a:cubicBezTo>
                <a:cubicBezTo>
                  <a:pt x="753" y="907"/>
                  <a:pt x="754" y="906"/>
                  <a:pt x="755" y="906"/>
                </a:cubicBezTo>
                <a:cubicBezTo>
                  <a:pt x="756" y="905"/>
                  <a:pt x="758" y="904"/>
                  <a:pt x="760" y="902"/>
                </a:cubicBezTo>
                <a:cubicBezTo>
                  <a:pt x="764" y="900"/>
                  <a:pt x="769" y="896"/>
                  <a:pt x="775" y="892"/>
                </a:cubicBezTo>
                <a:cubicBezTo>
                  <a:pt x="780" y="889"/>
                  <a:pt x="785" y="885"/>
                  <a:pt x="789" y="882"/>
                </a:cubicBezTo>
                <a:cubicBezTo>
                  <a:pt x="791" y="880"/>
                  <a:pt x="793" y="879"/>
                  <a:pt x="794" y="878"/>
                </a:cubicBezTo>
                <a:cubicBezTo>
                  <a:pt x="795" y="877"/>
                  <a:pt x="796" y="877"/>
                  <a:pt x="796" y="877"/>
                </a:cubicBezTo>
                <a:cubicBezTo>
                  <a:pt x="796" y="877"/>
                  <a:pt x="793" y="868"/>
                  <a:pt x="789" y="855"/>
                </a:cubicBezTo>
                <a:cubicBezTo>
                  <a:pt x="787" y="849"/>
                  <a:pt x="784" y="842"/>
                  <a:pt x="781" y="834"/>
                </a:cubicBezTo>
                <a:cubicBezTo>
                  <a:pt x="778" y="826"/>
                  <a:pt x="775" y="818"/>
                  <a:pt x="771" y="810"/>
                </a:cubicBezTo>
                <a:cubicBezTo>
                  <a:pt x="768" y="803"/>
                  <a:pt x="765" y="796"/>
                  <a:pt x="762" y="790"/>
                </a:cubicBezTo>
                <a:cubicBezTo>
                  <a:pt x="766" y="786"/>
                  <a:pt x="769" y="783"/>
                  <a:pt x="772" y="780"/>
                </a:cubicBezTo>
                <a:cubicBezTo>
                  <a:pt x="778" y="774"/>
                  <a:pt x="783" y="770"/>
                  <a:pt x="786" y="766"/>
                </a:cubicBezTo>
                <a:cubicBezTo>
                  <a:pt x="790" y="762"/>
                  <a:pt x="792" y="760"/>
                  <a:pt x="792" y="760"/>
                </a:cubicBezTo>
                <a:cubicBezTo>
                  <a:pt x="792" y="760"/>
                  <a:pt x="792" y="760"/>
                  <a:pt x="793" y="759"/>
                </a:cubicBezTo>
                <a:cubicBezTo>
                  <a:pt x="794" y="758"/>
                  <a:pt x="795" y="756"/>
                  <a:pt x="797" y="754"/>
                </a:cubicBezTo>
                <a:cubicBezTo>
                  <a:pt x="800" y="750"/>
                  <a:pt x="805" y="745"/>
                  <a:pt x="810" y="738"/>
                </a:cubicBezTo>
                <a:cubicBezTo>
                  <a:pt x="812" y="735"/>
                  <a:pt x="815" y="732"/>
                  <a:pt x="818" y="728"/>
                </a:cubicBezTo>
                <a:cubicBezTo>
                  <a:pt x="825" y="730"/>
                  <a:pt x="832" y="732"/>
                  <a:pt x="839" y="735"/>
                </a:cubicBezTo>
                <a:cubicBezTo>
                  <a:pt x="856" y="740"/>
                  <a:pt x="873" y="744"/>
                  <a:pt x="886" y="747"/>
                </a:cubicBezTo>
                <a:cubicBezTo>
                  <a:pt x="893" y="749"/>
                  <a:pt x="898" y="750"/>
                  <a:pt x="902" y="751"/>
                </a:cubicBezTo>
                <a:cubicBezTo>
                  <a:pt x="906" y="752"/>
                  <a:pt x="908" y="752"/>
                  <a:pt x="908" y="752"/>
                </a:cubicBezTo>
                <a:cubicBezTo>
                  <a:pt x="908" y="752"/>
                  <a:pt x="910" y="749"/>
                  <a:pt x="912" y="745"/>
                </a:cubicBezTo>
                <a:cubicBezTo>
                  <a:pt x="914" y="743"/>
                  <a:pt x="915" y="741"/>
                  <a:pt x="917" y="738"/>
                </a:cubicBezTo>
                <a:cubicBezTo>
                  <a:pt x="918" y="736"/>
                  <a:pt x="920" y="733"/>
                  <a:pt x="921" y="730"/>
                </a:cubicBezTo>
                <a:cubicBezTo>
                  <a:pt x="924" y="724"/>
                  <a:pt x="928" y="718"/>
                  <a:pt x="930" y="714"/>
                </a:cubicBezTo>
                <a:cubicBezTo>
                  <a:pt x="932" y="710"/>
                  <a:pt x="934" y="707"/>
                  <a:pt x="934" y="707"/>
                </a:cubicBezTo>
                <a:cubicBezTo>
                  <a:pt x="934" y="707"/>
                  <a:pt x="927" y="700"/>
                  <a:pt x="918" y="691"/>
                </a:cubicBezTo>
                <a:cubicBezTo>
                  <a:pt x="909" y="681"/>
                  <a:pt x="896" y="669"/>
                  <a:pt x="882" y="657"/>
                </a:cubicBezTo>
                <a:cubicBezTo>
                  <a:pt x="877" y="652"/>
                  <a:pt x="871" y="647"/>
                  <a:pt x="866" y="643"/>
                </a:cubicBezTo>
                <a:cubicBezTo>
                  <a:pt x="867" y="641"/>
                  <a:pt x="867" y="638"/>
                  <a:pt x="868" y="636"/>
                </a:cubicBezTo>
                <a:cubicBezTo>
                  <a:pt x="869" y="634"/>
                  <a:pt x="870" y="632"/>
                  <a:pt x="870" y="630"/>
                </a:cubicBezTo>
                <a:cubicBezTo>
                  <a:pt x="874" y="622"/>
                  <a:pt x="876" y="615"/>
                  <a:pt x="877" y="611"/>
                </a:cubicBezTo>
                <a:cubicBezTo>
                  <a:pt x="879" y="606"/>
                  <a:pt x="879" y="603"/>
                  <a:pt x="879" y="603"/>
                </a:cubicBezTo>
                <a:cubicBezTo>
                  <a:pt x="879" y="603"/>
                  <a:pt x="880" y="601"/>
                  <a:pt x="881" y="596"/>
                </a:cubicBezTo>
                <a:cubicBezTo>
                  <a:pt x="883" y="591"/>
                  <a:pt x="885" y="584"/>
                  <a:pt x="886" y="576"/>
                </a:cubicBezTo>
                <a:cubicBezTo>
                  <a:pt x="887" y="572"/>
                  <a:pt x="888" y="567"/>
                  <a:pt x="889" y="563"/>
                </a:cubicBezTo>
                <a:cubicBezTo>
                  <a:pt x="896" y="562"/>
                  <a:pt x="904" y="561"/>
                  <a:pt x="911" y="560"/>
                </a:cubicBezTo>
                <a:cubicBezTo>
                  <a:pt x="920" y="558"/>
                  <a:pt x="929" y="557"/>
                  <a:pt x="937" y="555"/>
                </a:cubicBezTo>
                <a:cubicBezTo>
                  <a:pt x="941" y="555"/>
                  <a:pt x="945" y="554"/>
                  <a:pt x="949" y="553"/>
                </a:cubicBezTo>
                <a:cubicBezTo>
                  <a:pt x="952" y="552"/>
                  <a:pt x="956" y="551"/>
                  <a:pt x="959" y="551"/>
                </a:cubicBezTo>
                <a:cubicBezTo>
                  <a:pt x="972" y="548"/>
                  <a:pt x="981" y="546"/>
                  <a:pt x="981" y="546"/>
                </a:cubicBezTo>
                <a:cubicBezTo>
                  <a:pt x="981" y="546"/>
                  <a:pt x="981" y="542"/>
                  <a:pt x="982" y="538"/>
                </a:cubicBezTo>
                <a:cubicBezTo>
                  <a:pt x="982" y="536"/>
                  <a:pt x="982" y="535"/>
                  <a:pt x="982" y="534"/>
                </a:cubicBezTo>
                <a:cubicBezTo>
                  <a:pt x="982" y="532"/>
                  <a:pt x="982" y="531"/>
                  <a:pt x="982" y="529"/>
                </a:cubicBezTo>
                <a:cubicBezTo>
                  <a:pt x="983" y="526"/>
                  <a:pt x="983" y="523"/>
                  <a:pt x="983" y="520"/>
                </a:cubicBezTo>
                <a:cubicBezTo>
                  <a:pt x="983" y="516"/>
                  <a:pt x="983" y="513"/>
                  <a:pt x="984" y="510"/>
                </a:cubicBezTo>
                <a:cubicBezTo>
                  <a:pt x="984" y="507"/>
                  <a:pt x="984" y="504"/>
                  <a:pt x="984" y="502"/>
                </a:cubicBezTo>
                <a:cubicBezTo>
                  <a:pt x="984" y="497"/>
                  <a:pt x="984" y="493"/>
                  <a:pt x="984" y="493"/>
                </a:cubicBezTo>
                <a:cubicBezTo>
                  <a:pt x="984" y="493"/>
                  <a:pt x="976" y="490"/>
                  <a:pt x="963" y="486"/>
                </a:cubicBezTo>
                <a:cubicBezTo>
                  <a:pt x="950" y="481"/>
                  <a:pt x="933" y="476"/>
                  <a:pt x="916" y="471"/>
                </a:cubicBezTo>
                <a:close/>
                <a:moveTo>
                  <a:pt x="805" y="588"/>
                </a:moveTo>
                <a:cubicBezTo>
                  <a:pt x="804" y="592"/>
                  <a:pt x="802" y="597"/>
                  <a:pt x="800" y="604"/>
                </a:cubicBezTo>
                <a:cubicBezTo>
                  <a:pt x="799" y="605"/>
                  <a:pt x="799" y="607"/>
                  <a:pt x="798" y="609"/>
                </a:cubicBezTo>
                <a:cubicBezTo>
                  <a:pt x="797" y="611"/>
                  <a:pt x="797" y="612"/>
                  <a:pt x="796" y="614"/>
                </a:cubicBezTo>
                <a:cubicBezTo>
                  <a:pt x="794" y="618"/>
                  <a:pt x="793" y="622"/>
                  <a:pt x="791" y="626"/>
                </a:cubicBezTo>
                <a:cubicBezTo>
                  <a:pt x="789" y="630"/>
                  <a:pt x="787" y="634"/>
                  <a:pt x="785" y="638"/>
                </a:cubicBezTo>
                <a:cubicBezTo>
                  <a:pt x="784" y="641"/>
                  <a:pt x="784" y="641"/>
                  <a:pt x="784" y="641"/>
                </a:cubicBezTo>
                <a:cubicBezTo>
                  <a:pt x="782" y="644"/>
                  <a:pt x="782" y="644"/>
                  <a:pt x="782" y="644"/>
                </a:cubicBezTo>
                <a:cubicBezTo>
                  <a:pt x="781" y="646"/>
                  <a:pt x="780" y="648"/>
                  <a:pt x="778" y="650"/>
                </a:cubicBezTo>
                <a:cubicBezTo>
                  <a:pt x="769" y="666"/>
                  <a:pt x="759" y="681"/>
                  <a:pt x="750" y="692"/>
                </a:cubicBezTo>
                <a:cubicBezTo>
                  <a:pt x="746" y="697"/>
                  <a:pt x="742" y="702"/>
                  <a:pt x="740" y="705"/>
                </a:cubicBezTo>
                <a:cubicBezTo>
                  <a:pt x="739" y="706"/>
                  <a:pt x="737" y="708"/>
                  <a:pt x="737" y="708"/>
                </a:cubicBezTo>
                <a:cubicBezTo>
                  <a:pt x="736" y="709"/>
                  <a:pt x="736" y="710"/>
                  <a:pt x="736" y="710"/>
                </a:cubicBezTo>
                <a:cubicBezTo>
                  <a:pt x="736" y="710"/>
                  <a:pt x="734" y="711"/>
                  <a:pt x="731" y="714"/>
                </a:cubicBezTo>
                <a:cubicBezTo>
                  <a:pt x="729" y="717"/>
                  <a:pt x="724" y="721"/>
                  <a:pt x="720" y="726"/>
                </a:cubicBezTo>
                <a:cubicBezTo>
                  <a:pt x="710" y="736"/>
                  <a:pt x="696" y="748"/>
                  <a:pt x="681" y="758"/>
                </a:cubicBezTo>
                <a:cubicBezTo>
                  <a:pt x="666" y="769"/>
                  <a:pt x="649" y="778"/>
                  <a:pt x="637" y="784"/>
                </a:cubicBezTo>
                <a:cubicBezTo>
                  <a:pt x="634" y="786"/>
                  <a:pt x="631" y="787"/>
                  <a:pt x="629" y="788"/>
                </a:cubicBezTo>
                <a:cubicBezTo>
                  <a:pt x="627" y="789"/>
                  <a:pt x="626" y="789"/>
                  <a:pt x="625" y="790"/>
                </a:cubicBezTo>
                <a:cubicBezTo>
                  <a:pt x="624" y="790"/>
                  <a:pt x="623" y="791"/>
                  <a:pt x="622" y="791"/>
                </a:cubicBezTo>
                <a:cubicBezTo>
                  <a:pt x="618" y="793"/>
                  <a:pt x="616" y="794"/>
                  <a:pt x="616" y="794"/>
                </a:cubicBezTo>
                <a:cubicBezTo>
                  <a:pt x="616" y="794"/>
                  <a:pt x="614" y="794"/>
                  <a:pt x="610" y="796"/>
                </a:cubicBezTo>
                <a:cubicBezTo>
                  <a:pt x="607" y="797"/>
                  <a:pt x="601" y="799"/>
                  <a:pt x="595" y="802"/>
                </a:cubicBezTo>
                <a:cubicBezTo>
                  <a:pt x="581" y="806"/>
                  <a:pt x="564" y="811"/>
                  <a:pt x="545" y="814"/>
                </a:cubicBezTo>
                <a:cubicBezTo>
                  <a:pt x="527" y="817"/>
                  <a:pt x="509" y="818"/>
                  <a:pt x="495" y="818"/>
                </a:cubicBezTo>
                <a:cubicBezTo>
                  <a:pt x="488" y="818"/>
                  <a:pt x="482" y="818"/>
                  <a:pt x="478" y="818"/>
                </a:cubicBezTo>
                <a:cubicBezTo>
                  <a:pt x="474" y="817"/>
                  <a:pt x="472" y="817"/>
                  <a:pt x="472" y="817"/>
                </a:cubicBezTo>
                <a:cubicBezTo>
                  <a:pt x="472" y="817"/>
                  <a:pt x="470" y="817"/>
                  <a:pt x="466" y="817"/>
                </a:cubicBezTo>
                <a:cubicBezTo>
                  <a:pt x="465" y="817"/>
                  <a:pt x="463" y="817"/>
                  <a:pt x="462" y="817"/>
                </a:cubicBezTo>
                <a:cubicBezTo>
                  <a:pt x="461" y="817"/>
                  <a:pt x="460" y="816"/>
                  <a:pt x="458" y="816"/>
                </a:cubicBezTo>
                <a:cubicBezTo>
                  <a:pt x="456" y="816"/>
                  <a:pt x="452" y="816"/>
                  <a:pt x="449" y="815"/>
                </a:cubicBezTo>
                <a:cubicBezTo>
                  <a:pt x="435" y="813"/>
                  <a:pt x="417" y="810"/>
                  <a:pt x="399" y="805"/>
                </a:cubicBezTo>
                <a:cubicBezTo>
                  <a:pt x="382" y="800"/>
                  <a:pt x="365" y="793"/>
                  <a:pt x="352" y="787"/>
                </a:cubicBezTo>
                <a:cubicBezTo>
                  <a:pt x="346" y="784"/>
                  <a:pt x="341" y="781"/>
                  <a:pt x="337" y="779"/>
                </a:cubicBezTo>
                <a:cubicBezTo>
                  <a:pt x="334" y="777"/>
                  <a:pt x="332" y="776"/>
                  <a:pt x="332" y="776"/>
                </a:cubicBezTo>
                <a:cubicBezTo>
                  <a:pt x="332" y="776"/>
                  <a:pt x="331" y="776"/>
                  <a:pt x="330" y="775"/>
                </a:cubicBezTo>
                <a:cubicBezTo>
                  <a:pt x="329" y="775"/>
                  <a:pt x="328" y="774"/>
                  <a:pt x="326" y="773"/>
                </a:cubicBezTo>
                <a:cubicBezTo>
                  <a:pt x="323" y="771"/>
                  <a:pt x="318" y="768"/>
                  <a:pt x="312" y="764"/>
                </a:cubicBezTo>
                <a:cubicBezTo>
                  <a:pt x="300" y="757"/>
                  <a:pt x="286" y="746"/>
                  <a:pt x="272" y="733"/>
                </a:cubicBezTo>
                <a:cubicBezTo>
                  <a:pt x="270" y="732"/>
                  <a:pt x="269" y="730"/>
                  <a:pt x="267" y="729"/>
                </a:cubicBezTo>
                <a:cubicBezTo>
                  <a:pt x="264" y="726"/>
                  <a:pt x="264" y="726"/>
                  <a:pt x="264" y="726"/>
                </a:cubicBezTo>
                <a:cubicBezTo>
                  <a:pt x="262" y="724"/>
                  <a:pt x="262" y="724"/>
                  <a:pt x="262" y="724"/>
                </a:cubicBezTo>
                <a:cubicBezTo>
                  <a:pt x="259" y="721"/>
                  <a:pt x="255" y="718"/>
                  <a:pt x="253" y="714"/>
                </a:cubicBezTo>
                <a:cubicBezTo>
                  <a:pt x="250" y="711"/>
                  <a:pt x="247" y="708"/>
                  <a:pt x="244" y="705"/>
                </a:cubicBezTo>
                <a:cubicBezTo>
                  <a:pt x="243" y="704"/>
                  <a:pt x="242" y="702"/>
                  <a:pt x="240" y="701"/>
                </a:cubicBezTo>
                <a:cubicBezTo>
                  <a:pt x="239" y="699"/>
                  <a:pt x="238" y="698"/>
                  <a:pt x="237" y="697"/>
                </a:cubicBezTo>
                <a:cubicBezTo>
                  <a:pt x="233" y="691"/>
                  <a:pt x="229" y="687"/>
                  <a:pt x="227" y="683"/>
                </a:cubicBezTo>
                <a:cubicBezTo>
                  <a:pt x="224" y="680"/>
                  <a:pt x="223" y="678"/>
                  <a:pt x="223" y="678"/>
                </a:cubicBezTo>
                <a:cubicBezTo>
                  <a:pt x="223" y="678"/>
                  <a:pt x="222" y="676"/>
                  <a:pt x="220" y="673"/>
                </a:cubicBezTo>
                <a:cubicBezTo>
                  <a:pt x="217" y="670"/>
                  <a:pt x="214" y="665"/>
                  <a:pt x="211" y="659"/>
                </a:cubicBezTo>
                <a:cubicBezTo>
                  <a:pt x="209" y="656"/>
                  <a:pt x="207" y="653"/>
                  <a:pt x="205" y="649"/>
                </a:cubicBezTo>
                <a:cubicBezTo>
                  <a:pt x="203" y="646"/>
                  <a:pt x="201" y="642"/>
                  <a:pt x="199" y="638"/>
                </a:cubicBezTo>
                <a:cubicBezTo>
                  <a:pt x="195" y="631"/>
                  <a:pt x="191" y="622"/>
                  <a:pt x="188" y="614"/>
                </a:cubicBezTo>
                <a:cubicBezTo>
                  <a:pt x="187" y="612"/>
                  <a:pt x="186" y="610"/>
                  <a:pt x="185" y="607"/>
                </a:cubicBezTo>
                <a:cubicBezTo>
                  <a:pt x="185" y="605"/>
                  <a:pt x="184" y="603"/>
                  <a:pt x="183" y="601"/>
                </a:cubicBezTo>
                <a:cubicBezTo>
                  <a:pt x="182" y="599"/>
                  <a:pt x="182" y="597"/>
                  <a:pt x="181" y="595"/>
                </a:cubicBezTo>
                <a:cubicBezTo>
                  <a:pt x="180" y="594"/>
                  <a:pt x="180" y="593"/>
                  <a:pt x="180" y="592"/>
                </a:cubicBezTo>
                <a:cubicBezTo>
                  <a:pt x="179" y="591"/>
                  <a:pt x="179" y="589"/>
                  <a:pt x="179" y="588"/>
                </a:cubicBezTo>
                <a:cubicBezTo>
                  <a:pt x="178" y="584"/>
                  <a:pt x="176" y="580"/>
                  <a:pt x="175" y="576"/>
                </a:cubicBezTo>
                <a:cubicBezTo>
                  <a:pt x="174" y="573"/>
                  <a:pt x="173" y="569"/>
                  <a:pt x="173" y="566"/>
                </a:cubicBezTo>
                <a:cubicBezTo>
                  <a:pt x="171" y="559"/>
                  <a:pt x="170" y="553"/>
                  <a:pt x="169" y="549"/>
                </a:cubicBezTo>
                <a:cubicBezTo>
                  <a:pt x="168" y="545"/>
                  <a:pt x="168" y="543"/>
                  <a:pt x="168" y="543"/>
                </a:cubicBezTo>
                <a:cubicBezTo>
                  <a:pt x="168" y="543"/>
                  <a:pt x="168" y="541"/>
                  <a:pt x="167" y="537"/>
                </a:cubicBezTo>
                <a:cubicBezTo>
                  <a:pt x="167" y="533"/>
                  <a:pt x="165" y="527"/>
                  <a:pt x="165" y="520"/>
                </a:cubicBezTo>
                <a:cubicBezTo>
                  <a:pt x="165" y="517"/>
                  <a:pt x="164" y="513"/>
                  <a:pt x="164" y="509"/>
                </a:cubicBezTo>
                <a:cubicBezTo>
                  <a:pt x="164" y="505"/>
                  <a:pt x="164" y="501"/>
                  <a:pt x="164" y="497"/>
                </a:cubicBezTo>
                <a:cubicBezTo>
                  <a:pt x="164" y="495"/>
                  <a:pt x="164" y="494"/>
                  <a:pt x="163" y="493"/>
                </a:cubicBezTo>
                <a:cubicBezTo>
                  <a:pt x="163" y="492"/>
                  <a:pt x="164" y="491"/>
                  <a:pt x="164" y="490"/>
                </a:cubicBezTo>
                <a:cubicBezTo>
                  <a:pt x="164" y="488"/>
                  <a:pt x="164" y="485"/>
                  <a:pt x="164" y="483"/>
                </a:cubicBezTo>
                <a:cubicBezTo>
                  <a:pt x="164" y="481"/>
                  <a:pt x="164" y="479"/>
                  <a:pt x="164" y="476"/>
                </a:cubicBezTo>
                <a:cubicBezTo>
                  <a:pt x="164" y="474"/>
                  <a:pt x="164" y="472"/>
                  <a:pt x="164" y="470"/>
                </a:cubicBezTo>
                <a:cubicBezTo>
                  <a:pt x="165" y="460"/>
                  <a:pt x="166" y="451"/>
                  <a:pt x="167" y="443"/>
                </a:cubicBezTo>
                <a:cubicBezTo>
                  <a:pt x="168" y="438"/>
                  <a:pt x="168" y="434"/>
                  <a:pt x="169" y="430"/>
                </a:cubicBezTo>
                <a:cubicBezTo>
                  <a:pt x="169" y="426"/>
                  <a:pt x="170" y="423"/>
                  <a:pt x="171" y="419"/>
                </a:cubicBezTo>
                <a:cubicBezTo>
                  <a:pt x="172" y="413"/>
                  <a:pt x="174" y="407"/>
                  <a:pt x="175" y="403"/>
                </a:cubicBezTo>
                <a:cubicBezTo>
                  <a:pt x="176" y="399"/>
                  <a:pt x="177" y="397"/>
                  <a:pt x="177" y="397"/>
                </a:cubicBezTo>
                <a:cubicBezTo>
                  <a:pt x="177" y="397"/>
                  <a:pt x="177" y="395"/>
                  <a:pt x="179" y="391"/>
                </a:cubicBezTo>
                <a:cubicBezTo>
                  <a:pt x="180" y="387"/>
                  <a:pt x="182" y="382"/>
                  <a:pt x="184" y="375"/>
                </a:cubicBezTo>
                <a:cubicBezTo>
                  <a:pt x="185" y="374"/>
                  <a:pt x="185" y="372"/>
                  <a:pt x="186" y="370"/>
                </a:cubicBezTo>
                <a:cubicBezTo>
                  <a:pt x="187" y="369"/>
                  <a:pt x="187" y="367"/>
                  <a:pt x="188" y="365"/>
                </a:cubicBezTo>
                <a:cubicBezTo>
                  <a:pt x="190" y="361"/>
                  <a:pt x="191" y="358"/>
                  <a:pt x="193" y="354"/>
                </a:cubicBezTo>
                <a:cubicBezTo>
                  <a:pt x="195" y="350"/>
                  <a:pt x="197" y="346"/>
                  <a:pt x="199" y="342"/>
                </a:cubicBezTo>
                <a:cubicBezTo>
                  <a:pt x="200" y="338"/>
                  <a:pt x="200" y="338"/>
                  <a:pt x="200" y="338"/>
                </a:cubicBezTo>
                <a:cubicBezTo>
                  <a:pt x="202" y="335"/>
                  <a:pt x="202" y="335"/>
                  <a:pt x="202" y="335"/>
                </a:cubicBezTo>
                <a:cubicBezTo>
                  <a:pt x="203" y="333"/>
                  <a:pt x="204" y="331"/>
                  <a:pt x="205" y="329"/>
                </a:cubicBezTo>
                <a:cubicBezTo>
                  <a:pt x="214" y="313"/>
                  <a:pt x="225" y="298"/>
                  <a:pt x="233" y="287"/>
                </a:cubicBezTo>
                <a:cubicBezTo>
                  <a:pt x="238" y="282"/>
                  <a:pt x="241" y="277"/>
                  <a:pt x="244" y="274"/>
                </a:cubicBezTo>
                <a:cubicBezTo>
                  <a:pt x="245" y="273"/>
                  <a:pt x="246" y="272"/>
                  <a:pt x="247" y="271"/>
                </a:cubicBezTo>
                <a:cubicBezTo>
                  <a:pt x="248" y="270"/>
                  <a:pt x="248" y="270"/>
                  <a:pt x="248" y="270"/>
                </a:cubicBezTo>
                <a:cubicBezTo>
                  <a:pt x="248" y="270"/>
                  <a:pt x="250" y="268"/>
                  <a:pt x="253" y="265"/>
                </a:cubicBezTo>
                <a:cubicBezTo>
                  <a:pt x="255" y="262"/>
                  <a:pt x="259" y="258"/>
                  <a:pt x="264" y="253"/>
                </a:cubicBezTo>
                <a:cubicBezTo>
                  <a:pt x="274" y="243"/>
                  <a:pt x="288" y="231"/>
                  <a:pt x="303" y="221"/>
                </a:cubicBezTo>
                <a:cubicBezTo>
                  <a:pt x="318" y="210"/>
                  <a:pt x="334" y="201"/>
                  <a:pt x="347" y="195"/>
                </a:cubicBezTo>
                <a:cubicBezTo>
                  <a:pt x="350" y="194"/>
                  <a:pt x="353" y="192"/>
                  <a:pt x="355" y="191"/>
                </a:cubicBezTo>
                <a:cubicBezTo>
                  <a:pt x="356" y="190"/>
                  <a:pt x="358" y="190"/>
                  <a:pt x="359" y="189"/>
                </a:cubicBezTo>
                <a:cubicBezTo>
                  <a:pt x="360" y="189"/>
                  <a:pt x="361" y="188"/>
                  <a:pt x="362" y="188"/>
                </a:cubicBezTo>
                <a:cubicBezTo>
                  <a:pt x="366" y="187"/>
                  <a:pt x="368" y="186"/>
                  <a:pt x="368" y="186"/>
                </a:cubicBezTo>
                <a:cubicBezTo>
                  <a:pt x="368" y="186"/>
                  <a:pt x="370" y="185"/>
                  <a:pt x="374" y="183"/>
                </a:cubicBezTo>
                <a:cubicBezTo>
                  <a:pt x="377" y="182"/>
                  <a:pt x="383" y="180"/>
                  <a:pt x="389" y="178"/>
                </a:cubicBezTo>
                <a:cubicBezTo>
                  <a:pt x="402" y="173"/>
                  <a:pt x="420" y="169"/>
                  <a:pt x="438" y="166"/>
                </a:cubicBezTo>
                <a:cubicBezTo>
                  <a:pt x="457" y="163"/>
                  <a:pt x="475" y="161"/>
                  <a:pt x="489" y="161"/>
                </a:cubicBezTo>
                <a:cubicBezTo>
                  <a:pt x="496" y="161"/>
                  <a:pt x="502" y="161"/>
                  <a:pt x="506" y="161"/>
                </a:cubicBezTo>
                <a:cubicBezTo>
                  <a:pt x="510" y="162"/>
                  <a:pt x="512" y="162"/>
                  <a:pt x="512" y="162"/>
                </a:cubicBezTo>
                <a:cubicBezTo>
                  <a:pt x="512" y="162"/>
                  <a:pt x="514" y="162"/>
                  <a:pt x="518" y="162"/>
                </a:cubicBezTo>
                <a:cubicBezTo>
                  <a:pt x="519" y="162"/>
                  <a:pt x="520" y="162"/>
                  <a:pt x="522" y="162"/>
                </a:cubicBezTo>
                <a:cubicBezTo>
                  <a:pt x="523" y="163"/>
                  <a:pt x="524" y="163"/>
                  <a:pt x="526" y="163"/>
                </a:cubicBezTo>
                <a:cubicBezTo>
                  <a:pt x="528" y="163"/>
                  <a:pt x="531" y="164"/>
                  <a:pt x="535" y="164"/>
                </a:cubicBezTo>
                <a:cubicBezTo>
                  <a:pt x="549" y="166"/>
                  <a:pt x="567" y="169"/>
                  <a:pt x="584" y="174"/>
                </a:cubicBezTo>
                <a:cubicBezTo>
                  <a:pt x="602" y="180"/>
                  <a:pt x="619" y="187"/>
                  <a:pt x="632" y="192"/>
                </a:cubicBezTo>
                <a:cubicBezTo>
                  <a:pt x="638" y="196"/>
                  <a:pt x="643" y="198"/>
                  <a:pt x="647" y="200"/>
                </a:cubicBezTo>
                <a:cubicBezTo>
                  <a:pt x="650" y="202"/>
                  <a:pt x="652" y="203"/>
                  <a:pt x="652" y="203"/>
                </a:cubicBezTo>
                <a:cubicBezTo>
                  <a:pt x="652" y="203"/>
                  <a:pt x="653" y="203"/>
                  <a:pt x="654" y="204"/>
                </a:cubicBezTo>
                <a:cubicBezTo>
                  <a:pt x="654" y="204"/>
                  <a:pt x="656" y="205"/>
                  <a:pt x="658" y="206"/>
                </a:cubicBezTo>
                <a:cubicBezTo>
                  <a:pt x="661" y="208"/>
                  <a:pt x="666" y="211"/>
                  <a:pt x="672" y="215"/>
                </a:cubicBezTo>
                <a:cubicBezTo>
                  <a:pt x="683" y="222"/>
                  <a:pt x="698" y="234"/>
                  <a:pt x="712" y="246"/>
                </a:cubicBezTo>
                <a:cubicBezTo>
                  <a:pt x="714" y="247"/>
                  <a:pt x="715" y="249"/>
                  <a:pt x="717" y="251"/>
                </a:cubicBezTo>
                <a:cubicBezTo>
                  <a:pt x="720" y="253"/>
                  <a:pt x="720" y="253"/>
                  <a:pt x="720" y="253"/>
                </a:cubicBezTo>
                <a:cubicBezTo>
                  <a:pt x="722" y="255"/>
                  <a:pt x="722" y="255"/>
                  <a:pt x="722" y="255"/>
                </a:cubicBezTo>
                <a:cubicBezTo>
                  <a:pt x="725" y="259"/>
                  <a:pt x="728" y="262"/>
                  <a:pt x="731" y="265"/>
                </a:cubicBezTo>
                <a:cubicBezTo>
                  <a:pt x="734" y="268"/>
                  <a:pt x="737" y="271"/>
                  <a:pt x="740" y="274"/>
                </a:cubicBezTo>
                <a:cubicBezTo>
                  <a:pt x="741" y="275"/>
                  <a:pt x="742" y="277"/>
                  <a:pt x="743" y="278"/>
                </a:cubicBezTo>
                <a:cubicBezTo>
                  <a:pt x="745" y="280"/>
                  <a:pt x="746" y="281"/>
                  <a:pt x="747" y="283"/>
                </a:cubicBezTo>
                <a:cubicBezTo>
                  <a:pt x="751" y="288"/>
                  <a:pt x="755" y="293"/>
                  <a:pt x="757" y="296"/>
                </a:cubicBezTo>
                <a:cubicBezTo>
                  <a:pt x="759" y="299"/>
                  <a:pt x="761" y="301"/>
                  <a:pt x="761" y="301"/>
                </a:cubicBezTo>
                <a:cubicBezTo>
                  <a:pt x="761" y="301"/>
                  <a:pt x="762" y="303"/>
                  <a:pt x="764" y="306"/>
                </a:cubicBezTo>
                <a:cubicBezTo>
                  <a:pt x="766" y="310"/>
                  <a:pt x="770" y="314"/>
                  <a:pt x="773" y="320"/>
                </a:cubicBezTo>
                <a:cubicBezTo>
                  <a:pt x="775" y="323"/>
                  <a:pt x="777" y="326"/>
                  <a:pt x="779" y="330"/>
                </a:cubicBezTo>
                <a:cubicBezTo>
                  <a:pt x="781" y="333"/>
                  <a:pt x="783" y="337"/>
                  <a:pt x="785" y="341"/>
                </a:cubicBezTo>
                <a:cubicBezTo>
                  <a:pt x="788" y="349"/>
                  <a:pt x="793" y="357"/>
                  <a:pt x="796" y="365"/>
                </a:cubicBezTo>
                <a:cubicBezTo>
                  <a:pt x="797" y="367"/>
                  <a:pt x="798" y="370"/>
                  <a:pt x="799" y="372"/>
                </a:cubicBezTo>
                <a:cubicBezTo>
                  <a:pt x="799" y="374"/>
                  <a:pt x="800" y="376"/>
                  <a:pt x="801" y="378"/>
                </a:cubicBezTo>
                <a:cubicBezTo>
                  <a:pt x="802" y="380"/>
                  <a:pt x="802" y="382"/>
                  <a:pt x="803" y="385"/>
                </a:cubicBezTo>
                <a:cubicBezTo>
                  <a:pt x="803" y="386"/>
                  <a:pt x="804" y="387"/>
                  <a:pt x="804" y="388"/>
                </a:cubicBezTo>
                <a:cubicBezTo>
                  <a:pt x="804" y="389"/>
                  <a:pt x="805" y="390"/>
                  <a:pt x="805" y="391"/>
                </a:cubicBezTo>
                <a:cubicBezTo>
                  <a:pt x="806" y="395"/>
                  <a:pt x="807" y="399"/>
                  <a:pt x="809" y="403"/>
                </a:cubicBezTo>
                <a:cubicBezTo>
                  <a:pt x="810" y="407"/>
                  <a:pt x="810" y="410"/>
                  <a:pt x="811" y="414"/>
                </a:cubicBezTo>
                <a:cubicBezTo>
                  <a:pt x="813" y="420"/>
                  <a:pt x="814" y="426"/>
                  <a:pt x="815" y="430"/>
                </a:cubicBezTo>
                <a:cubicBezTo>
                  <a:pt x="815" y="434"/>
                  <a:pt x="816" y="436"/>
                  <a:pt x="816" y="436"/>
                </a:cubicBezTo>
                <a:cubicBezTo>
                  <a:pt x="816" y="436"/>
                  <a:pt x="816" y="438"/>
                  <a:pt x="817" y="442"/>
                </a:cubicBezTo>
                <a:cubicBezTo>
                  <a:pt x="817" y="446"/>
                  <a:pt x="818" y="452"/>
                  <a:pt x="819" y="459"/>
                </a:cubicBezTo>
                <a:cubicBezTo>
                  <a:pt x="819" y="463"/>
                  <a:pt x="819" y="466"/>
                  <a:pt x="820" y="470"/>
                </a:cubicBezTo>
                <a:cubicBezTo>
                  <a:pt x="820" y="474"/>
                  <a:pt x="820" y="478"/>
                  <a:pt x="820" y="483"/>
                </a:cubicBezTo>
                <a:cubicBezTo>
                  <a:pt x="820" y="484"/>
                  <a:pt x="820" y="485"/>
                  <a:pt x="820" y="486"/>
                </a:cubicBezTo>
                <a:cubicBezTo>
                  <a:pt x="820" y="487"/>
                  <a:pt x="820" y="488"/>
                  <a:pt x="820" y="489"/>
                </a:cubicBezTo>
                <a:cubicBezTo>
                  <a:pt x="820" y="491"/>
                  <a:pt x="820" y="494"/>
                  <a:pt x="820" y="496"/>
                </a:cubicBezTo>
                <a:cubicBezTo>
                  <a:pt x="820" y="498"/>
                  <a:pt x="820" y="501"/>
                  <a:pt x="820" y="503"/>
                </a:cubicBezTo>
                <a:cubicBezTo>
                  <a:pt x="820" y="505"/>
                  <a:pt x="820" y="507"/>
                  <a:pt x="820" y="510"/>
                </a:cubicBezTo>
                <a:cubicBezTo>
                  <a:pt x="819" y="519"/>
                  <a:pt x="818" y="528"/>
                  <a:pt x="817" y="537"/>
                </a:cubicBezTo>
                <a:cubicBezTo>
                  <a:pt x="816" y="541"/>
                  <a:pt x="816" y="545"/>
                  <a:pt x="815" y="549"/>
                </a:cubicBezTo>
                <a:cubicBezTo>
                  <a:pt x="814" y="553"/>
                  <a:pt x="813" y="556"/>
                  <a:pt x="813" y="560"/>
                </a:cubicBezTo>
                <a:cubicBezTo>
                  <a:pt x="811" y="567"/>
                  <a:pt x="810" y="572"/>
                  <a:pt x="809" y="576"/>
                </a:cubicBezTo>
                <a:cubicBezTo>
                  <a:pt x="808" y="580"/>
                  <a:pt x="807" y="582"/>
                  <a:pt x="807" y="582"/>
                </a:cubicBezTo>
                <a:cubicBezTo>
                  <a:pt x="807" y="582"/>
                  <a:pt x="806" y="584"/>
                  <a:pt x="805" y="588"/>
                </a:cubicBez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169" name="Freeform 64"/>
          <p:cNvSpPr/>
          <p:nvPr/>
        </p:nvSpPr>
        <p:spPr bwMode="auto">
          <a:xfrm>
            <a:off x="9368288" y="4042911"/>
            <a:ext cx="0" cy="120941"/>
          </a:xfrm>
          <a:custGeom>
            <a:avLst/>
            <a:gdLst>
              <a:gd name="T0" fmla="*/ 0 h 85"/>
              <a:gd name="T1" fmla="*/ 85 h 85"/>
              <a:gd name="T2" fmla="*/ 0 h 85"/>
            </a:gdLst>
            <a:ahLst/>
            <a:cxnLst>
              <a:cxn ang="0">
                <a:pos x="0" y="T0"/>
              </a:cxn>
              <a:cxn ang="0">
                <a:pos x="0" y="T1"/>
              </a:cxn>
              <a:cxn ang="0">
                <a:pos x="0" y="T2"/>
              </a:cxn>
            </a:cxnLst>
            <a:rect l="0" t="0" r="r" b="b"/>
            <a:pathLst>
              <a:path h="85">
                <a:moveTo>
                  <a:pt x="0" y="0"/>
                </a:moveTo>
                <a:lnTo>
                  <a:pt x="0" y="85"/>
                </a:lnTo>
                <a:lnTo>
                  <a:pt x="0" y="0"/>
                </a:lnTo>
                <a:close/>
              </a:path>
            </a:pathLst>
          </a:custGeom>
          <a:solidFill>
            <a:srgbClr val="858585"/>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nvGrpSpPr>
          <p:cNvPr id="183" name="Group 182"/>
          <p:cNvGrpSpPr/>
          <p:nvPr/>
        </p:nvGrpSpPr>
        <p:grpSpPr>
          <a:xfrm>
            <a:off x="1107258" y="2404538"/>
            <a:ext cx="2404592" cy="1172400"/>
            <a:chOff x="8309546" y="1756270"/>
            <a:chExt cx="2280035" cy="1111670"/>
          </a:xfrm>
        </p:grpSpPr>
        <p:sp>
          <p:nvSpPr>
            <p:cNvPr id="184" name="TextBox 183"/>
            <p:cNvSpPr txBox="1"/>
            <p:nvPr/>
          </p:nvSpPr>
          <p:spPr>
            <a:xfrm>
              <a:off x="8309547" y="2141644"/>
              <a:ext cx="2280034" cy="726296"/>
            </a:xfrm>
            <a:prstGeom prst="rect">
              <a:avLst/>
            </a:prstGeom>
            <a:noFill/>
          </p:spPr>
          <p:txBody>
            <a:bodyPr wrap="square" rIns="151867" bIns="37967" numCol="1" spcCol="360000" rtlCol="0">
              <a:spAutoFit/>
            </a:bodyPr>
            <a:lstStyle/>
            <a:p>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7" b="1" dirty="0">
                <a:solidFill>
                  <a:schemeClr val="bg1">
                    <a:lumMod val="65000"/>
                  </a:schemeClr>
                </a:solidFill>
                <a:latin typeface="Lato" panose="020F0502020204030203" pitchFamily="34" charset="0"/>
              </a:endParaRPr>
            </a:p>
          </p:txBody>
        </p:sp>
        <p:sp>
          <p:nvSpPr>
            <p:cNvPr id="185" name="Rectangle 184"/>
            <p:cNvSpPr/>
            <p:nvPr/>
          </p:nvSpPr>
          <p:spPr>
            <a:xfrm>
              <a:off x="8309546" y="1756270"/>
              <a:ext cx="840846" cy="350201"/>
            </a:xfrm>
            <a:prstGeom prst="rect">
              <a:avLst/>
            </a:prstGeom>
          </p:spPr>
          <p:txBody>
            <a:bodyPr wrap="none">
              <a:spAutoFit/>
            </a:bodyPr>
            <a:lstStyle/>
            <a:p>
              <a:r>
                <a:rPr lang="en-US" b="1" dirty="0" smtClean="0">
                  <a:solidFill>
                    <a:schemeClr val="accent1"/>
                  </a:solidFill>
                  <a:latin typeface="Roboto" pitchFamily="2" charset="0"/>
                  <a:ea typeface="Roboto" pitchFamily="2" charset="0"/>
                </a:rPr>
                <a:t>Target</a:t>
              </a:r>
              <a:endParaRPr lang="en-US" dirty="0">
                <a:solidFill>
                  <a:schemeClr val="accent1"/>
                </a:solidFill>
              </a:endParaRPr>
            </a:p>
          </p:txBody>
        </p:sp>
      </p:grpSp>
      <p:grpSp>
        <p:nvGrpSpPr>
          <p:cNvPr id="186" name="Group 185"/>
          <p:cNvGrpSpPr/>
          <p:nvPr/>
        </p:nvGrpSpPr>
        <p:grpSpPr>
          <a:xfrm>
            <a:off x="4039246" y="2404538"/>
            <a:ext cx="2404592" cy="1172400"/>
            <a:chOff x="8309546" y="1756270"/>
            <a:chExt cx="2280035" cy="1111670"/>
          </a:xfrm>
        </p:grpSpPr>
        <p:sp>
          <p:nvSpPr>
            <p:cNvPr id="187" name="TextBox 186"/>
            <p:cNvSpPr txBox="1"/>
            <p:nvPr/>
          </p:nvSpPr>
          <p:spPr>
            <a:xfrm>
              <a:off x="8309547" y="2141644"/>
              <a:ext cx="2280034" cy="726296"/>
            </a:xfrm>
            <a:prstGeom prst="rect">
              <a:avLst/>
            </a:prstGeom>
            <a:noFill/>
          </p:spPr>
          <p:txBody>
            <a:bodyPr wrap="square" rIns="151867" bIns="37967" numCol="1" spcCol="360000" rtlCol="0">
              <a:spAutoFit/>
            </a:bodyPr>
            <a:lstStyle/>
            <a:p>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7" b="1" dirty="0">
                <a:solidFill>
                  <a:schemeClr val="bg1">
                    <a:lumMod val="65000"/>
                  </a:schemeClr>
                </a:solidFill>
                <a:latin typeface="Lato" panose="020F0502020204030203" pitchFamily="34" charset="0"/>
              </a:endParaRPr>
            </a:p>
          </p:txBody>
        </p:sp>
        <p:sp>
          <p:nvSpPr>
            <p:cNvPr id="188" name="Rectangle 187"/>
            <p:cNvSpPr/>
            <p:nvPr/>
          </p:nvSpPr>
          <p:spPr>
            <a:xfrm>
              <a:off x="8309546" y="1756270"/>
              <a:ext cx="1173719" cy="350201"/>
            </a:xfrm>
            <a:prstGeom prst="rect">
              <a:avLst/>
            </a:prstGeom>
          </p:spPr>
          <p:txBody>
            <a:bodyPr wrap="none">
              <a:spAutoFit/>
            </a:bodyPr>
            <a:lstStyle/>
            <a:p>
              <a:r>
                <a:rPr lang="en-US" b="1" dirty="0" smtClean="0">
                  <a:solidFill>
                    <a:schemeClr val="accent2"/>
                  </a:solidFill>
                  <a:latin typeface="Roboto" pitchFamily="2" charset="0"/>
                  <a:ea typeface="Roboto" pitchFamily="2" charset="0"/>
                </a:rPr>
                <a:t>Team work</a:t>
              </a:r>
              <a:endParaRPr lang="en-US" dirty="0">
                <a:solidFill>
                  <a:schemeClr val="accent2"/>
                </a:solidFill>
              </a:endParaRPr>
            </a:p>
          </p:txBody>
        </p:sp>
      </p:grpSp>
      <p:grpSp>
        <p:nvGrpSpPr>
          <p:cNvPr id="189" name="Group 188"/>
          <p:cNvGrpSpPr/>
          <p:nvPr/>
        </p:nvGrpSpPr>
        <p:grpSpPr>
          <a:xfrm>
            <a:off x="1107258" y="4356593"/>
            <a:ext cx="2404592" cy="1172400"/>
            <a:chOff x="8309546" y="1756270"/>
            <a:chExt cx="2280035" cy="1111670"/>
          </a:xfrm>
        </p:grpSpPr>
        <p:sp>
          <p:nvSpPr>
            <p:cNvPr id="190" name="TextBox 189"/>
            <p:cNvSpPr txBox="1"/>
            <p:nvPr/>
          </p:nvSpPr>
          <p:spPr>
            <a:xfrm>
              <a:off x="8309547" y="2141644"/>
              <a:ext cx="2280034" cy="726296"/>
            </a:xfrm>
            <a:prstGeom prst="rect">
              <a:avLst/>
            </a:prstGeom>
            <a:noFill/>
          </p:spPr>
          <p:txBody>
            <a:bodyPr wrap="square" rIns="151867" bIns="37967" numCol="1" spcCol="360000" rtlCol="0">
              <a:spAutoFit/>
            </a:bodyPr>
            <a:lstStyle/>
            <a:p>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7" b="1" dirty="0">
                <a:solidFill>
                  <a:schemeClr val="bg1">
                    <a:lumMod val="65000"/>
                  </a:schemeClr>
                </a:solidFill>
                <a:latin typeface="Lato" panose="020F0502020204030203" pitchFamily="34" charset="0"/>
              </a:endParaRPr>
            </a:p>
          </p:txBody>
        </p:sp>
        <p:sp>
          <p:nvSpPr>
            <p:cNvPr id="191" name="Rectangle 190"/>
            <p:cNvSpPr/>
            <p:nvPr/>
          </p:nvSpPr>
          <p:spPr>
            <a:xfrm>
              <a:off x="8309546" y="1756270"/>
              <a:ext cx="1173719" cy="350201"/>
            </a:xfrm>
            <a:prstGeom prst="rect">
              <a:avLst/>
            </a:prstGeom>
          </p:spPr>
          <p:txBody>
            <a:bodyPr wrap="none">
              <a:spAutoFit/>
            </a:bodyPr>
            <a:lstStyle/>
            <a:p>
              <a:r>
                <a:rPr lang="en-US" b="1" dirty="0" smtClean="0">
                  <a:solidFill>
                    <a:schemeClr val="accent3"/>
                  </a:solidFill>
                  <a:latin typeface="Roboto" pitchFamily="2" charset="0"/>
                  <a:ea typeface="Roboto" pitchFamily="2" charset="0"/>
                </a:rPr>
                <a:t>Hard work</a:t>
              </a:r>
              <a:endParaRPr lang="en-US" dirty="0">
                <a:solidFill>
                  <a:schemeClr val="accent3"/>
                </a:solidFill>
              </a:endParaRPr>
            </a:p>
          </p:txBody>
        </p:sp>
      </p:grpSp>
      <p:grpSp>
        <p:nvGrpSpPr>
          <p:cNvPr id="192" name="Group 191"/>
          <p:cNvGrpSpPr/>
          <p:nvPr/>
        </p:nvGrpSpPr>
        <p:grpSpPr>
          <a:xfrm>
            <a:off x="4039245" y="4356593"/>
            <a:ext cx="2404592" cy="1172400"/>
            <a:chOff x="8309546" y="1756270"/>
            <a:chExt cx="2280035" cy="1111670"/>
          </a:xfrm>
        </p:grpSpPr>
        <p:sp>
          <p:nvSpPr>
            <p:cNvPr id="193" name="TextBox 192"/>
            <p:cNvSpPr txBox="1"/>
            <p:nvPr/>
          </p:nvSpPr>
          <p:spPr>
            <a:xfrm>
              <a:off x="8309547" y="2141644"/>
              <a:ext cx="2280034" cy="726296"/>
            </a:xfrm>
            <a:prstGeom prst="rect">
              <a:avLst/>
            </a:prstGeom>
            <a:noFill/>
          </p:spPr>
          <p:txBody>
            <a:bodyPr wrap="square" rIns="151867" bIns="37967" numCol="1" spcCol="360000" rtlCol="0">
              <a:spAutoFit/>
            </a:bodyPr>
            <a:lstStyle/>
            <a:p>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7" b="1" dirty="0">
                <a:solidFill>
                  <a:schemeClr val="bg1">
                    <a:lumMod val="65000"/>
                  </a:schemeClr>
                </a:solidFill>
                <a:latin typeface="Lato" panose="020F0502020204030203" pitchFamily="34" charset="0"/>
              </a:endParaRPr>
            </a:p>
          </p:txBody>
        </p:sp>
        <p:sp>
          <p:nvSpPr>
            <p:cNvPr id="194" name="Rectangle 193"/>
            <p:cNvSpPr/>
            <p:nvPr/>
          </p:nvSpPr>
          <p:spPr>
            <a:xfrm>
              <a:off x="8309546" y="1756270"/>
              <a:ext cx="951804" cy="350201"/>
            </a:xfrm>
            <a:prstGeom prst="rect">
              <a:avLst/>
            </a:prstGeom>
          </p:spPr>
          <p:txBody>
            <a:bodyPr wrap="none">
              <a:spAutoFit/>
            </a:bodyPr>
            <a:lstStyle/>
            <a:p>
              <a:r>
                <a:rPr lang="en-US" b="1" dirty="0" smtClean="0">
                  <a:solidFill>
                    <a:schemeClr val="accent4"/>
                  </a:solidFill>
                  <a:latin typeface="Roboto" pitchFamily="2" charset="0"/>
                  <a:ea typeface="Roboto" pitchFamily="2" charset="0"/>
                </a:rPr>
                <a:t>Success</a:t>
              </a:r>
              <a:endParaRPr lang="en-US" dirty="0">
                <a:solidFill>
                  <a:schemeClr val="accent4"/>
                </a:solidFill>
              </a:endParaRPr>
            </a:p>
          </p:txBody>
        </p:sp>
      </p:grpSp>
      <p:sp>
        <p:nvSpPr>
          <p:cNvPr id="195" name="Oval 17"/>
          <p:cNvSpPr>
            <a:spLocks noChangeArrowheads="1"/>
          </p:cNvSpPr>
          <p:nvPr/>
        </p:nvSpPr>
        <p:spPr bwMode="auto">
          <a:xfrm>
            <a:off x="1107258" y="3963030"/>
            <a:ext cx="5147701" cy="10163"/>
          </a:xfrm>
          <a:prstGeom prst="ellipse">
            <a:avLst/>
          </a:prstGeom>
          <a:solidFill>
            <a:srgbClr val="C7C7C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92" name="Freeform 7"/>
          <p:cNvSpPr>
            <a:spLocks noEditPoints="1"/>
          </p:cNvSpPr>
          <p:nvPr/>
        </p:nvSpPr>
        <p:spPr bwMode="auto">
          <a:xfrm>
            <a:off x="8927682" y="3530061"/>
            <a:ext cx="490719" cy="595240"/>
          </a:xfrm>
          <a:custGeom>
            <a:avLst/>
            <a:gdLst>
              <a:gd name="T0" fmla="*/ 113 w 234"/>
              <a:gd name="T1" fmla="*/ 18 h 284"/>
              <a:gd name="T2" fmla="*/ 107 w 234"/>
              <a:gd name="T3" fmla="*/ 11 h 284"/>
              <a:gd name="T4" fmla="*/ 89 w 234"/>
              <a:gd name="T5" fmla="*/ 0 h 284"/>
              <a:gd name="T6" fmla="*/ 78 w 234"/>
              <a:gd name="T7" fmla="*/ 11 h 284"/>
              <a:gd name="T8" fmla="*/ 66 w 234"/>
              <a:gd name="T9" fmla="*/ 18 h 284"/>
              <a:gd name="T10" fmla="*/ 54 w 234"/>
              <a:gd name="T11" fmla="*/ 30 h 284"/>
              <a:gd name="T12" fmla="*/ 119 w 234"/>
              <a:gd name="T13" fmla="*/ 42 h 284"/>
              <a:gd name="T14" fmla="*/ 132 w 234"/>
              <a:gd name="T15" fmla="*/ 30 h 284"/>
              <a:gd name="T16" fmla="*/ 93 w 234"/>
              <a:gd name="T17" fmla="*/ 18 h 284"/>
              <a:gd name="T18" fmla="*/ 93 w 234"/>
              <a:gd name="T19" fmla="*/ 5 h 284"/>
              <a:gd name="T20" fmla="*/ 93 w 234"/>
              <a:gd name="T21" fmla="*/ 18 h 284"/>
              <a:gd name="T22" fmla="*/ 17 w 234"/>
              <a:gd name="T23" fmla="*/ 256 h 284"/>
              <a:gd name="T24" fmla="*/ 0 w 234"/>
              <a:gd name="T25" fmla="*/ 42 h 284"/>
              <a:gd name="T26" fmla="*/ 46 w 234"/>
              <a:gd name="T27" fmla="*/ 26 h 284"/>
              <a:gd name="T28" fmla="*/ 66 w 234"/>
              <a:gd name="T29" fmla="*/ 50 h 284"/>
              <a:gd name="T30" fmla="*/ 140 w 234"/>
              <a:gd name="T31" fmla="*/ 30 h 284"/>
              <a:gd name="T32" fmla="*/ 164 w 234"/>
              <a:gd name="T33" fmla="*/ 26 h 284"/>
              <a:gd name="T34" fmla="*/ 185 w 234"/>
              <a:gd name="T35" fmla="*/ 166 h 284"/>
              <a:gd name="T36" fmla="*/ 164 w 234"/>
              <a:gd name="T37" fmla="*/ 167 h 284"/>
              <a:gd name="T38" fmla="*/ 21 w 234"/>
              <a:gd name="T39" fmla="*/ 71 h 284"/>
              <a:gd name="T40" fmla="*/ 115 w 234"/>
              <a:gd name="T41" fmla="*/ 235 h 284"/>
              <a:gd name="T42" fmla="*/ 181 w 234"/>
              <a:gd name="T43" fmla="*/ 178 h 284"/>
              <a:gd name="T44" fmla="*/ 181 w 234"/>
              <a:gd name="T45" fmla="*/ 284 h 284"/>
              <a:gd name="T46" fmla="*/ 181 w 234"/>
              <a:gd name="T47" fmla="*/ 178 h 284"/>
              <a:gd name="T48" fmla="*/ 183 w 234"/>
              <a:gd name="T49" fmla="*/ 257 h 284"/>
              <a:gd name="T50" fmla="*/ 172 w 234"/>
              <a:gd name="T51" fmla="*/ 258 h 284"/>
              <a:gd name="T52" fmla="*/ 150 w 234"/>
              <a:gd name="T53" fmla="*/ 230 h 284"/>
              <a:gd name="T54" fmla="*/ 176 w 234"/>
              <a:gd name="T55" fmla="*/ 240 h 284"/>
              <a:gd name="T56" fmla="*/ 215 w 234"/>
              <a:gd name="T57" fmla="*/ 208 h 284"/>
              <a:gd name="T58" fmla="*/ 144 w 234"/>
              <a:gd name="T59" fmla="*/ 159 h 284"/>
              <a:gd name="T60" fmla="*/ 74 w 234"/>
              <a:gd name="T61" fmla="*/ 155 h 284"/>
              <a:gd name="T62" fmla="*/ 78 w 234"/>
              <a:gd name="T63" fmla="*/ 146 h 284"/>
              <a:gd name="T64" fmla="*/ 148 w 234"/>
              <a:gd name="T65" fmla="*/ 150 h 284"/>
              <a:gd name="T66" fmla="*/ 144 w 234"/>
              <a:gd name="T67" fmla="*/ 159 h 284"/>
              <a:gd name="T68" fmla="*/ 78 w 234"/>
              <a:gd name="T69" fmla="*/ 122 h 284"/>
              <a:gd name="T70" fmla="*/ 74 w 234"/>
              <a:gd name="T71" fmla="*/ 114 h 284"/>
              <a:gd name="T72" fmla="*/ 144 w 234"/>
              <a:gd name="T73" fmla="*/ 109 h 284"/>
              <a:gd name="T74" fmla="*/ 148 w 234"/>
              <a:gd name="T75" fmla="*/ 118 h 284"/>
              <a:gd name="T76" fmla="*/ 115 w 234"/>
              <a:gd name="T77" fmla="*/ 196 h 284"/>
              <a:gd name="T78" fmla="*/ 74 w 234"/>
              <a:gd name="T79" fmla="*/ 192 h 284"/>
              <a:gd name="T80" fmla="*/ 78 w 234"/>
              <a:gd name="T81" fmla="*/ 184 h 284"/>
              <a:gd name="T82" fmla="*/ 119 w 234"/>
              <a:gd name="T83" fmla="*/ 188 h 284"/>
              <a:gd name="T84" fmla="*/ 115 w 234"/>
              <a:gd name="T85" fmla="*/ 196 h 284"/>
              <a:gd name="T86" fmla="*/ 51 w 234"/>
              <a:gd name="T87" fmla="*/ 124 h 284"/>
              <a:gd name="T88" fmla="*/ 46 w 234"/>
              <a:gd name="T89" fmla="*/ 124 h 284"/>
              <a:gd name="T90" fmla="*/ 36 w 234"/>
              <a:gd name="T91" fmla="*/ 111 h 284"/>
              <a:gd name="T92" fmla="*/ 48 w 234"/>
              <a:gd name="T93" fmla="*/ 116 h 284"/>
              <a:gd name="T94" fmla="*/ 66 w 234"/>
              <a:gd name="T95" fmla="*/ 101 h 284"/>
              <a:gd name="T96" fmla="*/ 66 w 234"/>
              <a:gd name="T97" fmla="*/ 143 h 284"/>
              <a:gd name="T98" fmla="*/ 48 w 234"/>
              <a:gd name="T99" fmla="*/ 161 h 284"/>
              <a:gd name="T100" fmla="*/ 36 w 234"/>
              <a:gd name="T101" fmla="*/ 153 h 284"/>
              <a:gd name="T102" fmla="*/ 41 w 234"/>
              <a:gd name="T103" fmla="*/ 147 h 284"/>
              <a:gd name="T104" fmla="*/ 61 w 234"/>
              <a:gd name="T105" fmla="*/ 138 h 284"/>
              <a:gd name="T106" fmla="*/ 66 w 234"/>
              <a:gd name="T107" fmla="*/ 143 h 284"/>
              <a:gd name="T108" fmla="*/ 51 w 234"/>
              <a:gd name="T109" fmla="*/ 198 h 284"/>
              <a:gd name="T110" fmla="*/ 46 w 234"/>
              <a:gd name="T111" fmla="*/ 198 h 284"/>
              <a:gd name="T112" fmla="*/ 36 w 234"/>
              <a:gd name="T113" fmla="*/ 185 h 284"/>
              <a:gd name="T114" fmla="*/ 48 w 234"/>
              <a:gd name="T115" fmla="*/ 190 h 284"/>
              <a:gd name="T116" fmla="*/ 66 w 234"/>
              <a:gd name="T117" fmla="*/ 175 h 284"/>
              <a:gd name="T118" fmla="*/ 66 w 234"/>
              <a:gd name="T119" fmla="*/ 181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4" h="284">
                <a:moveTo>
                  <a:pt x="119" y="18"/>
                </a:moveTo>
                <a:cubicBezTo>
                  <a:pt x="113" y="18"/>
                  <a:pt x="113" y="18"/>
                  <a:pt x="113" y="18"/>
                </a:cubicBezTo>
                <a:cubicBezTo>
                  <a:pt x="110" y="18"/>
                  <a:pt x="107" y="15"/>
                  <a:pt x="107" y="11"/>
                </a:cubicBezTo>
                <a:cubicBezTo>
                  <a:pt x="107" y="11"/>
                  <a:pt x="107" y="11"/>
                  <a:pt x="107" y="11"/>
                </a:cubicBezTo>
                <a:cubicBezTo>
                  <a:pt x="107" y="3"/>
                  <a:pt x="97" y="0"/>
                  <a:pt x="89" y="0"/>
                </a:cubicBezTo>
                <a:cubicBezTo>
                  <a:pt x="89" y="0"/>
                  <a:pt x="89" y="0"/>
                  <a:pt x="89" y="0"/>
                </a:cubicBezTo>
                <a:cubicBezTo>
                  <a:pt x="81" y="0"/>
                  <a:pt x="78" y="3"/>
                  <a:pt x="78" y="11"/>
                </a:cubicBezTo>
                <a:cubicBezTo>
                  <a:pt x="78" y="11"/>
                  <a:pt x="78" y="11"/>
                  <a:pt x="78" y="11"/>
                </a:cubicBezTo>
                <a:cubicBezTo>
                  <a:pt x="78" y="15"/>
                  <a:pt x="75" y="18"/>
                  <a:pt x="72" y="18"/>
                </a:cubicBezTo>
                <a:cubicBezTo>
                  <a:pt x="66" y="18"/>
                  <a:pt x="66" y="18"/>
                  <a:pt x="66" y="18"/>
                </a:cubicBezTo>
                <a:cubicBezTo>
                  <a:pt x="59" y="18"/>
                  <a:pt x="54" y="23"/>
                  <a:pt x="54" y="30"/>
                </a:cubicBezTo>
                <a:cubicBezTo>
                  <a:pt x="54" y="30"/>
                  <a:pt x="54" y="30"/>
                  <a:pt x="54" y="30"/>
                </a:cubicBezTo>
                <a:cubicBezTo>
                  <a:pt x="54" y="37"/>
                  <a:pt x="59" y="42"/>
                  <a:pt x="66" y="42"/>
                </a:cubicBezTo>
                <a:cubicBezTo>
                  <a:pt x="119" y="42"/>
                  <a:pt x="119" y="42"/>
                  <a:pt x="119" y="42"/>
                </a:cubicBezTo>
                <a:cubicBezTo>
                  <a:pt x="126" y="42"/>
                  <a:pt x="132" y="37"/>
                  <a:pt x="132" y="30"/>
                </a:cubicBezTo>
                <a:cubicBezTo>
                  <a:pt x="132" y="30"/>
                  <a:pt x="132" y="30"/>
                  <a:pt x="132" y="30"/>
                </a:cubicBezTo>
                <a:cubicBezTo>
                  <a:pt x="132" y="23"/>
                  <a:pt x="126" y="18"/>
                  <a:pt x="119" y="18"/>
                </a:cubicBezTo>
                <a:close/>
                <a:moveTo>
                  <a:pt x="93" y="18"/>
                </a:moveTo>
                <a:cubicBezTo>
                  <a:pt x="89" y="18"/>
                  <a:pt x="86" y="15"/>
                  <a:pt x="86" y="11"/>
                </a:cubicBezTo>
                <a:cubicBezTo>
                  <a:pt x="86" y="8"/>
                  <a:pt x="89" y="5"/>
                  <a:pt x="93" y="5"/>
                </a:cubicBezTo>
                <a:cubicBezTo>
                  <a:pt x="96" y="5"/>
                  <a:pt x="99" y="8"/>
                  <a:pt x="99" y="11"/>
                </a:cubicBezTo>
                <a:cubicBezTo>
                  <a:pt x="99" y="15"/>
                  <a:pt x="96" y="18"/>
                  <a:pt x="93" y="18"/>
                </a:cubicBezTo>
                <a:close/>
                <a:moveTo>
                  <a:pt x="120" y="256"/>
                </a:moveTo>
                <a:cubicBezTo>
                  <a:pt x="17" y="256"/>
                  <a:pt x="17" y="256"/>
                  <a:pt x="17" y="256"/>
                </a:cubicBezTo>
                <a:cubicBezTo>
                  <a:pt x="8" y="256"/>
                  <a:pt x="0" y="248"/>
                  <a:pt x="0" y="239"/>
                </a:cubicBezTo>
                <a:cubicBezTo>
                  <a:pt x="0" y="42"/>
                  <a:pt x="0" y="42"/>
                  <a:pt x="0" y="42"/>
                </a:cubicBezTo>
                <a:cubicBezTo>
                  <a:pt x="0" y="33"/>
                  <a:pt x="8" y="26"/>
                  <a:pt x="13" y="26"/>
                </a:cubicBezTo>
                <a:cubicBezTo>
                  <a:pt x="46" y="26"/>
                  <a:pt x="46" y="26"/>
                  <a:pt x="46" y="26"/>
                </a:cubicBezTo>
                <a:cubicBezTo>
                  <a:pt x="46" y="27"/>
                  <a:pt x="45" y="29"/>
                  <a:pt x="45" y="30"/>
                </a:cubicBezTo>
                <a:cubicBezTo>
                  <a:pt x="45" y="41"/>
                  <a:pt x="55" y="50"/>
                  <a:pt x="66" y="50"/>
                </a:cubicBezTo>
                <a:cubicBezTo>
                  <a:pt x="119" y="50"/>
                  <a:pt x="119" y="50"/>
                  <a:pt x="119" y="50"/>
                </a:cubicBezTo>
                <a:cubicBezTo>
                  <a:pt x="131" y="50"/>
                  <a:pt x="140" y="41"/>
                  <a:pt x="140" y="30"/>
                </a:cubicBezTo>
                <a:cubicBezTo>
                  <a:pt x="140" y="28"/>
                  <a:pt x="140" y="27"/>
                  <a:pt x="139" y="26"/>
                </a:cubicBezTo>
                <a:cubicBezTo>
                  <a:pt x="164" y="26"/>
                  <a:pt x="164" y="26"/>
                  <a:pt x="164" y="26"/>
                </a:cubicBezTo>
                <a:cubicBezTo>
                  <a:pt x="178" y="26"/>
                  <a:pt x="185" y="33"/>
                  <a:pt x="185" y="42"/>
                </a:cubicBezTo>
                <a:cubicBezTo>
                  <a:pt x="185" y="166"/>
                  <a:pt x="185" y="166"/>
                  <a:pt x="185" y="166"/>
                </a:cubicBezTo>
                <a:cubicBezTo>
                  <a:pt x="184" y="165"/>
                  <a:pt x="182" y="165"/>
                  <a:pt x="181" y="165"/>
                </a:cubicBezTo>
                <a:cubicBezTo>
                  <a:pt x="175" y="165"/>
                  <a:pt x="170" y="166"/>
                  <a:pt x="164" y="167"/>
                </a:cubicBezTo>
                <a:cubicBezTo>
                  <a:pt x="164" y="71"/>
                  <a:pt x="164" y="71"/>
                  <a:pt x="164" y="71"/>
                </a:cubicBezTo>
                <a:cubicBezTo>
                  <a:pt x="21" y="71"/>
                  <a:pt x="21" y="71"/>
                  <a:pt x="21" y="71"/>
                </a:cubicBezTo>
                <a:cubicBezTo>
                  <a:pt x="21" y="235"/>
                  <a:pt x="21" y="235"/>
                  <a:pt x="21" y="235"/>
                </a:cubicBezTo>
                <a:cubicBezTo>
                  <a:pt x="115" y="235"/>
                  <a:pt x="115" y="235"/>
                  <a:pt x="115" y="235"/>
                </a:cubicBezTo>
                <a:cubicBezTo>
                  <a:pt x="116" y="242"/>
                  <a:pt x="117" y="249"/>
                  <a:pt x="120" y="256"/>
                </a:cubicBezTo>
                <a:close/>
                <a:moveTo>
                  <a:pt x="181" y="178"/>
                </a:moveTo>
                <a:cubicBezTo>
                  <a:pt x="151" y="178"/>
                  <a:pt x="127" y="202"/>
                  <a:pt x="127" y="231"/>
                </a:cubicBezTo>
                <a:cubicBezTo>
                  <a:pt x="127" y="260"/>
                  <a:pt x="151" y="284"/>
                  <a:pt x="181" y="284"/>
                </a:cubicBezTo>
                <a:cubicBezTo>
                  <a:pt x="210" y="284"/>
                  <a:pt x="234" y="260"/>
                  <a:pt x="234" y="231"/>
                </a:cubicBezTo>
                <a:cubicBezTo>
                  <a:pt x="234" y="202"/>
                  <a:pt x="210" y="178"/>
                  <a:pt x="181" y="178"/>
                </a:cubicBezTo>
                <a:close/>
                <a:moveTo>
                  <a:pt x="216" y="220"/>
                </a:moveTo>
                <a:cubicBezTo>
                  <a:pt x="183" y="257"/>
                  <a:pt x="183" y="257"/>
                  <a:pt x="183" y="257"/>
                </a:cubicBezTo>
                <a:cubicBezTo>
                  <a:pt x="181" y="259"/>
                  <a:pt x="179" y="260"/>
                  <a:pt x="177" y="260"/>
                </a:cubicBezTo>
                <a:cubicBezTo>
                  <a:pt x="175" y="260"/>
                  <a:pt x="173" y="259"/>
                  <a:pt x="172" y="258"/>
                </a:cubicBezTo>
                <a:cubicBezTo>
                  <a:pt x="151" y="241"/>
                  <a:pt x="151" y="241"/>
                  <a:pt x="151" y="241"/>
                </a:cubicBezTo>
                <a:cubicBezTo>
                  <a:pt x="147" y="239"/>
                  <a:pt x="147" y="233"/>
                  <a:pt x="150" y="230"/>
                </a:cubicBezTo>
                <a:cubicBezTo>
                  <a:pt x="153" y="226"/>
                  <a:pt x="158" y="226"/>
                  <a:pt x="161" y="229"/>
                </a:cubicBezTo>
                <a:cubicBezTo>
                  <a:pt x="176" y="240"/>
                  <a:pt x="176" y="240"/>
                  <a:pt x="176" y="240"/>
                </a:cubicBezTo>
                <a:cubicBezTo>
                  <a:pt x="203" y="209"/>
                  <a:pt x="203" y="209"/>
                  <a:pt x="203" y="209"/>
                </a:cubicBezTo>
                <a:cubicBezTo>
                  <a:pt x="206" y="206"/>
                  <a:pt x="212" y="205"/>
                  <a:pt x="215" y="208"/>
                </a:cubicBezTo>
                <a:cubicBezTo>
                  <a:pt x="218" y="211"/>
                  <a:pt x="219" y="217"/>
                  <a:pt x="216" y="220"/>
                </a:cubicBezTo>
                <a:close/>
                <a:moveTo>
                  <a:pt x="144" y="159"/>
                </a:moveTo>
                <a:cubicBezTo>
                  <a:pt x="78" y="159"/>
                  <a:pt x="78" y="159"/>
                  <a:pt x="78" y="159"/>
                </a:cubicBezTo>
                <a:cubicBezTo>
                  <a:pt x="76" y="159"/>
                  <a:pt x="74" y="157"/>
                  <a:pt x="74" y="155"/>
                </a:cubicBezTo>
                <a:cubicBezTo>
                  <a:pt x="74" y="150"/>
                  <a:pt x="74" y="150"/>
                  <a:pt x="74" y="150"/>
                </a:cubicBezTo>
                <a:cubicBezTo>
                  <a:pt x="74" y="148"/>
                  <a:pt x="76" y="146"/>
                  <a:pt x="78" y="146"/>
                </a:cubicBezTo>
                <a:cubicBezTo>
                  <a:pt x="144" y="146"/>
                  <a:pt x="144" y="146"/>
                  <a:pt x="144" y="146"/>
                </a:cubicBezTo>
                <a:cubicBezTo>
                  <a:pt x="146" y="146"/>
                  <a:pt x="148" y="148"/>
                  <a:pt x="148" y="150"/>
                </a:cubicBezTo>
                <a:cubicBezTo>
                  <a:pt x="148" y="155"/>
                  <a:pt x="148" y="155"/>
                  <a:pt x="148" y="155"/>
                </a:cubicBezTo>
                <a:cubicBezTo>
                  <a:pt x="148" y="157"/>
                  <a:pt x="146" y="159"/>
                  <a:pt x="144" y="159"/>
                </a:cubicBezTo>
                <a:close/>
                <a:moveTo>
                  <a:pt x="144" y="122"/>
                </a:moveTo>
                <a:cubicBezTo>
                  <a:pt x="78" y="122"/>
                  <a:pt x="78" y="122"/>
                  <a:pt x="78" y="122"/>
                </a:cubicBezTo>
                <a:cubicBezTo>
                  <a:pt x="76" y="122"/>
                  <a:pt x="74" y="120"/>
                  <a:pt x="74" y="118"/>
                </a:cubicBezTo>
                <a:cubicBezTo>
                  <a:pt x="74" y="114"/>
                  <a:pt x="74" y="114"/>
                  <a:pt x="74" y="114"/>
                </a:cubicBezTo>
                <a:cubicBezTo>
                  <a:pt x="74" y="111"/>
                  <a:pt x="76" y="109"/>
                  <a:pt x="78" y="109"/>
                </a:cubicBezTo>
                <a:cubicBezTo>
                  <a:pt x="144" y="109"/>
                  <a:pt x="144" y="109"/>
                  <a:pt x="144" y="109"/>
                </a:cubicBezTo>
                <a:cubicBezTo>
                  <a:pt x="146" y="109"/>
                  <a:pt x="148" y="111"/>
                  <a:pt x="148" y="114"/>
                </a:cubicBezTo>
                <a:cubicBezTo>
                  <a:pt x="148" y="118"/>
                  <a:pt x="148" y="118"/>
                  <a:pt x="148" y="118"/>
                </a:cubicBezTo>
                <a:cubicBezTo>
                  <a:pt x="148" y="120"/>
                  <a:pt x="146" y="122"/>
                  <a:pt x="144" y="122"/>
                </a:cubicBezTo>
                <a:close/>
                <a:moveTo>
                  <a:pt x="115" y="196"/>
                </a:moveTo>
                <a:cubicBezTo>
                  <a:pt x="78" y="196"/>
                  <a:pt x="78" y="196"/>
                  <a:pt x="78" y="196"/>
                </a:cubicBezTo>
                <a:cubicBezTo>
                  <a:pt x="76" y="196"/>
                  <a:pt x="74" y="194"/>
                  <a:pt x="74" y="192"/>
                </a:cubicBezTo>
                <a:cubicBezTo>
                  <a:pt x="74" y="188"/>
                  <a:pt x="74" y="188"/>
                  <a:pt x="74" y="188"/>
                </a:cubicBezTo>
                <a:cubicBezTo>
                  <a:pt x="74" y="186"/>
                  <a:pt x="76" y="184"/>
                  <a:pt x="78" y="184"/>
                </a:cubicBezTo>
                <a:cubicBezTo>
                  <a:pt x="115" y="184"/>
                  <a:pt x="115" y="184"/>
                  <a:pt x="115" y="184"/>
                </a:cubicBezTo>
                <a:cubicBezTo>
                  <a:pt x="117" y="184"/>
                  <a:pt x="119" y="186"/>
                  <a:pt x="119" y="188"/>
                </a:cubicBezTo>
                <a:cubicBezTo>
                  <a:pt x="119" y="192"/>
                  <a:pt x="119" y="192"/>
                  <a:pt x="119" y="192"/>
                </a:cubicBezTo>
                <a:cubicBezTo>
                  <a:pt x="119" y="194"/>
                  <a:pt x="117" y="196"/>
                  <a:pt x="115" y="196"/>
                </a:cubicBezTo>
                <a:close/>
                <a:moveTo>
                  <a:pt x="66" y="107"/>
                </a:moveTo>
                <a:cubicBezTo>
                  <a:pt x="51" y="124"/>
                  <a:pt x="51" y="124"/>
                  <a:pt x="51" y="124"/>
                </a:cubicBezTo>
                <a:cubicBezTo>
                  <a:pt x="50" y="124"/>
                  <a:pt x="49" y="125"/>
                  <a:pt x="48" y="125"/>
                </a:cubicBezTo>
                <a:cubicBezTo>
                  <a:pt x="47" y="125"/>
                  <a:pt x="47" y="125"/>
                  <a:pt x="46" y="124"/>
                </a:cubicBezTo>
                <a:cubicBezTo>
                  <a:pt x="36" y="116"/>
                  <a:pt x="36" y="116"/>
                  <a:pt x="36" y="116"/>
                </a:cubicBezTo>
                <a:cubicBezTo>
                  <a:pt x="35" y="115"/>
                  <a:pt x="35" y="113"/>
                  <a:pt x="36" y="111"/>
                </a:cubicBezTo>
                <a:cubicBezTo>
                  <a:pt x="37" y="110"/>
                  <a:pt x="40" y="109"/>
                  <a:pt x="41" y="111"/>
                </a:cubicBezTo>
                <a:cubicBezTo>
                  <a:pt x="48" y="116"/>
                  <a:pt x="48" y="116"/>
                  <a:pt x="48" y="116"/>
                </a:cubicBezTo>
                <a:cubicBezTo>
                  <a:pt x="61" y="102"/>
                  <a:pt x="61" y="102"/>
                  <a:pt x="61" y="102"/>
                </a:cubicBezTo>
                <a:cubicBezTo>
                  <a:pt x="62" y="100"/>
                  <a:pt x="64" y="100"/>
                  <a:pt x="66" y="101"/>
                </a:cubicBezTo>
                <a:cubicBezTo>
                  <a:pt x="67" y="103"/>
                  <a:pt x="68" y="105"/>
                  <a:pt x="66" y="107"/>
                </a:cubicBezTo>
                <a:close/>
                <a:moveTo>
                  <a:pt x="66" y="143"/>
                </a:moveTo>
                <a:cubicBezTo>
                  <a:pt x="51" y="160"/>
                  <a:pt x="51" y="160"/>
                  <a:pt x="51" y="160"/>
                </a:cubicBezTo>
                <a:cubicBezTo>
                  <a:pt x="50" y="161"/>
                  <a:pt x="49" y="161"/>
                  <a:pt x="48" y="161"/>
                </a:cubicBezTo>
                <a:cubicBezTo>
                  <a:pt x="47" y="161"/>
                  <a:pt x="47" y="161"/>
                  <a:pt x="46" y="161"/>
                </a:cubicBezTo>
                <a:cubicBezTo>
                  <a:pt x="36" y="153"/>
                  <a:pt x="36" y="153"/>
                  <a:pt x="36" y="153"/>
                </a:cubicBezTo>
                <a:cubicBezTo>
                  <a:pt x="35" y="152"/>
                  <a:pt x="35" y="149"/>
                  <a:pt x="36" y="148"/>
                </a:cubicBezTo>
                <a:cubicBezTo>
                  <a:pt x="37" y="146"/>
                  <a:pt x="40" y="146"/>
                  <a:pt x="41" y="147"/>
                </a:cubicBezTo>
                <a:cubicBezTo>
                  <a:pt x="48" y="152"/>
                  <a:pt x="48" y="152"/>
                  <a:pt x="48" y="152"/>
                </a:cubicBezTo>
                <a:cubicBezTo>
                  <a:pt x="61" y="138"/>
                  <a:pt x="61" y="138"/>
                  <a:pt x="61" y="138"/>
                </a:cubicBezTo>
                <a:cubicBezTo>
                  <a:pt x="62" y="137"/>
                  <a:pt x="64" y="136"/>
                  <a:pt x="66" y="138"/>
                </a:cubicBezTo>
                <a:cubicBezTo>
                  <a:pt x="67" y="139"/>
                  <a:pt x="68" y="142"/>
                  <a:pt x="66" y="143"/>
                </a:cubicBezTo>
                <a:close/>
                <a:moveTo>
                  <a:pt x="66" y="181"/>
                </a:moveTo>
                <a:cubicBezTo>
                  <a:pt x="51" y="198"/>
                  <a:pt x="51" y="198"/>
                  <a:pt x="51" y="198"/>
                </a:cubicBezTo>
                <a:cubicBezTo>
                  <a:pt x="50" y="199"/>
                  <a:pt x="49" y="199"/>
                  <a:pt x="48" y="199"/>
                </a:cubicBezTo>
                <a:cubicBezTo>
                  <a:pt x="47" y="199"/>
                  <a:pt x="47" y="199"/>
                  <a:pt x="46" y="198"/>
                </a:cubicBezTo>
                <a:cubicBezTo>
                  <a:pt x="36" y="191"/>
                  <a:pt x="36" y="191"/>
                  <a:pt x="36" y="191"/>
                </a:cubicBezTo>
                <a:cubicBezTo>
                  <a:pt x="35" y="189"/>
                  <a:pt x="35" y="187"/>
                  <a:pt x="36" y="185"/>
                </a:cubicBezTo>
                <a:cubicBezTo>
                  <a:pt x="37" y="184"/>
                  <a:pt x="40" y="183"/>
                  <a:pt x="41" y="185"/>
                </a:cubicBezTo>
                <a:cubicBezTo>
                  <a:pt x="48" y="190"/>
                  <a:pt x="48" y="190"/>
                  <a:pt x="48" y="190"/>
                </a:cubicBezTo>
                <a:cubicBezTo>
                  <a:pt x="61" y="176"/>
                  <a:pt x="61" y="176"/>
                  <a:pt x="61" y="176"/>
                </a:cubicBezTo>
                <a:cubicBezTo>
                  <a:pt x="62" y="174"/>
                  <a:pt x="64" y="174"/>
                  <a:pt x="66" y="175"/>
                </a:cubicBezTo>
                <a:cubicBezTo>
                  <a:pt x="67" y="177"/>
                  <a:pt x="68" y="179"/>
                  <a:pt x="66" y="181"/>
                </a:cubicBezTo>
                <a:close/>
                <a:moveTo>
                  <a:pt x="66" y="181"/>
                </a:moveTo>
                <a:cubicBezTo>
                  <a:pt x="66" y="181"/>
                  <a:pt x="66" y="181"/>
                  <a:pt x="66" y="181"/>
                </a:cubicBezTo>
              </a:path>
            </a:pathLst>
          </a:custGeom>
          <a:solidFill>
            <a:schemeClr val="accent2"/>
          </a:solidFill>
          <a:ln>
            <a:noFill/>
          </a:ln>
        </p:spPr>
        <p:txBody>
          <a:bodyPr vert="horz" wrap="square" lIns="96435" tIns="48218" rIns="96435" bIns="48218" numCol="1" anchor="t" anchorCtr="0" compatLnSpc="1"/>
          <a:lstStyle/>
          <a:p>
            <a:endParaRPr lang="en-US"/>
          </a:p>
        </p:txBody>
      </p:sp>
      <p:sp>
        <p:nvSpPr>
          <p:cNvPr id="90" name="文本框 89"/>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文本框 90"/>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椭圆 92"/>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椭圆 9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548079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707" y="3132039"/>
            <a:ext cx="1285733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707" y="4583850"/>
            <a:ext cx="12857339"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418" y="2886745"/>
            <a:ext cx="3427668" cy="490586"/>
          </a:xfrm>
          <a:prstGeom prst="roundRect">
            <a:avLst>
              <a:gd name="adj" fmla="val 50000"/>
            </a:avLst>
          </a:prstGeom>
          <a:solidFill>
            <a:schemeClr val="accent3"/>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609" y="3629963"/>
            <a:ext cx="4125285" cy="7998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659510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66795" y="1446785"/>
            <a:ext cx="1928601" cy="1928601"/>
          </a:xfrm>
          <a:prstGeom prst="rect">
            <a:avLst/>
          </a:prstGeom>
          <a:solidFill>
            <a:schemeClr val="accent1"/>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Rectangle 11"/>
          <p:cNvSpPr/>
          <p:nvPr/>
        </p:nvSpPr>
        <p:spPr>
          <a:xfrm>
            <a:off x="3584532" y="1446786"/>
            <a:ext cx="2503766" cy="1396216"/>
          </a:xfrm>
          <a:prstGeom prst="rect">
            <a:avLst/>
          </a:prstGeom>
        </p:spPr>
        <p:txBody>
          <a:bodyPr wrap="square" lIns="0" tIns="0" rIns="0" bIns="0">
            <a:spAutoFit/>
          </a:bodyPr>
          <a:lstStyle/>
          <a:p>
            <a:r>
              <a:rPr lang="zh-CN" altLang="en-US" sz="2109"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sz="2109"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en-US" sz="1055"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DESIGNER</a:t>
            </a:r>
          </a:p>
          <a:p>
            <a:pPr>
              <a:lnSpc>
                <a:spcPct val="150000"/>
              </a:lnSpc>
            </a:pPr>
            <a:endParaRPr lang="en-US" sz="1055"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Rectangle 4"/>
          <p:cNvSpPr/>
          <p:nvPr/>
        </p:nvSpPr>
        <p:spPr>
          <a:xfrm>
            <a:off x="3584533" y="3080929"/>
            <a:ext cx="1366092" cy="307777"/>
          </a:xfrm>
          <a:prstGeom prst="rect">
            <a:avLst/>
          </a:prstGeom>
        </p:spPr>
        <p:txBody>
          <a:bodyPr wrap="square" lIns="0" tIns="0" rIns="0" bIns="0">
            <a:spAutoFit/>
          </a:bodyPr>
          <a:lstStyle/>
          <a:p>
            <a:r>
              <a:rPr lang="en-US" altLang="zh-CN" sz="2000"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$ 150</a:t>
            </a:r>
            <a:r>
              <a:rPr lang="en-US" altLang="zh-CN" sz="126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.00</a:t>
            </a:r>
          </a:p>
        </p:txBody>
      </p:sp>
      <p:sp>
        <p:nvSpPr>
          <p:cNvPr id="20" name="Rectangle 19"/>
          <p:cNvSpPr/>
          <p:nvPr/>
        </p:nvSpPr>
        <p:spPr>
          <a:xfrm>
            <a:off x="6772886" y="1456203"/>
            <a:ext cx="1928601" cy="1928601"/>
          </a:xfrm>
          <a:prstGeom prst="rect">
            <a:avLst/>
          </a:prstGeom>
          <a:solidFill>
            <a:schemeClr val="accent2"/>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26" name="Rectangle 25"/>
          <p:cNvSpPr/>
          <p:nvPr/>
        </p:nvSpPr>
        <p:spPr>
          <a:xfrm>
            <a:off x="9090621" y="1456204"/>
            <a:ext cx="2503766" cy="1396216"/>
          </a:xfrm>
          <a:prstGeom prst="rect">
            <a:avLst/>
          </a:prstGeom>
        </p:spPr>
        <p:txBody>
          <a:bodyPr wrap="square" lIns="0" tIns="0" rIns="0" bIns="0">
            <a:spAutoFit/>
          </a:bodyPr>
          <a:lstStyle/>
          <a:p>
            <a:r>
              <a:rPr lang="zh-CN" altLang="en-US" sz="2109"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sz="2109"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en-US" sz="1055"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MARKETER</a:t>
            </a:r>
          </a:p>
          <a:p>
            <a:pPr>
              <a:lnSpc>
                <a:spcPct val="150000"/>
              </a:lnSpc>
            </a:pPr>
            <a:endParaRPr lang="en-US" sz="1055"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Rectangle 26"/>
          <p:cNvSpPr/>
          <p:nvPr/>
        </p:nvSpPr>
        <p:spPr>
          <a:xfrm>
            <a:off x="9090623" y="3090347"/>
            <a:ext cx="1366092" cy="307777"/>
          </a:xfrm>
          <a:prstGeom prst="rect">
            <a:avLst/>
          </a:prstGeom>
        </p:spPr>
        <p:txBody>
          <a:bodyPr wrap="square" lIns="0" tIns="0" rIns="0" bIns="0">
            <a:spAutoFit/>
          </a:bodyPr>
          <a:lstStyle/>
          <a:p>
            <a:r>
              <a:rPr lang="en-US" altLang="zh-CN" sz="2000"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$ 150</a:t>
            </a:r>
            <a:r>
              <a:rPr lang="en-US" altLang="zh-CN" sz="126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.00</a:t>
            </a:r>
          </a:p>
        </p:txBody>
      </p:sp>
      <p:sp>
        <p:nvSpPr>
          <p:cNvPr id="28" name="Rectangle 27"/>
          <p:cNvSpPr/>
          <p:nvPr/>
        </p:nvSpPr>
        <p:spPr>
          <a:xfrm>
            <a:off x="1264366" y="3888373"/>
            <a:ext cx="1928601" cy="1928601"/>
          </a:xfrm>
          <a:prstGeom prst="rect">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30" name="Rectangle 29"/>
          <p:cNvSpPr/>
          <p:nvPr/>
        </p:nvSpPr>
        <p:spPr>
          <a:xfrm>
            <a:off x="3582102" y="3888373"/>
            <a:ext cx="2503766" cy="1396216"/>
          </a:xfrm>
          <a:prstGeom prst="rect">
            <a:avLst/>
          </a:prstGeom>
        </p:spPr>
        <p:txBody>
          <a:bodyPr wrap="square" lIns="0" tIns="0" rIns="0" bIns="0">
            <a:spAutoFit/>
          </a:bodyPr>
          <a:lstStyle/>
          <a:p>
            <a:r>
              <a:rPr lang="zh-CN" altLang="en-US" sz="2109"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altLang="zh-CN" sz="2109"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en-US" sz="1055"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DEVELOPER</a:t>
            </a:r>
          </a:p>
          <a:p>
            <a:pPr>
              <a:lnSpc>
                <a:spcPct val="150000"/>
              </a:lnSpc>
            </a:pPr>
            <a:endParaRPr lang="en-US" sz="1055"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1" name="Rectangle 30"/>
          <p:cNvSpPr/>
          <p:nvPr/>
        </p:nvSpPr>
        <p:spPr>
          <a:xfrm>
            <a:off x="3582103" y="5522517"/>
            <a:ext cx="1366092" cy="307777"/>
          </a:xfrm>
          <a:prstGeom prst="rect">
            <a:avLst/>
          </a:prstGeom>
        </p:spPr>
        <p:txBody>
          <a:bodyPr wrap="square" lIns="0" tIns="0" rIns="0" bIns="0">
            <a:spAutoFit/>
          </a:bodyPr>
          <a:lstStyle/>
          <a:p>
            <a:r>
              <a:rPr lang="en-US" altLang="zh-CN" sz="2000"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$ 150</a:t>
            </a:r>
            <a:r>
              <a:rPr lang="en-US" altLang="zh-CN" sz="126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.00</a:t>
            </a:r>
          </a:p>
        </p:txBody>
      </p:sp>
      <p:sp>
        <p:nvSpPr>
          <p:cNvPr id="32" name="Rectangle 31"/>
          <p:cNvSpPr/>
          <p:nvPr/>
        </p:nvSpPr>
        <p:spPr>
          <a:xfrm>
            <a:off x="6770456" y="3897790"/>
            <a:ext cx="1928601" cy="1928601"/>
          </a:xfrm>
          <a:prstGeom prst="rect">
            <a:avLst/>
          </a:prstGeom>
          <a:solidFill>
            <a:schemeClr val="accent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2">
              <a:latin typeface="Arial" panose="020B0604020202020204" pitchFamily="34" charset="0"/>
              <a:ea typeface="方正正粗黑简体" panose="02000000000000000000" pitchFamily="2" charset="-122"/>
              <a:sym typeface="Arial" panose="020B0604020202020204" pitchFamily="34" charset="0"/>
            </a:endParaRPr>
          </a:p>
        </p:txBody>
      </p:sp>
      <p:sp>
        <p:nvSpPr>
          <p:cNvPr id="34" name="Rectangle 33"/>
          <p:cNvSpPr/>
          <p:nvPr/>
        </p:nvSpPr>
        <p:spPr>
          <a:xfrm>
            <a:off x="9088192" y="3897791"/>
            <a:ext cx="2503766" cy="1396216"/>
          </a:xfrm>
          <a:prstGeom prst="rect">
            <a:avLst/>
          </a:prstGeom>
        </p:spPr>
        <p:txBody>
          <a:bodyPr wrap="square" lIns="0" tIns="0" rIns="0" bIns="0">
            <a:spAutoFit/>
          </a:bodyPr>
          <a:lstStyle/>
          <a:p>
            <a:r>
              <a:rPr lang="zh-CN" altLang="en-US" sz="2109"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altLang="zh-CN" sz="2109"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en-US" sz="1055"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CONSULTING</a:t>
            </a:r>
          </a:p>
          <a:p>
            <a:pPr>
              <a:lnSpc>
                <a:spcPct val="150000"/>
              </a:lnSpc>
            </a:pPr>
            <a:endParaRPr lang="en-US" sz="1055"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5" name="Rectangle 34"/>
          <p:cNvSpPr/>
          <p:nvPr/>
        </p:nvSpPr>
        <p:spPr>
          <a:xfrm>
            <a:off x="9088193" y="5531933"/>
            <a:ext cx="1366092" cy="307777"/>
          </a:xfrm>
          <a:prstGeom prst="rect">
            <a:avLst/>
          </a:prstGeom>
        </p:spPr>
        <p:txBody>
          <a:bodyPr wrap="square" lIns="0" tIns="0" rIns="0" bIns="0">
            <a:spAutoFit/>
          </a:bodyPr>
          <a:lstStyle/>
          <a:p>
            <a:r>
              <a:rPr lang="en-US" altLang="zh-CN" sz="2000"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$ 150</a:t>
            </a:r>
            <a:r>
              <a:rPr lang="en-US" altLang="zh-CN" sz="1266" b="1"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.00</a:t>
            </a:r>
          </a:p>
        </p:txBody>
      </p:sp>
      <p:pic>
        <p:nvPicPr>
          <p:cNvPr id="16" name="图片占位符 1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0000" r="10000"/>
          <a:stretch>
            <a:fillRect/>
          </a:stretch>
        </p:blipFill>
        <p:spPr/>
      </p:pic>
      <p:pic>
        <p:nvPicPr>
          <p:cNvPr id="15" name="图片占位符 14"/>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19601" r="19601"/>
          <a:stretch>
            <a:fillRect/>
          </a:stretch>
        </p:blipFill>
        <p:spPr/>
      </p:pic>
      <p:pic>
        <p:nvPicPr>
          <p:cNvPr id="14" name="图片占位符 13"/>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l="16682" r="16682"/>
          <a:stretch>
            <a:fillRect/>
          </a:stretch>
        </p:blipFill>
        <p:spPr/>
      </p:pic>
      <p:pic>
        <p:nvPicPr>
          <p:cNvPr id="13" name="图片占位符 12"/>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l="16682" r="16682"/>
          <a:stretch>
            <a:fillRect/>
          </a:stretch>
        </p:blipFill>
        <p:spPr/>
      </p:pic>
      <p:sp>
        <p:nvSpPr>
          <p:cNvPr id="18" name="文本框 17"/>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文本框 1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椭圆 2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椭圆 2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4641821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
                                        <p:tgtEl>
                                          <p:spTgt spid="4"/>
                                        </p:tgtEl>
                                      </p:cBhvr>
                                    </p:animEffect>
                                  </p:childTnLst>
                                </p:cTn>
                              </p:par>
                            </p:childTnLst>
                          </p:cTn>
                        </p:par>
                        <p:par>
                          <p:cTn id="8" fill="hold">
                            <p:stCondLst>
                              <p:cond delay="300"/>
                            </p:stCondLst>
                            <p:childTnLst>
                              <p:par>
                                <p:cTn id="9" presetID="47" presetClass="entr" presetSubtype="0" fill="hold" grpId="0" nodeType="after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300"/>
                                        <p:tgtEl>
                                          <p:spTgt spid="12">
                                            <p:txEl>
                                              <p:pRg st="0" end="0"/>
                                            </p:txEl>
                                          </p:spTgt>
                                        </p:tgtEl>
                                      </p:cBhvr>
                                    </p:animEffect>
                                    <p:anim calcmode="lin" valueType="num">
                                      <p:cBhvr>
                                        <p:cTn id="12" dur="3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3" dur="3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par>
                          <p:cTn id="14" fill="hold">
                            <p:stCondLst>
                              <p:cond delay="600"/>
                            </p:stCondLst>
                            <p:childTnLst>
                              <p:par>
                                <p:cTn id="15" presetID="47" presetClass="entr" presetSubtype="0" fill="hold" grpId="0" nodeType="afterEffect">
                                  <p:stCondLst>
                                    <p:cond delay="0"/>
                                  </p:stCondLst>
                                  <p:childTnLst>
                                    <p:set>
                                      <p:cBhvr>
                                        <p:cTn id="16" dur="1" fill="hold">
                                          <p:stCondLst>
                                            <p:cond delay="0"/>
                                          </p:stCondLst>
                                        </p:cTn>
                                        <p:tgtEl>
                                          <p:spTgt spid="12">
                                            <p:txEl>
                                              <p:pRg st="1" end="1"/>
                                            </p:txEl>
                                          </p:spTgt>
                                        </p:tgtEl>
                                        <p:attrNameLst>
                                          <p:attrName>style.visibility</p:attrName>
                                        </p:attrNameLst>
                                      </p:cBhvr>
                                      <p:to>
                                        <p:strVal val="visible"/>
                                      </p:to>
                                    </p:set>
                                    <p:animEffect transition="in" filter="fade">
                                      <p:cBhvr>
                                        <p:cTn id="17" dur="300"/>
                                        <p:tgtEl>
                                          <p:spTgt spid="12">
                                            <p:txEl>
                                              <p:pRg st="1" end="1"/>
                                            </p:txEl>
                                          </p:spTgt>
                                        </p:tgtEl>
                                      </p:cBhvr>
                                    </p:animEffect>
                                    <p:anim calcmode="lin" valueType="num">
                                      <p:cBhvr>
                                        <p:cTn id="18" dur="3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9" dur="3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par>
                          <p:cTn id="20" fill="hold">
                            <p:stCondLst>
                              <p:cond delay="900"/>
                            </p:stCondLst>
                            <p:childTnLst>
                              <p:par>
                                <p:cTn id="21" presetID="47" presetClass="entr" presetSubtype="0" fill="hold" grpId="0" nodeType="after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Effect transition="in" filter="fade">
                                      <p:cBhvr>
                                        <p:cTn id="23" dur="300"/>
                                        <p:tgtEl>
                                          <p:spTgt spid="12">
                                            <p:txEl>
                                              <p:pRg st="3" end="3"/>
                                            </p:txEl>
                                          </p:spTgt>
                                        </p:tgtEl>
                                      </p:cBhvr>
                                    </p:animEffect>
                                    <p:anim calcmode="lin" valueType="num">
                                      <p:cBhvr>
                                        <p:cTn id="24" dur="3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25" dur="3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par>
                          <p:cTn id="26" fill="hold">
                            <p:stCondLst>
                              <p:cond delay="1200"/>
                            </p:stCondLst>
                            <p:childTnLst>
                              <p:par>
                                <p:cTn id="27" presetID="10"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300"/>
                                        <p:tgtEl>
                                          <p:spTgt spid="20"/>
                                        </p:tgtEl>
                                      </p:cBhvr>
                                    </p:animEffect>
                                  </p:childTnLst>
                                </p:cTn>
                              </p:par>
                            </p:childTnLst>
                          </p:cTn>
                        </p:par>
                        <p:par>
                          <p:cTn id="30" fill="hold">
                            <p:stCondLst>
                              <p:cond delay="1500"/>
                            </p:stCondLst>
                            <p:childTnLst>
                              <p:par>
                                <p:cTn id="31" presetID="47" presetClass="entr" presetSubtype="0" fill="hold" grpId="0" nodeType="afterEffect">
                                  <p:stCondLst>
                                    <p:cond delay="0"/>
                                  </p:stCondLst>
                                  <p:childTnLst>
                                    <p:set>
                                      <p:cBhvr>
                                        <p:cTn id="32" dur="1" fill="hold">
                                          <p:stCondLst>
                                            <p:cond delay="0"/>
                                          </p:stCondLst>
                                        </p:cTn>
                                        <p:tgtEl>
                                          <p:spTgt spid="26">
                                            <p:txEl>
                                              <p:pRg st="0" end="0"/>
                                            </p:txEl>
                                          </p:spTgt>
                                        </p:tgtEl>
                                        <p:attrNameLst>
                                          <p:attrName>style.visibility</p:attrName>
                                        </p:attrNameLst>
                                      </p:cBhvr>
                                      <p:to>
                                        <p:strVal val="visible"/>
                                      </p:to>
                                    </p:set>
                                    <p:animEffect transition="in" filter="fade">
                                      <p:cBhvr>
                                        <p:cTn id="33" dur="300"/>
                                        <p:tgtEl>
                                          <p:spTgt spid="26">
                                            <p:txEl>
                                              <p:pRg st="0" end="0"/>
                                            </p:txEl>
                                          </p:spTgt>
                                        </p:tgtEl>
                                      </p:cBhvr>
                                    </p:animEffect>
                                    <p:anim calcmode="lin" valueType="num">
                                      <p:cBhvr>
                                        <p:cTn id="34" dur="300" fill="hold"/>
                                        <p:tgtEl>
                                          <p:spTgt spid="26">
                                            <p:txEl>
                                              <p:pRg st="0" end="0"/>
                                            </p:txEl>
                                          </p:spTgt>
                                        </p:tgtEl>
                                        <p:attrNameLst>
                                          <p:attrName>ppt_x</p:attrName>
                                        </p:attrNameLst>
                                      </p:cBhvr>
                                      <p:tavLst>
                                        <p:tav tm="0">
                                          <p:val>
                                            <p:strVal val="#ppt_x"/>
                                          </p:val>
                                        </p:tav>
                                        <p:tav tm="100000">
                                          <p:val>
                                            <p:strVal val="#ppt_x"/>
                                          </p:val>
                                        </p:tav>
                                      </p:tavLst>
                                    </p:anim>
                                    <p:anim calcmode="lin" valueType="num">
                                      <p:cBhvr>
                                        <p:cTn id="35" dur="300" fill="hold"/>
                                        <p:tgtEl>
                                          <p:spTgt spid="26">
                                            <p:txEl>
                                              <p:pRg st="0" end="0"/>
                                            </p:txEl>
                                          </p:spTgt>
                                        </p:tgtEl>
                                        <p:attrNameLst>
                                          <p:attrName>ppt_y</p:attrName>
                                        </p:attrNameLst>
                                      </p:cBhvr>
                                      <p:tavLst>
                                        <p:tav tm="0">
                                          <p:val>
                                            <p:strVal val="#ppt_y-.1"/>
                                          </p:val>
                                        </p:tav>
                                        <p:tav tm="100000">
                                          <p:val>
                                            <p:strVal val="#ppt_y"/>
                                          </p:val>
                                        </p:tav>
                                      </p:tavLst>
                                    </p:anim>
                                  </p:childTnLst>
                                </p:cTn>
                              </p:par>
                            </p:childTnLst>
                          </p:cTn>
                        </p:par>
                        <p:par>
                          <p:cTn id="36" fill="hold">
                            <p:stCondLst>
                              <p:cond delay="1800"/>
                            </p:stCondLst>
                            <p:childTnLst>
                              <p:par>
                                <p:cTn id="37" presetID="47" presetClass="entr" presetSubtype="0" fill="hold" grpId="0" nodeType="afterEffect">
                                  <p:stCondLst>
                                    <p:cond delay="0"/>
                                  </p:stCondLst>
                                  <p:childTnLst>
                                    <p:set>
                                      <p:cBhvr>
                                        <p:cTn id="38" dur="1" fill="hold">
                                          <p:stCondLst>
                                            <p:cond delay="0"/>
                                          </p:stCondLst>
                                        </p:cTn>
                                        <p:tgtEl>
                                          <p:spTgt spid="26">
                                            <p:txEl>
                                              <p:pRg st="1" end="1"/>
                                            </p:txEl>
                                          </p:spTgt>
                                        </p:tgtEl>
                                        <p:attrNameLst>
                                          <p:attrName>style.visibility</p:attrName>
                                        </p:attrNameLst>
                                      </p:cBhvr>
                                      <p:to>
                                        <p:strVal val="visible"/>
                                      </p:to>
                                    </p:set>
                                    <p:animEffect transition="in" filter="fade">
                                      <p:cBhvr>
                                        <p:cTn id="39" dur="300"/>
                                        <p:tgtEl>
                                          <p:spTgt spid="26">
                                            <p:txEl>
                                              <p:pRg st="1" end="1"/>
                                            </p:txEl>
                                          </p:spTgt>
                                        </p:tgtEl>
                                      </p:cBhvr>
                                    </p:animEffect>
                                    <p:anim calcmode="lin" valueType="num">
                                      <p:cBhvr>
                                        <p:cTn id="40" dur="300" fill="hold"/>
                                        <p:tgtEl>
                                          <p:spTgt spid="26">
                                            <p:txEl>
                                              <p:pRg st="1" end="1"/>
                                            </p:txEl>
                                          </p:spTgt>
                                        </p:tgtEl>
                                        <p:attrNameLst>
                                          <p:attrName>ppt_x</p:attrName>
                                        </p:attrNameLst>
                                      </p:cBhvr>
                                      <p:tavLst>
                                        <p:tav tm="0">
                                          <p:val>
                                            <p:strVal val="#ppt_x"/>
                                          </p:val>
                                        </p:tav>
                                        <p:tav tm="100000">
                                          <p:val>
                                            <p:strVal val="#ppt_x"/>
                                          </p:val>
                                        </p:tav>
                                      </p:tavLst>
                                    </p:anim>
                                    <p:anim calcmode="lin" valueType="num">
                                      <p:cBhvr>
                                        <p:cTn id="41" dur="300" fill="hold"/>
                                        <p:tgtEl>
                                          <p:spTgt spid="26">
                                            <p:txEl>
                                              <p:pRg st="1" end="1"/>
                                            </p:txEl>
                                          </p:spTgt>
                                        </p:tgtEl>
                                        <p:attrNameLst>
                                          <p:attrName>ppt_y</p:attrName>
                                        </p:attrNameLst>
                                      </p:cBhvr>
                                      <p:tavLst>
                                        <p:tav tm="0">
                                          <p:val>
                                            <p:strVal val="#ppt_y-.1"/>
                                          </p:val>
                                        </p:tav>
                                        <p:tav tm="100000">
                                          <p:val>
                                            <p:strVal val="#ppt_y"/>
                                          </p:val>
                                        </p:tav>
                                      </p:tavLst>
                                    </p:anim>
                                  </p:childTnLst>
                                </p:cTn>
                              </p:par>
                            </p:childTnLst>
                          </p:cTn>
                        </p:par>
                        <p:par>
                          <p:cTn id="42" fill="hold">
                            <p:stCondLst>
                              <p:cond delay="2100"/>
                            </p:stCondLst>
                            <p:childTnLst>
                              <p:par>
                                <p:cTn id="43" presetID="47" presetClass="entr" presetSubtype="0" fill="hold" grpId="0" nodeType="afterEffect">
                                  <p:stCondLst>
                                    <p:cond delay="0"/>
                                  </p:stCondLst>
                                  <p:childTnLst>
                                    <p:set>
                                      <p:cBhvr>
                                        <p:cTn id="44" dur="1" fill="hold">
                                          <p:stCondLst>
                                            <p:cond delay="0"/>
                                          </p:stCondLst>
                                        </p:cTn>
                                        <p:tgtEl>
                                          <p:spTgt spid="26">
                                            <p:txEl>
                                              <p:pRg st="3" end="3"/>
                                            </p:txEl>
                                          </p:spTgt>
                                        </p:tgtEl>
                                        <p:attrNameLst>
                                          <p:attrName>style.visibility</p:attrName>
                                        </p:attrNameLst>
                                      </p:cBhvr>
                                      <p:to>
                                        <p:strVal val="visible"/>
                                      </p:to>
                                    </p:set>
                                    <p:animEffect transition="in" filter="fade">
                                      <p:cBhvr>
                                        <p:cTn id="45" dur="300"/>
                                        <p:tgtEl>
                                          <p:spTgt spid="26">
                                            <p:txEl>
                                              <p:pRg st="3" end="3"/>
                                            </p:txEl>
                                          </p:spTgt>
                                        </p:tgtEl>
                                      </p:cBhvr>
                                    </p:animEffect>
                                    <p:anim calcmode="lin" valueType="num">
                                      <p:cBhvr>
                                        <p:cTn id="46" dur="300" fill="hold"/>
                                        <p:tgtEl>
                                          <p:spTgt spid="26">
                                            <p:txEl>
                                              <p:pRg st="3" end="3"/>
                                            </p:txEl>
                                          </p:spTgt>
                                        </p:tgtEl>
                                        <p:attrNameLst>
                                          <p:attrName>ppt_x</p:attrName>
                                        </p:attrNameLst>
                                      </p:cBhvr>
                                      <p:tavLst>
                                        <p:tav tm="0">
                                          <p:val>
                                            <p:strVal val="#ppt_x"/>
                                          </p:val>
                                        </p:tav>
                                        <p:tav tm="100000">
                                          <p:val>
                                            <p:strVal val="#ppt_x"/>
                                          </p:val>
                                        </p:tav>
                                      </p:tavLst>
                                    </p:anim>
                                    <p:anim calcmode="lin" valueType="num">
                                      <p:cBhvr>
                                        <p:cTn id="47" dur="300" fill="hold"/>
                                        <p:tgtEl>
                                          <p:spTgt spid="26">
                                            <p:txEl>
                                              <p:pRg st="3" end="3"/>
                                            </p:txEl>
                                          </p:spTgt>
                                        </p:tgtEl>
                                        <p:attrNameLst>
                                          <p:attrName>ppt_y</p:attrName>
                                        </p:attrNameLst>
                                      </p:cBhvr>
                                      <p:tavLst>
                                        <p:tav tm="0">
                                          <p:val>
                                            <p:strVal val="#ppt_y-.1"/>
                                          </p:val>
                                        </p:tav>
                                        <p:tav tm="100000">
                                          <p:val>
                                            <p:strVal val="#ppt_y"/>
                                          </p:val>
                                        </p:tav>
                                      </p:tavLst>
                                    </p:anim>
                                  </p:childTnLst>
                                </p:cTn>
                              </p:par>
                            </p:childTnLst>
                          </p:cTn>
                        </p:par>
                        <p:par>
                          <p:cTn id="48" fill="hold">
                            <p:stCondLst>
                              <p:cond delay="2400"/>
                            </p:stCondLst>
                            <p:childTnLst>
                              <p:par>
                                <p:cTn id="49" presetID="10" presetClass="entr" presetSubtype="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300"/>
                                        <p:tgtEl>
                                          <p:spTgt spid="28"/>
                                        </p:tgtEl>
                                      </p:cBhvr>
                                    </p:animEffect>
                                  </p:childTnLst>
                                </p:cTn>
                              </p:par>
                            </p:childTnLst>
                          </p:cTn>
                        </p:par>
                        <p:par>
                          <p:cTn id="52" fill="hold">
                            <p:stCondLst>
                              <p:cond delay="2700"/>
                            </p:stCondLst>
                            <p:childTnLst>
                              <p:par>
                                <p:cTn id="53" presetID="47" presetClass="entr" presetSubtype="0" fill="hold" grpId="0" nodeType="afterEffect">
                                  <p:stCondLst>
                                    <p:cond delay="0"/>
                                  </p:stCondLst>
                                  <p:childTnLst>
                                    <p:set>
                                      <p:cBhvr>
                                        <p:cTn id="54" dur="1" fill="hold">
                                          <p:stCondLst>
                                            <p:cond delay="0"/>
                                          </p:stCondLst>
                                        </p:cTn>
                                        <p:tgtEl>
                                          <p:spTgt spid="30">
                                            <p:txEl>
                                              <p:pRg st="0" end="0"/>
                                            </p:txEl>
                                          </p:spTgt>
                                        </p:tgtEl>
                                        <p:attrNameLst>
                                          <p:attrName>style.visibility</p:attrName>
                                        </p:attrNameLst>
                                      </p:cBhvr>
                                      <p:to>
                                        <p:strVal val="visible"/>
                                      </p:to>
                                    </p:set>
                                    <p:animEffect transition="in" filter="fade">
                                      <p:cBhvr>
                                        <p:cTn id="55" dur="300"/>
                                        <p:tgtEl>
                                          <p:spTgt spid="30">
                                            <p:txEl>
                                              <p:pRg st="0" end="0"/>
                                            </p:txEl>
                                          </p:spTgt>
                                        </p:tgtEl>
                                      </p:cBhvr>
                                    </p:animEffect>
                                    <p:anim calcmode="lin" valueType="num">
                                      <p:cBhvr>
                                        <p:cTn id="56" dur="300" fill="hold"/>
                                        <p:tgtEl>
                                          <p:spTgt spid="30">
                                            <p:txEl>
                                              <p:pRg st="0" end="0"/>
                                            </p:txEl>
                                          </p:spTgt>
                                        </p:tgtEl>
                                        <p:attrNameLst>
                                          <p:attrName>ppt_x</p:attrName>
                                        </p:attrNameLst>
                                      </p:cBhvr>
                                      <p:tavLst>
                                        <p:tav tm="0">
                                          <p:val>
                                            <p:strVal val="#ppt_x"/>
                                          </p:val>
                                        </p:tav>
                                        <p:tav tm="100000">
                                          <p:val>
                                            <p:strVal val="#ppt_x"/>
                                          </p:val>
                                        </p:tav>
                                      </p:tavLst>
                                    </p:anim>
                                    <p:anim calcmode="lin" valueType="num">
                                      <p:cBhvr>
                                        <p:cTn id="57" dur="300" fill="hold"/>
                                        <p:tgtEl>
                                          <p:spTgt spid="30">
                                            <p:txEl>
                                              <p:pRg st="0" end="0"/>
                                            </p:txEl>
                                          </p:spTgt>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47" presetClass="entr" presetSubtype="0" fill="hold" grpId="0" nodeType="afterEffect">
                                  <p:stCondLst>
                                    <p:cond delay="0"/>
                                  </p:stCondLst>
                                  <p:childTnLst>
                                    <p:set>
                                      <p:cBhvr>
                                        <p:cTn id="60" dur="1" fill="hold">
                                          <p:stCondLst>
                                            <p:cond delay="0"/>
                                          </p:stCondLst>
                                        </p:cTn>
                                        <p:tgtEl>
                                          <p:spTgt spid="30">
                                            <p:txEl>
                                              <p:pRg st="1" end="1"/>
                                            </p:txEl>
                                          </p:spTgt>
                                        </p:tgtEl>
                                        <p:attrNameLst>
                                          <p:attrName>style.visibility</p:attrName>
                                        </p:attrNameLst>
                                      </p:cBhvr>
                                      <p:to>
                                        <p:strVal val="visible"/>
                                      </p:to>
                                    </p:set>
                                    <p:animEffect transition="in" filter="fade">
                                      <p:cBhvr>
                                        <p:cTn id="61" dur="300"/>
                                        <p:tgtEl>
                                          <p:spTgt spid="30">
                                            <p:txEl>
                                              <p:pRg st="1" end="1"/>
                                            </p:txEl>
                                          </p:spTgt>
                                        </p:tgtEl>
                                      </p:cBhvr>
                                    </p:animEffect>
                                    <p:anim calcmode="lin" valueType="num">
                                      <p:cBhvr>
                                        <p:cTn id="62" dur="300" fill="hold"/>
                                        <p:tgtEl>
                                          <p:spTgt spid="30">
                                            <p:txEl>
                                              <p:pRg st="1" end="1"/>
                                            </p:txEl>
                                          </p:spTgt>
                                        </p:tgtEl>
                                        <p:attrNameLst>
                                          <p:attrName>ppt_x</p:attrName>
                                        </p:attrNameLst>
                                      </p:cBhvr>
                                      <p:tavLst>
                                        <p:tav tm="0">
                                          <p:val>
                                            <p:strVal val="#ppt_x"/>
                                          </p:val>
                                        </p:tav>
                                        <p:tav tm="100000">
                                          <p:val>
                                            <p:strVal val="#ppt_x"/>
                                          </p:val>
                                        </p:tav>
                                      </p:tavLst>
                                    </p:anim>
                                    <p:anim calcmode="lin" valueType="num">
                                      <p:cBhvr>
                                        <p:cTn id="63" dur="300" fill="hold"/>
                                        <p:tgtEl>
                                          <p:spTgt spid="30">
                                            <p:txEl>
                                              <p:pRg st="1" end="1"/>
                                            </p:txEl>
                                          </p:spTgt>
                                        </p:tgtEl>
                                        <p:attrNameLst>
                                          <p:attrName>ppt_y</p:attrName>
                                        </p:attrNameLst>
                                      </p:cBhvr>
                                      <p:tavLst>
                                        <p:tav tm="0">
                                          <p:val>
                                            <p:strVal val="#ppt_y-.1"/>
                                          </p:val>
                                        </p:tav>
                                        <p:tav tm="100000">
                                          <p:val>
                                            <p:strVal val="#ppt_y"/>
                                          </p:val>
                                        </p:tav>
                                      </p:tavLst>
                                    </p:anim>
                                  </p:childTnLst>
                                </p:cTn>
                              </p:par>
                            </p:childTnLst>
                          </p:cTn>
                        </p:par>
                        <p:par>
                          <p:cTn id="64" fill="hold">
                            <p:stCondLst>
                              <p:cond delay="3300"/>
                            </p:stCondLst>
                            <p:childTnLst>
                              <p:par>
                                <p:cTn id="65" presetID="47" presetClass="entr" presetSubtype="0" fill="hold" grpId="0" nodeType="afterEffect">
                                  <p:stCondLst>
                                    <p:cond delay="0"/>
                                  </p:stCondLst>
                                  <p:childTnLst>
                                    <p:set>
                                      <p:cBhvr>
                                        <p:cTn id="66" dur="1" fill="hold">
                                          <p:stCondLst>
                                            <p:cond delay="0"/>
                                          </p:stCondLst>
                                        </p:cTn>
                                        <p:tgtEl>
                                          <p:spTgt spid="30">
                                            <p:txEl>
                                              <p:pRg st="3" end="3"/>
                                            </p:txEl>
                                          </p:spTgt>
                                        </p:tgtEl>
                                        <p:attrNameLst>
                                          <p:attrName>style.visibility</p:attrName>
                                        </p:attrNameLst>
                                      </p:cBhvr>
                                      <p:to>
                                        <p:strVal val="visible"/>
                                      </p:to>
                                    </p:set>
                                    <p:animEffect transition="in" filter="fade">
                                      <p:cBhvr>
                                        <p:cTn id="67" dur="300"/>
                                        <p:tgtEl>
                                          <p:spTgt spid="30">
                                            <p:txEl>
                                              <p:pRg st="3" end="3"/>
                                            </p:txEl>
                                          </p:spTgt>
                                        </p:tgtEl>
                                      </p:cBhvr>
                                    </p:animEffect>
                                    <p:anim calcmode="lin" valueType="num">
                                      <p:cBhvr>
                                        <p:cTn id="68" dur="300" fill="hold"/>
                                        <p:tgtEl>
                                          <p:spTgt spid="30">
                                            <p:txEl>
                                              <p:pRg st="3" end="3"/>
                                            </p:txEl>
                                          </p:spTgt>
                                        </p:tgtEl>
                                        <p:attrNameLst>
                                          <p:attrName>ppt_x</p:attrName>
                                        </p:attrNameLst>
                                      </p:cBhvr>
                                      <p:tavLst>
                                        <p:tav tm="0">
                                          <p:val>
                                            <p:strVal val="#ppt_x"/>
                                          </p:val>
                                        </p:tav>
                                        <p:tav tm="100000">
                                          <p:val>
                                            <p:strVal val="#ppt_x"/>
                                          </p:val>
                                        </p:tav>
                                      </p:tavLst>
                                    </p:anim>
                                    <p:anim calcmode="lin" valueType="num">
                                      <p:cBhvr>
                                        <p:cTn id="69" dur="300" fill="hold"/>
                                        <p:tgtEl>
                                          <p:spTgt spid="30">
                                            <p:txEl>
                                              <p:pRg st="3" end="3"/>
                                            </p:txEl>
                                          </p:spTgt>
                                        </p:tgtEl>
                                        <p:attrNameLst>
                                          <p:attrName>ppt_y</p:attrName>
                                        </p:attrNameLst>
                                      </p:cBhvr>
                                      <p:tavLst>
                                        <p:tav tm="0">
                                          <p:val>
                                            <p:strVal val="#ppt_y-.1"/>
                                          </p:val>
                                        </p:tav>
                                        <p:tav tm="100000">
                                          <p:val>
                                            <p:strVal val="#ppt_y"/>
                                          </p:val>
                                        </p:tav>
                                      </p:tavLst>
                                    </p:anim>
                                  </p:childTnLst>
                                </p:cTn>
                              </p:par>
                            </p:childTnLst>
                          </p:cTn>
                        </p:par>
                        <p:par>
                          <p:cTn id="70" fill="hold">
                            <p:stCondLst>
                              <p:cond delay="3600"/>
                            </p:stCondLst>
                            <p:childTnLst>
                              <p:par>
                                <p:cTn id="71" presetID="10" presetClass="entr" presetSubtype="0"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300"/>
                                        <p:tgtEl>
                                          <p:spTgt spid="32"/>
                                        </p:tgtEl>
                                      </p:cBhvr>
                                    </p:animEffect>
                                  </p:childTnLst>
                                </p:cTn>
                              </p:par>
                            </p:childTnLst>
                          </p:cTn>
                        </p:par>
                        <p:par>
                          <p:cTn id="74" fill="hold">
                            <p:stCondLst>
                              <p:cond delay="3900"/>
                            </p:stCondLst>
                            <p:childTnLst>
                              <p:par>
                                <p:cTn id="75" presetID="47" presetClass="entr" presetSubtype="0" fill="hold" grpId="0" nodeType="afterEffect">
                                  <p:stCondLst>
                                    <p:cond delay="0"/>
                                  </p:stCondLst>
                                  <p:childTnLst>
                                    <p:set>
                                      <p:cBhvr>
                                        <p:cTn id="76" dur="1" fill="hold">
                                          <p:stCondLst>
                                            <p:cond delay="0"/>
                                          </p:stCondLst>
                                        </p:cTn>
                                        <p:tgtEl>
                                          <p:spTgt spid="34">
                                            <p:txEl>
                                              <p:pRg st="0" end="0"/>
                                            </p:txEl>
                                          </p:spTgt>
                                        </p:tgtEl>
                                        <p:attrNameLst>
                                          <p:attrName>style.visibility</p:attrName>
                                        </p:attrNameLst>
                                      </p:cBhvr>
                                      <p:to>
                                        <p:strVal val="visible"/>
                                      </p:to>
                                    </p:set>
                                    <p:animEffect transition="in" filter="fade">
                                      <p:cBhvr>
                                        <p:cTn id="77" dur="300"/>
                                        <p:tgtEl>
                                          <p:spTgt spid="34">
                                            <p:txEl>
                                              <p:pRg st="0" end="0"/>
                                            </p:txEl>
                                          </p:spTgt>
                                        </p:tgtEl>
                                      </p:cBhvr>
                                    </p:animEffect>
                                    <p:anim calcmode="lin" valueType="num">
                                      <p:cBhvr>
                                        <p:cTn id="78" dur="3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79" dur="3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par>
                          <p:cTn id="80" fill="hold">
                            <p:stCondLst>
                              <p:cond delay="4200"/>
                            </p:stCondLst>
                            <p:childTnLst>
                              <p:par>
                                <p:cTn id="81" presetID="47" presetClass="entr" presetSubtype="0" fill="hold" grpId="0" nodeType="afterEffect">
                                  <p:stCondLst>
                                    <p:cond delay="0"/>
                                  </p:stCondLst>
                                  <p:childTnLst>
                                    <p:set>
                                      <p:cBhvr>
                                        <p:cTn id="82" dur="1" fill="hold">
                                          <p:stCondLst>
                                            <p:cond delay="0"/>
                                          </p:stCondLst>
                                        </p:cTn>
                                        <p:tgtEl>
                                          <p:spTgt spid="34">
                                            <p:txEl>
                                              <p:pRg st="1" end="1"/>
                                            </p:txEl>
                                          </p:spTgt>
                                        </p:tgtEl>
                                        <p:attrNameLst>
                                          <p:attrName>style.visibility</p:attrName>
                                        </p:attrNameLst>
                                      </p:cBhvr>
                                      <p:to>
                                        <p:strVal val="visible"/>
                                      </p:to>
                                    </p:set>
                                    <p:animEffect transition="in" filter="fade">
                                      <p:cBhvr>
                                        <p:cTn id="83" dur="300"/>
                                        <p:tgtEl>
                                          <p:spTgt spid="34">
                                            <p:txEl>
                                              <p:pRg st="1" end="1"/>
                                            </p:txEl>
                                          </p:spTgt>
                                        </p:tgtEl>
                                      </p:cBhvr>
                                    </p:animEffect>
                                    <p:anim calcmode="lin" valueType="num">
                                      <p:cBhvr>
                                        <p:cTn id="84" dur="300" fill="hold"/>
                                        <p:tgtEl>
                                          <p:spTgt spid="34">
                                            <p:txEl>
                                              <p:pRg st="1" end="1"/>
                                            </p:txEl>
                                          </p:spTgt>
                                        </p:tgtEl>
                                        <p:attrNameLst>
                                          <p:attrName>ppt_x</p:attrName>
                                        </p:attrNameLst>
                                      </p:cBhvr>
                                      <p:tavLst>
                                        <p:tav tm="0">
                                          <p:val>
                                            <p:strVal val="#ppt_x"/>
                                          </p:val>
                                        </p:tav>
                                        <p:tav tm="100000">
                                          <p:val>
                                            <p:strVal val="#ppt_x"/>
                                          </p:val>
                                        </p:tav>
                                      </p:tavLst>
                                    </p:anim>
                                    <p:anim calcmode="lin" valueType="num">
                                      <p:cBhvr>
                                        <p:cTn id="85" dur="300" fill="hold"/>
                                        <p:tgtEl>
                                          <p:spTgt spid="34">
                                            <p:txEl>
                                              <p:pRg st="1" end="1"/>
                                            </p:txEl>
                                          </p:spTgt>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47" presetClass="entr" presetSubtype="0" fill="hold" grpId="0" nodeType="afterEffect">
                                  <p:stCondLst>
                                    <p:cond delay="0"/>
                                  </p:stCondLst>
                                  <p:childTnLst>
                                    <p:set>
                                      <p:cBhvr>
                                        <p:cTn id="88" dur="1" fill="hold">
                                          <p:stCondLst>
                                            <p:cond delay="0"/>
                                          </p:stCondLst>
                                        </p:cTn>
                                        <p:tgtEl>
                                          <p:spTgt spid="34">
                                            <p:txEl>
                                              <p:pRg st="3" end="3"/>
                                            </p:txEl>
                                          </p:spTgt>
                                        </p:tgtEl>
                                        <p:attrNameLst>
                                          <p:attrName>style.visibility</p:attrName>
                                        </p:attrNameLst>
                                      </p:cBhvr>
                                      <p:to>
                                        <p:strVal val="visible"/>
                                      </p:to>
                                    </p:set>
                                    <p:animEffect transition="in" filter="fade">
                                      <p:cBhvr>
                                        <p:cTn id="89" dur="300"/>
                                        <p:tgtEl>
                                          <p:spTgt spid="34">
                                            <p:txEl>
                                              <p:pRg st="3" end="3"/>
                                            </p:txEl>
                                          </p:spTgt>
                                        </p:tgtEl>
                                      </p:cBhvr>
                                    </p:animEffect>
                                    <p:anim calcmode="lin" valueType="num">
                                      <p:cBhvr>
                                        <p:cTn id="90" dur="300" fill="hold"/>
                                        <p:tgtEl>
                                          <p:spTgt spid="34">
                                            <p:txEl>
                                              <p:pRg st="3" end="3"/>
                                            </p:txEl>
                                          </p:spTgt>
                                        </p:tgtEl>
                                        <p:attrNameLst>
                                          <p:attrName>ppt_x</p:attrName>
                                        </p:attrNameLst>
                                      </p:cBhvr>
                                      <p:tavLst>
                                        <p:tav tm="0">
                                          <p:val>
                                            <p:strVal val="#ppt_x"/>
                                          </p:val>
                                        </p:tav>
                                        <p:tav tm="100000">
                                          <p:val>
                                            <p:strVal val="#ppt_x"/>
                                          </p:val>
                                        </p:tav>
                                      </p:tavLst>
                                    </p:anim>
                                    <p:anim calcmode="lin" valueType="num">
                                      <p:cBhvr>
                                        <p:cTn id="91" dur="300" fill="hold"/>
                                        <p:tgtEl>
                                          <p:spTgt spid="34">
                                            <p:txEl>
                                              <p:pRg st="3" end="3"/>
                                            </p:txEl>
                                          </p:spTgt>
                                        </p:tgtEl>
                                        <p:attrNameLst>
                                          <p:attrName>ppt_y</p:attrName>
                                        </p:attrNameLst>
                                      </p:cBhvr>
                                      <p:tavLst>
                                        <p:tav tm="0">
                                          <p:val>
                                            <p:strVal val="#ppt_y-.1"/>
                                          </p:val>
                                        </p:tav>
                                        <p:tav tm="100000">
                                          <p:val>
                                            <p:strVal val="#ppt_y"/>
                                          </p:val>
                                        </p:tav>
                                      </p:tavLst>
                                    </p:anim>
                                  </p:childTnLst>
                                </p:cTn>
                              </p:par>
                            </p:childTnLst>
                          </p:cTn>
                        </p:par>
                        <p:par>
                          <p:cTn id="92" fill="hold">
                            <p:stCondLst>
                              <p:cond delay="4800"/>
                            </p:stCondLst>
                            <p:childTnLst>
                              <p:par>
                                <p:cTn id="93" presetID="22" presetClass="entr" presetSubtype="1" fill="hold" grpId="0" nodeType="afterEffect">
                                  <p:stCondLst>
                                    <p:cond delay="0"/>
                                  </p:stCondLst>
                                  <p:childTnLst>
                                    <p:set>
                                      <p:cBhvr>
                                        <p:cTn id="94" dur="1" fill="hold">
                                          <p:stCondLst>
                                            <p:cond delay="0"/>
                                          </p:stCondLst>
                                        </p:cTn>
                                        <p:tgtEl>
                                          <p:spTgt spid="5">
                                            <p:txEl>
                                              <p:pRg st="0" end="0"/>
                                            </p:txEl>
                                          </p:spTgt>
                                        </p:tgtEl>
                                        <p:attrNameLst>
                                          <p:attrName>style.visibility</p:attrName>
                                        </p:attrNameLst>
                                      </p:cBhvr>
                                      <p:to>
                                        <p:strVal val="visible"/>
                                      </p:to>
                                    </p:set>
                                    <p:animEffect transition="in" filter="wipe(up)">
                                      <p:cBhvr>
                                        <p:cTn id="95" dur="500"/>
                                        <p:tgtEl>
                                          <p:spTgt spid="5">
                                            <p:txEl>
                                              <p:pRg st="0" end="0"/>
                                            </p:txEl>
                                          </p:spTgt>
                                        </p:tgtEl>
                                      </p:cBhvr>
                                    </p:animEffect>
                                  </p:childTnLst>
                                </p:cTn>
                              </p:par>
                              <p:par>
                                <p:cTn id="96" presetID="22" presetClass="entr" presetSubtype="1" fill="hold" grpId="0" nodeType="withEffect">
                                  <p:stCondLst>
                                    <p:cond delay="0"/>
                                  </p:stCondLst>
                                  <p:childTnLst>
                                    <p:set>
                                      <p:cBhvr>
                                        <p:cTn id="97" dur="1" fill="hold">
                                          <p:stCondLst>
                                            <p:cond delay="0"/>
                                          </p:stCondLst>
                                        </p:cTn>
                                        <p:tgtEl>
                                          <p:spTgt spid="27">
                                            <p:txEl>
                                              <p:pRg st="0" end="0"/>
                                            </p:txEl>
                                          </p:spTgt>
                                        </p:tgtEl>
                                        <p:attrNameLst>
                                          <p:attrName>style.visibility</p:attrName>
                                        </p:attrNameLst>
                                      </p:cBhvr>
                                      <p:to>
                                        <p:strVal val="visible"/>
                                      </p:to>
                                    </p:set>
                                    <p:animEffect transition="in" filter="wipe(up)">
                                      <p:cBhvr>
                                        <p:cTn id="98" dur="500"/>
                                        <p:tgtEl>
                                          <p:spTgt spid="27">
                                            <p:txEl>
                                              <p:pRg st="0" end="0"/>
                                            </p:txEl>
                                          </p:spTgt>
                                        </p:tgtEl>
                                      </p:cBhvr>
                                    </p:animEffect>
                                  </p:childTnLst>
                                </p:cTn>
                              </p:par>
                              <p:par>
                                <p:cTn id="99" presetID="22" presetClass="entr" presetSubtype="1" fill="hold" grpId="0" nodeType="withEffect">
                                  <p:stCondLst>
                                    <p:cond delay="0"/>
                                  </p:stCondLst>
                                  <p:childTnLst>
                                    <p:set>
                                      <p:cBhvr>
                                        <p:cTn id="100" dur="1" fill="hold">
                                          <p:stCondLst>
                                            <p:cond delay="0"/>
                                          </p:stCondLst>
                                        </p:cTn>
                                        <p:tgtEl>
                                          <p:spTgt spid="31">
                                            <p:txEl>
                                              <p:pRg st="0" end="0"/>
                                            </p:txEl>
                                          </p:spTgt>
                                        </p:tgtEl>
                                        <p:attrNameLst>
                                          <p:attrName>style.visibility</p:attrName>
                                        </p:attrNameLst>
                                      </p:cBhvr>
                                      <p:to>
                                        <p:strVal val="visible"/>
                                      </p:to>
                                    </p:set>
                                    <p:animEffect transition="in" filter="wipe(up)">
                                      <p:cBhvr>
                                        <p:cTn id="101" dur="500"/>
                                        <p:tgtEl>
                                          <p:spTgt spid="31">
                                            <p:txEl>
                                              <p:pRg st="0" end="0"/>
                                            </p:txEl>
                                          </p:spTgt>
                                        </p:tgtEl>
                                      </p:cBhvr>
                                    </p:animEffect>
                                  </p:childTnLst>
                                </p:cTn>
                              </p:par>
                              <p:par>
                                <p:cTn id="102" presetID="22" presetClass="entr" presetSubtype="1" fill="hold" grpId="0" nodeType="withEffect">
                                  <p:stCondLst>
                                    <p:cond delay="0"/>
                                  </p:stCondLst>
                                  <p:childTnLst>
                                    <p:set>
                                      <p:cBhvr>
                                        <p:cTn id="103" dur="1" fill="hold">
                                          <p:stCondLst>
                                            <p:cond delay="0"/>
                                          </p:stCondLst>
                                        </p:cTn>
                                        <p:tgtEl>
                                          <p:spTgt spid="35">
                                            <p:txEl>
                                              <p:pRg st="0" end="0"/>
                                            </p:txEl>
                                          </p:spTgt>
                                        </p:tgtEl>
                                        <p:attrNameLst>
                                          <p:attrName>style.visibility</p:attrName>
                                        </p:attrNameLst>
                                      </p:cBhvr>
                                      <p:to>
                                        <p:strVal val="visible"/>
                                      </p:to>
                                    </p:set>
                                    <p:animEffect transition="in" filter="wipe(up)">
                                      <p:cBhvr>
                                        <p:cTn id="104" dur="5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build="p"/>
      <p:bldP spid="5" grpId="0" build="p"/>
      <p:bldP spid="20" grpId="0" animBg="1"/>
      <p:bldP spid="26" grpId="0" build="p"/>
      <p:bldP spid="27" grpId="0" build="p"/>
      <p:bldP spid="28" grpId="0" animBg="1"/>
      <p:bldP spid="30" grpId="0" build="p"/>
      <p:bldP spid="31" grpId="0" build="p"/>
      <p:bldP spid="32" grpId="0" animBg="1"/>
      <p:bldP spid="34" grpId="0" build="p"/>
      <p:bldP spid="3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1128529" y="1379391"/>
            <a:ext cx="1821145" cy="28929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altLang="zh-CN"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Rectangle 14"/>
          <p:cNvSpPr/>
          <p:nvPr/>
        </p:nvSpPr>
        <p:spPr>
          <a:xfrm>
            <a:off x="1132062" y="3752818"/>
            <a:ext cx="1890180" cy="1120115"/>
          </a:xfrm>
          <a:prstGeom prst="rect">
            <a:avLst/>
          </a:prstGeom>
        </p:spPr>
        <p:txBody>
          <a:bodyPr wrap="square" lIns="0" tIns="0" rIns="0" bIns="0">
            <a:spAutoFit/>
          </a:bodyPr>
          <a:lstStyle/>
          <a:p>
            <a:pPr algn="ctr">
              <a:lnSpc>
                <a:spcPct val="150000"/>
              </a:lnSpc>
            </a:pPr>
            <a:r>
              <a:rPr lang="zh-CN" alt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Rounded Rectangle 18"/>
          <p:cNvSpPr/>
          <p:nvPr/>
        </p:nvSpPr>
        <p:spPr>
          <a:xfrm>
            <a:off x="3326238" y="2511887"/>
            <a:ext cx="1821145" cy="28929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altLang="zh-CN"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Rectangle 24"/>
          <p:cNvSpPr/>
          <p:nvPr/>
        </p:nvSpPr>
        <p:spPr>
          <a:xfrm>
            <a:off x="3329769" y="4885315"/>
            <a:ext cx="1890180" cy="1120115"/>
          </a:xfrm>
          <a:prstGeom prst="rect">
            <a:avLst/>
          </a:prstGeom>
        </p:spPr>
        <p:txBody>
          <a:bodyPr wrap="square" lIns="0" tIns="0" rIns="0" bIns="0">
            <a:spAutoFit/>
          </a:bodyPr>
          <a:lstStyle/>
          <a:p>
            <a:pPr algn="ctr">
              <a:lnSpc>
                <a:spcPct val="150000"/>
              </a:lnSpc>
            </a:pPr>
            <a:r>
              <a:rPr lang="zh-CN" alt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Rounded Rectangle 26"/>
          <p:cNvSpPr/>
          <p:nvPr/>
        </p:nvSpPr>
        <p:spPr>
          <a:xfrm>
            <a:off x="5526967" y="1379391"/>
            <a:ext cx="1821145" cy="28929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altLang="zh-CN"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9" name="Rectangle 28"/>
          <p:cNvSpPr/>
          <p:nvPr/>
        </p:nvSpPr>
        <p:spPr>
          <a:xfrm>
            <a:off x="5530500" y="3752818"/>
            <a:ext cx="1890180" cy="1120115"/>
          </a:xfrm>
          <a:prstGeom prst="rect">
            <a:avLst/>
          </a:prstGeom>
        </p:spPr>
        <p:txBody>
          <a:bodyPr wrap="square" lIns="0" tIns="0" rIns="0" bIns="0">
            <a:spAutoFit/>
          </a:bodyPr>
          <a:lstStyle/>
          <a:p>
            <a:pPr algn="ctr">
              <a:lnSpc>
                <a:spcPct val="150000"/>
              </a:lnSpc>
            </a:pPr>
            <a:r>
              <a:rPr lang="zh-CN" alt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1" name="Rounded Rectangle 30"/>
          <p:cNvSpPr/>
          <p:nvPr/>
        </p:nvSpPr>
        <p:spPr>
          <a:xfrm>
            <a:off x="7721652" y="2511882"/>
            <a:ext cx="1821145" cy="28929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altLang="zh-CN"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3" name="Rectangle 32"/>
          <p:cNvSpPr/>
          <p:nvPr/>
        </p:nvSpPr>
        <p:spPr>
          <a:xfrm>
            <a:off x="7725183" y="4885309"/>
            <a:ext cx="1890180" cy="1120115"/>
          </a:xfrm>
          <a:prstGeom prst="rect">
            <a:avLst/>
          </a:prstGeom>
        </p:spPr>
        <p:txBody>
          <a:bodyPr wrap="square" lIns="0" tIns="0" rIns="0" bIns="0">
            <a:spAutoFit/>
          </a:bodyPr>
          <a:lstStyle/>
          <a:p>
            <a:pPr algn="ctr">
              <a:lnSpc>
                <a:spcPct val="150000"/>
              </a:lnSpc>
            </a:pPr>
            <a:r>
              <a:rPr lang="zh-CN" alt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5" name="Rounded Rectangle 34"/>
          <p:cNvSpPr/>
          <p:nvPr/>
        </p:nvSpPr>
        <p:spPr>
          <a:xfrm>
            <a:off x="9916332" y="1379391"/>
            <a:ext cx="1821145" cy="28929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altLang="zh-CN" sz="1476"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7" name="Rectangle 36"/>
          <p:cNvSpPr/>
          <p:nvPr/>
        </p:nvSpPr>
        <p:spPr>
          <a:xfrm>
            <a:off x="9919865" y="3752818"/>
            <a:ext cx="1890180" cy="1120115"/>
          </a:xfrm>
          <a:prstGeom prst="rect">
            <a:avLst/>
          </a:prstGeom>
        </p:spPr>
        <p:txBody>
          <a:bodyPr wrap="square" lIns="0" tIns="0" rIns="0" bIns="0">
            <a:spAutoFit/>
          </a:bodyPr>
          <a:lstStyle/>
          <a:p>
            <a:pPr algn="ctr">
              <a:lnSpc>
                <a:spcPct val="150000"/>
              </a:lnSpc>
            </a:pPr>
            <a:r>
              <a:rPr lang="zh-CN" alt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endParaRPr lang="en-US" sz="1476"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a:p>
            <a:pPr>
              <a:lnSpc>
                <a:spcPct val="150000"/>
              </a:lnSpc>
            </a:pPr>
            <a:r>
              <a:rPr lang="zh-CN" alt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请替换文字内容，修改文字内容，也可以直接复制你的内容到此。请替换文字内容，修改文字内容，也可以直接复制你的内容到此。</a:t>
            </a:r>
            <a:endParaRPr lang="en-US" sz="844"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pic>
        <p:nvPicPr>
          <p:cNvPr id="13" name="图片占位符 12"/>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6458" b="6458"/>
          <a:stretch>
            <a:fillRect/>
          </a:stretch>
        </p:blipFill>
        <p:spPr/>
      </p:pic>
      <p:pic>
        <p:nvPicPr>
          <p:cNvPr id="12" name="图片占位符 1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3208" b="13208"/>
          <a:stretch>
            <a:fillRect/>
          </a:stretch>
        </p:blipFill>
        <p:spPr/>
      </p:pic>
      <p:pic>
        <p:nvPicPr>
          <p:cNvPr id="10" name="图片占位符 9"/>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15726" b="15726"/>
          <a:stretch>
            <a:fillRect/>
          </a:stretch>
        </p:blipFill>
        <p:spPr/>
      </p:pic>
      <p:pic>
        <p:nvPicPr>
          <p:cNvPr id="9" name="图片占位符 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13575" b="13575"/>
          <a:stretch>
            <a:fillRect/>
          </a:stretch>
        </p:blipFill>
        <p:spPr/>
      </p:pic>
      <p:pic>
        <p:nvPicPr>
          <p:cNvPr id="7" name="图片占位符 6"/>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l="16636" r="16636"/>
          <a:stretch>
            <a:fillRect/>
          </a:stretch>
        </p:blipFill>
        <p:spPr/>
      </p:pic>
      <p:sp>
        <p:nvSpPr>
          <p:cNvPr id="17" name="文本框 16"/>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文本框 17"/>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椭圆 19"/>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5289405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
                                        <p:tgtEl>
                                          <p:spTgt spid="11"/>
                                        </p:tgtEl>
                                      </p:cBhvr>
                                    </p:animEffect>
                                    <p:anim calcmode="lin" valueType="num">
                                      <p:cBhvr>
                                        <p:cTn id="8" dur="300" fill="hold"/>
                                        <p:tgtEl>
                                          <p:spTgt spid="11"/>
                                        </p:tgtEl>
                                        <p:attrNameLst>
                                          <p:attrName>ppt_x</p:attrName>
                                        </p:attrNameLst>
                                      </p:cBhvr>
                                      <p:tavLst>
                                        <p:tav tm="0">
                                          <p:val>
                                            <p:strVal val="#ppt_x"/>
                                          </p:val>
                                        </p:tav>
                                        <p:tav tm="100000">
                                          <p:val>
                                            <p:strVal val="#ppt_x"/>
                                          </p:val>
                                        </p:tav>
                                      </p:tavLst>
                                    </p:anim>
                                    <p:anim calcmode="lin" valueType="num">
                                      <p:cBhvr>
                                        <p:cTn id="9" dur="3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300"/>
                            </p:stCondLst>
                            <p:childTnLst>
                              <p:par>
                                <p:cTn id="11" presetID="42"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300"/>
                                        <p:tgtEl>
                                          <p:spTgt spid="19"/>
                                        </p:tgtEl>
                                      </p:cBhvr>
                                    </p:animEffect>
                                    <p:anim calcmode="lin" valueType="num">
                                      <p:cBhvr>
                                        <p:cTn id="14" dur="300" fill="hold"/>
                                        <p:tgtEl>
                                          <p:spTgt spid="19"/>
                                        </p:tgtEl>
                                        <p:attrNameLst>
                                          <p:attrName>ppt_x</p:attrName>
                                        </p:attrNameLst>
                                      </p:cBhvr>
                                      <p:tavLst>
                                        <p:tav tm="0">
                                          <p:val>
                                            <p:strVal val="#ppt_x"/>
                                          </p:val>
                                        </p:tav>
                                        <p:tav tm="100000">
                                          <p:val>
                                            <p:strVal val="#ppt_x"/>
                                          </p:val>
                                        </p:tav>
                                      </p:tavLst>
                                    </p:anim>
                                    <p:anim calcmode="lin" valueType="num">
                                      <p:cBhvr>
                                        <p:cTn id="15" dur="300" fill="hold"/>
                                        <p:tgtEl>
                                          <p:spTgt spid="19"/>
                                        </p:tgtEl>
                                        <p:attrNameLst>
                                          <p:attrName>ppt_y</p:attrName>
                                        </p:attrNameLst>
                                      </p:cBhvr>
                                      <p:tavLst>
                                        <p:tav tm="0">
                                          <p:val>
                                            <p:strVal val="#ppt_y+.1"/>
                                          </p:val>
                                        </p:tav>
                                        <p:tav tm="100000">
                                          <p:val>
                                            <p:strVal val="#ppt_y"/>
                                          </p:val>
                                        </p:tav>
                                      </p:tavLst>
                                    </p:anim>
                                  </p:childTnLst>
                                </p:cTn>
                              </p:par>
                            </p:childTnLst>
                          </p:cTn>
                        </p:par>
                        <p:par>
                          <p:cTn id="16" fill="hold">
                            <p:stCondLst>
                              <p:cond delay="600"/>
                            </p:stCondLst>
                            <p:childTnLst>
                              <p:par>
                                <p:cTn id="17" presetID="42"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300"/>
                                        <p:tgtEl>
                                          <p:spTgt spid="27"/>
                                        </p:tgtEl>
                                      </p:cBhvr>
                                    </p:animEffect>
                                    <p:anim calcmode="lin" valueType="num">
                                      <p:cBhvr>
                                        <p:cTn id="20" dur="300" fill="hold"/>
                                        <p:tgtEl>
                                          <p:spTgt spid="27"/>
                                        </p:tgtEl>
                                        <p:attrNameLst>
                                          <p:attrName>ppt_x</p:attrName>
                                        </p:attrNameLst>
                                      </p:cBhvr>
                                      <p:tavLst>
                                        <p:tav tm="0">
                                          <p:val>
                                            <p:strVal val="#ppt_x"/>
                                          </p:val>
                                        </p:tav>
                                        <p:tav tm="100000">
                                          <p:val>
                                            <p:strVal val="#ppt_x"/>
                                          </p:val>
                                        </p:tav>
                                      </p:tavLst>
                                    </p:anim>
                                    <p:anim calcmode="lin" valueType="num">
                                      <p:cBhvr>
                                        <p:cTn id="21" dur="300" fill="hold"/>
                                        <p:tgtEl>
                                          <p:spTgt spid="27"/>
                                        </p:tgtEl>
                                        <p:attrNameLst>
                                          <p:attrName>ppt_y</p:attrName>
                                        </p:attrNameLst>
                                      </p:cBhvr>
                                      <p:tavLst>
                                        <p:tav tm="0">
                                          <p:val>
                                            <p:strVal val="#ppt_y+.1"/>
                                          </p:val>
                                        </p:tav>
                                        <p:tav tm="100000">
                                          <p:val>
                                            <p:strVal val="#ppt_y"/>
                                          </p:val>
                                        </p:tav>
                                      </p:tavLst>
                                    </p:anim>
                                  </p:childTnLst>
                                </p:cTn>
                              </p:par>
                            </p:childTnLst>
                          </p:cTn>
                        </p:par>
                        <p:par>
                          <p:cTn id="22" fill="hold">
                            <p:stCondLst>
                              <p:cond delay="900"/>
                            </p:stCondLst>
                            <p:childTnLst>
                              <p:par>
                                <p:cTn id="23" presetID="42" presetClass="entr" presetSubtype="0"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300"/>
                                        <p:tgtEl>
                                          <p:spTgt spid="31"/>
                                        </p:tgtEl>
                                      </p:cBhvr>
                                    </p:animEffect>
                                    <p:anim calcmode="lin" valueType="num">
                                      <p:cBhvr>
                                        <p:cTn id="26" dur="300" fill="hold"/>
                                        <p:tgtEl>
                                          <p:spTgt spid="31"/>
                                        </p:tgtEl>
                                        <p:attrNameLst>
                                          <p:attrName>ppt_x</p:attrName>
                                        </p:attrNameLst>
                                      </p:cBhvr>
                                      <p:tavLst>
                                        <p:tav tm="0">
                                          <p:val>
                                            <p:strVal val="#ppt_x"/>
                                          </p:val>
                                        </p:tav>
                                        <p:tav tm="100000">
                                          <p:val>
                                            <p:strVal val="#ppt_x"/>
                                          </p:val>
                                        </p:tav>
                                      </p:tavLst>
                                    </p:anim>
                                    <p:anim calcmode="lin" valueType="num">
                                      <p:cBhvr>
                                        <p:cTn id="27" dur="300" fill="hold"/>
                                        <p:tgtEl>
                                          <p:spTgt spid="31"/>
                                        </p:tgtEl>
                                        <p:attrNameLst>
                                          <p:attrName>ppt_y</p:attrName>
                                        </p:attrNameLst>
                                      </p:cBhvr>
                                      <p:tavLst>
                                        <p:tav tm="0">
                                          <p:val>
                                            <p:strVal val="#ppt_y+.1"/>
                                          </p:val>
                                        </p:tav>
                                        <p:tav tm="100000">
                                          <p:val>
                                            <p:strVal val="#ppt_y"/>
                                          </p:val>
                                        </p:tav>
                                      </p:tavLst>
                                    </p:anim>
                                  </p:childTnLst>
                                </p:cTn>
                              </p:par>
                            </p:childTnLst>
                          </p:cTn>
                        </p:par>
                        <p:par>
                          <p:cTn id="28" fill="hold">
                            <p:stCondLst>
                              <p:cond delay="1200"/>
                            </p:stCondLst>
                            <p:childTnLst>
                              <p:par>
                                <p:cTn id="29" presetID="42" presetClass="entr" presetSubtype="0"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300"/>
                                        <p:tgtEl>
                                          <p:spTgt spid="35"/>
                                        </p:tgtEl>
                                      </p:cBhvr>
                                    </p:animEffect>
                                    <p:anim calcmode="lin" valueType="num">
                                      <p:cBhvr>
                                        <p:cTn id="32" dur="300" fill="hold"/>
                                        <p:tgtEl>
                                          <p:spTgt spid="35"/>
                                        </p:tgtEl>
                                        <p:attrNameLst>
                                          <p:attrName>ppt_x</p:attrName>
                                        </p:attrNameLst>
                                      </p:cBhvr>
                                      <p:tavLst>
                                        <p:tav tm="0">
                                          <p:val>
                                            <p:strVal val="#ppt_x"/>
                                          </p:val>
                                        </p:tav>
                                        <p:tav tm="100000">
                                          <p:val>
                                            <p:strVal val="#ppt_x"/>
                                          </p:val>
                                        </p:tav>
                                      </p:tavLst>
                                    </p:anim>
                                    <p:anim calcmode="lin" valueType="num">
                                      <p:cBhvr>
                                        <p:cTn id="33" dur="300" fill="hold"/>
                                        <p:tgtEl>
                                          <p:spTgt spid="3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anim calcmode="lin" valueType="num">
                                      <p:cBhvr>
                                        <p:cTn id="38" dur="500" fill="hold"/>
                                        <p:tgtEl>
                                          <p:spTgt spid="15"/>
                                        </p:tgtEl>
                                        <p:attrNameLst>
                                          <p:attrName>ppt_x</p:attrName>
                                        </p:attrNameLst>
                                      </p:cBhvr>
                                      <p:tavLst>
                                        <p:tav tm="0">
                                          <p:val>
                                            <p:strVal val="#ppt_x"/>
                                          </p:val>
                                        </p:tav>
                                        <p:tav tm="100000">
                                          <p:val>
                                            <p:strVal val="#ppt_x"/>
                                          </p:val>
                                        </p:tav>
                                      </p:tavLst>
                                    </p:anim>
                                    <p:anim calcmode="lin" valueType="num">
                                      <p:cBhvr>
                                        <p:cTn id="39" dur="500" fill="hold"/>
                                        <p:tgtEl>
                                          <p:spTgt spid="1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anim calcmode="lin" valueType="num">
                                      <p:cBhvr>
                                        <p:cTn id="43" dur="500" fill="hold"/>
                                        <p:tgtEl>
                                          <p:spTgt spid="25"/>
                                        </p:tgtEl>
                                        <p:attrNameLst>
                                          <p:attrName>ppt_x</p:attrName>
                                        </p:attrNameLst>
                                      </p:cBhvr>
                                      <p:tavLst>
                                        <p:tav tm="0">
                                          <p:val>
                                            <p:strVal val="#ppt_x"/>
                                          </p:val>
                                        </p:tav>
                                        <p:tav tm="100000">
                                          <p:val>
                                            <p:strVal val="#ppt_x"/>
                                          </p:val>
                                        </p:tav>
                                      </p:tavLst>
                                    </p:anim>
                                    <p:anim calcmode="lin" valueType="num">
                                      <p:cBhvr>
                                        <p:cTn id="44" dur="500" fill="hold"/>
                                        <p:tgtEl>
                                          <p:spTgt spid="2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anim calcmode="lin" valueType="num">
                                      <p:cBhvr>
                                        <p:cTn id="48" dur="500" fill="hold"/>
                                        <p:tgtEl>
                                          <p:spTgt spid="29"/>
                                        </p:tgtEl>
                                        <p:attrNameLst>
                                          <p:attrName>ppt_x</p:attrName>
                                        </p:attrNameLst>
                                      </p:cBhvr>
                                      <p:tavLst>
                                        <p:tav tm="0">
                                          <p:val>
                                            <p:strVal val="#ppt_x"/>
                                          </p:val>
                                        </p:tav>
                                        <p:tav tm="100000">
                                          <p:val>
                                            <p:strVal val="#ppt_x"/>
                                          </p:val>
                                        </p:tav>
                                      </p:tavLst>
                                    </p:anim>
                                    <p:anim calcmode="lin" valueType="num">
                                      <p:cBhvr>
                                        <p:cTn id="49" dur="500" fill="hold"/>
                                        <p:tgtEl>
                                          <p:spTgt spid="29"/>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anim calcmode="lin" valueType="num">
                                      <p:cBhvr>
                                        <p:cTn id="53" dur="500" fill="hold"/>
                                        <p:tgtEl>
                                          <p:spTgt spid="33"/>
                                        </p:tgtEl>
                                        <p:attrNameLst>
                                          <p:attrName>ppt_x</p:attrName>
                                        </p:attrNameLst>
                                      </p:cBhvr>
                                      <p:tavLst>
                                        <p:tav tm="0">
                                          <p:val>
                                            <p:strVal val="#ppt_x"/>
                                          </p:val>
                                        </p:tav>
                                        <p:tav tm="100000">
                                          <p:val>
                                            <p:strVal val="#ppt_x"/>
                                          </p:val>
                                        </p:tav>
                                      </p:tavLst>
                                    </p:anim>
                                    <p:anim calcmode="lin" valueType="num">
                                      <p:cBhvr>
                                        <p:cTn id="54" dur="5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500"/>
                                        <p:tgtEl>
                                          <p:spTgt spid="37"/>
                                        </p:tgtEl>
                                      </p:cBhvr>
                                    </p:animEffect>
                                    <p:anim calcmode="lin" valueType="num">
                                      <p:cBhvr>
                                        <p:cTn id="58" dur="500" fill="hold"/>
                                        <p:tgtEl>
                                          <p:spTgt spid="37"/>
                                        </p:tgtEl>
                                        <p:attrNameLst>
                                          <p:attrName>ppt_x</p:attrName>
                                        </p:attrNameLst>
                                      </p:cBhvr>
                                      <p:tavLst>
                                        <p:tav tm="0">
                                          <p:val>
                                            <p:strVal val="#ppt_x"/>
                                          </p:val>
                                        </p:tav>
                                        <p:tav tm="100000">
                                          <p:val>
                                            <p:strVal val="#ppt_x"/>
                                          </p:val>
                                        </p:tav>
                                      </p:tavLst>
                                    </p:anim>
                                    <p:anim calcmode="lin" valueType="num">
                                      <p:cBhvr>
                                        <p:cTn id="5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P spid="19" grpId="0" animBg="1"/>
      <p:bldP spid="25" grpId="0"/>
      <p:bldP spid="27" grpId="0" animBg="1"/>
      <p:bldP spid="29" grpId="0"/>
      <p:bldP spid="31" grpId="0" animBg="1"/>
      <p:bldP spid="33" grpId="0"/>
      <p:bldP spid="35" grpId="0" animBg="1"/>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6"/>
          <p:cNvSpPr>
            <a:spLocks noChangeArrowheads="1"/>
          </p:cNvSpPr>
          <p:nvPr/>
        </p:nvSpPr>
        <p:spPr bwMode="auto">
          <a:xfrm>
            <a:off x="6370058" y="2319992"/>
            <a:ext cx="16742" cy="368329"/>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p>
        </p:txBody>
      </p:sp>
      <p:sp>
        <p:nvSpPr>
          <p:cNvPr id="49" name="Freeform 7"/>
          <p:cNvSpPr/>
          <p:nvPr/>
        </p:nvSpPr>
        <p:spPr bwMode="auto">
          <a:xfrm>
            <a:off x="6370058" y="2319992"/>
            <a:ext cx="16742" cy="368329"/>
          </a:xfrm>
          <a:custGeom>
            <a:avLst/>
            <a:gdLst>
              <a:gd name="T0" fmla="*/ 10 w 10"/>
              <a:gd name="T1" fmla="*/ 220 h 220"/>
              <a:gd name="T2" fmla="*/ 10 w 10"/>
              <a:gd name="T3" fmla="*/ 0 h 220"/>
              <a:gd name="T4" fmla="*/ 0 w 10"/>
              <a:gd name="T5" fmla="*/ 0 h 220"/>
              <a:gd name="T6" fmla="*/ 0 w 10"/>
              <a:gd name="T7" fmla="*/ 220 h 220"/>
            </a:gdLst>
            <a:ahLst/>
            <a:cxnLst>
              <a:cxn ang="0">
                <a:pos x="T0" y="T1"/>
              </a:cxn>
              <a:cxn ang="0">
                <a:pos x="T2" y="T3"/>
              </a:cxn>
              <a:cxn ang="0">
                <a:pos x="T4" y="T5"/>
              </a:cxn>
              <a:cxn ang="0">
                <a:pos x="T6" y="T7"/>
              </a:cxn>
            </a:cxnLst>
            <a:rect l="0" t="0" r="r" b="b"/>
            <a:pathLst>
              <a:path w="10" h="220">
                <a:moveTo>
                  <a:pt x="10" y="220"/>
                </a:moveTo>
                <a:lnTo>
                  <a:pt x="10" y="0"/>
                </a:lnTo>
                <a:lnTo>
                  <a:pt x="0" y="0"/>
                </a:lnTo>
                <a:lnTo>
                  <a:pt x="0" y="2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2" name="Rectangle 8"/>
          <p:cNvSpPr>
            <a:spLocks noChangeArrowheads="1"/>
          </p:cNvSpPr>
          <p:nvPr/>
        </p:nvSpPr>
        <p:spPr bwMode="auto">
          <a:xfrm>
            <a:off x="6370058" y="2854070"/>
            <a:ext cx="16742" cy="1108337"/>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p>
        </p:txBody>
      </p:sp>
      <p:sp>
        <p:nvSpPr>
          <p:cNvPr id="53" name="Freeform 9"/>
          <p:cNvSpPr/>
          <p:nvPr/>
        </p:nvSpPr>
        <p:spPr bwMode="auto">
          <a:xfrm>
            <a:off x="6370058" y="2854070"/>
            <a:ext cx="16742" cy="1108337"/>
          </a:xfrm>
          <a:custGeom>
            <a:avLst/>
            <a:gdLst>
              <a:gd name="T0" fmla="*/ 10 w 10"/>
              <a:gd name="T1" fmla="*/ 662 h 662"/>
              <a:gd name="T2" fmla="*/ 10 w 10"/>
              <a:gd name="T3" fmla="*/ 0 h 662"/>
              <a:gd name="T4" fmla="*/ 0 w 10"/>
              <a:gd name="T5" fmla="*/ 0 h 662"/>
              <a:gd name="T6" fmla="*/ 0 w 10"/>
              <a:gd name="T7" fmla="*/ 662 h 662"/>
            </a:gdLst>
            <a:ahLst/>
            <a:cxnLst>
              <a:cxn ang="0">
                <a:pos x="T0" y="T1"/>
              </a:cxn>
              <a:cxn ang="0">
                <a:pos x="T2" y="T3"/>
              </a:cxn>
              <a:cxn ang="0">
                <a:pos x="T4" y="T5"/>
              </a:cxn>
              <a:cxn ang="0">
                <a:pos x="T6" y="T7"/>
              </a:cxn>
            </a:cxnLst>
            <a:rect l="0" t="0" r="r" b="b"/>
            <a:pathLst>
              <a:path w="10" h="662">
                <a:moveTo>
                  <a:pt x="10" y="662"/>
                </a:moveTo>
                <a:lnTo>
                  <a:pt x="10" y="0"/>
                </a:lnTo>
                <a:lnTo>
                  <a:pt x="0" y="0"/>
                </a:lnTo>
                <a:lnTo>
                  <a:pt x="0" y="6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6" name="Rectangle 10"/>
          <p:cNvSpPr>
            <a:spLocks noChangeArrowheads="1"/>
          </p:cNvSpPr>
          <p:nvPr/>
        </p:nvSpPr>
        <p:spPr bwMode="auto">
          <a:xfrm>
            <a:off x="6370058" y="4124806"/>
            <a:ext cx="16742" cy="1091594"/>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p>
        </p:txBody>
      </p:sp>
      <p:sp>
        <p:nvSpPr>
          <p:cNvPr id="58" name="Freeform 11"/>
          <p:cNvSpPr/>
          <p:nvPr/>
        </p:nvSpPr>
        <p:spPr bwMode="auto">
          <a:xfrm>
            <a:off x="6370058" y="4124806"/>
            <a:ext cx="16742" cy="1091594"/>
          </a:xfrm>
          <a:custGeom>
            <a:avLst/>
            <a:gdLst>
              <a:gd name="T0" fmla="*/ 10 w 10"/>
              <a:gd name="T1" fmla="*/ 652 h 652"/>
              <a:gd name="T2" fmla="*/ 10 w 10"/>
              <a:gd name="T3" fmla="*/ 0 h 652"/>
              <a:gd name="T4" fmla="*/ 0 w 10"/>
              <a:gd name="T5" fmla="*/ 0 h 652"/>
              <a:gd name="T6" fmla="*/ 0 w 10"/>
              <a:gd name="T7" fmla="*/ 652 h 652"/>
            </a:gdLst>
            <a:ahLst/>
            <a:cxnLst>
              <a:cxn ang="0">
                <a:pos x="T0" y="T1"/>
              </a:cxn>
              <a:cxn ang="0">
                <a:pos x="T2" y="T3"/>
              </a:cxn>
              <a:cxn ang="0">
                <a:pos x="T4" y="T5"/>
              </a:cxn>
              <a:cxn ang="0">
                <a:pos x="T6" y="T7"/>
              </a:cxn>
            </a:cxnLst>
            <a:rect l="0" t="0" r="r" b="b"/>
            <a:pathLst>
              <a:path w="10" h="652">
                <a:moveTo>
                  <a:pt x="10" y="652"/>
                </a:moveTo>
                <a:lnTo>
                  <a:pt x="10" y="0"/>
                </a:lnTo>
                <a:lnTo>
                  <a:pt x="0" y="0"/>
                </a:lnTo>
                <a:lnTo>
                  <a:pt x="0" y="65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59" name="Rectangle 12"/>
          <p:cNvSpPr>
            <a:spLocks noChangeArrowheads="1"/>
          </p:cNvSpPr>
          <p:nvPr/>
        </p:nvSpPr>
        <p:spPr bwMode="auto">
          <a:xfrm>
            <a:off x="6370058" y="5383824"/>
            <a:ext cx="16742" cy="688107"/>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p>
        </p:txBody>
      </p:sp>
      <p:sp>
        <p:nvSpPr>
          <p:cNvPr id="60" name="Freeform 13"/>
          <p:cNvSpPr/>
          <p:nvPr/>
        </p:nvSpPr>
        <p:spPr bwMode="auto">
          <a:xfrm>
            <a:off x="6370058" y="5383824"/>
            <a:ext cx="16742" cy="688107"/>
          </a:xfrm>
          <a:custGeom>
            <a:avLst/>
            <a:gdLst>
              <a:gd name="T0" fmla="*/ 10 w 10"/>
              <a:gd name="T1" fmla="*/ 411 h 411"/>
              <a:gd name="T2" fmla="*/ 10 w 10"/>
              <a:gd name="T3" fmla="*/ 0 h 411"/>
              <a:gd name="T4" fmla="*/ 0 w 10"/>
              <a:gd name="T5" fmla="*/ 0 h 411"/>
              <a:gd name="T6" fmla="*/ 0 w 10"/>
              <a:gd name="T7" fmla="*/ 411 h 411"/>
            </a:gdLst>
            <a:ahLst/>
            <a:cxnLst>
              <a:cxn ang="0">
                <a:pos x="T0" y="T1"/>
              </a:cxn>
              <a:cxn ang="0">
                <a:pos x="T2" y="T3"/>
              </a:cxn>
              <a:cxn ang="0">
                <a:pos x="T4" y="T5"/>
              </a:cxn>
              <a:cxn ang="0">
                <a:pos x="T6" y="T7"/>
              </a:cxn>
            </a:cxnLst>
            <a:rect l="0" t="0" r="r" b="b"/>
            <a:pathLst>
              <a:path w="10" h="411">
                <a:moveTo>
                  <a:pt x="10" y="411"/>
                </a:moveTo>
                <a:lnTo>
                  <a:pt x="10" y="0"/>
                </a:lnTo>
                <a:lnTo>
                  <a:pt x="0" y="0"/>
                </a:lnTo>
                <a:lnTo>
                  <a:pt x="0" y="4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66" name="Oval 14"/>
          <p:cNvSpPr>
            <a:spLocks noChangeArrowheads="1"/>
          </p:cNvSpPr>
          <p:nvPr/>
        </p:nvSpPr>
        <p:spPr bwMode="auto">
          <a:xfrm>
            <a:off x="6346619" y="5268301"/>
            <a:ext cx="63621" cy="60272"/>
          </a:xfrm>
          <a:prstGeom prst="ellipse">
            <a:avLst/>
          </a:pr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67" name="Oval 16"/>
          <p:cNvSpPr>
            <a:spLocks noChangeArrowheads="1"/>
          </p:cNvSpPr>
          <p:nvPr/>
        </p:nvSpPr>
        <p:spPr bwMode="auto">
          <a:xfrm>
            <a:off x="6346619" y="2743571"/>
            <a:ext cx="63621" cy="58598"/>
          </a:xfrm>
          <a:prstGeom prst="ellipse">
            <a:avLst/>
          </a:pr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68" name="Freeform 17"/>
          <p:cNvSpPr/>
          <p:nvPr/>
        </p:nvSpPr>
        <p:spPr bwMode="auto">
          <a:xfrm>
            <a:off x="6478883" y="2319992"/>
            <a:ext cx="1048065" cy="897384"/>
          </a:xfrm>
          <a:custGeom>
            <a:avLst/>
            <a:gdLst>
              <a:gd name="T0" fmla="*/ 151 w 264"/>
              <a:gd name="T1" fmla="*/ 0 h 227"/>
              <a:gd name="T2" fmla="*/ 41 w 264"/>
              <a:gd name="T3" fmla="*/ 82 h 227"/>
              <a:gd name="T4" fmla="*/ 0 w 264"/>
              <a:gd name="T5" fmla="*/ 114 h 227"/>
              <a:gd name="T6" fmla="*/ 41 w 264"/>
              <a:gd name="T7" fmla="*/ 145 h 227"/>
              <a:gd name="T8" fmla="*/ 151 w 264"/>
              <a:gd name="T9" fmla="*/ 227 h 227"/>
              <a:gd name="T10" fmla="*/ 264 w 264"/>
              <a:gd name="T11" fmla="*/ 114 h 227"/>
              <a:gd name="T12" fmla="*/ 151 w 264"/>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264" h="227">
                <a:moveTo>
                  <a:pt x="151" y="0"/>
                </a:moveTo>
                <a:cubicBezTo>
                  <a:pt x="99" y="0"/>
                  <a:pt x="55" y="34"/>
                  <a:pt x="41" y="82"/>
                </a:cubicBezTo>
                <a:cubicBezTo>
                  <a:pt x="0" y="114"/>
                  <a:pt x="0" y="114"/>
                  <a:pt x="0" y="114"/>
                </a:cubicBezTo>
                <a:cubicBezTo>
                  <a:pt x="41" y="145"/>
                  <a:pt x="41" y="145"/>
                  <a:pt x="41" y="145"/>
                </a:cubicBezTo>
                <a:cubicBezTo>
                  <a:pt x="55" y="193"/>
                  <a:pt x="99" y="227"/>
                  <a:pt x="151" y="227"/>
                </a:cubicBezTo>
                <a:cubicBezTo>
                  <a:pt x="213" y="227"/>
                  <a:pt x="264" y="176"/>
                  <a:pt x="264" y="114"/>
                </a:cubicBezTo>
                <a:cubicBezTo>
                  <a:pt x="264" y="51"/>
                  <a:pt x="213" y="0"/>
                  <a:pt x="151" y="0"/>
                </a:cubicBezTo>
              </a:path>
            </a:pathLst>
          </a:custGeom>
          <a:solidFill>
            <a:schemeClr val="accent1"/>
          </a:solidFill>
          <a:ln>
            <a:noFill/>
          </a:ln>
        </p:spPr>
        <p:txBody>
          <a:bodyPr vert="horz" wrap="square" lIns="96435" tIns="48218" rIns="96435" bIns="48218" numCol="1" anchor="t" anchorCtr="0" compatLnSpc="1"/>
          <a:lstStyle/>
          <a:p>
            <a:endParaRPr lang="en-US"/>
          </a:p>
        </p:txBody>
      </p:sp>
      <p:sp>
        <p:nvSpPr>
          <p:cNvPr id="69" name="Freeform 18"/>
          <p:cNvSpPr/>
          <p:nvPr/>
        </p:nvSpPr>
        <p:spPr bwMode="auto">
          <a:xfrm>
            <a:off x="6478882" y="2758640"/>
            <a:ext cx="6697" cy="11720"/>
          </a:xfrm>
          <a:custGeom>
            <a:avLst/>
            <a:gdLst>
              <a:gd name="T0" fmla="*/ 4 w 4"/>
              <a:gd name="T1" fmla="*/ 0 h 7"/>
              <a:gd name="T2" fmla="*/ 4 w 4"/>
              <a:gd name="T3" fmla="*/ 0 h 7"/>
              <a:gd name="T4" fmla="*/ 0 w 4"/>
              <a:gd name="T5" fmla="*/ 7 h 7"/>
              <a:gd name="T6" fmla="*/ 4 w 4"/>
              <a:gd name="T7" fmla="*/ 0 h 7"/>
            </a:gdLst>
            <a:ahLst/>
            <a:cxnLst>
              <a:cxn ang="0">
                <a:pos x="T0" y="T1"/>
              </a:cxn>
              <a:cxn ang="0">
                <a:pos x="T2" y="T3"/>
              </a:cxn>
              <a:cxn ang="0">
                <a:pos x="T4" y="T5"/>
              </a:cxn>
              <a:cxn ang="0">
                <a:pos x="T6" y="T7"/>
              </a:cxn>
            </a:cxnLst>
            <a:rect l="0" t="0" r="r" b="b"/>
            <a:pathLst>
              <a:path w="4" h="7">
                <a:moveTo>
                  <a:pt x="4" y="0"/>
                </a:moveTo>
                <a:lnTo>
                  <a:pt x="4" y="0"/>
                </a:lnTo>
                <a:lnTo>
                  <a:pt x="0" y="7"/>
                </a:lnTo>
                <a:lnTo>
                  <a:pt x="4"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70" name="Freeform 19"/>
          <p:cNvSpPr/>
          <p:nvPr/>
        </p:nvSpPr>
        <p:spPr bwMode="auto">
          <a:xfrm>
            <a:off x="6478882" y="2758640"/>
            <a:ext cx="6697" cy="11720"/>
          </a:xfrm>
          <a:custGeom>
            <a:avLst/>
            <a:gdLst>
              <a:gd name="T0" fmla="*/ 4 w 4"/>
              <a:gd name="T1" fmla="*/ 0 h 7"/>
              <a:gd name="T2" fmla="*/ 4 w 4"/>
              <a:gd name="T3" fmla="*/ 0 h 7"/>
              <a:gd name="T4" fmla="*/ 0 w 4"/>
              <a:gd name="T5" fmla="*/ 7 h 7"/>
              <a:gd name="T6" fmla="*/ 4 w 4"/>
              <a:gd name="T7" fmla="*/ 0 h 7"/>
            </a:gdLst>
            <a:ahLst/>
            <a:cxnLst>
              <a:cxn ang="0">
                <a:pos x="T0" y="T1"/>
              </a:cxn>
              <a:cxn ang="0">
                <a:pos x="T2" y="T3"/>
              </a:cxn>
              <a:cxn ang="0">
                <a:pos x="T4" y="T5"/>
              </a:cxn>
              <a:cxn ang="0">
                <a:pos x="T6" y="T7"/>
              </a:cxn>
            </a:cxnLst>
            <a:rect l="0" t="0" r="r" b="b"/>
            <a:pathLst>
              <a:path w="4" h="7">
                <a:moveTo>
                  <a:pt x="4" y="0"/>
                </a:moveTo>
                <a:lnTo>
                  <a:pt x="4" y="0"/>
                </a:lnTo>
                <a:lnTo>
                  <a:pt x="0" y="7"/>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71" name="Freeform 20"/>
          <p:cNvSpPr/>
          <p:nvPr/>
        </p:nvSpPr>
        <p:spPr bwMode="auto">
          <a:xfrm>
            <a:off x="6478883" y="2758639"/>
            <a:ext cx="1048065" cy="458738"/>
          </a:xfrm>
          <a:custGeom>
            <a:avLst/>
            <a:gdLst>
              <a:gd name="T0" fmla="*/ 264 w 264"/>
              <a:gd name="T1" fmla="*/ 0 h 116"/>
              <a:gd name="T2" fmla="*/ 2 w 264"/>
              <a:gd name="T3" fmla="*/ 0 h 116"/>
              <a:gd name="T4" fmla="*/ 0 w 264"/>
              <a:gd name="T5" fmla="*/ 3 h 116"/>
              <a:gd name="T6" fmla="*/ 41 w 264"/>
              <a:gd name="T7" fmla="*/ 34 h 116"/>
              <a:gd name="T8" fmla="*/ 151 w 264"/>
              <a:gd name="T9" fmla="*/ 116 h 116"/>
              <a:gd name="T10" fmla="*/ 264 w 264"/>
              <a:gd name="T11" fmla="*/ 3 h 116"/>
              <a:gd name="T12" fmla="*/ 264 w 264"/>
              <a:gd name="T13" fmla="*/ 3 h 116"/>
              <a:gd name="T14" fmla="*/ 264 w 264"/>
              <a:gd name="T15" fmla="*/ 0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4" h="116">
                <a:moveTo>
                  <a:pt x="264" y="0"/>
                </a:moveTo>
                <a:cubicBezTo>
                  <a:pt x="2" y="0"/>
                  <a:pt x="2" y="0"/>
                  <a:pt x="2" y="0"/>
                </a:cubicBezTo>
                <a:cubicBezTo>
                  <a:pt x="0" y="3"/>
                  <a:pt x="0" y="3"/>
                  <a:pt x="0" y="3"/>
                </a:cubicBezTo>
                <a:cubicBezTo>
                  <a:pt x="41" y="34"/>
                  <a:pt x="41" y="34"/>
                  <a:pt x="41" y="34"/>
                </a:cubicBezTo>
                <a:cubicBezTo>
                  <a:pt x="55" y="82"/>
                  <a:pt x="99" y="116"/>
                  <a:pt x="151" y="116"/>
                </a:cubicBezTo>
                <a:cubicBezTo>
                  <a:pt x="213" y="116"/>
                  <a:pt x="264" y="65"/>
                  <a:pt x="264" y="3"/>
                </a:cubicBezTo>
                <a:cubicBezTo>
                  <a:pt x="264" y="3"/>
                  <a:pt x="264" y="3"/>
                  <a:pt x="264" y="3"/>
                </a:cubicBezTo>
                <a:cubicBezTo>
                  <a:pt x="264" y="2"/>
                  <a:pt x="264" y="1"/>
                  <a:pt x="264" y="0"/>
                </a:cubicBezTo>
              </a:path>
            </a:pathLst>
          </a:custGeom>
          <a:solidFill>
            <a:schemeClr val="accent1">
              <a:lumMod val="75000"/>
            </a:schemeClr>
          </a:solidFill>
          <a:ln>
            <a:noFill/>
          </a:ln>
        </p:spPr>
        <p:txBody>
          <a:bodyPr vert="horz" wrap="square" lIns="96435" tIns="48218" rIns="96435" bIns="48218" numCol="1" anchor="t" anchorCtr="0" compatLnSpc="1"/>
          <a:lstStyle/>
          <a:p>
            <a:endParaRPr lang="en-US"/>
          </a:p>
        </p:txBody>
      </p:sp>
      <p:sp>
        <p:nvSpPr>
          <p:cNvPr id="74" name="Freeform 21"/>
          <p:cNvSpPr/>
          <p:nvPr/>
        </p:nvSpPr>
        <p:spPr bwMode="auto">
          <a:xfrm>
            <a:off x="6478883" y="3594077"/>
            <a:ext cx="1048065" cy="899059"/>
          </a:xfrm>
          <a:custGeom>
            <a:avLst/>
            <a:gdLst>
              <a:gd name="T0" fmla="*/ 151 w 264"/>
              <a:gd name="T1" fmla="*/ 0 h 227"/>
              <a:gd name="T2" fmla="*/ 41 w 264"/>
              <a:gd name="T3" fmla="*/ 82 h 227"/>
              <a:gd name="T4" fmla="*/ 0 w 264"/>
              <a:gd name="T5" fmla="*/ 114 h 227"/>
              <a:gd name="T6" fmla="*/ 41 w 264"/>
              <a:gd name="T7" fmla="*/ 145 h 227"/>
              <a:gd name="T8" fmla="*/ 151 w 264"/>
              <a:gd name="T9" fmla="*/ 227 h 227"/>
              <a:gd name="T10" fmla="*/ 264 w 264"/>
              <a:gd name="T11" fmla="*/ 114 h 227"/>
              <a:gd name="T12" fmla="*/ 151 w 264"/>
              <a:gd name="T13" fmla="*/ 0 h 227"/>
            </a:gdLst>
            <a:ahLst/>
            <a:cxnLst>
              <a:cxn ang="0">
                <a:pos x="T0" y="T1"/>
              </a:cxn>
              <a:cxn ang="0">
                <a:pos x="T2" y="T3"/>
              </a:cxn>
              <a:cxn ang="0">
                <a:pos x="T4" y="T5"/>
              </a:cxn>
              <a:cxn ang="0">
                <a:pos x="T6" y="T7"/>
              </a:cxn>
              <a:cxn ang="0">
                <a:pos x="T8" y="T9"/>
              </a:cxn>
              <a:cxn ang="0">
                <a:pos x="T10" y="T11"/>
              </a:cxn>
              <a:cxn ang="0">
                <a:pos x="T12" y="T13"/>
              </a:cxn>
            </a:cxnLst>
            <a:rect l="0" t="0" r="r" b="b"/>
            <a:pathLst>
              <a:path w="264" h="227">
                <a:moveTo>
                  <a:pt x="151" y="0"/>
                </a:moveTo>
                <a:cubicBezTo>
                  <a:pt x="99" y="0"/>
                  <a:pt x="55" y="35"/>
                  <a:pt x="41" y="82"/>
                </a:cubicBezTo>
                <a:cubicBezTo>
                  <a:pt x="0" y="114"/>
                  <a:pt x="0" y="114"/>
                  <a:pt x="0" y="114"/>
                </a:cubicBezTo>
                <a:cubicBezTo>
                  <a:pt x="41" y="145"/>
                  <a:pt x="41" y="145"/>
                  <a:pt x="41" y="145"/>
                </a:cubicBezTo>
                <a:cubicBezTo>
                  <a:pt x="55" y="193"/>
                  <a:pt x="99" y="227"/>
                  <a:pt x="151" y="227"/>
                </a:cubicBezTo>
                <a:cubicBezTo>
                  <a:pt x="213" y="227"/>
                  <a:pt x="264" y="176"/>
                  <a:pt x="264" y="114"/>
                </a:cubicBezTo>
                <a:cubicBezTo>
                  <a:pt x="264" y="51"/>
                  <a:pt x="213" y="0"/>
                  <a:pt x="151" y="0"/>
                </a:cubicBezTo>
              </a:path>
            </a:pathLst>
          </a:custGeom>
          <a:solidFill>
            <a:schemeClr val="accent2"/>
          </a:solidFill>
          <a:ln>
            <a:noFill/>
          </a:ln>
        </p:spPr>
        <p:txBody>
          <a:bodyPr vert="horz" wrap="square" lIns="96435" tIns="48218" rIns="96435" bIns="48218" numCol="1" anchor="t" anchorCtr="0" compatLnSpc="1"/>
          <a:lstStyle/>
          <a:p>
            <a:endParaRPr lang="en-US"/>
          </a:p>
        </p:txBody>
      </p:sp>
      <p:sp>
        <p:nvSpPr>
          <p:cNvPr id="75" name="Freeform 23"/>
          <p:cNvSpPr/>
          <p:nvPr/>
        </p:nvSpPr>
        <p:spPr bwMode="auto">
          <a:xfrm>
            <a:off x="6478883" y="4044444"/>
            <a:ext cx="1048065" cy="448692"/>
          </a:xfrm>
          <a:custGeom>
            <a:avLst/>
            <a:gdLst>
              <a:gd name="T0" fmla="*/ 264 w 264"/>
              <a:gd name="T1" fmla="*/ 0 h 113"/>
              <a:gd name="T2" fmla="*/ 0 w 264"/>
              <a:gd name="T3" fmla="*/ 0 h 113"/>
              <a:gd name="T4" fmla="*/ 41 w 264"/>
              <a:gd name="T5" fmla="*/ 31 h 113"/>
              <a:gd name="T6" fmla="*/ 151 w 264"/>
              <a:gd name="T7" fmla="*/ 113 h 113"/>
              <a:gd name="T8" fmla="*/ 151 w 264"/>
              <a:gd name="T9" fmla="*/ 113 h 113"/>
              <a:gd name="T10" fmla="*/ 151 w 264"/>
              <a:gd name="T11" fmla="*/ 113 h 113"/>
              <a:gd name="T12" fmla="*/ 152 w 264"/>
              <a:gd name="T13" fmla="*/ 113 h 113"/>
              <a:gd name="T14" fmla="*/ 152 w 264"/>
              <a:gd name="T15" fmla="*/ 113 h 113"/>
              <a:gd name="T16" fmla="*/ 152 w 264"/>
              <a:gd name="T17" fmla="*/ 113 h 113"/>
              <a:gd name="T18" fmla="*/ 152 w 264"/>
              <a:gd name="T19" fmla="*/ 113 h 113"/>
              <a:gd name="T20" fmla="*/ 152 w 264"/>
              <a:gd name="T21" fmla="*/ 113 h 113"/>
              <a:gd name="T22" fmla="*/ 152 w 264"/>
              <a:gd name="T23" fmla="*/ 113 h 113"/>
              <a:gd name="T24" fmla="*/ 152 w 264"/>
              <a:gd name="T25" fmla="*/ 113 h 113"/>
              <a:gd name="T26" fmla="*/ 152 w 264"/>
              <a:gd name="T27" fmla="*/ 113 h 113"/>
              <a:gd name="T28" fmla="*/ 152 w 264"/>
              <a:gd name="T29" fmla="*/ 113 h 113"/>
              <a:gd name="T30" fmla="*/ 152 w 264"/>
              <a:gd name="T31" fmla="*/ 113 h 113"/>
              <a:gd name="T32" fmla="*/ 153 w 264"/>
              <a:gd name="T33" fmla="*/ 113 h 113"/>
              <a:gd name="T34" fmla="*/ 153 w 264"/>
              <a:gd name="T35" fmla="*/ 113 h 113"/>
              <a:gd name="T36" fmla="*/ 264 w 264"/>
              <a:gd name="T37"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4" h="113">
                <a:moveTo>
                  <a:pt x="264" y="0"/>
                </a:moveTo>
                <a:cubicBezTo>
                  <a:pt x="0" y="0"/>
                  <a:pt x="0" y="0"/>
                  <a:pt x="0" y="0"/>
                </a:cubicBezTo>
                <a:cubicBezTo>
                  <a:pt x="41" y="31"/>
                  <a:pt x="41" y="31"/>
                  <a:pt x="41" y="31"/>
                </a:cubicBezTo>
                <a:cubicBezTo>
                  <a:pt x="55" y="79"/>
                  <a:pt x="99" y="113"/>
                  <a:pt x="151" y="113"/>
                </a:cubicBezTo>
                <a:cubicBezTo>
                  <a:pt x="151" y="113"/>
                  <a:pt x="151" y="113"/>
                  <a:pt x="151" y="113"/>
                </a:cubicBezTo>
                <a:cubicBezTo>
                  <a:pt x="151" y="113"/>
                  <a:pt x="151" y="113"/>
                  <a:pt x="151" y="113"/>
                </a:cubicBezTo>
                <a:cubicBezTo>
                  <a:pt x="151" y="113"/>
                  <a:pt x="151" y="113"/>
                  <a:pt x="152" y="113"/>
                </a:cubicBezTo>
                <a:cubicBezTo>
                  <a:pt x="152" y="113"/>
                  <a:pt x="152" y="113"/>
                  <a:pt x="152" y="113"/>
                </a:cubicBezTo>
                <a:cubicBezTo>
                  <a:pt x="152" y="113"/>
                  <a:pt x="152" y="113"/>
                  <a:pt x="152" y="113"/>
                </a:cubicBezTo>
                <a:cubicBezTo>
                  <a:pt x="152" y="113"/>
                  <a:pt x="152" y="113"/>
                  <a:pt x="152" y="113"/>
                </a:cubicBezTo>
                <a:cubicBezTo>
                  <a:pt x="152" y="113"/>
                  <a:pt x="152" y="113"/>
                  <a:pt x="152" y="113"/>
                </a:cubicBezTo>
                <a:cubicBezTo>
                  <a:pt x="152" y="113"/>
                  <a:pt x="152" y="113"/>
                  <a:pt x="152" y="113"/>
                </a:cubicBezTo>
                <a:cubicBezTo>
                  <a:pt x="152" y="113"/>
                  <a:pt x="152" y="113"/>
                  <a:pt x="152" y="113"/>
                </a:cubicBezTo>
                <a:cubicBezTo>
                  <a:pt x="152" y="113"/>
                  <a:pt x="152" y="113"/>
                  <a:pt x="152" y="113"/>
                </a:cubicBezTo>
                <a:cubicBezTo>
                  <a:pt x="152" y="113"/>
                  <a:pt x="152" y="113"/>
                  <a:pt x="152" y="113"/>
                </a:cubicBezTo>
                <a:cubicBezTo>
                  <a:pt x="152" y="113"/>
                  <a:pt x="152" y="113"/>
                  <a:pt x="152" y="113"/>
                </a:cubicBezTo>
                <a:cubicBezTo>
                  <a:pt x="152" y="113"/>
                  <a:pt x="153" y="113"/>
                  <a:pt x="153" y="113"/>
                </a:cubicBezTo>
                <a:cubicBezTo>
                  <a:pt x="153" y="113"/>
                  <a:pt x="153" y="113"/>
                  <a:pt x="153" y="113"/>
                </a:cubicBezTo>
                <a:cubicBezTo>
                  <a:pt x="214" y="112"/>
                  <a:pt x="264" y="62"/>
                  <a:pt x="264" y="0"/>
                </a:cubicBezTo>
              </a:path>
            </a:pathLst>
          </a:custGeom>
          <a:solidFill>
            <a:schemeClr val="accent2">
              <a:lumMod val="75000"/>
            </a:schemeClr>
          </a:solidFill>
          <a:ln>
            <a:noFill/>
          </a:ln>
        </p:spPr>
        <p:txBody>
          <a:bodyPr vert="horz" wrap="square" lIns="96435" tIns="48218" rIns="96435" bIns="48218" numCol="1" anchor="t" anchorCtr="0" compatLnSpc="1"/>
          <a:lstStyle/>
          <a:p>
            <a:endParaRPr lang="en-US"/>
          </a:p>
        </p:txBody>
      </p:sp>
      <p:sp>
        <p:nvSpPr>
          <p:cNvPr id="76" name="Freeform 24"/>
          <p:cNvSpPr/>
          <p:nvPr/>
        </p:nvSpPr>
        <p:spPr bwMode="auto">
          <a:xfrm>
            <a:off x="6478883" y="4844723"/>
            <a:ext cx="1048065" cy="902408"/>
          </a:xfrm>
          <a:custGeom>
            <a:avLst/>
            <a:gdLst>
              <a:gd name="T0" fmla="*/ 151 w 264"/>
              <a:gd name="T1" fmla="*/ 0 h 228"/>
              <a:gd name="T2" fmla="*/ 41 w 264"/>
              <a:gd name="T3" fmla="*/ 82 h 228"/>
              <a:gd name="T4" fmla="*/ 0 w 264"/>
              <a:gd name="T5" fmla="*/ 114 h 228"/>
              <a:gd name="T6" fmla="*/ 41 w 264"/>
              <a:gd name="T7" fmla="*/ 146 h 228"/>
              <a:gd name="T8" fmla="*/ 151 w 264"/>
              <a:gd name="T9" fmla="*/ 228 h 228"/>
              <a:gd name="T10" fmla="*/ 264 w 264"/>
              <a:gd name="T11" fmla="*/ 114 h 228"/>
              <a:gd name="T12" fmla="*/ 151 w 264"/>
              <a:gd name="T13" fmla="*/ 0 h 228"/>
            </a:gdLst>
            <a:ahLst/>
            <a:cxnLst>
              <a:cxn ang="0">
                <a:pos x="T0" y="T1"/>
              </a:cxn>
              <a:cxn ang="0">
                <a:pos x="T2" y="T3"/>
              </a:cxn>
              <a:cxn ang="0">
                <a:pos x="T4" y="T5"/>
              </a:cxn>
              <a:cxn ang="0">
                <a:pos x="T6" y="T7"/>
              </a:cxn>
              <a:cxn ang="0">
                <a:pos x="T8" y="T9"/>
              </a:cxn>
              <a:cxn ang="0">
                <a:pos x="T10" y="T11"/>
              </a:cxn>
              <a:cxn ang="0">
                <a:pos x="T12" y="T13"/>
              </a:cxn>
            </a:cxnLst>
            <a:rect l="0" t="0" r="r" b="b"/>
            <a:pathLst>
              <a:path w="264" h="228">
                <a:moveTo>
                  <a:pt x="151" y="0"/>
                </a:moveTo>
                <a:cubicBezTo>
                  <a:pt x="99" y="0"/>
                  <a:pt x="55" y="35"/>
                  <a:pt x="41" y="82"/>
                </a:cubicBezTo>
                <a:cubicBezTo>
                  <a:pt x="0" y="114"/>
                  <a:pt x="0" y="114"/>
                  <a:pt x="0" y="114"/>
                </a:cubicBezTo>
                <a:cubicBezTo>
                  <a:pt x="41" y="146"/>
                  <a:pt x="41" y="146"/>
                  <a:pt x="41" y="146"/>
                </a:cubicBezTo>
                <a:cubicBezTo>
                  <a:pt x="55" y="193"/>
                  <a:pt x="99" y="228"/>
                  <a:pt x="151" y="228"/>
                </a:cubicBezTo>
                <a:cubicBezTo>
                  <a:pt x="213" y="228"/>
                  <a:pt x="264" y="177"/>
                  <a:pt x="264" y="114"/>
                </a:cubicBezTo>
                <a:cubicBezTo>
                  <a:pt x="264" y="51"/>
                  <a:pt x="213" y="0"/>
                  <a:pt x="151" y="0"/>
                </a:cubicBezTo>
              </a:path>
            </a:pathLst>
          </a:custGeom>
          <a:solidFill>
            <a:schemeClr val="accent3"/>
          </a:solidFill>
          <a:ln>
            <a:noFill/>
          </a:ln>
        </p:spPr>
        <p:txBody>
          <a:bodyPr vert="horz" wrap="square" lIns="96435" tIns="48218" rIns="96435" bIns="48218" numCol="1" anchor="t" anchorCtr="0" compatLnSpc="1"/>
          <a:lstStyle/>
          <a:p>
            <a:endParaRPr lang="en-US"/>
          </a:p>
        </p:txBody>
      </p:sp>
      <p:sp>
        <p:nvSpPr>
          <p:cNvPr id="78" name="Freeform 26"/>
          <p:cNvSpPr/>
          <p:nvPr/>
        </p:nvSpPr>
        <p:spPr bwMode="auto">
          <a:xfrm>
            <a:off x="6485580" y="5303460"/>
            <a:ext cx="1041368" cy="443670"/>
          </a:xfrm>
          <a:custGeom>
            <a:avLst/>
            <a:gdLst>
              <a:gd name="T0" fmla="*/ 262 w 262"/>
              <a:gd name="T1" fmla="*/ 0 h 112"/>
              <a:gd name="T2" fmla="*/ 0 w 262"/>
              <a:gd name="T3" fmla="*/ 0 h 112"/>
              <a:gd name="T4" fmla="*/ 39 w 262"/>
              <a:gd name="T5" fmla="*/ 30 h 112"/>
              <a:gd name="T6" fmla="*/ 149 w 262"/>
              <a:gd name="T7" fmla="*/ 112 h 112"/>
              <a:gd name="T8" fmla="*/ 149 w 262"/>
              <a:gd name="T9" fmla="*/ 112 h 112"/>
              <a:gd name="T10" fmla="*/ 149 w 262"/>
              <a:gd name="T11" fmla="*/ 112 h 112"/>
              <a:gd name="T12" fmla="*/ 149 w 262"/>
              <a:gd name="T13" fmla="*/ 112 h 112"/>
              <a:gd name="T14" fmla="*/ 149 w 262"/>
              <a:gd name="T15" fmla="*/ 112 h 112"/>
              <a:gd name="T16" fmla="*/ 149 w 262"/>
              <a:gd name="T17" fmla="*/ 112 h 112"/>
              <a:gd name="T18" fmla="*/ 149 w 262"/>
              <a:gd name="T19" fmla="*/ 112 h 112"/>
              <a:gd name="T20" fmla="*/ 149 w 262"/>
              <a:gd name="T21" fmla="*/ 112 h 112"/>
              <a:gd name="T22" fmla="*/ 149 w 262"/>
              <a:gd name="T23" fmla="*/ 112 h 112"/>
              <a:gd name="T24" fmla="*/ 149 w 262"/>
              <a:gd name="T25" fmla="*/ 112 h 112"/>
              <a:gd name="T26" fmla="*/ 149 w 262"/>
              <a:gd name="T27" fmla="*/ 112 h 112"/>
              <a:gd name="T28" fmla="*/ 150 w 262"/>
              <a:gd name="T29" fmla="*/ 112 h 112"/>
              <a:gd name="T30" fmla="*/ 150 w 262"/>
              <a:gd name="T31" fmla="*/ 112 h 112"/>
              <a:gd name="T32" fmla="*/ 150 w 262"/>
              <a:gd name="T33" fmla="*/ 112 h 112"/>
              <a:gd name="T34" fmla="*/ 150 w 262"/>
              <a:gd name="T35" fmla="*/ 112 h 112"/>
              <a:gd name="T36" fmla="*/ 150 w 262"/>
              <a:gd name="T37" fmla="*/ 112 h 112"/>
              <a:gd name="T38" fmla="*/ 150 w 262"/>
              <a:gd name="T39" fmla="*/ 112 h 112"/>
              <a:gd name="T40" fmla="*/ 150 w 262"/>
              <a:gd name="T41" fmla="*/ 112 h 112"/>
              <a:gd name="T42" fmla="*/ 150 w 262"/>
              <a:gd name="T43" fmla="*/ 112 h 112"/>
              <a:gd name="T44" fmla="*/ 150 w 262"/>
              <a:gd name="T45" fmla="*/ 112 h 112"/>
              <a:gd name="T46" fmla="*/ 150 w 262"/>
              <a:gd name="T47" fmla="*/ 112 h 112"/>
              <a:gd name="T48" fmla="*/ 150 w 262"/>
              <a:gd name="T49" fmla="*/ 112 h 112"/>
              <a:gd name="T50" fmla="*/ 151 w 262"/>
              <a:gd name="T51" fmla="*/ 112 h 112"/>
              <a:gd name="T52" fmla="*/ 151 w 262"/>
              <a:gd name="T53" fmla="*/ 112 h 112"/>
              <a:gd name="T54" fmla="*/ 151 w 262"/>
              <a:gd name="T55" fmla="*/ 112 h 112"/>
              <a:gd name="T56" fmla="*/ 151 w 262"/>
              <a:gd name="T57" fmla="*/ 112 h 112"/>
              <a:gd name="T58" fmla="*/ 151 w 262"/>
              <a:gd name="T59" fmla="*/ 112 h 112"/>
              <a:gd name="T60" fmla="*/ 151 w 262"/>
              <a:gd name="T61" fmla="*/ 112 h 112"/>
              <a:gd name="T62" fmla="*/ 151 w 262"/>
              <a:gd name="T63" fmla="*/ 112 h 112"/>
              <a:gd name="T64" fmla="*/ 151 w 262"/>
              <a:gd name="T65" fmla="*/ 112 h 112"/>
              <a:gd name="T66" fmla="*/ 151 w 262"/>
              <a:gd name="T67" fmla="*/ 112 h 112"/>
              <a:gd name="T68" fmla="*/ 151 w 262"/>
              <a:gd name="T69" fmla="*/ 112 h 112"/>
              <a:gd name="T70" fmla="*/ 151 w 262"/>
              <a:gd name="T71" fmla="*/ 112 h 112"/>
              <a:gd name="T72" fmla="*/ 152 w 262"/>
              <a:gd name="T73" fmla="*/ 112 h 112"/>
              <a:gd name="T74" fmla="*/ 152 w 262"/>
              <a:gd name="T75" fmla="*/ 112 h 112"/>
              <a:gd name="T76" fmla="*/ 152 w 262"/>
              <a:gd name="T77" fmla="*/ 112 h 112"/>
              <a:gd name="T78" fmla="*/ 152 w 262"/>
              <a:gd name="T79" fmla="*/ 112 h 112"/>
              <a:gd name="T80" fmla="*/ 152 w 262"/>
              <a:gd name="T81" fmla="*/ 112 h 112"/>
              <a:gd name="T82" fmla="*/ 152 w 262"/>
              <a:gd name="T83" fmla="*/ 112 h 112"/>
              <a:gd name="T84" fmla="*/ 152 w 262"/>
              <a:gd name="T85" fmla="*/ 112 h 112"/>
              <a:gd name="T86" fmla="*/ 152 w 262"/>
              <a:gd name="T87" fmla="*/ 112 h 112"/>
              <a:gd name="T88" fmla="*/ 152 w 262"/>
              <a:gd name="T89" fmla="*/ 112 h 112"/>
              <a:gd name="T90" fmla="*/ 152 w 262"/>
              <a:gd name="T91" fmla="*/ 112 h 112"/>
              <a:gd name="T92" fmla="*/ 153 w 262"/>
              <a:gd name="T93" fmla="*/ 112 h 112"/>
              <a:gd name="T94" fmla="*/ 153 w 262"/>
              <a:gd name="T95" fmla="*/ 112 h 112"/>
              <a:gd name="T96" fmla="*/ 153 w 262"/>
              <a:gd name="T97" fmla="*/ 112 h 112"/>
              <a:gd name="T98" fmla="*/ 153 w 262"/>
              <a:gd name="T99" fmla="*/ 112 h 112"/>
              <a:gd name="T100" fmla="*/ 153 w 262"/>
              <a:gd name="T101" fmla="*/ 112 h 112"/>
              <a:gd name="T102" fmla="*/ 153 w 262"/>
              <a:gd name="T103" fmla="*/ 112 h 112"/>
              <a:gd name="T104" fmla="*/ 153 w 262"/>
              <a:gd name="T105" fmla="*/ 112 h 112"/>
              <a:gd name="T106" fmla="*/ 153 w 262"/>
              <a:gd name="T107" fmla="*/ 112 h 112"/>
              <a:gd name="T108" fmla="*/ 153 w 262"/>
              <a:gd name="T109" fmla="*/ 112 h 112"/>
              <a:gd name="T110" fmla="*/ 153 w 262"/>
              <a:gd name="T111" fmla="*/ 112 h 112"/>
              <a:gd name="T112" fmla="*/ 262 w 262"/>
              <a:gd name="T11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2" h="112">
                <a:moveTo>
                  <a:pt x="262" y="0"/>
                </a:moveTo>
                <a:cubicBezTo>
                  <a:pt x="0" y="0"/>
                  <a:pt x="0" y="0"/>
                  <a:pt x="0" y="0"/>
                </a:cubicBezTo>
                <a:cubicBezTo>
                  <a:pt x="39" y="30"/>
                  <a:pt x="39" y="30"/>
                  <a:pt x="39" y="30"/>
                </a:cubicBezTo>
                <a:cubicBezTo>
                  <a:pt x="53" y="77"/>
                  <a:pt x="97" y="112"/>
                  <a:pt x="149"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9" y="112"/>
                  <a:pt x="149" y="112"/>
                  <a:pt x="149" y="112"/>
                </a:cubicBezTo>
                <a:cubicBezTo>
                  <a:pt x="149" y="112"/>
                  <a:pt x="150" y="112"/>
                  <a:pt x="150" y="112"/>
                </a:cubicBezTo>
                <a:cubicBezTo>
                  <a:pt x="150" y="112"/>
                  <a:pt x="150" y="112"/>
                  <a:pt x="150" y="112"/>
                </a:cubicBezTo>
                <a:cubicBezTo>
                  <a:pt x="150" y="112"/>
                  <a:pt x="150" y="112"/>
                  <a:pt x="150" y="112"/>
                </a:cubicBezTo>
                <a:cubicBezTo>
                  <a:pt x="150" y="112"/>
                  <a:pt x="150" y="112"/>
                  <a:pt x="150" y="112"/>
                </a:cubicBezTo>
                <a:cubicBezTo>
                  <a:pt x="150" y="112"/>
                  <a:pt x="150" y="112"/>
                  <a:pt x="150" y="112"/>
                </a:cubicBezTo>
                <a:cubicBezTo>
                  <a:pt x="150" y="112"/>
                  <a:pt x="150" y="112"/>
                  <a:pt x="150" y="112"/>
                </a:cubicBezTo>
                <a:cubicBezTo>
                  <a:pt x="150" y="112"/>
                  <a:pt x="150" y="112"/>
                  <a:pt x="150" y="112"/>
                </a:cubicBezTo>
                <a:cubicBezTo>
                  <a:pt x="150" y="112"/>
                  <a:pt x="150" y="112"/>
                  <a:pt x="150" y="112"/>
                </a:cubicBezTo>
                <a:cubicBezTo>
                  <a:pt x="150" y="112"/>
                  <a:pt x="150" y="112"/>
                  <a:pt x="150" y="112"/>
                </a:cubicBezTo>
                <a:cubicBezTo>
                  <a:pt x="150" y="112"/>
                  <a:pt x="150" y="112"/>
                  <a:pt x="150" y="112"/>
                </a:cubicBezTo>
                <a:cubicBezTo>
                  <a:pt x="150" y="112"/>
                  <a:pt x="150" y="112"/>
                  <a:pt x="150"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1" y="112"/>
                  <a:pt x="151" y="112"/>
                </a:cubicBezTo>
                <a:cubicBezTo>
                  <a:pt x="151" y="112"/>
                  <a:pt x="152" y="112"/>
                  <a:pt x="152" y="112"/>
                </a:cubicBezTo>
                <a:cubicBezTo>
                  <a:pt x="152" y="112"/>
                  <a:pt x="152" y="112"/>
                  <a:pt x="152" y="112"/>
                </a:cubicBezTo>
                <a:cubicBezTo>
                  <a:pt x="152" y="112"/>
                  <a:pt x="152" y="112"/>
                  <a:pt x="152" y="112"/>
                </a:cubicBezTo>
                <a:cubicBezTo>
                  <a:pt x="152" y="112"/>
                  <a:pt x="152" y="112"/>
                  <a:pt x="152" y="112"/>
                </a:cubicBezTo>
                <a:cubicBezTo>
                  <a:pt x="152" y="112"/>
                  <a:pt x="152" y="112"/>
                  <a:pt x="152" y="112"/>
                </a:cubicBezTo>
                <a:cubicBezTo>
                  <a:pt x="152" y="112"/>
                  <a:pt x="152" y="112"/>
                  <a:pt x="152" y="112"/>
                </a:cubicBezTo>
                <a:cubicBezTo>
                  <a:pt x="152" y="112"/>
                  <a:pt x="152" y="112"/>
                  <a:pt x="152" y="112"/>
                </a:cubicBezTo>
                <a:cubicBezTo>
                  <a:pt x="152" y="112"/>
                  <a:pt x="152" y="112"/>
                  <a:pt x="152" y="112"/>
                </a:cubicBezTo>
                <a:cubicBezTo>
                  <a:pt x="152" y="112"/>
                  <a:pt x="152" y="112"/>
                  <a:pt x="152" y="112"/>
                </a:cubicBezTo>
                <a:cubicBezTo>
                  <a:pt x="152" y="112"/>
                  <a:pt x="152" y="112"/>
                  <a:pt x="152" y="112"/>
                </a:cubicBezTo>
                <a:cubicBezTo>
                  <a:pt x="152" y="112"/>
                  <a:pt x="152" y="112"/>
                  <a:pt x="153" y="112"/>
                </a:cubicBezTo>
                <a:cubicBezTo>
                  <a:pt x="153" y="112"/>
                  <a:pt x="153" y="112"/>
                  <a:pt x="153" y="112"/>
                </a:cubicBezTo>
                <a:cubicBezTo>
                  <a:pt x="153" y="112"/>
                  <a:pt x="153" y="112"/>
                  <a:pt x="153" y="112"/>
                </a:cubicBezTo>
                <a:cubicBezTo>
                  <a:pt x="153" y="112"/>
                  <a:pt x="153" y="112"/>
                  <a:pt x="153" y="112"/>
                </a:cubicBezTo>
                <a:cubicBezTo>
                  <a:pt x="153" y="112"/>
                  <a:pt x="153" y="112"/>
                  <a:pt x="153" y="112"/>
                </a:cubicBezTo>
                <a:cubicBezTo>
                  <a:pt x="153" y="112"/>
                  <a:pt x="153" y="112"/>
                  <a:pt x="153" y="112"/>
                </a:cubicBezTo>
                <a:cubicBezTo>
                  <a:pt x="153" y="112"/>
                  <a:pt x="153" y="112"/>
                  <a:pt x="153" y="112"/>
                </a:cubicBezTo>
                <a:cubicBezTo>
                  <a:pt x="153" y="112"/>
                  <a:pt x="153" y="112"/>
                  <a:pt x="153" y="112"/>
                </a:cubicBezTo>
                <a:cubicBezTo>
                  <a:pt x="153" y="112"/>
                  <a:pt x="153" y="112"/>
                  <a:pt x="153" y="112"/>
                </a:cubicBezTo>
                <a:cubicBezTo>
                  <a:pt x="153" y="112"/>
                  <a:pt x="153" y="112"/>
                  <a:pt x="153" y="112"/>
                </a:cubicBezTo>
                <a:cubicBezTo>
                  <a:pt x="213" y="109"/>
                  <a:pt x="261" y="60"/>
                  <a:pt x="262" y="0"/>
                </a:cubicBezTo>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82" name="Rectangle 27"/>
          <p:cNvSpPr>
            <a:spLocks noChangeArrowheads="1"/>
          </p:cNvSpPr>
          <p:nvPr/>
        </p:nvSpPr>
        <p:spPr bwMode="auto">
          <a:xfrm>
            <a:off x="6877864" y="2554830"/>
            <a:ext cx="365485" cy="438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64326"/>
            <a:r>
              <a:rPr lang="en-US" sz="2847" dirty="0">
                <a:solidFill>
                  <a:srgbClr val="FFFFFF"/>
                </a:solidFill>
                <a:latin typeface="Roboto" pitchFamily="2" charset="0"/>
                <a:ea typeface="Roboto" pitchFamily="2" charset="0"/>
              </a:rPr>
              <a:t>01</a:t>
            </a:r>
            <a:endParaRPr lang="en-US" sz="1898" dirty="0">
              <a:latin typeface="Roboto" pitchFamily="2" charset="0"/>
              <a:ea typeface="Roboto" pitchFamily="2" charset="0"/>
            </a:endParaRPr>
          </a:p>
        </p:txBody>
      </p:sp>
      <p:sp>
        <p:nvSpPr>
          <p:cNvPr id="83" name="Rectangle 28"/>
          <p:cNvSpPr>
            <a:spLocks noChangeArrowheads="1"/>
          </p:cNvSpPr>
          <p:nvPr/>
        </p:nvSpPr>
        <p:spPr bwMode="auto">
          <a:xfrm>
            <a:off x="6877864" y="3815829"/>
            <a:ext cx="365485" cy="438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64326"/>
            <a:r>
              <a:rPr lang="en-US" sz="2847" dirty="0">
                <a:solidFill>
                  <a:srgbClr val="FFFFFF"/>
                </a:solidFill>
                <a:latin typeface="Roboto" pitchFamily="2" charset="0"/>
                <a:ea typeface="Roboto" pitchFamily="2" charset="0"/>
              </a:rPr>
              <a:t>02</a:t>
            </a:r>
            <a:endParaRPr lang="en-US" sz="1898" dirty="0">
              <a:latin typeface="Roboto" pitchFamily="2" charset="0"/>
              <a:ea typeface="Roboto" pitchFamily="2" charset="0"/>
            </a:endParaRPr>
          </a:p>
        </p:txBody>
      </p:sp>
      <p:sp>
        <p:nvSpPr>
          <p:cNvPr id="84" name="Rectangle 29"/>
          <p:cNvSpPr>
            <a:spLocks noChangeArrowheads="1"/>
          </p:cNvSpPr>
          <p:nvPr/>
        </p:nvSpPr>
        <p:spPr bwMode="auto">
          <a:xfrm>
            <a:off x="6877864" y="5076828"/>
            <a:ext cx="365485" cy="438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964326"/>
            <a:r>
              <a:rPr lang="en-US" sz="2847" dirty="0">
                <a:solidFill>
                  <a:srgbClr val="FFFFFF"/>
                </a:solidFill>
                <a:latin typeface="Roboto" pitchFamily="2" charset="0"/>
                <a:ea typeface="Roboto" pitchFamily="2" charset="0"/>
              </a:rPr>
              <a:t>03</a:t>
            </a:r>
            <a:endParaRPr lang="en-US" sz="1898" dirty="0">
              <a:latin typeface="Roboto" pitchFamily="2" charset="0"/>
              <a:ea typeface="Roboto" pitchFamily="2" charset="0"/>
            </a:endParaRPr>
          </a:p>
        </p:txBody>
      </p:sp>
      <p:sp>
        <p:nvSpPr>
          <p:cNvPr id="87" name="Rectangle 86"/>
          <p:cNvSpPr/>
          <p:nvPr/>
        </p:nvSpPr>
        <p:spPr>
          <a:xfrm>
            <a:off x="7360842" y="4943502"/>
            <a:ext cx="4250297" cy="773802"/>
          </a:xfrm>
          <a:prstGeom prst="rect">
            <a:avLst/>
          </a:prstGeom>
        </p:spPr>
        <p:txBody>
          <a:bodyPr wrap="square">
            <a:spAutoFit/>
          </a:bodyPr>
          <a:lstStyle/>
          <a:p>
            <a:pPr lvl="1" algn="just"/>
            <a:r>
              <a:rPr lang="en-US" sz="1107" dirty="0">
                <a:solidFill>
                  <a:schemeClr val="bg1">
                    <a:lumMod val="65000"/>
                  </a:schemeClr>
                </a:solidFill>
                <a:latin typeface="Lato" panose="020F0502020204030203" pitchFamily="34" charset="0"/>
              </a:rPr>
              <a:t>There are many variations of passages of </a:t>
            </a:r>
            <a:r>
              <a:rPr lang="en-US" sz="1107" dirty="0" err="1">
                <a:solidFill>
                  <a:schemeClr val="bg1">
                    <a:lumMod val="65000"/>
                  </a:schemeClr>
                </a:solidFill>
                <a:latin typeface="Lato" panose="020F0502020204030203" pitchFamily="34" charset="0"/>
              </a:rPr>
              <a:t>Lorem</a:t>
            </a:r>
            <a:r>
              <a:rPr lang="en-US" sz="1107" dirty="0">
                <a:solidFill>
                  <a:schemeClr val="bg1">
                    <a:lumMod val="65000"/>
                  </a:schemeClr>
                </a:solidFill>
                <a:latin typeface="Lato" panose="020F0502020204030203" pitchFamily="34" charset="0"/>
              </a:rPr>
              <a:t> </a:t>
            </a:r>
            <a:r>
              <a:rPr lang="en-US" sz="1107" dirty="0" err="1">
                <a:solidFill>
                  <a:schemeClr val="bg1">
                    <a:lumMod val="65000"/>
                  </a:schemeClr>
                </a:solidFill>
                <a:latin typeface="Lato" panose="020F0502020204030203" pitchFamily="34" charset="0"/>
              </a:rPr>
              <a:t>Ipsum</a:t>
            </a:r>
            <a:r>
              <a:rPr lang="en-US" sz="1107" dirty="0">
                <a:solidFill>
                  <a:schemeClr val="bg1">
                    <a:lumMod val="65000"/>
                  </a:schemeClr>
                </a:solidFill>
                <a:latin typeface="Lato" panose="020F0502020204030203" pitchFamily="34" charset="0"/>
              </a:rPr>
              <a:t> available, but the majority have suffered alteration in some form, by injected humor, or randomized words which don't look even slightly believable. </a:t>
            </a:r>
          </a:p>
        </p:txBody>
      </p:sp>
      <p:sp>
        <p:nvSpPr>
          <p:cNvPr id="88" name="Rectangle 87"/>
          <p:cNvSpPr/>
          <p:nvPr/>
        </p:nvSpPr>
        <p:spPr>
          <a:xfrm>
            <a:off x="7360842" y="3666418"/>
            <a:ext cx="4250297" cy="773802"/>
          </a:xfrm>
          <a:prstGeom prst="rect">
            <a:avLst/>
          </a:prstGeom>
        </p:spPr>
        <p:txBody>
          <a:bodyPr wrap="square">
            <a:spAutoFit/>
          </a:bodyPr>
          <a:lstStyle/>
          <a:p>
            <a:pPr lvl="1" algn="just"/>
            <a:r>
              <a:rPr lang="en-US" sz="1107" dirty="0">
                <a:solidFill>
                  <a:schemeClr val="bg1">
                    <a:lumMod val="65000"/>
                  </a:schemeClr>
                </a:solidFill>
                <a:latin typeface="Lato" panose="020F0502020204030203" pitchFamily="34" charset="0"/>
              </a:rPr>
              <a:t>There are many variations of passages of </a:t>
            </a:r>
            <a:r>
              <a:rPr lang="en-US" sz="1107" dirty="0" err="1">
                <a:solidFill>
                  <a:schemeClr val="bg1">
                    <a:lumMod val="65000"/>
                  </a:schemeClr>
                </a:solidFill>
                <a:latin typeface="Lato" panose="020F0502020204030203" pitchFamily="34" charset="0"/>
              </a:rPr>
              <a:t>Lorem</a:t>
            </a:r>
            <a:r>
              <a:rPr lang="en-US" sz="1107" dirty="0">
                <a:solidFill>
                  <a:schemeClr val="bg1">
                    <a:lumMod val="65000"/>
                  </a:schemeClr>
                </a:solidFill>
                <a:latin typeface="Lato" panose="020F0502020204030203" pitchFamily="34" charset="0"/>
              </a:rPr>
              <a:t> </a:t>
            </a:r>
            <a:r>
              <a:rPr lang="en-US" sz="1107" dirty="0" err="1">
                <a:solidFill>
                  <a:schemeClr val="bg1">
                    <a:lumMod val="65000"/>
                  </a:schemeClr>
                </a:solidFill>
                <a:latin typeface="Lato" panose="020F0502020204030203" pitchFamily="34" charset="0"/>
              </a:rPr>
              <a:t>Ipsum</a:t>
            </a:r>
            <a:r>
              <a:rPr lang="en-US" sz="1107" dirty="0">
                <a:solidFill>
                  <a:schemeClr val="bg1">
                    <a:lumMod val="65000"/>
                  </a:schemeClr>
                </a:solidFill>
                <a:latin typeface="Lato" panose="020F0502020204030203" pitchFamily="34" charset="0"/>
              </a:rPr>
              <a:t> available, but the majority have suffered alteration in some form, by injected humor, or randomized words which don't look even slightly believable. </a:t>
            </a:r>
          </a:p>
        </p:txBody>
      </p:sp>
      <p:sp>
        <p:nvSpPr>
          <p:cNvPr id="89" name="Rectangle 88"/>
          <p:cNvSpPr/>
          <p:nvPr/>
        </p:nvSpPr>
        <p:spPr>
          <a:xfrm>
            <a:off x="7360842" y="2384669"/>
            <a:ext cx="4250297" cy="773802"/>
          </a:xfrm>
          <a:prstGeom prst="rect">
            <a:avLst/>
          </a:prstGeom>
        </p:spPr>
        <p:txBody>
          <a:bodyPr wrap="square">
            <a:spAutoFit/>
          </a:bodyPr>
          <a:lstStyle/>
          <a:p>
            <a:pPr lvl="1" algn="just"/>
            <a:r>
              <a:rPr lang="en-US" sz="1107" dirty="0">
                <a:solidFill>
                  <a:schemeClr val="bg1">
                    <a:lumMod val="65000"/>
                  </a:schemeClr>
                </a:solidFill>
                <a:latin typeface="Lato" panose="020F0502020204030203" pitchFamily="34" charset="0"/>
              </a:rPr>
              <a:t>There are many variations of passages of </a:t>
            </a:r>
            <a:r>
              <a:rPr lang="en-US" sz="1107" dirty="0" err="1">
                <a:solidFill>
                  <a:schemeClr val="bg1">
                    <a:lumMod val="65000"/>
                  </a:schemeClr>
                </a:solidFill>
                <a:latin typeface="Lato" panose="020F0502020204030203" pitchFamily="34" charset="0"/>
              </a:rPr>
              <a:t>Lorem</a:t>
            </a:r>
            <a:r>
              <a:rPr lang="en-US" sz="1107" dirty="0">
                <a:solidFill>
                  <a:schemeClr val="bg1">
                    <a:lumMod val="65000"/>
                  </a:schemeClr>
                </a:solidFill>
                <a:latin typeface="Lato" panose="020F0502020204030203" pitchFamily="34" charset="0"/>
              </a:rPr>
              <a:t> </a:t>
            </a:r>
            <a:r>
              <a:rPr lang="en-US" sz="1107" dirty="0" err="1">
                <a:solidFill>
                  <a:schemeClr val="bg1">
                    <a:lumMod val="65000"/>
                  </a:schemeClr>
                </a:solidFill>
                <a:latin typeface="Lato" panose="020F0502020204030203" pitchFamily="34" charset="0"/>
              </a:rPr>
              <a:t>Ipsum</a:t>
            </a:r>
            <a:r>
              <a:rPr lang="en-US" sz="1107" dirty="0">
                <a:solidFill>
                  <a:schemeClr val="bg1">
                    <a:lumMod val="65000"/>
                  </a:schemeClr>
                </a:solidFill>
                <a:latin typeface="Lato" panose="020F0502020204030203" pitchFamily="34" charset="0"/>
              </a:rPr>
              <a:t> available, but the majority have suffered alteration in some form, by injected humor, or randomized words which don't look even slightly believable. </a:t>
            </a:r>
          </a:p>
        </p:txBody>
      </p:sp>
      <p:sp>
        <p:nvSpPr>
          <p:cNvPr id="90" name="Rectangle 89"/>
          <p:cNvSpPr/>
          <p:nvPr/>
        </p:nvSpPr>
        <p:spPr>
          <a:xfrm>
            <a:off x="1119472" y="3424306"/>
            <a:ext cx="4494410" cy="984885"/>
          </a:xfrm>
          <a:prstGeom prst="rect">
            <a:avLst/>
          </a:prstGeom>
        </p:spPr>
        <p:txBody>
          <a:bodyPr wrap="square">
            <a:spAutoFit/>
          </a:bodyPr>
          <a:lstStyle/>
          <a:p>
            <a:pPr algn="just"/>
            <a:r>
              <a:rPr lang="en-US" sz="1160" dirty="0">
                <a:solidFill>
                  <a:schemeClr val="bg1">
                    <a:lumMod val="65000"/>
                  </a:schemeClr>
                </a:solidFill>
                <a:latin typeface="Lato" panose="020F0502020204030203" pitchFamily="34" charset="0"/>
              </a:rPr>
              <a:t>There are many variations of passages of </a:t>
            </a:r>
            <a:r>
              <a:rPr lang="en-US" sz="1160" dirty="0" err="1">
                <a:solidFill>
                  <a:schemeClr val="bg1">
                    <a:lumMod val="65000"/>
                  </a:schemeClr>
                </a:solidFill>
                <a:latin typeface="Lato" panose="020F0502020204030203" pitchFamily="34" charset="0"/>
              </a:rPr>
              <a:t>Lorem</a:t>
            </a:r>
            <a:r>
              <a:rPr lang="en-US" sz="1160" dirty="0">
                <a:solidFill>
                  <a:schemeClr val="bg1">
                    <a:lumMod val="65000"/>
                  </a:schemeClr>
                </a:solidFill>
                <a:latin typeface="Lato" panose="020F0502020204030203" pitchFamily="34" charset="0"/>
              </a:rPr>
              <a:t> </a:t>
            </a:r>
            <a:r>
              <a:rPr lang="en-US" sz="1160" dirty="0" err="1">
                <a:solidFill>
                  <a:schemeClr val="bg1">
                    <a:lumMod val="65000"/>
                  </a:schemeClr>
                </a:solidFill>
                <a:latin typeface="Lato" panose="020F0502020204030203" pitchFamily="34" charset="0"/>
              </a:rPr>
              <a:t>Ipsum</a:t>
            </a:r>
            <a:r>
              <a:rPr lang="en-US" sz="1160" dirty="0">
                <a:solidFill>
                  <a:schemeClr val="bg1">
                    <a:lumMod val="65000"/>
                  </a:schemeClr>
                </a:solidFill>
                <a:latin typeface="Lato" panose="020F0502020204030203" pitchFamily="34" charset="0"/>
              </a:rPr>
              <a:t> available, but the majority have suffered alteration in some form, by injected humor, or randomized words which don't look even slightly believable. If you are going to use a passage of </a:t>
            </a:r>
            <a:r>
              <a:rPr lang="en-US" sz="1160" dirty="0" err="1">
                <a:solidFill>
                  <a:schemeClr val="bg1">
                    <a:lumMod val="65000"/>
                  </a:schemeClr>
                </a:solidFill>
                <a:latin typeface="Lato" panose="020F0502020204030203" pitchFamily="34" charset="0"/>
              </a:rPr>
              <a:t>Lorem</a:t>
            </a:r>
            <a:r>
              <a:rPr lang="en-US" sz="1160" dirty="0">
                <a:solidFill>
                  <a:schemeClr val="bg1">
                    <a:lumMod val="65000"/>
                  </a:schemeClr>
                </a:solidFill>
                <a:latin typeface="Lato" panose="020F0502020204030203" pitchFamily="34" charset="0"/>
              </a:rPr>
              <a:t> </a:t>
            </a:r>
            <a:r>
              <a:rPr lang="en-US" sz="1160" dirty="0" err="1">
                <a:solidFill>
                  <a:schemeClr val="bg1">
                    <a:lumMod val="65000"/>
                  </a:schemeClr>
                </a:solidFill>
                <a:latin typeface="Lato" panose="020F0502020204030203" pitchFamily="34" charset="0"/>
              </a:rPr>
              <a:t>Ipsum</a:t>
            </a:r>
            <a:r>
              <a:rPr lang="en-US" sz="1160" dirty="0">
                <a:solidFill>
                  <a:schemeClr val="bg1">
                    <a:lumMod val="65000"/>
                  </a:schemeClr>
                </a:solidFill>
                <a:latin typeface="Lato" panose="020F0502020204030203" pitchFamily="34" charset="0"/>
              </a:rPr>
              <a:t>, you need to be sure there isn't anything embarrassing.</a:t>
            </a:r>
          </a:p>
        </p:txBody>
      </p:sp>
      <p:sp>
        <p:nvSpPr>
          <p:cNvPr id="91" name="Title 5"/>
          <p:cNvSpPr txBox="1"/>
          <p:nvPr/>
        </p:nvSpPr>
        <p:spPr>
          <a:xfrm>
            <a:off x="1119473" y="2993027"/>
            <a:ext cx="3311696" cy="572659"/>
          </a:xfrm>
          <a:prstGeom prst="rect">
            <a:avLst/>
          </a:prstGeom>
        </p:spPr>
        <p:txBody>
          <a:bodyPr vert="horz" lIns="96435" tIns="48218" rIns="96435" bIns="4821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98" b="1" dirty="0">
                <a:latin typeface="Roboto" pitchFamily="2" charset="0"/>
                <a:ea typeface="Roboto" pitchFamily="2" charset="0"/>
              </a:rPr>
              <a:t>Some text here</a:t>
            </a:r>
            <a:endParaRPr lang="en-US" sz="1160" dirty="0">
              <a:latin typeface="Roboto" pitchFamily="2" charset="0"/>
              <a:ea typeface="Roboto" pitchFamily="2" charset="0"/>
            </a:endParaRPr>
          </a:p>
        </p:txBody>
      </p:sp>
      <p:sp>
        <p:nvSpPr>
          <p:cNvPr id="102" name="Freeform 37"/>
          <p:cNvSpPr>
            <a:spLocks noEditPoints="1"/>
          </p:cNvSpPr>
          <p:nvPr/>
        </p:nvSpPr>
        <p:spPr bwMode="auto">
          <a:xfrm>
            <a:off x="1193532" y="2596352"/>
            <a:ext cx="427549" cy="42754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83 w 176"/>
              <a:gd name="T21" fmla="*/ 128 h 176"/>
              <a:gd name="T22" fmla="*/ 94 w 176"/>
              <a:gd name="T23" fmla="*/ 128 h 176"/>
              <a:gd name="T24" fmla="*/ 94 w 176"/>
              <a:gd name="T25" fmla="*/ 115 h 176"/>
              <a:gd name="T26" fmla="*/ 83 w 176"/>
              <a:gd name="T27" fmla="*/ 115 h 176"/>
              <a:gd name="T28" fmla="*/ 83 w 176"/>
              <a:gd name="T29" fmla="*/ 128 h 176"/>
              <a:gd name="T30" fmla="*/ 106 w 176"/>
              <a:gd name="T31" fmla="*/ 53 h 176"/>
              <a:gd name="T32" fmla="*/ 98 w 176"/>
              <a:gd name="T33" fmla="*/ 49 h 176"/>
              <a:gd name="T34" fmla="*/ 89 w 176"/>
              <a:gd name="T35" fmla="*/ 48 h 176"/>
              <a:gd name="T36" fmla="*/ 78 w 176"/>
              <a:gd name="T37" fmla="*/ 50 h 176"/>
              <a:gd name="T38" fmla="*/ 70 w 176"/>
              <a:gd name="T39" fmla="*/ 55 h 176"/>
              <a:gd name="T40" fmla="*/ 65 w 176"/>
              <a:gd name="T41" fmla="*/ 63 h 176"/>
              <a:gd name="T42" fmla="*/ 63 w 176"/>
              <a:gd name="T43" fmla="*/ 74 h 176"/>
              <a:gd name="T44" fmla="*/ 63 w 176"/>
              <a:gd name="T45" fmla="*/ 75 h 176"/>
              <a:gd name="T46" fmla="*/ 72 w 176"/>
              <a:gd name="T47" fmla="*/ 75 h 176"/>
              <a:gd name="T48" fmla="*/ 72 w 176"/>
              <a:gd name="T49" fmla="*/ 74 h 176"/>
              <a:gd name="T50" fmla="*/ 73 w 176"/>
              <a:gd name="T51" fmla="*/ 67 h 176"/>
              <a:gd name="T52" fmla="*/ 76 w 176"/>
              <a:gd name="T53" fmla="*/ 61 h 176"/>
              <a:gd name="T54" fmla="*/ 82 w 176"/>
              <a:gd name="T55" fmla="*/ 57 h 176"/>
              <a:gd name="T56" fmla="*/ 89 w 176"/>
              <a:gd name="T57" fmla="*/ 56 h 176"/>
              <a:gd name="T58" fmla="*/ 95 w 176"/>
              <a:gd name="T59" fmla="*/ 57 h 176"/>
              <a:gd name="T60" fmla="*/ 100 w 176"/>
              <a:gd name="T61" fmla="*/ 59 h 176"/>
              <a:gd name="T62" fmla="*/ 103 w 176"/>
              <a:gd name="T63" fmla="*/ 64 h 176"/>
              <a:gd name="T64" fmla="*/ 104 w 176"/>
              <a:gd name="T65" fmla="*/ 69 h 176"/>
              <a:gd name="T66" fmla="*/ 102 w 176"/>
              <a:gd name="T67" fmla="*/ 76 h 176"/>
              <a:gd name="T68" fmla="*/ 97 w 176"/>
              <a:gd name="T69" fmla="*/ 82 h 176"/>
              <a:gd name="T70" fmla="*/ 91 w 176"/>
              <a:gd name="T71" fmla="*/ 88 h 176"/>
              <a:gd name="T72" fmla="*/ 87 w 176"/>
              <a:gd name="T73" fmla="*/ 93 h 176"/>
              <a:gd name="T74" fmla="*/ 85 w 176"/>
              <a:gd name="T75" fmla="*/ 99 h 176"/>
              <a:gd name="T76" fmla="*/ 84 w 176"/>
              <a:gd name="T77" fmla="*/ 108 h 176"/>
              <a:gd name="T78" fmla="*/ 84 w 176"/>
              <a:gd name="T79" fmla="*/ 109 h 176"/>
              <a:gd name="T80" fmla="*/ 93 w 176"/>
              <a:gd name="T81" fmla="*/ 109 h 176"/>
              <a:gd name="T82" fmla="*/ 93 w 176"/>
              <a:gd name="T83" fmla="*/ 108 h 176"/>
              <a:gd name="T84" fmla="*/ 93 w 176"/>
              <a:gd name="T85" fmla="*/ 100 h 176"/>
              <a:gd name="T86" fmla="*/ 95 w 176"/>
              <a:gd name="T87" fmla="*/ 96 h 176"/>
              <a:gd name="T88" fmla="*/ 97 w 176"/>
              <a:gd name="T89" fmla="*/ 93 h 176"/>
              <a:gd name="T90" fmla="*/ 103 w 176"/>
              <a:gd name="T91" fmla="*/ 88 h 176"/>
              <a:gd name="T92" fmla="*/ 110 w 176"/>
              <a:gd name="T93" fmla="*/ 79 h 176"/>
              <a:gd name="T94" fmla="*/ 113 w 176"/>
              <a:gd name="T95" fmla="*/ 69 h 176"/>
              <a:gd name="T96" fmla="*/ 111 w 176"/>
              <a:gd name="T97" fmla="*/ 60 h 176"/>
              <a:gd name="T98" fmla="*/ 106 w 176"/>
              <a:gd name="T99" fmla="*/ 5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83" y="128"/>
                </a:moveTo>
                <a:cubicBezTo>
                  <a:pt x="94" y="128"/>
                  <a:pt x="94" y="128"/>
                  <a:pt x="94" y="128"/>
                </a:cubicBezTo>
                <a:cubicBezTo>
                  <a:pt x="94" y="115"/>
                  <a:pt x="94" y="115"/>
                  <a:pt x="94" y="115"/>
                </a:cubicBezTo>
                <a:cubicBezTo>
                  <a:pt x="83" y="115"/>
                  <a:pt x="83" y="115"/>
                  <a:pt x="83" y="115"/>
                </a:cubicBezTo>
                <a:lnTo>
                  <a:pt x="83" y="128"/>
                </a:lnTo>
                <a:close/>
                <a:moveTo>
                  <a:pt x="106" y="53"/>
                </a:moveTo>
                <a:cubicBezTo>
                  <a:pt x="104" y="52"/>
                  <a:pt x="101" y="50"/>
                  <a:pt x="98" y="49"/>
                </a:cubicBezTo>
                <a:cubicBezTo>
                  <a:pt x="96" y="48"/>
                  <a:pt x="93" y="48"/>
                  <a:pt x="89" y="48"/>
                </a:cubicBezTo>
                <a:cubicBezTo>
                  <a:pt x="85" y="48"/>
                  <a:pt x="82" y="49"/>
                  <a:pt x="78" y="50"/>
                </a:cubicBezTo>
                <a:cubicBezTo>
                  <a:pt x="75" y="51"/>
                  <a:pt x="73" y="53"/>
                  <a:pt x="70" y="55"/>
                </a:cubicBezTo>
                <a:cubicBezTo>
                  <a:pt x="68" y="57"/>
                  <a:pt x="66" y="60"/>
                  <a:pt x="65" y="63"/>
                </a:cubicBezTo>
                <a:cubicBezTo>
                  <a:pt x="64" y="67"/>
                  <a:pt x="63" y="70"/>
                  <a:pt x="63" y="74"/>
                </a:cubicBezTo>
                <a:cubicBezTo>
                  <a:pt x="63" y="75"/>
                  <a:pt x="63" y="75"/>
                  <a:pt x="63" y="75"/>
                </a:cubicBezTo>
                <a:cubicBezTo>
                  <a:pt x="72" y="75"/>
                  <a:pt x="72" y="75"/>
                  <a:pt x="72" y="75"/>
                </a:cubicBezTo>
                <a:cubicBezTo>
                  <a:pt x="72" y="74"/>
                  <a:pt x="72" y="74"/>
                  <a:pt x="72" y="74"/>
                </a:cubicBezTo>
                <a:cubicBezTo>
                  <a:pt x="72" y="71"/>
                  <a:pt x="73" y="69"/>
                  <a:pt x="73" y="67"/>
                </a:cubicBezTo>
                <a:cubicBezTo>
                  <a:pt x="74" y="64"/>
                  <a:pt x="75" y="63"/>
                  <a:pt x="76" y="61"/>
                </a:cubicBezTo>
                <a:cubicBezTo>
                  <a:pt x="78" y="59"/>
                  <a:pt x="80" y="58"/>
                  <a:pt x="82" y="57"/>
                </a:cubicBezTo>
                <a:cubicBezTo>
                  <a:pt x="84" y="56"/>
                  <a:pt x="86" y="56"/>
                  <a:pt x="89" y="56"/>
                </a:cubicBezTo>
                <a:cubicBezTo>
                  <a:pt x="91" y="56"/>
                  <a:pt x="93" y="56"/>
                  <a:pt x="95" y="57"/>
                </a:cubicBezTo>
                <a:cubicBezTo>
                  <a:pt x="97" y="57"/>
                  <a:pt x="98" y="58"/>
                  <a:pt x="100" y="59"/>
                </a:cubicBezTo>
                <a:cubicBezTo>
                  <a:pt x="101" y="61"/>
                  <a:pt x="102" y="62"/>
                  <a:pt x="103" y="64"/>
                </a:cubicBezTo>
                <a:cubicBezTo>
                  <a:pt x="104" y="65"/>
                  <a:pt x="104" y="67"/>
                  <a:pt x="104" y="69"/>
                </a:cubicBezTo>
                <a:cubicBezTo>
                  <a:pt x="104" y="72"/>
                  <a:pt x="103" y="74"/>
                  <a:pt x="102" y="76"/>
                </a:cubicBezTo>
                <a:cubicBezTo>
                  <a:pt x="101" y="78"/>
                  <a:pt x="99" y="80"/>
                  <a:pt x="97" y="82"/>
                </a:cubicBezTo>
                <a:cubicBezTo>
                  <a:pt x="95" y="84"/>
                  <a:pt x="93" y="86"/>
                  <a:pt x="91" y="88"/>
                </a:cubicBezTo>
                <a:cubicBezTo>
                  <a:pt x="89" y="89"/>
                  <a:pt x="88" y="91"/>
                  <a:pt x="87" y="93"/>
                </a:cubicBezTo>
                <a:cubicBezTo>
                  <a:pt x="86" y="95"/>
                  <a:pt x="85" y="97"/>
                  <a:pt x="85" y="99"/>
                </a:cubicBezTo>
                <a:cubicBezTo>
                  <a:pt x="84" y="102"/>
                  <a:pt x="84" y="105"/>
                  <a:pt x="84" y="108"/>
                </a:cubicBezTo>
                <a:cubicBezTo>
                  <a:pt x="84" y="109"/>
                  <a:pt x="84" y="109"/>
                  <a:pt x="84" y="109"/>
                </a:cubicBezTo>
                <a:cubicBezTo>
                  <a:pt x="93" y="109"/>
                  <a:pt x="93" y="109"/>
                  <a:pt x="93" y="109"/>
                </a:cubicBezTo>
                <a:cubicBezTo>
                  <a:pt x="93" y="108"/>
                  <a:pt x="93" y="108"/>
                  <a:pt x="93" y="108"/>
                </a:cubicBezTo>
                <a:cubicBezTo>
                  <a:pt x="93" y="105"/>
                  <a:pt x="93" y="102"/>
                  <a:pt x="93" y="100"/>
                </a:cubicBezTo>
                <a:cubicBezTo>
                  <a:pt x="94" y="99"/>
                  <a:pt x="94" y="97"/>
                  <a:pt x="95" y="96"/>
                </a:cubicBezTo>
                <a:cubicBezTo>
                  <a:pt x="95" y="95"/>
                  <a:pt x="96" y="94"/>
                  <a:pt x="97" y="93"/>
                </a:cubicBezTo>
                <a:cubicBezTo>
                  <a:pt x="99" y="92"/>
                  <a:pt x="101" y="90"/>
                  <a:pt x="103" y="88"/>
                </a:cubicBezTo>
                <a:cubicBezTo>
                  <a:pt x="106" y="85"/>
                  <a:pt x="108" y="82"/>
                  <a:pt x="110" y="79"/>
                </a:cubicBezTo>
                <a:cubicBezTo>
                  <a:pt x="112" y="77"/>
                  <a:pt x="113" y="73"/>
                  <a:pt x="113" y="69"/>
                </a:cubicBezTo>
                <a:cubicBezTo>
                  <a:pt x="113" y="65"/>
                  <a:pt x="112" y="63"/>
                  <a:pt x="111" y="60"/>
                </a:cubicBezTo>
                <a:cubicBezTo>
                  <a:pt x="110" y="57"/>
                  <a:pt x="108" y="55"/>
                  <a:pt x="106" y="53"/>
                </a:cubicBezTo>
              </a:path>
            </a:pathLst>
          </a:custGeom>
          <a:solidFill>
            <a:srgbClr val="919191"/>
          </a:solidFill>
          <a:ln>
            <a:noFill/>
          </a:ln>
        </p:spPr>
        <p:txBody>
          <a:bodyPr vert="horz" wrap="square" lIns="96435" tIns="48218" rIns="96435" bIns="48218" numCol="1" anchor="t" anchorCtr="0" compatLnSpc="1"/>
          <a:lstStyle/>
          <a:p>
            <a:endParaRPr lang="en-US"/>
          </a:p>
        </p:txBody>
      </p:sp>
      <p:sp>
        <p:nvSpPr>
          <p:cNvPr id="103" name="Rectangle 102"/>
          <p:cNvSpPr/>
          <p:nvPr/>
        </p:nvSpPr>
        <p:spPr>
          <a:xfrm>
            <a:off x="1119472" y="4640533"/>
            <a:ext cx="4494410" cy="806375"/>
          </a:xfrm>
          <a:prstGeom prst="rect">
            <a:avLst/>
          </a:prstGeom>
        </p:spPr>
        <p:txBody>
          <a:bodyPr wrap="square">
            <a:spAutoFit/>
          </a:bodyPr>
          <a:lstStyle/>
          <a:p>
            <a:pPr algn="just"/>
            <a:r>
              <a:rPr lang="en-US" sz="1160" dirty="0">
                <a:solidFill>
                  <a:schemeClr val="bg1">
                    <a:lumMod val="65000"/>
                  </a:schemeClr>
                </a:solidFill>
                <a:latin typeface="Lato" panose="020F0502020204030203" pitchFamily="34" charset="0"/>
              </a:rPr>
              <a:t>There are many variations of passages of </a:t>
            </a:r>
            <a:r>
              <a:rPr lang="en-US" sz="1160" dirty="0" err="1">
                <a:solidFill>
                  <a:schemeClr val="bg1">
                    <a:lumMod val="65000"/>
                  </a:schemeClr>
                </a:solidFill>
                <a:latin typeface="Lato" panose="020F0502020204030203" pitchFamily="34" charset="0"/>
              </a:rPr>
              <a:t>Lorem</a:t>
            </a:r>
            <a:r>
              <a:rPr lang="en-US" sz="1160" dirty="0">
                <a:solidFill>
                  <a:schemeClr val="bg1">
                    <a:lumMod val="65000"/>
                  </a:schemeClr>
                </a:solidFill>
                <a:latin typeface="Lato" panose="020F0502020204030203" pitchFamily="34" charset="0"/>
              </a:rPr>
              <a:t> </a:t>
            </a:r>
            <a:r>
              <a:rPr lang="en-US" sz="1160" dirty="0" err="1">
                <a:solidFill>
                  <a:schemeClr val="bg1">
                    <a:lumMod val="65000"/>
                  </a:schemeClr>
                </a:solidFill>
                <a:latin typeface="Lato" panose="020F0502020204030203" pitchFamily="34" charset="0"/>
              </a:rPr>
              <a:t>Ipsum</a:t>
            </a:r>
            <a:r>
              <a:rPr lang="en-US" sz="1160" dirty="0">
                <a:solidFill>
                  <a:schemeClr val="bg1">
                    <a:lumMod val="65000"/>
                  </a:schemeClr>
                </a:solidFill>
                <a:latin typeface="Lato" panose="020F0502020204030203" pitchFamily="34" charset="0"/>
              </a:rPr>
              <a:t> available, but the majority have suffered alteration in some form, by injected humor, or randomized words which don't look even slightly believable. If you are going to use a passage of </a:t>
            </a:r>
            <a:r>
              <a:rPr lang="en-US" sz="1160" dirty="0" err="1">
                <a:solidFill>
                  <a:schemeClr val="bg1">
                    <a:lumMod val="65000"/>
                  </a:schemeClr>
                </a:solidFill>
                <a:latin typeface="Lato" panose="020F0502020204030203" pitchFamily="34" charset="0"/>
              </a:rPr>
              <a:t>Lorem</a:t>
            </a:r>
            <a:r>
              <a:rPr lang="en-US" sz="1160" dirty="0">
                <a:solidFill>
                  <a:schemeClr val="bg1">
                    <a:lumMod val="65000"/>
                  </a:schemeClr>
                </a:solidFill>
                <a:latin typeface="Lato" panose="020F0502020204030203" pitchFamily="34" charset="0"/>
              </a:rPr>
              <a:t> </a:t>
            </a:r>
            <a:r>
              <a:rPr lang="en-US" sz="1160" dirty="0" err="1">
                <a:solidFill>
                  <a:schemeClr val="bg1">
                    <a:lumMod val="65000"/>
                  </a:schemeClr>
                </a:solidFill>
                <a:latin typeface="Lato" panose="020F0502020204030203" pitchFamily="34" charset="0"/>
              </a:rPr>
              <a:t>Ipsum</a:t>
            </a:r>
            <a:r>
              <a:rPr lang="en-US" sz="1160" dirty="0">
                <a:solidFill>
                  <a:schemeClr val="bg1">
                    <a:lumMod val="65000"/>
                  </a:schemeClr>
                </a:solidFill>
                <a:latin typeface="Lato" panose="020F0502020204030203" pitchFamily="34" charset="0"/>
              </a:rPr>
              <a:t>.</a:t>
            </a:r>
          </a:p>
        </p:txBody>
      </p:sp>
      <p:sp>
        <p:nvSpPr>
          <p:cNvPr id="30" name="文本框 29"/>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文本框 30"/>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椭圆 31"/>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0121567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Diamond 13"/>
          <p:cNvSpPr/>
          <p:nvPr/>
        </p:nvSpPr>
        <p:spPr>
          <a:xfrm>
            <a:off x="1543922" y="2186294"/>
            <a:ext cx="2895804" cy="2895804"/>
          </a:xfrm>
          <a:prstGeom prst="diamond">
            <a:avLst/>
          </a:pr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2204108" y="3500566"/>
            <a:ext cx="1508746" cy="546560"/>
          </a:xfrm>
          <a:prstGeom prst="rect">
            <a:avLst/>
          </a:prstGeom>
        </p:spPr>
        <p:txBody>
          <a:bodyPr wrap="none">
            <a:spAutoFit/>
          </a:bodyPr>
          <a:lstStyle/>
          <a:p>
            <a:pPr algn="ctr"/>
            <a:r>
              <a:rPr lang="en-US" sz="1476" dirty="0">
                <a:solidFill>
                  <a:schemeClr val="bg1"/>
                </a:solidFill>
                <a:latin typeface="Roboto" pitchFamily="2" charset="0"/>
                <a:ea typeface="Roboto" pitchFamily="2" charset="0"/>
              </a:rPr>
              <a:t>Branding /</a:t>
            </a:r>
          </a:p>
          <a:p>
            <a:pPr algn="ctr"/>
            <a:r>
              <a:rPr lang="en-US" sz="1476" dirty="0">
                <a:solidFill>
                  <a:schemeClr val="bg1"/>
                </a:solidFill>
                <a:latin typeface="Roboto" pitchFamily="2" charset="0"/>
                <a:ea typeface="Roboto" pitchFamily="2" charset="0"/>
              </a:rPr>
              <a:t>Graphic design</a:t>
            </a:r>
            <a:endParaRPr lang="en-US" sz="1476" dirty="0">
              <a:solidFill>
                <a:schemeClr val="bg1"/>
              </a:solidFill>
            </a:endParaRPr>
          </a:p>
        </p:txBody>
      </p:sp>
      <p:sp>
        <p:nvSpPr>
          <p:cNvPr id="16" name="Freeform 50"/>
          <p:cNvSpPr>
            <a:spLocks noEditPoints="1"/>
          </p:cNvSpPr>
          <p:nvPr/>
        </p:nvSpPr>
        <p:spPr bwMode="auto">
          <a:xfrm>
            <a:off x="2781013" y="3093829"/>
            <a:ext cx="354936" cy="354936"/>
          </a:xfrm>
          <a:custGeom>
            <a:avLst/>
            <a:gdLst>
              <a:gd name="T0" fmla="*/ 16 w 176"/>
              <a:gd name="T1" fmla="*/ 32 h 176"/>
              <a:gd name="T2" fmla="*/ 0 w 176"/>
              <a:gd name="T3" fmla="*/ 160 h 176"/>
              <a:gd name="T4" fmla="*/ 128 w 176"/>
              <a:gd name="T5" fmla="*/ 176 h 176"/>
              <a:gd name="T6" fmla="*/ 144 w 176"/>
              <a:gd name="T7" fmla="*/ 48 h 176"/>
              <a:gd name="T8" fmla="*/ 136 w 176"/>
              <a:gd name="T9" fmla="*/ 160 h 176"/>
              <a:gd name="T10" fmla="*/ 16 w 176"/>
              <a:gd name="T11" fmla="*/ 168 h 176"/>
              <a:gd name="T12" fmla="*/ 8 w 176"/>
              <a:gd name="T13" fmla="*/ 48 h 176"/>
              <a:gd name="T14" fmla="*/ 128 w 176"/>
              <a:gd name="T15" fmla="*/ 40 h 176"/>
              <a:gd name="T16" fmla="*/ 136 w 176"/>
              <a:gd name="T17" fmla="*/ 160 h 176"/>
              <a:gd name="T18" fmla="*/ 56 w 176"/>
              <a:gd name="T19" fmla="*/ 72 h 176"/>
              <a:gd name="T20" fmla="*/ 24 w 176"/>
              <a:gd name="T21" fmla="*/ 72 h 176"/>
              <a:gd name="T22" fmla="*/ 40 w 176"/>
              <a:gd name="T23" fmla="*/ 64 h 176"/>
              <a:gd name="T24" fmla="*/ 40 w 176"/>
              <a:gd name="T25" fmla="*/ 80 h 176"/>
              <a:gd name="T26" fmla="*/ 40 w 176"/>
              <a:gd name="T27" fmla="*/ 64 h 176"/>
              <a:gd name="T28" fmla="*/ 120 w 176"/>
              <a:gd name="T29" fmla="*/ 146 h 176"/>
              <a:gd name="T30" fmla="*/ 96 w 176"/>
              <a:gd name="T31" fmla="*/ 107 h 176"/>
              <a:gd name="T32" fmla="*/ 92 w 176"/>
              <a:gd name="T33" fmla="*/ 104 h 176"/>
              <a:gd name="T34" fmla="*/ 77 w 176"/>
              <a:gd name="T35" fmla="*/ 118 h 176"/>
              <a:gd name="T36" fmla="*/ 60 w 176"/>
              <a:gd name="T37" fmla="*/ 96 h 176"/>
              <a:gd name="T38" fmla="*/ 57 w 176"/>
              <a:gd name="T39" fmla="*/ 98 h 176"/>
              <a:gd name="T40" fmla="*/ 25 w 176"/>
              <a:gd name="T41" fmla="*/ 146 h 176"/>
              <a:gd name="T42" fmla="*/ 28 w 176"/>
              <a:gd name="T43" fmla="*/ 152 h 176"/>
              <a:gd name="T44" fmla="*/ 120 w 176"/>
              <a:gd name="T45" fmla="*/ 148 h 176"/>
              <a:gd name="T46" fmla="*/ 35 w 176"/>
              <a:gd name="T47" fmla="*/ 144 h 176"/>
              <a:gd name="T48" fmla="*/ 72 w 176"/>
              <a:gd name="T49" fmla="*/ 126 h 176"/>
              <a:gd name="T50" fmla="*/ 79 w 176"/>
              <a:gd name="T51" fmla="*/ 127 h 176"/>
              <a:gd name="T52" fmla="*/ 109 w 176"/>
              <a:gd name="T53" fmla="*/ 144 h 176"/>
              <a:gd name="T54" fmla="*/ 160 w 176"/>
              <a:gd name="T55" fmla="*/ 0 h 176"/>
              <a:gd name="T56" fmla="*/ 32 w 176"/>
              <a:gd name="T57" fmla="*/ 16 h 176"/>
              <a:gd name="T58" fmla="*/ 36 w 176"/>
              <a:gd name="T59" fmla="*/ 24 h 176"/>
              <a:gd name="T60" fmla="*/ 40 w 176"/>
              <a:gd name="T61" fmla="*/ 16 h 176"/>
              <a:gd name="T62" fmla="*/ 160 w 176"/>
              <a:gd name="T63" fmla="*/ 8 h 176"/>
              <a:gd name="T64" fmla="*/ 168 w 176"/>
              <a:gd name="T65" fmla="*/ 128 h 176"/>
              <a:gd name="T66" fmla="*/ 156 w 176"/>
              <a:gd name="T67" fmla="*/ 136 h 176"/>
              <a:gd name="T68" fmla="*/ 156 w 176"/>
              <a:gd name="T69" fmla="*/ 144 h 176"/>
              <a:gd name="T70" fmla="*/ 176 w 176"/>
              <a:gd name="T71" fmla="*/ 128 h 176"/>
              <a:gd name="T72" fmla="*/ 160 w 176"/>
              <a:gd name="T7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28" y="32"/>
                </a:moveTo>
                <a:cubicBezTo>
                  <a:pt x="16" y="32"/>
                  <a:pt x="16" y="32"/>
                  <a:pt x="16" y="32"/>
                </a:cubicBezTo>
                <a:cubicBezTo>
                  <a:pt x="7" y="32"/>
                  <a:pt x="0" y="39"/>
                  <a:pt x="0" y="48"/>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8"/>
                  <a:pt x="144" y="48"/>
                  <a:pt x="144" y="48"/>
                </a:cubicBezTo>
                <a:cubicBezTo>
                  <a:pt x="144" y="39"/>
                  <a:pt x="137" y="32"/>
                  <a:pt x="128" y="32"/>
                </a:cubicBezTo>
                <a:moveTo>
                  <a:pt x="136" y="160"/>
                </a:moveTo>
                <a:cubicBezTo>
                  <a:pt x="136" y="164"/>
                  <a:pt x="132" y="168"/>
                  <a:pt x="128" y="168"/>
                </a:cubicBezTo>
                <a:cubicBezTo>
                  <a:pt x="16" y="168"/>
                  <a:pt x="16" y="168"/>
                  <a:pt x="16" y="168"/>
                </a:cubicBezTo>
                <a:cubicBezTo>
                  <a:pt x="12" y="168"/>
                  <a:pt x="8" y="164"/>
                  <a:pt x="8" y="160"/>
                </a:cubicBezTo>
                <a:cubicBezTo>
                  <a:pt x="8" y="48"/>
                  <a:pt x="8" y="48"/>
                  <a:pt x="8" y="48"/>
                </a:cubicBezTo>
                <a:cubicBezTo>
                  <a:pt x="8" y="44"/>
                  <a:pt x="12" y="40"/>
                  <a:pt x="16" y="40"/>
                </a:cubicBezTo>
                <a:cubicBezTo>
                  <a:pt x="128" y="40"/>
                  <a:pt x="128" y="40"/>
                  <a:pt x="128" y="40"/>
                </a:cubicBezTo>
                <a:cubicBezTo>
                  <a:pt x="132" y="40"/>
                  <a:pt x="136" y="44"/>
                  <a:pt x="136" y="48"/>
                </a:cubicBezTo>
                <a:lnTo>
                  <a:pt x="136" y="160"/>
                </a:lnTo>
                <a:close/>
                <a:moveTo>
                  <a:pt x="40" y="88"/>
                </a:moveTo>
                <a:cubicBezTo>
                  <a:pt x="49" y="88"/>
                  <a:pt x="56" y="81"/>
                  <a:pt x="56" y="72"/>
                </a:cubicBezTo>
                <a:cubicBezTo>
                  <a:pt x="56" y="63"/>
                  <a:pt x="49" y="56"/>
                  <a:pt x="40" y="56"/>
                </a:cubicBezTo>
                <a:cubicBezTo>
                  <a:pt x="31" y="56"/>
                  <a:pt x="24" y="63"/>
                  <a:pt x="24" y="72"/>
                </a:cubicBezTo>
                <a:cubicBezTo>
                  <a:pt x="24" y="81"/>
                  <a:pt x="31" y="88"/>
                  <a:pt x="40" y="88"/>
                </a:cubicBezTo>
                <a:moveTo>
                  <a:pt x="40" y="64"/>
                </a:moveTo>
                <a:cubicBezTo>
                  <a:pt x="44" y="64"/>
                  <a:pt x="48" y="68"/>
                  <a:pt x="48" y="72"/>
                </a:cubicBezTo>
                <a:cubicBezTo>
                  <a:pt x="48" y="76"/>
                  <a:pt x="44" y="80"/>
                  <a:pt x="40" y="80"/>
                </a:cubicBezTo>
                <a:cubicBezTo>
                  <a:pt x="36" y="80"/>
                  <a:pt x="32" y="76"/>
                  <a:pt x="32" y="72"/>
                </a:cubicBezTo>
                <a:cubicBezTo>
                  <a:pt x="32" y="68"/>
                  <a:pt x="36" y="64"/>
                  <a:pt x="40" y="64"/>
                </a:cubicBezTo>
                <a:moveTo>
                  <a:pt x="120" y="147"/>
                </a:moveTo>
                <a:cubicBezTo>
                  <a:pt x="120" y="146"/>
                  <a:pt x="120" y="146"/>
                  <a:pt x="120" y="146"/>
                </a:cubicBezTo>
                <a:cubicBezTo>
                  <a:pt x="120" y="146"/>
                  <a:pt x="120" y="146"/>
                  <a:pt x="120" y="146"/>
                </a:cubicBezTo>
                <a:cubicBezTo>
                  <a:pt x="96" y="107"/>
                  <a:pt x="96" y="107"/>
                  <a:pt x="96" y="107"/>
                </a:cubicBezTo>
                <a:cubicBezTo>
                  <a:pt x="96" y="107"/>
                  <a:pt x="96" y="107"/>
                  <a:pt x="96" y="107"/>
                </a:cubicBezTo>
                <a:cubicBezTo>
                  <a:pt x="95" y="105"/>
                  <a:pt x="94" y="104"/>
                  <a:pt x="92" y="104"/>
                </a:cubicBezTo>
                <a:cubicBezTo>
                  <a:pt x="91" y="104"/>
                  <a:pt x="90" y="104"/>
                  <a:pt x="89" y="105"/>
                </a:cubicBezTo>
                <a:cubicBezTo>
                  <a:pt x="77" y="118"/>
                  <a:pt x="77" y="118"/>
                  <a:pt x="77" y="118"/>
                </a:cubicBezTo>
                <a:cubicBezTo>
                  <a:pt x="64" y="98"/>
                  <a:pt x="64" y="98"/>
                  <a:pt x="64" y="98"/>
                </a:cubicBezTo>
                <a:cubicBezTo>
                  <a:pt x="63" y="97"/>
                  <a:pt x="62" y="96"/>
                  <a:pt x="60" y="96"/>
                </a:cubicBezTo>
                <a:cubicBezTo>
                  <a:pt x="59" y="96"/>
                  <a:pt x="57" y="97"/>
                  <a:pt x="57" y="98"/>
                </a:cubicBezTo>
                <a:cubicBezTo>
                  <a:pt x="57" y="98"/>
                  <a:pt x="57" y="98"/>
                  <a:pt x="57" y="98"/>
                </a:cubicBezTo>
                <a:cubicBezTo>
                  <a:pt x="25" y="146"/>
                  <a:pt x="25" y="146"/>
                  <a:pt x="25" y="146"/>
                </a:cubicBezTo>
                <a:cubicBezTo>
                  <a:pt x="25" y="146"/>
                  <a:pt x="25" y="146"/>
                  <a:pt x="25" y="146"/>
                </a:cubicBezTo>
                <a:cubicBezTo>
                  <a:pt x="24" y="146"/>
                  <a:pt x="24" y="147"/>
                  <a:pt x="24" y="148"/>
                </a:cubicBezTo>
                <a:cubicBezTo>
                  <a:pt x="24" y="150"/>
                  <a:pt x="26" y="152"/>
                  <a:pt x="28" y="152"/>
                </a:cubicBezTo>
                <a:cubicBezTo>
                  <a:pt x="116" y="152"/>
                  <a:pt x="116" y="152"/>
                  <a:pt x="116" y="152"/>
                </a:cubicBezTo>
                <a:cubicBezTo>
                  <a:pt x="118" y="152"/>
                  <a:pt x="120" y="150"/>
                  <a:pt x="120" y="148"/>
                </a:cubicBezTo>
                <a:cubicBezTo>
                  <a:pt x="120" y="147"/>
                  <a:pt x="120" y="147"/>
                  <a:pt x="120" y="147"/>
                </a:cubicBezTo>
                <a:close/>
                <a:moveTo>
                  <a:pt x="35" y="144"/>
                </a:moveTo>
                <a:cubicBezTo>
                  <a:pt x="60" y="107"/>
                  <a:pt x="60" y="107"/>
                  <a:pt x="60" y="107"/>
                </a:cubicBezTo>
                <a:cubicBezTo>
                  <a:pt x="72" y="126"/>
                  <a:pt x="72" y="126"/>
                  <a:pt x="72" y="126"/>
                </a:cubicBezTo>
                <a:cubicBezTo>
                  <a:pt x="73" y="127"/>
                  <a:pt x="74" y="128"/>
                  <a:pt x="76" y="128"/>
                </a:cubicBezTo>
                <a:cubicBezTo>
                  <a:pt x="77" y="128"/>
                  <a:pt x="78" y="128"/>
                  <a:pt x="79" y="127"/>
                </a:cubicBezTo>
                <a:cubicBezTo>
                  <a:pt x="91" y="114"/>
                  <a:pt x="91" y="114"/>
                  <a:pt x="91" y="114"/>
                </a:cubicBezTo>
                <a:cubicBezTo>
                  <a:pt x="109" y="144"/>
                  <a:pt x="109" y="144"/>
                  <a:pt x="109" y="144"/>
                </a:cubicBezTo>
                <a:lnTo>
                  <a:pt x="35" y="144"/>
                </a:lnTo>
                <a:close/>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128"/>
                  <a:pt x="168" y="128"/>
                  <a:pt x="168" y="128"/>
                </a:cubicBezTo>
                <a:cubicBezTo>
                  <a:pt x="168" y="132"/>
                  <a:pt x="164" y="136"/>
                  <a:pt x="160" y="136"/>
                </a:cubicBezTo>
                <a:cubicBezTo>
                  <a:pt x="156" y="136"/>
                  <a:pt x="156" y="136"/>
                  <a:pt x="156" y="136"/>
                </a:cubicBezTo>
                <a:cubicBezTo>
                  <a:pt x="154" y="136"/>
                  <a:pt x="152" y="138"/>
                  <a:pt x="152" y="140"/>
                </a:cubicBezTo>
                <a:cubicBezTo>
                  <a:pt x="152" y="142"/>
                  <a:pt x="154" y="144"/>
                  <a:pt x="156" y="144"/>
                </a:cubicBezTo>
                <a:cubicBezTo>
                  <a:pt x="160" y="144"/>
                  <a:pt x="160" y="144"/>
                  <a:pt x="160" y="144"/>
                </a:cubicBezTo>
                <a:cubicBezTo>
                  <a:pt x="169" y="144"/>
                  <a:pt x="176" y="137"/>
                  <a:pt x="176" y="128"/>
                </a:cubicBezTo>
                <a:cubicBezTo>
                  <a:pt x="176" y="16"/>
                  <a:pt x="176" y="16"/>
                  <a:pt x="176" y="16"/>
                </a:cubicBezTo>
                <a:cubicBezTo>
                  <a:pt x="176" y="7"/>
                  <a:pt x="169" y="0"/>
                  <a:pt x="160" y="0"/>
                </a:cubicBezTo>
              </a:path>
            </a:pathLst>
          </a:custGeom>
          <a:solidFill>
            <a:schemeClr val="bg1"/>
          </a:solidFill>
          <a:ln>
            <a:noFill/>
          </a:ln>
        </p:spPr>
        <p:txBody>
          <a:bodyPr vert="horz" wrap="square" lIns="96435" tIns="48218" rIns="96435" bIns="48218" numCol="1" anchor="t" anchorCtr="0" compatLnSpc="1"/>
          <a:lstStyle/>
          <a:p>
            <a:endParaRPr lang="en-US"/>
          </a:p>
        </p:txBody>
      </p:sp>
      <p:sp>
        <p:nvSpPr>
          <p:cNvPr id="17" name="Diamond 16"/>
          <p:cNvSpPr/>
          <p:nvPr/>
        </p:nvSpPr>
        <p:spPr>
          <a:xfrm>
            <a:off x="6157500" y="2194881"/>
            <a:ext cx="2870711" cy="2870711"/>
          </a:xfrm>
          <a:prstGeom prst="diamond">
            <a:avLst/>
          </a:prstGeom>
          <a:solidFill>
            <a:schemeClr val="accent2">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6800858" y="3500566"/>
            <a:ext cx="1508746" cy="546560"/>
          </a:xfrm>
          <a:prstGeom prst="rect">
            <a:avLst/>
          </a:prstGeom>
        </p:spPr>
        <p:txBody>
          <a:bodyPr wrap="none">
            <a:spAutoFit/>
          </a:bodyPr>
          <a:lstStyle/>
          <a:p>
            <a:pPr algn="ctr"/>
            <a:r>
              <a:rPr lang="en-US" sz="1476" dirty="0">
                <a:solidFill>
                  <a:schemeClr val="bg1"/>
                </a:solidFill>
                <a:latin typeface="Roboto" pitchFamily="2" charset="0"/>
                <a:ea typeface="Roboto" pitchFamily="2" charset="0"/>
              </a:rPr>
              <a:t>Branding /</a:t>
            </a:r>
          </a:p>
          <a:p>
            <a:pPr algn="ctr"/>
            <a:r>
              <a:rPr lang="en-US" sz="1476" dirty="0">
                <a:solidFill>
                  <a:schemeClr val="bg1"/>
                </a:solidFill>
                <a:latin typeface="Roboto" pitchFamily="2" charset="0"/>
                <a:ea typeface="Roboto" pitchFamily="2" charset="0"/>
              </a:rPr>
              <a:t>Graphic design</a:t>
            </a:r>
            <a:endParaRPr lang="en-US" sz="1476" dirty="0">
              <a:solidFill>
                <a:schemeClr val="bg1"/>
              </a:solidFill>
            </a:endParaRPr>
          </a:p>
        </p:txBody>
      </p:sp>
      <p:sp>
        <p:nvSpPr>
          <p:cNvPr id="19" name="Freeform 50"/>
          <p:cNvSpPr>
            <a:spLocks noEditPoints="1"/>
          </p:cNvSpPr>
          <p:nvPr/>
        </p:nvSpPr>
        <p:spPr bwMode="auto">
          <a:xfrm>
            <a:off x="7377763" y="3093829"/>
            <a:ext cx="354936" cy="354936"/>
          </a:xfrm>
          <a:custGeom>
            <a:avLst/>
            <a:gdLst>
              <a:gd name="T0" fmla="*/ 16 w 176"/>
              <a:gd name="T1" fmla="*/ 32 h 176"/>
              <a:gd name="T2" fmla="*/ 0 w 176"/>
              <a:gd name="T3" fmla="*/ 160 h 176"/>
              <a:gd name="T4" fmla="*/ 128 w 176"/>
              <a:gd name="T5" fmla="*/ 176 h 176"/>
              <a:gd name="T6" fmla="*/ 144 w 176"/>
              <a:gd name="T7" fmla="*/ 48 h 176"/>
              <a:gd name="T8" fmla="*/ 136 w 176"/>
              <a:gd name="T9" fmla="*/ 160 h 176"/>
              <a:gd name="T10" fmla="*/ 16 w 176"/>
              <a:gd name="T11" fmla="*/ 168 h 176"/>
              <a:gd name="T12" fmla="*/ 8 w 176"/>
              <a:gd name="T13" fmla="*/ 48 h 176"/>
              <a:gd name="T14" fmla="*/ 128 w 176"/>
              <a:gd name="T15" fmla="*/ 40 h 176"/>
              <a:gd name="T16" fmla="*/ 136 w 176"/>
              <a:gd name="T17" fmla="*/ 160 h 176"/>
              <a:gd name="T18" fmla="*/ 56 w 176"/>
              <a:gd name="T19" fmla="*/ 72 h 176"/>
              <a:gd name="T20" fmla="*/ 24 w 176"/>
              <a:gd name="T21" fmla="*/ 72 h 176"/>
              <a:gd name="T22" fmla="*/ 40 w 176"/>
              <a:gd name="T23" fmla="*/ 64 h 176"/>
              <a:gd name="T24" fmla="*/ 40 w 176"/>
              <a:gd name="T25" fmla="*/ 80 h 176"/>
              <a:gd name="T26" fmla="*/ 40 w 176"/>
              <a:gd name="T27" fmla="*/ 64 h 176"/>
              <a:gd name="T28" fmla="*/ 120 w 176"/>
              <a:gd name="T29" fmla="*/ 146 h 176"/>
              <a:gd name="T30" fmla="*/ 96 w 176"/>
              <a:gd name="T31" fmla="*/ 107 h 176"/>
              <a:gd name="T32" fmla="*/ 92 w 176"/>
              <a:gd name="T33" fmla="*/ 104 h 176"/>
              <a:gd name="T34" fmla="*/ 77 w 176"/>
              <a:gd name="T35" fmla="*/ 118 h 176"/>
              <a:gd name="T36" fmla="*/ 60 w 176"/>
              <a:gd name="T37" fmla="*/ 96 h 176"/>
              <a:gd name="T38" fmla="*/ 57 w 176"/>
              <a:gd name="T39" fmla="*/ 98 h 176"/>
              <a:gd name="T40" fmla="*/ 25 w 176"/>
              <a:gd name="T41" fmla="*/ 146 h 176"/>
              <a:gd name="T42" fmla="*/ 28 w 176"/>
              <a:gd name="T43" fmla="*/ 152 h 176"/>
              <a:gd name="T44" fmla="*/ 120 w 176"/>
              <a:gd name="T45" fmla="*/ 148 h 176"/>
              <a:gd name="T46" fmla="*/ 35 w 176"/>
              <a:gd name="T47" fmla="*/ 144 h 176"/>
              <a:gd name="T48" fmla="*/ 72 w 176"/>
              <a:gd name="T49" fmla="*/ 126 h 176"/>
              <a:gd name="T50" fmla="*/ 79 w 176"/>
              <a:gd name="T51" fmla="*/ 127 h 176"/>
              <a:gd name="T52" fmla="*/ 109 w 176"/>
              <a:gd name="T53" fmla="*/ 144 h 176"/>
              <a:gd name="T54" fmla="*/ 160 w 176"/>
              <a:gd name="T55" fmla="*/ 0 h 176"/>
              <a:gd name="T56" fmla="*/ 32 w 176"/>
              <a:gd name="T57" fmla="*/ 16 h 176"/>
              <a:gd name="T58" fmla="*/ 36 w 176"/>
              <a:gd name="T59" fmla="*/ 24 h 176"/>
              <a:gd name="T60" fmla="*/ 40 w 176"/>
              <a:gd name="T61" fmla="*/ 16 h 176"/>
              <a:gd name="T62" fmla="*/ 160 w 176"/>
              <a:gd name="T63" fmla="*/ 8 h 176"/>
              <a:gd name="T64" fmla="*/ 168 w 176"/>
              <a:gd name="T65" fmla="*/ 128 h 176"/>
              <a:gd name="T66" fmla="*/ 156 w 176"/>
              <a:gd name="T67" fmla="*/ 136 h 176"/>
              <a:gd name="T68" fmla="*/ 156 w 176"/>
              <a:gd name="T69" fmla="*/ 144 h 176"/>
              <a:gd name="T70" fmla="*/ 176 w 176"/>
              <a:gd name="T71" fmla="*/ 128 h 176"/>
              <a:gd name="T72" fmla="*/ 160 w 176"/>
              <a:gd name="T7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28" y="32"/>
                </a:moveTo>
                <a:cubicBezTo>
                  <a:pt x="16" y="32"/>
                  <a:pt x="16" y="32"/>
                  <a:pt x="16" y="32"/>
                </a:cubicBezTo>
                <a:cubicBezTo>
                  <a:pt x="7" y="32"/>
                  <a:pt x="0" y="39"/>
                  <a:pt x="0" y="48"/>
                </a:cubicBezTo>
                <a:cubicBezTo>
                  <a:pt x="0" y="160"/>
                  <a:pt x="0" y="160"/>
                  <a:pt x="0" y="160"/>
                </a:cubicBezTo>
                <a:cubicBezTo>
                  <a:pt x="0" y="169"/>
                  <a:pt x="7" y="176"/>
                  <a:pt x="16" y="176"/>
                </a:cubicBezTo>
                <a:cubicBezTo>
                  <a:pt x="128" y="176"/>
                  <a:pt x="128" y="176"/>
                  <a:pt x="128" y="176"/>
                </a:cubicBezTo>
                <a:cubicBezTo>
                  <a:pt x="137" y="176"/>
                  <a:pt x="144" y="169"/>
                  <a:pt x="144" y="160"/>
                </a:cubicBezTo>
                <a:cubicBezTo>
                  <a:pt x="144" y="48"/>
                  <a:pt x="144" y="48"/>
                  <a:pt x="144" y="48"/>
                </a:cubicBezTo>
                <a:cubicBezTo>
                  <a:pt x="144" y="39"/>
                  <a:pt x="137" y="32"/>
                  <a:pt x="128" y="32"/>
                </a:cubicBezTo>
                <a:moveTo>
                  <a:pt x="136" y="160"/>
                </a:moveTo>
                <a:cubicBezTo>
                  <a:pt x="136" y="164"/>
                  <a:pt x="132" y="168"/>
                  <a:pt x="128" y="168"/>
                </a:cubicBezTo>
                <a:cubicBezTo>
                  <a:pt x="16" y="168"/>
                  <a:pt x="16" y="168"/>
                  <a:pt x="16" y="168"/>
                </a:cubicBezTo>
                <a:cubicBezTo>
                  <a:pt x="12" y="168"/>
                  <a:pt x="8" y="164"/>
                  <a:pt x="8" y="160"/>
                </a:cubicBezTo>
                <a:cubicBezTo>
                  <a:pt x="8" y="48"/>
                  <a:pt x="8" y="48"/>
                  <a:pt x="8" y="48"/>
                </a:cubicBezTo>
                <a:cubicBezTo>
                  <a:pt x="8" y="44"/>
                  <a:pt x="12" y="40"/>
                  <a:pt x="16" y="40"/>
                </a:cubicBezTo>
                <a:cubicBezTo>
                  <a:pt x="128" y="40"/>
                  <a:pt x="128" y="40"/>
                  <a:pt x="128" y="40"/>
                </a:cubicBezTo>
                <a:cubicBezTo>
                  <a:pt x="132" y="40"/>
                  <a:pt x="136" y="44"/>
                  <a:pt x="136" y="48"/>
                </a:cubicBezTo>
                <a:lnTo>
                  <a:pt x="136" y="160"/>
                </a:lnTo>
                <a:close/>
                <a:moveTo>
                  <a:pt x="40" y="88"/>
                </a:moveTo>
                <a:cubicBezTo>
                  <a:pt x="49" y="88"/>
                  <a:pt x="56" y="81"/>
                  <a:pt x="56" y="72"/>
                </a:cubicBezTo>
                <a:cubicBezTo>
                  <a:pt x="56" y="63"/>
                  <a:pt x="49" y="56"/>
                  <a:pt x="40" y="56"/>
                </a:cubicBezTo>
                <a:cubicBezTo>
                  <a:pt x="31" y="56"/>
                  <a:pt x="24" y="63"/>
                  <a:pt x="24" y="72"/>
                </a:cubicBezTo>
                <a:cubicBezTo>
                  <a:pt x="24" y="81"/>
                  <a:pt x="31" y="88"/>
                  <a:pt x="40" y="88"/>
                </a:cubicBezTo>
                <a:moveTo>
                  <a:pt x="40" y="64"/>
                </a:moveTo>
                <a:cubicBezTo>
                  <a:pt x="44" y="64"/>
                  <a:pt x="48" y="68"/>
                  <a:pt x="48" y="72"/>
                </a:cubicBezTo>
                <a:cubicBezTo>
                  <a:pt x="48" y="76"/>
                  <a:pt x="44" y="80"/>
                  <a:pt x="40" y="80"/>
                </a:cubicBezTo>
                <a:cubicBezTo>
                  <a:pt x="36" y="80"/>
                  <a:pt x="32" y="76"/>
                  <a:pt x="32" y="72"/>
                </a:cubicBezTo>
                <a:cubicBezTo>
                  <a:pt x="32" y="68"/>
                  <a:pt x="36" y="64"/>
                  <a:pt x="40" y="64"/>
                </a:cubicBezTo>
                <a:moveTo>
                  <a:pt x="120" y="147"/>
                </a:moveTo>
                <a:cubicBezTo>
                  <a:pt x="120" y="146"/>
                  <a:pt x="120" y="146"/>
                  <a:pt x="120" y="146"/>
                </a:cubicBezTo>
                <a:cubicBezTo>
                  <a:pt x="120" y="146"/>
                  <a:pt x="120" y="146"/>
                  <a:pt x="120" y="146"/>
                </a:cubicBezTo>
                <a:cubicBezTo>
                  <a:pt x="96" y="107"/>
                  <a:pt x="96" y="107"/>
                  <a:pt x="96" y="107"/>
                </a:cubicBezTo>
                <a:cubicBezTo>
                  <a:pt x="96" y="107"/>
                  <a:pt x="96" y="107"/>
                  <a:pt x="96" y="107"/>
                </a:cubicBezTo>
                <a:cubicBezTo>
                  <a:pt x="95" y="105"/>
                  <a:pt x="94" y="104"/>
                  <a:pt x="92" y="104"/>
                </a:cubicBezTo>
                <a:cubicBezTo>
                  <a:pt x="91" y="104"/>
                  <a:pt x="90" y="104"/>
                  <a:pt x="89" y="105"/>
                </a:cubicBezTo>
                <a:cubicBezTo>
                  <a:pt x="77" y="118"/>
                  <a:pt x="77" y="118"/>
                  <a:pt x="77" y="118"/>
                </a:cubicBezTo>
                <a:cubicBezTo>
                  <a:pt x="64" y="98"/>
                  <a:pt x="64" y="98"/>
                  <a:pt x="64" y="98"/>
                </a:cubicBezTo>
                <a:cubicBezTo>
                  <a:pt x="63" y="97"/>
                  <a:pt x="62" y="96"/>
                  <a:pt x="60" y="96"/>
                </a:cubicBezTo>
                <a:cubicBezTo>
                  <a:pt x="59" y="96"/>
                  <a:pt x="57" y="97"/>
                  <a:pt x="57" y="98"/>
                </a:cubicBezTo>
                <a:cubicBezTo>
                  <a:pt x="57" y="98"/>
                  <a:pt x="57" y="98"/>
                  <a:pt x="57" y="98"/>
                </a:cubicBezTo>
                <a:cubicBezTo>
                  <a:pt x="25" y="146"/>
                  <a:pt x="25" y="146"/>
                  <a:pt x="25" y="146"/>
                </a:cubicBezTo>
                <a:cubicBezTo>
                  <a:pt x="25" y="146"/>
                  <a:pt x="25" y="146"/>
                  <a:pt x="25" y="146"/>
                </a:cubicBezTo>
                <a:cubicBezTo>
                  <a:pt x="24" y="146"/>
                  <a:pt x="24" y="147"/>
                  <a:pt x="24" y="148"/>
                </a:cubicBezTo>
                <a:cubicBezTo>
                  <a:pt x="24" y="150"/>
                  <a:pt x="26" y="152"/>
                  <a:pt x="28" y="152"/>
                </a:cubicBezTo>
                <a:cubicBezTo>
                  <a:pt x="116" y="152"/>
                  <a:pt x="116" y="152"/>
                  <a:pt x="116" y="152"/>
                </a:cubicBezTo>
                <a:cubicBezTo>
                  <a:pt x="118" y="152"/>
                  <a:pt x="120" y="150"/>
                  <a:pt x="120" y="148"/>
                </a:cubicBezTo>
                <a:cubicBezTo>
                  <a:pt x="120" y="147"/>
                  <a:pt x="120" y="147"/>
                  <a:pt x="120" y="147"/>
                </a:cubicBezTo>
                <a:close/>
                <a:moveTo>
                  <a:pt x="35" y="144"/>
                </a:moveTo>
                <a:cubicBezTo>
                  <a:pt x="60" y="107"/>
                  <a:pt x="60" y="107"/>
                  <a:pt x="60" y="107"/>
                </a:cubicBezTo>
                <a:cubicBezTo>
                  <a:pt x="72" y="126"/>
                  <a:pt x="72" y="126"/>
                  <a:pt x="72" y="126"/>
                </a:cubicBezTo>
                <a:cubicBezTo>
                  <a:pt x="73" y="127"/>
                  <a:pt x="74" y="128"/>
                  <a:pt x="76" y="128"/>
                </a:cubicBezTo>
                <a:cubicBezTo>
                  <a:pt x="77" y="128"/>
                  <a:pt x="78" y="128"/>
                  <a:pt x="79" y="127"/>
                </a:cubicBezTo>
                <a:cubicBezTo>
                  <a:pt x="91" y="114"/>
                  <a:pt x="91" y="114"/>
                  <a:pt x="91" y="114"/>
                </a:cubicBezTo>
                <a:cubicBezTo>
                  <a:pt x="109" y="144"/>
                  <a:pt x="109" y="144"/>
                  <a:pt x="109" y="144"/>
                </a:cubicBezTo>
                <a:lnTo>
                  <a:pt x="35" y="144"/>
                </a:lnTo>
                <a:close/>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128"/>
                  <a:pt x="168" y="128"/>
                  <a:pt x="168" y="128"/>
                </a:cubicBezTo>
                <a:cubicBezTo>
                  <a:pt x="168" y="132"/>
                  <a:pt x="164" y="136"/>
                  <a:pt x="160" y="136"/>
                </a:cubicBezTo>
                <a:cubicBezTo>
                  <a:pt x="156" y="136"/>
                  <a:pt x="156" y="136"/>
                  <a:pt x="156" y="136"/>
                </a:cubicBezTo>
                <a:cubicBezTo>
                  <a:pt x="154" y="136"/>
                  <a:pt x="152" y="138"/>
                  <a:pt x="152" y="140"/>
                </a:cubicBezTo>
                <a:cubicBezTo>
                  <a:pt x="152" y="142"/>
                  <a:pt x="154" y="144"/>
                  <a:pt x="156" y="144"/>
                </a:cubicBezTo>
                <a:cubicBezTo>
                  <a:pt x="160" y="144"/>
                  <a:pt x="160" y="144"/>
                  <a:pt x="160" y="144"/>
                </a:cubicBezTo>
                <a:cubicBezTo>
                  <a:pt x="169" y="144"/>
                  <a:pt x="176" y="137"/>
                  <a:pt x="176" y="128"/>
                </a:cubicBezTo>
                <a:cubicBezTo>
                  <a:pt x="176" y="16"/>
                  <a:pt x="176" y="16"/>
                  <a:pt x="176" y="16"/>
                </a:cubicBezTo>
                <a:cubicBezTo>
                  <a:pt x="176" y="7"/>
                  <a:pt x="169" y="0"/>
                  <a:pt x="160" y="0"/>
                </a:cubicBezTo>
              </a:path>
            </a:pathLst>
          </a:custGeom>
          <a:solidFill>
            <a:schemeClr val="bg1"/>
          </a:solidFill>
          <a:ln>
            <a:noFill/>
          </a:ln>
        </p:spPr>
        <p:txBody>
          <a:bodyPr vert="horz" wrap="square" lIns="96435" tIns="48218" rIns="96435" bIns="48218" numCol="1" anchor="t" anchorCtr="0" compatLnSpc="1"/>
          <a:lstStyle/>
          <a:p>
            <a:endParaRPr lang="en-US"/>
          </a:p>
        </p:txBody>
      </p:sp>
      <p:sp>
        <p:nvSpPr>
          <p:cNvPr id="22" name="TextBox 21"/>
          <p:cNvSpPr txBox="1"/>
          <p:nvPr/>
        </p:nvSpPr>
        <p:spPr>
          <a:xfrm>
            <a:off x="820059" y="5501388"/>
            <a:ext cx="2404590" cy="765973"/>
          </a:xfrm>
          <a:prstGeom prst="rect">
            <a:avLst/>
          </a:prstGeom>
          <a:noFill/>
        </p:spPr>
        <p:txBody>
          <a:bodyPr wrap="square" rIns="151867" bIns="37967" numCol="1" spcCol="360000" rtlCol="0">
            <a:spAutoFit/>
          </a:bodyPr>
          <a:lstStyle/>
          <a:p>
            <a:pPr algn="ctr"/>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7" b="1" dirty="0">
              <a:solidFill>
                <a:schemeClr val="bg1">
                  <a:lumMod val="65000"/>
                </a:schemeClr>
              </a:solidFill>
              <a:latin typeface="Lato" panose="020F0502020204030203" pitchFamily="34" charset="0"/>
            </a:endParaRPr>
          </a:p>
        </p:txBody>
      </p:sp>
      <p:sp>
        <p:nvSpPr>
          <p:cNvPr id="23" name="Rectangle 22"/>
          <p:cNvSpPr/>
          <p:nvPr/>
        </p:nvSpPr>
        <p:spPr>
          <a:xfrm>
            <a:off x="1344922" y="5107464"/>
            <a:ext cx="1354859" cy="369332"/>
          </a:xfrm>
          <a:prstGeom prst="rect">
            <a:avLst/>
          </a:prstGeom>
        </p:spPr>
        <p:txBody>
          <a:bodyPr wrap="none">
            <a:spAutoFit/>
          </a:bodyPr>
          <a:lstStyle/>
          <a:p>
            <a:pPr algn="ctr"/>
            <a:r>
              <a:rPr lang="en-US" b="1" dirty="0" smtClean="0">
                <a:solidFill>
                  <a:schemeClr val="accent1"/>
                </a:solidFill>
                <a:latin typeface="Roboto" pitchFamily="2" charset="0"/>
                <a:ea typeface="Roboto" pitchFamily="2" charset="0"/>
              </a:rPr>
              <a:t>PROJECT 01</a:t>
            </a:r>
            <a:endParaRPr lang="en-US" dirty="0">
              <a:solidFill>
                <a:schemeClr val="accent1"/>
              </a:solidFill>
            </a:endParaRPr>
          </a:p>
        </p:txBody>
      </p:sp>
      <p:sp>
        <p:nvSpPr>
          <p:cNvPr id="27" name="TextBox 26"/>
          <p:cNvSpPr txBox="1"/>
          <p:nvPr/>
        </p:nvSpPr>
        <p:spPr>
          <a:xfrm>
            <a:off x="3760974" y="5501388"/>
            <a:ext cx="2404590" cy="765973"/>
          </a:xfrm>
          <a:prstGeom prst="rect">
            <a:avLst/>
          </a:prstGeom>
          <a:noFill/>
        </p:spPr>
        <p:txBody>
          <a:bodyPr wrap="square" rIns="151867" bIns="37967" numCol="1" spcCol="360000" rtlCol="0">
            <a:spAutoFit/>
          </a:bodyPr>
          <a:lstStyle/>
          <a:p>
            <a:pPr algn="ctr"/>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7" b="1" dirty="0">
              <a:solidFill>
                <a:schemeClr val="bg1">
                  <a:lumMod val="65000"/>
                </a:schemeClr>
              </a:solidFill>
              <a:latin typeface="Lato" panose="020F0502020204030203" pitchFamily="34" charset="0"/>
            </a:endParaRPr>
          </a:p>
        </p:txBody>
      </p:sp>
      <p:sp>
        <p:nvSpPr>
          <p:cNvPr id="28" name="TextBox 27"/>
          <p:cNvSpPr txBox="1"/>
          <p:nvPr/>
        </p:nvSpPr>
        <p:spPr>
          <a:xfrm>
            <a:off x="6743747" y="5501388"/>
            <a:ext cx="2404590" cy="765973"/>
          </a:xfrm>
          <a:prstGeom prst="rect">
            <a:avLst/>
          </a:prstGeom>
          <a:noFill/>
        </p:spPr>
        <p:txBody>
          <a:bodyPr wrap="square" rIns="151867" bIns="37967" numCol="1" spcCol="360000" rtlCol="0">
            <a:spAutoFit/>
          </a:bodyPr>
          <a:lstStyle/>
          <a:p>
            <a:pPr algn="ctr"/>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7" b="1" dirty="0">
              <a:solidFill>
                <a:schemeClr val="bg1">
                  <a:lumMod val="65000"/>
                </a:schemeClr>
              </a:solidFill>
              <a:latin typeface="Lato" panose="020F0502020204030203" pitchFamily="34" charset="0"/>
            </a:endParaRPr>
          </a:p>
        </p:txBody>
      </p:sp>
      <p:sp>
        <p:nvSpPr>
          <p:cNvPr id="29" name="TextBox 28"/>
          <p:cNvSpPr txBox="1"/>
          <p:nvPr/>
        </p:nvSpPr>
        <p:spPr>
          <a:xfrm>
            <a:off x="9646844" y="5501388"/>
            <a:ext cx="2404590" cy="765973"/>
          </a:xfrm>
          <a:prstGeom prst="rect">
            <a:avLst/>
          </a:prstGeom>
          <a:noFill/>
        </p:spPr>
        <p:txBody>
          <a:bodyPr wrap="square" rIns="151867" bIns="37967" numCol="1" spcCol="360000" rtlCol="0">
            <a:spAutoFit/>
          </a:bodyPr>
          <a:lstStyle/>
          <a:p>
            <a:pPr algn="ctr"/>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7" b="1" dirty="0">
              <a:solidFill>
                <a:schemeClr val="bg1">
                  <a:lumMod val="65000"/>
                </a:schemeClr>
              </a:solidFill>
              <a:latin typeface="Lato" panose="020F0502020204030203" pitchFamily="34" charset="0"/>
            </a:endParaRPr>
          </a:p>
        </p:txBody>
      </p:sp>
      <p:sp>
        <p:nvSpPr>
          <p:cNvPr id="33" name="Rectangle 32"/>
          <p:cNvSpPr/>
          <p:nvPr/>
        </p:nvSpPr>
        <p:spPr>
          <a:xfrm>
            <a:off x="4285837" y="5107464"/>
            <a:ext cx="1354859" cy="369332"/>
          </a:xfrm>
          <a:prstGeom prst="rect">
            <a:avLst/>
          </a:prstGeom>
        </p:spPr>
        <p:txBody>
          <a:bodyPr wrap="none">
            <a:spAutoFit/>
          </a:bodyPr>
          <a:lstStyle/>
          <a:p>
            <a:pPr algn="ctr"/>
            <a:r>
              <a:rPr lang="en-US" b="1" dirty="0" smtClean="0">
                <a:solidFill>
                  <a:schemeClr val="accent2"/>
                </a:solidFill>
                <a:latin typeface="Roboto" pitchFamily="2" charset="0"/>
                <a:ea typeface="Roboto" pitchFamily="2" charset="0"/>
              </a:rPr>
              <a:t>PROJECT 02</a:t>
            </a:r>
            <a:endParaRPr lang="en-US" dirty="0">
              <a:solidFill>
                <a:schemeClr val="accent2"/>
              </a:solidFill>
            </a:endParaRPr>
          </a:p>
        </p:txBody>
      </p:sp>
      <p:sp>
        <p:nvSpPr>
          <p:cNvPr id="34" name="Rectangle 33"/>
          <p:cNvSpPr/>
          <p:nvPr/>
        </p:nvSpPr>
        <p:spPr>
          <a:xfrm>
            <a:off x="7268610" y="5107464"/>
            <a:ext cx="1354859" cy="369332"/>
          </a:xfrm>
          <a:prstGeom prst="rect">
            <a:avLst/>
          </a:prstGeom>
        </p:spPr>
        <p:txBody>
          <a:bodyPr wrap="none">
            <a:spAutoFit/>
          </a:bodyPr>
          <a:lstStyle/>
          <a:p>
            <a:pPr algn="ctr"/>
            <a:r>
              <a:rPr lang="en-US" b="1" dirty="0" smtClean="0">
                <a:solidFill>
                  <a:schemeClr val="accent3"/>
                </a:solidFill>
                <a:latin typeface="Roboto" pitchFamily="2" charset="0"/>
                <a:ea typeface="Roboto" pitchFamily="2" charset="0"/>
              </a:rPr>
              <a:t>PROJECT 03</a:t>
            </a:r>
            <a:endParaRPr lang="en-US" dirty="0">
              <a:solidFill>
                <a:schemeClr val="accent3"/>
              </a:solidFill>
            </a:endParaRPr>
          </a:p>
        </p:txBody>
      </p:sp>
      <p:sp>
        <p:nvSpPr>
          <p:cNvPr id="35" name="Rectangle 34"/>
          <p:cNvSpPr/>
          <p:nvPr/>
        </p:nvSpPr>
        <p:spPr>
          <a:xfrm>
            <a:off x="10171707" y="5107464"/>
            <a:ext cx="1354859" cy="369332"/>
          </a:xfrm>
          <a:prstGeom prst="rect">
            <a:avLst/>
          </a:prstGeom>
        </p:spPr>
        <p:txBody>
          <a:bodyPr wrap="none">
            <a:spAutoFit/>
          </a:bodyPr>
          <a:lstStyle/>
          <a:p>
            <a:pPr algn="ctr"/>
            <a:r>
              <a:rPr lang="en-US" b="1" dirty="0" smtClean="0">
                <a:solidFill>
                  <a:schemeClr val="accent4"/>
                </a:solidFill>
                <a:latin typeface="Roboto" pitchFamily="2" charset="0"/>
                <a:ea typeface="Roboto" pitchFamily="2" charset="0"/>
              </a:rPr>
              <a:t>PROJECT 04</a:t>
            </a:r>
            <a:endParaRPr lang="en-US" dirty="0">
              <a:solidFill>
                <a:schemeClr val="accent4"/>
              </a:solidFill>
            </a:endParaRPr>
          </a:p>
        </p:txBody>
      </p:sp>
      <p:sp>
        <p:nvSpPr>
          <p:cNvPr id="2" name="Picture Placeholder 1"/>
          <p:cNvSpPr>
            <a:spLocks noGrp="1"/>
          </p:cNvSpPr>
          <p:nvPr>
            <p:ph type="pic" sz="quarter" idx="11"/>
          </p:nvPr>
        </p:nvSpPr>
        <p:spPr>
          <a:solidFill>
            <a:schemeClr val="accent2"/>
          </a:solidFill>
        </p:spPr>
      </p:sp>
      <p:sp>
        <p:nvSpPr>
          <p:cNvPr id="3" name="Picture Placeholder 2"/>
          <p:cNvSpPr>
            <a:spLocks noGrp="1"/>
          </p:cNvSpPr>
          <p:nvPr>
            <p:ph type="pic" sz="quarter" idx="13"/>
          </p:nvPr>
        </p:nvSpPr>
        <p:spPr>
          <a:solidFill>
            <a:schemeClr val="accent4"/>
          </a:solidFill>
        </p:spPr>
      </p:sp>
      <p:sp>
        <p:nvSpPr>
          <p:cNvPr id="4" name="Picture Placeholder 3"/>
          <p:cNvSpPr>
            <a:spLocks noGrp="1"/>
          </p:cNvSpPr>
          <p:nvPr>
            <p:ph type="pic" sz="quarter" idx="10"/>
          </p:nvPr>
        </p:nvSpPr>
        <p:spPr>
          <a:solidFill>
            <a:schemeClr val="accent1"/>
          </a:solidFill>
        </p:spPr>
      </p:sp>
      <p:sp>
        <p:nvSpPr>
          <p:cNvPr id="5" name="Picture Placeholder 4"/>
          <p:cNvSpPr>
            <a:spLocks noGrp="1"/>
          </p:cNvSpPr>
          <p:nvPr>
            <p:ph type="pic" sz="quarter" idx="12"/>
          </p:nvPr>
        </p:nvSpPr>
        <p:spPr>
          <a:solidFill>
            <a:schemeClr val="accent3"/>
          </a:solidFill>
        </p:spPr>
      </p:sp>
      <p:sp>
        <p:nvSpPr>
          <p:cNvPr id="20" name="文本框 19"/>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文本框 20"/>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椭圆 23"/>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1182189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6301804" y="2200578"/>
            <a:ext cx="2404592" cy="1172400"/>
            <a:chOff x="8309546" y="1756270"/>
            <a:chExt cx="2280035" cy="1111670"/>
          </a:xfrm>
        </p:grpSpPr>
        <p:sp>
          <p:nvSpPr>
            <p:cNvPr id="36" name="TextBox 35"/>
            <p:cNvSpPr txBox="1"/>
            <p:nvPr/>
          </p:nvSpPr>
          <p:spPr>
            <a:xfrm>
              <a:off x="8309547" y="2141644"/>
              <a:ext cx="2280034" cy="726296"/>
            </a:xfrm>
            <a:prstGeom prst="rect">
              <a:avLst/>
            </a:prstGeom>
            <a:noFill/>
          </p:spPr>
          <p:txBody>
            <a:bodyPr wrap="square" rIns="151867" bIns="37967" numCol="1" spcCol="360000" rtlCol="0">
              <a:spAutoFit/>
            </a:bodyPr>
            <a:lstStyle/>
            <a:p>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7" b="1" dirty="0">
                <a:solidFill>
                  <a:schemeClr val="bg1">
                    <a:lumMod val="65000"/>
                  </a:schemeClr>
                </a:solidFill>
                <a:latin typeface="Lato" panose="020F0502020204030203" pitchFamily="34" charset="0"/>
              </a:endParaRPr>
            </a:p>
          </p:txBody>
        </p:sp>
        <p:sp>
          <p:nvSpPr>
            <p:cNvPr id="37" name="Rectangle 36"/>
            <p:cNvSpPr/>
            <p:nvPr/>
          </p:nvSpPr>
          <p:spPr>
            <a:xfrm>
              <a:off x="8309546" y="1756270"/>
              <a:ext cx="840846" cy="350201"/>
            </a:xfrm>
            <a:prstGeom prst="rect">
              <a:avLst/>
            </a:prstGeom>
          </p:spPr>
          <p:txBody>
            <a:bodyPr wrap="none">
              <a:spAutoFit/>
            </a:bodyPr>
            <a:lstStyle/>
            <a:p>
              <a:r>
                <a:rPr lang="en-US" b="1" dirty="0" smtClean="0">
                  <a:solidFill>
                    <a:schemeClr val="accent1"/>
                  </a:solidFill>
                  <a:latin typeface="Roboto" pitchFamily="2" charset="0"/>
                  <a:ea typeface="Roboto" pitchFamily="2" charset="0"/>
                </a:rPr>
                <a:t>700.75</a:t>
              </a:r>
              <a:endParaRPr lang="en-US" dirty="0">
                <a:solidFill>
                  <a:schemeClr val="accent1"/>
                </a:solidFill>
              </a:endParaRPr>
            </a:p>
          </p:txBody>
        </p:sp>
      </p:grpSp>
      <p:grpSp>
        <p:nvGrpSpPr>
          <p:cNvPr id="27" name="Group 26"/>
          <p:cNvGrpSpPr/>
          <p:nvPr/>
        </p:nvGrpSpPr>
        <p:grpSpPr>
          <a:xfrm>
            <a:off x="9233792" y="2200578"/>
            <a:ext cx="2404592" cy="1172400"/>
            <a:chOff x="8309546" y="1756270"/>
            <a:chExt cx="2280035" cy="1111670"/>
          </a:xfrm>
        </p:grpSpPr>
        <p:sp>
          <p:nvSpPr>
            <p:cNvPr id="34" name="TextBox 33"/>
            <p:cNvSpPr txBox="1"/>
            <p:nvPr/>
          </p:nvSpPr>
          <p:spPr>
            <a:xfrm>
              <a:off x="8309547" y="2141644"/>
              <a:ext cx="2280034" cy="726296"/>
            </a:xfrm>
            <a:prstGeom prst="rect">
              <a:avLst/>
            </a:prstGeom>
            <a:noFill/>
          </p:spPr>
          <p:txBody>
            <a:bodyPr wrap="square" rIns="151867" bIns="37967" numCol="1" spcCol="360000" rtlCol="0">
              <a:spAutoFit/>
            </a:bodyPr>
            <a:lstStyle/>
            <a:p>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7" b="1" dirty="0">
                <a:solidFill>
                  <a:schemeClr val="bg1">
                    <a:lumMod val="65000"/>
                  </a:schemeClr>
                </a:solidFill>
                <a:latin typeface="Lato" panose="020F0502020204030203" pitchFamily="34" charset="0"/>
              </a:endParaRPr>
            </a:p>
          </p:txBody>
        </p:sp>
        <p:sp>
          <p:nvSpPr>
            <p:cNvPr id="35" name="Rectangle 34"/>
            <p:cNvSpPr/>
            <p:nvPr/>
          </p:nvSpPr>
          <p:spPr>
            <a:xfrm>
              <a:off x="8309546" y="1756270"/>
              <a:ext cx="951804" cy="350201"/>
            </a:xfrm>
            <a:prstGeom prst="rect">
              <a:avLst/>
            </a:prstGeom>
          </p:spPr>
          <p:txBody>
            <a:bodyPr wrap="none">
              <a:spAutoFit/>
            </a:bodyPr>
            <a:lstStyle/>
            <a:p>
              <a:r>
                <a:rPr lang="en-US" b="1" dirty="0" smtClean="0">
                  <a:solidFill>
                    <a:schemeClr val="accent2"/>
                  </a:solidFill>
                  <a:latin typeface="Roboto" pitchFamily="2" charset="0"/>
                  <a:ea typeface="Roboto" pitchFamily="2" charset="0"/>
                </a:rPr>
                <a:t>500.025</a:t>
              </a:r>
              <a:endParaRPr lang="en-US" dirty="0">
                <a:solidFill>
                  <a:schemeClr val="accent2"/>
                </a:solidFill>
              </a:endParaRPr>
            </a:p>
          </p:txBody>
        </p:sp>
      </p:grpSp>
      <p:grpSp>
        <p:nvGrpSpPr>
          <p:cNvPr id="28" name="Group 27"/>
          <p:cNvGrpSpPr/>
          <p:nvPr/>
        </p:nvGrpSpPr>
        <p:grpSpPr>
          <a:xfrm>
            <a:off x="6301804" y="4152633"/>
            <a:ext cx="2404592" cy="1172400"/>
            <a:chOff x="8309546" y="1756270"/>
            <a:chExt cx="2280035" cy="1111670"/>
          </a:xfrm>
        </p:grpSpPr>
        <p:sp>
          <p:nvSpPr>
            <p:cNvPr id="32" name="TextBox 31"/>
            <p:cNvSpPr txBox="1"/>
            <p:nvPr/>
          </p:nvSpPr>
          <p:spPr>
            <a:xfrm>
              <a:off x="8309547" y="2141644"/>
              <a:ext cx="2280034" cy="726296"/>
            </a:xfrm>
            <a:prstGeom prst="rect">
              <a:avLst/>
            </a:prstGeom>
            <a:noFill/>
          </p:spPr>
          <p:txBody>
            <a:bodyPr wrap="square" rIns="151867" bIns="37967" numCol="1" spcCol="360000" rtlCol="0">
              <a:spAutoFit/>
            </a:bodyPr>
            <a:lstStyle/>
            <a:p>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7" b="1" dirty="0">
                <a:solidFill>
                  <a:schemeClr val="bg1">
                    <a:lumMod val="65000"/>
                  </a:schemeClr>
                </a:solidFill>
                <a:latin typeface="Lato" panose="020F0502020204030203" pitchFamily="34" charset="0"/>
              </a:endParaRPr>
            </a:p>
          </p:txBody>
        </p:sp>
        <p:sp>
          <p:nvSpPr>
            <p:cNvPr id="33" name="Rectangle 32"/>
            <p:cNvSpPr/>
            <p:nvPr/>
          </p:nvSpPr>
          <p:spPr>
            <a:xfrm>
              <a:off x="8309546" y="1756270"/>
              <a:ext cx="951804" cy="350201"/>
            </a:xfrm>
            <a:prstGeom prst="rect">
              <a:avLst/>
            </a:prstGeom>
          </p:spPr>
          <p:txBody>
            <a:bodyPr wrap="none">
              <a:spAutoFit/>
            </a:bodyPr>
            <a:lstStyle/>
            <a:p>
              <a:r>
                <a:rPr lang="en-US" b="1" dirty="0" smtClean="0">
                  <a:solidFill>
                    <a:schemeClr val="accent3"/>
                  </a:solidFill>
                  <a:latin typeface="Roboto" pitchFamily="2" charset="0"/>
                  <a:ea typeface="Roboto" pitchFamily="2" charset="0"/>
                </a:rPr>
                <a:t>800.851</a:t>
              </a:r>
              <a:endParaRPr lang="en-US" dirty="0">
                <a:solidFill>
                  <a:schemeClr val="accent3"/>
                </a:solidFill>
              </a:endParaRPr>
            </a:p>
          </p:txBody>
        </p:sp>
      </p:grpSp>
      <p:grpSp>
        <p:nvGrpSpPr>
          <p:cNvPr id="29" name="Group 28"/>
          <p:cNvGrpSpPr/>
          <p:nvPr/>
        </p:nvGrpSpPr>
        <p:grpSpPr>
          <a:xfrm>
            <a:off x="9233791" y="4152633"/>
            <a:ext cx="2404592" cy="1172400"/>
            <a:chOff x="8309546" y="1756270"/>
            <a:chExt cx="2280035" cy="1111670"/>
          </a:xfrm>
        </p:grpSpPr>
        <p:sp>
          <p:nvSpPr>
            <p:cNvPr id="30" name="TextBox 29"/>
            <p:cNvSpPr txBox="1"/>
            <p:nvPr/>
          </p:nvSpPr>
          <p:spPr>
            <a:xfrm>
              <a:off x="8309547" y="2141644"/>
              <a:ext cx="2280034" cy="726296"/>
            </a:xfrm>
            <a:prstGeom prst="rect">
              <a:avLst/>
            </a:prstGeom>
            <a:noFill/>
          </p:spPr>
          <p:txBody>
            <a:bodyPr wrap="square" rIns="151867" bIns="37967" numCol="1" spcCol="360000" rtlCol="0">
              <a:spAutoFit/>
            </a:bodyPr>
            <a:lstStyle/>
            <a:p>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a:t>
              </a:r>
              <a:endParaRPr lang="en-US" sz="1107" b="1" dirty="0">
                <a:solidFill>
                  <a:schemeClr val="bg1">
                    <a:lumMod val="65000"/>
                  </a:schemeClr>
                </a:solidFill>
                <a:latin typeface="Lato" panose="020F0502020204030203" pitchFamily="34" charset="0"/>
              </a:endParaRPr>
            </a:p>
          </p:txBody>
        </p:sp>
        <p:sp>
          <p:nvSpPr>
            <p:cNvPr id="31" name="Rectangle 30"/>
            <p:cNvSpPr/>
            <p:nvPr/>
          </p:nvSpPr>
          <p:spPr>
            <a:xfrm>
              <a:off x="8309546" y="1756270"/>
              <a:ext cx="840846" cy="350201"/>
            </a:xfrm>
            <a:prstGeom prst="rect">
              <a:avLst/>
            </a:prstGeom>
          </p:spPr>
          <p:txBody>
            <a:bodyPr wrap="none">
              <a:spAutoFit/>
            </a:bodyPr>
            <a:lstStyle/>
            <a:p>
              <a:r>
                <a:rPr lang="en-US" b="1" dirty="0" smtClean="0">
                  <a:solidFill>
                    <a:schemeClr val="accent4"/>
                  </a:solidFill>
                  <a:latin typeface="Roboto" pitchFamily="2" charset="0"/>
                  <a:ea typeface="Roboto" pitchFamily="2" charset="0"/>
                </a:rPr>
                <a:t>95.365</a:t>
              </a:r>
              <a:endParaRPr lang="en-US" dirty="0">
                <a:solidFill>
                  <a:schemeClr val="accent4"/>
                </a:solidFill>
              </a:endParaRPr>
            </a:p>
          </p:txBody>
        </p:sp>
      </p:grpSp>
      <p:grpSp>
        <p:nvGrpSpPr>
          <p:cNvPr id="2" name="Group 1"/>
          <p:cNvGrpSpPr/>
          <p:nvPr/>
        </p:nvGrpSpPr>
        <p:grpSpPr>
          <a:xfrm>
            <a:off x="1032046" y="1781849"/>
            <a:ext cx="4939923" cy="3722862"/>
            <a:chOff x="933450" y="1573212"/>
            <a:chExt cx="5360988" cy="4040188"/>
          </a:xfrm>
        </p:grpSpPr>
        <p:sp>
          <p:nvSpPr>
            <p:cNvPr id="110" name="Freeform 10"/>
            <p:cNvSpPr>
              <a:spLocks noEditPoints="1"/>
            </p:cNvSpPr>
            <p:nvPr/>
          </p:nvSpPr>
          <p:spPr bwMode="auto">
            <a:xfrm>
              <a:off x="933450" y="2895600"/>
              <a:ext cx="2740025" cy="2717800"/>
            </a:xfrm>
            <a:custGeom>
              <a:avLst/>
              <a:gdLst>
                <a:gd name="T0" fmla="*/ 560 w 1121"/>
                <a:gd name="T1" fmla="*/ 97 h 1112"/>
                <a:gd name="T2" fmla="*/ 515 w 1121"/>
                <a:gd name="T3" fmla="*/ 100 h 1112"/>
                <a:gd name="T4" fmla="*/ 457 w 1121"/>
                <a:gd name="T5" fmla="*/ 0 h 1112"/>
                <a:gd name="T6" fmla="*/ 317 w 1121"/>
                <a:gd name="T7" fmla="*/ 45 h 1112"/>
                <a:gd name="T8" fmla="*/ 329 w 1121"/>
                <a:gd name="T9" fmla="*/ 160 h 1112"/>
                <a:gd name="T10" fmla="*/ 255 w 1121"/>
                <a:gd name="T11" fmla="*/ 214 h 1112"/>
                <a:gd name="T12" fmla="*/ 150 w 1121"/>
                <a:gd name="T13" fmla="*/ 167 h 1112"/>
                <a:gd name="T14" fmla="*/ 63 w 1121"/>
                <a:gd name="T15" fmla="*/ 286 h 1112"/>
                <a:gd name="T16" fmla="*/ 141 w 1121"/>
                <a:gd name="T17" fmla="*/ 372 h 1112"/>
                <a:gd name="T18" fmla="*/ 113 w 1121"/>
                <a:gd name="T19" fmla="*/ 459 h 1112"/>
                <a:gd name="T20" fmla="*/ 0 w 1121"/>
                <a:gd name="T21" fmla="*/ 483 h 1112"/>
                <a:gd name="T22" fmla="*/ 0 w 1121"/>
                <a:gd name="T23" fmla="*/ 630 h 1112"/>
                <a:gd name="T24" fmla="*/ 113 w 1121"/>
                <a:gd name="T25" fmla="*/ 654 h 1112"/>
                <a:gd name="T26" fmla="*/ 141 w 1121"/>
                <a:gd name="T27" fmla="*/ 740 h 1112"/>
                <a:gd name="T28" fmla="*/ 64 w 1121"/>
                <a:gd name="T29" fmla="*/ 826 h 1112"/>
                <a:gd name="T30" fmla="*/ 150 w 1121"/>
                <a:gd name="T31" fmla="*/ 945 h 1112"/>
                <a:gd name="T32" fmla="*/ 256 w 1121"/>
                <a:gd name="T33" fmla="*/ 898 h 1112"/>
                <a:gd name="T34" fmla="*/ 330 w 1121"/>
                <a:gd name="T35" fmla="*/ 952 h 1112"/>
                <a:gd name="T36" fmla="*/ 318 w 1121"/>
                <a:gd name="T37" fmla="*/ 1067 h 1112"/>
                <a:gd name="T38" fmla="*/ 458 w 1121"/>
                <a:gd name="T39" fmla="*/ 1112 h 1112"/>
                <a:gd name="T40" fmla="*/ 515 w 1121"/>
                <a:gd name="T41" fmla="*/ 1012 h 1112"/>
                <a:gd name="T42" fmla="*/ 561 w 1121"/>
                <a:gd name="T43" fmla="*/ 1014 h 1112"/>
                <a:gd name="T44" fmla="*/ 607 w 1121"/>
                <a:gd name="T45" fmla="*/ 1012 h 1112"/>
                <a:gd name="T46" fmla="*/ 664 w 1121"/>
                <a:gd name="T47" fmla="*/ 1112 h 1112"/>
                <a:gd name="T48" fmla="*/ 804 w 1121"/>
                <a:gd name="T49" fmla="*/ 1066 h 1112"/>
                <a:gd name="T50" fmla="*/ 792 w 1121"/>
                <a:gd name="T51" fmla="*/ 952 h 1112"/>
                <a:gd name="T52" fmla="*/ 866 w 1121"/>
                <a:gd name="T53" fmla="*/ 898 h 1112"/>
                <a:gd name="T54" fmla="*/ 971 w 1121"/>
                <a:gd name="T55" fmla="*/ 945 h 1112"/>
                <a:gd name="T56" fmla="*/ 1058 w 1121"/>
                <a:gd name="T57" fmla="*/ 826 h 1112"/>
                <a:gd name="T58" fmla="*/ 981 w 1121"/>
                <a:gd name="T59" fmla="*/ 740 h 1112"/>
                <a:gd name="T60" fmla="*/ 1009 w 1121"/>
                <a:gd name="T61" fmla="*/ 653 h 1112"/>
                <a:gd name="T62" fmla="*/ 1121 w 1121"/>
                <a:gd name="T63" fmla="*/ 629 h 1112"/>
                <a:gd name="T64" fmla="*/ 1121 w 1121"/>
                <a:gd name="T65" fmla="*/ 482 h 1112"/>
                <a:gd name="T66" fmla="*/ 1008 w 1121"/>
                <a:gd name="T67" fmla="*/ 458 h 1112"/>
                <a:gd name="T68" fmla="*/ 980 w 1121"/>
                <a:gd name="T69" fmla="*/ 371 h 1112"/>
                <a:gd name="T70" fmla="*/ 1057 w 1121"/>
                <a:gd name="T71" fmla="*/ 285 h 1112"/>
                <a:gd name="T72" fmla="*/ 971 w 1121"/>
                <a:gd name="T73" fmla="*/ 167 h 1112"/>
                <a:gd name="T74" fmla="*/ 865 w 1121"/>
                <a:gd name="T75" fmla="*/ 213 h 1112"/>
                <a:gd name="T76" fmla="*/ 792 w 1121"/>
                <a:gd name="T77" fmla="*/ 160 h 1112"/>
                <a:gd name="T78" fmla="*/ 803 w 1121"/>
                <a:gd name="T79" fmla="*/ 45 h 1112"/>
                <a:gd name="T80" fmla="*/ 664 w 1121"/>
                <a:gd name="T81" fmla="*/ 0 h 1112"/>
                <a:gd name="T82" fmla="*/ 606 w 1121"/>
                <a:gd name="T83" fmla="*/ 100 h 1112"/>
                <a:gd name="T84" fmla="*/ 560 w 1121"/>
                <a:gd name="T85" fmla="*/ 97 h 1112"/>
                <a:gd name="T86" fmla="*/ 967 w 1121"/>
                <a:gd name="T87" fmla="*/ 556 h 1112"/>
                <a:gd name="T88" fmla="*/ 561 w 1121"/>
                <a:gd name="T89" fmla="*/ 962 h 1112"/>
                <a:gd name="T90" fmla="*/ 154 w 1121"/>
                <a:gd name="T91" fmla="*/ 556 h 1112"/>
                <a:gd name="T92" fmla="*/ 560 w 1121"/>
                <a:gd name="T93" fmla="*/ 150 h 1112"/>
                <a:gd name="T94" fmla="*/ 967 w 1121"/>
                <a:gd name="T95" fmla="*/ 556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21" h="1112">
                  <a:moveTo>
                    <a:pt x="560" y="97"/>
                  </a:moveTo>
                  <a:cubicBezTo>
                    <a:pt x="545" y="97"/>
                    <a:pt x="530" y="98"/>
                    <a:pt x="515" y="100"/>
                  </a:cubicBezTo>
                  <a:cubicBezTo>
                    <a:pt x="457" y="0"/>
                    <a:pt x="457" y="0"/>
                    <a:pt x="457" y="0"/>
                  </a:cubicBezTo>
                  <a:cubicBezTo>
                    <a:pt x="317" y="45"/>
                    <a:pt x="317" y="45"/>
                    <a:pt x="317" y="45"/>
                  </a:cubicBezTo>
                  <a:cubicBezTo>
                    <a:pt x="329" y="160"/>
                    <a:pt x="329" y="160"/>
                    <a:pt x="329" y="160"/>
                  </a:cubicBezTo>
                  <a:cubicBezTo>
                    <a:pt x="303" y="176"/>
                    <a:pt x="278" y="194"/>
                    <a:pt x="255" y="214"/>
                  </a:cubicBezTo>
                  <a:cubicBezTo>
                    <a:pt x="150" y="167"/>
                    <a:pt x="150" y="167"/>
                    <a:pt x="150" y="167"/>
                  </a:cubicBezTo>
                  <a:cubicBezTo>
                    <a:pt x="63" y="286"/>
                    <a:pt x="63" y="286"/>
                    <a:pt x="63" y="286"/>
                  </a:cubicBezTo>
                  <a:cubicBezTo>
                    <a:pt x="141" y="372"/>
                    <a:pt x="141" y="372"/>
                    <a:pt x="141" y="372"/>
                  </a:cubicBezTo>
                  <a:cubicBezTo>
                    <a:pt x="129" y="399"/>
                    <a:pt x="119" y="428"/>
                    <a:pt x="113" y="459"/>
                  </a:cubicBezTo>
                  <a:cubicBezTo>
                    <a:pt x="0" y="483"/>
                    <a:pt x="0" y="483"/>
                    <a:pt x="0" y="483"/>
                  </a:cubicBezTo>
                  <a:cubicBezTo>
                    <a:pt x="0" y="630"/>
                    <a:pt x="0" y="630"/>
                    <a:pt x="0" y="630"/>
                  </a:cubicBezTo>
                  <a:cubicBezTo>
                    <a:pt x="113" y="654"/>
                    <a:pt x="113" y="654"/>
                    <a:pt x="113" y="654"/>
                  </a:cubicBezTo>
                  <a:cubicBezTo>
                    <a:pt x="119" y="684"/>
                    <a:pt x="129" y="713"/>
                    <a:pt x="141" y="740"/>
                  </a:cubicBezTo>
                  <a:cubicBezTo>
                    <a:pt x="64" y="826"/>
                    <a:pt x="64" y="826"/>
                    <a:pt x="64" y="826"/>
                  </a:cubicBezTo>
                  <a:cubicBezTo>
                    <a:pt x="150" y="945"/>
                    <a:pt x="150" y="945"/>
                    <a:pt x="150" y="945"/>
                  </a:cubicBezTo>
                  <a:cubicBezTo>
                    <a:pt x="256" y="898"/>
                    <a:pt x="256" y="898"/>
                    <a:pt x="256" y="898"/>
                  </a:cubicBezTo>
                  <a:cubicBezTo>
                    <a:pt x="279" y="919"/>
                    <a:pt x="303" y="936"/>
                    <a:pt x="330" y="952"/>
                  </a:cubicBezTo>
                  <a:cubicBezTo>
                    <a:pt x="318" y="1067"/>
                    <a:pt x="318" y="1067"/>
                    <a:pt x="318" y="1067"/>
                  </a:cubicBezTo>
                  <a:cubicBezTo>
                    <a:pt x="458" y="1112"/>
                    <a:pt x="458" y="1112"/>
                    <a:pt x="458" y="1112"/>
                  </a:cubicBezTo>
                  <a:cubicBezTo>
                    <a:pt x="515" y="1012"/>
                    <a:pt x="515" y="1012"/>
                    <a:pt x="515" y="1012"/>
                  </a:cubicBezTo>
                  <a:cubicBezTo>
                    <a:pt x="530" y="1014"/>
                    <a:pt x="546" y="1014"/>
                    <a:pt x="561" y="1014"/>
                  </a:cubicBezTo>
                  <a:cubicBezTo>
                    <a:pt x="576" y="1014"/>
                    <a:pt x="591" y="1014"/>
                    <a:pt x="607" y="1012"/>
                  </a:cubicBezTo>
                  <a:cubicBezTo>
                    <a:pt x="664" y="1112"/>
                    <a:pt x="664" y="1112"/>
                    <a:pt x="664" y="1112"/>
                  </a:cubicBezTo>
                  <a:cubicBezTo>
                    <a:pt x="804" y="1066"/>
                    <a:pt x="804" y="1066"/>
                    <a:pt x="804" y="1066"/>
                  </a:cubicBezTo>
                  <a:cubicBezTo>
                    <a:pt x="792" y="952"/>
                    <a:pt x="792" y="952"/>
                    <a:pt x="792" y="952"/>
                  </a:cubicBezTo>
                  <a:cubicBezTo>
                    <a:pt x="819" y="936"/>
                    <a:pt x="843" y="918"/>
                    <a:pt x="866" y="898"/>
                  </a:cubicBezTo>
                  <a:cubicBezTo>
                    <a:pt x="971" y="945"/>
                    <a:pt x="971" y="945"/>
                    <a:pt x="971" y="945"/>
                  </a:cubicBezTo>
                  <a:cubicBezTo>
                    <a:pt x="1058" y="826"/>
                    <a:pt x="1058" y="826"/>
                    <a:pt x="1058" y="826"/>
                  </a:cubicBezTo>
                  <a:cubicBezTo>
                    <a:pt x="981" y="740"/>
                    <a:pt x="981" y="740"/>
                    <a:pt x="981" y="740"/>
                  </a:cubicBezTo>
                  <a:cubicBezTo>
                    <a:pt x="993" y="712"/>
                    <a:pt x="1002" y="683"/>
                    <a:pt x="1009" y="653"/>
                  </a:cubicBezTo>
                  <a:cubicBezTo>
                    <a:pt x="1121" y="629"/>
                    <a:pt x="1121" y="629"/>
                    <a:pt x="1121" y="629"/>
                  </a:cubicBezTo>
                  <a:cubicBezTo>
                    <a:pt x="1121" y="482"/>
                    <a:pt x="1121" y="482"/>
                    <a:pt x="1121" y="482"/>
                  </a:cubicBezTo>
                  <a:cubicBezTo>
                    <a:pt x="1008" y="458"/>
                    <a:pt x="1008" y="458"/>
                    <a:pt x="1008" y="458"/>
                  </a:cubicBezTo>
                  <a:cubicBezTo>
                    <a:pt x="1002" y="428"/>
                    <a:pt x="993" y="399"/>
                    <a:pt x="980" y="371"/>
                  </a:cubicBezTo>
                  <a:cubicBezTo>
                    <a:pt x="1057" y="285"/>
                    <a:pt x="1057" y="285"/>
                    <a:pt x="1057" y="285"/>
                  </a:cubicBezTo>
                  <a:cubicBezTo>
                    <a:pt x="971" y="167"/>
                    <a:pt x="971" y="167"/>
                    <a:pt x="971" y="167"/>
                  </a:cubicBezTo>
                  <a:cubicBezTo>
                    <a:pt x="865" y="213"/>
                    <a:pt x="865" y="213"/>
                    <a:pt x="865" y="213"/>
                  </a:cubicBezTo>
                  <a:cubicBezTo>
                    <a:pt x="843" y="193"/>
                    <a:pt x="818" y="175"/>
                    <a:pt x="792" y="160"/>
                  </a:cubicBezTo>
                  <a:cubicBezTo>
                    <a:pt x="803" y="45"/>
                    <a:pt x="803" y="45"/>
                    <a:pt x="803" y="45"/>
                  </a:cubicBezTo>
                  <a:cubicBezTo>
                    <a:pt x="664" y="0"/>
                    <a:pt x="664" y="0"/>
                    <a:pt x="664" y="0"/>
                  </a:cubicBezTo>
                  <a:cubicBezTo>
                    <a:pt x="606" y="100"/>
                    <a:pt x="606" y="100"/>
                    <a:pt x="606" y="100"/>
                  </a:cubicBezTo>
                  <a:cubicBezTo>
                    <a:pt x="591" y="98"/>
                    <a:pt x="576" y="97"/>
                    <a:pt x="560" y="97"/>
                  </a:cubicBezTo>
                  <a:close/>
                  <a:moveTo>
                    <a:pt x="967" y="556"/>
                  </a:moveTo>
                  <a:cubicBezTo>
                    <a:pt x="967" y="780"/>
                    <a:pt x="785" y="962"/>
                    <a:pt x="561" y="962"/>
                  </a:cubicBezTo>
                  <a:cubicBezTo>
                    <a:pt x="337" y="962"/>
                    <a:pt x="155" y="781"/>
                    <a:pt x="154" y="556"/>
                  </a:cubicBezTo>
                  <a:cubicBezTo>
                    <a:pt x="154" y="332"/>
                    <a:pt x="336" y="150"/>
                    <a:pt x="560" y="150"/>
                  </a:cubicBezTo>
                  <a:cubicBezTo>
                    <a:pt x="785" y="150"/>
                    <a:pt x="967" y="331"/>
                    <a:pt x="967" y="556"/>
                  </a:cubicBez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111" name="Freeform 12"/>
            <p:cNvSpPr>
              <a:spLocks noEditPoints="1"/>
            </p:cNvSpPr>
            <p:nvPr/>
          </p:nvSpPr>
          <p:spPr bwMode="auto">
            <a:xfrm>
              <a:off x="2911475" y="1573212"/>
              <a:ext cx="2035175" cy="2019300"/>
            </a:xfrm>
            <a:custGeom>
              <a:avLst/>
              <a:gdLst>
                <a:gd name="T0" fmla="*/ 417 w 833"/>
                <a:gd name="T1" fmla="*/ 73 h 826"/>
                <a:gd name="T2" fmla="*/ 383 w 833"/>
                <a:gd name="T3" fmla="*/ 74 h 826"/>
                <a:gd name="T4" fmla="*/ 340 w 833"/>
                <a:gd name="T5" fmla="*/ 0 h 826"/>
                <a:gd name="T6" fmla="*/ 236 w 833"/>
                <a:gd name="T7" fmla="*/ 34 h 826"/>
                <a:gd name="T8" fmla="*/ 245 w 833"/>
                <a:gd name="T9" fmla="*/ 119 h 826"/>
                <a:gd name="T10" fmla="*/ 190 w 833"/>
                <a:gd name="T11" fmla="*/ 159 h 826"/>
                <a:gd name="T12" fmla="*/ 112 w 833"/>
                <a:gd name="T13" fmla="*/ 124 h 826"/>
                <a:gd name="T14" fmla="*/ 48 w 833"/>
                <a:gd name="T15" fmla="*/ 213 h 826"/>
                <a:gd name="T16" fmla="*/ 105 w 833"/>
                <a:gd name="T17" fmla="*/ 276 h 826"/>
                <a:gd name="T18" fmla="*/ 84 w 833"/>
                <a:gd name="T19" fmla="*/ 341 h 826"/>
                <a:gd name="T20" fmla="*/ 0 w 833"/>
                <a:gd name="T21" fmla="*/ 359 h 826"/>
                <a:gd name="T22" fmla="*/ 1 w 833"/>
                <a:gd name="T23" fmla="*/ 468 h 826"/>
                <a:gd name="T24" fmla="*/ 84 w 833"/>
                <a:gd name="T25" fmla="*/ 486 h 826"/>
                <a:gd name="T26" fmla="*/ 105 w 833"/>
                <a:gd name="T27" fmla="*/ 550 h 826"/>
                <a:gd name="T28" fmla="*/ 48 w 833"/>
                <a:gd name="T29" fmla="*/ 614 h 826"/>
                <a:gd name="T30" fmla="*/ 112 w 833"/>
                <a:gd name="T31" fmla="*/ 702 h 826"/>
                <a:gd name="T32" fmla="*/ 191 w 833"/>
                <a:gd name="T33" fmla="*/ 667 h 826"/>
                <a:gd name="T34" fmla="*/ 245 w 833"/>
                <a:gd name="T35" fmla="*/ 707 h 826"/>
                <a:gd name="T36" fmla="*/ 237 w 833"/>
                <a:gd name="T37" fmla="*/ 792 h 826"/>
                <a:gd name="T38" fmla="*/ 340 w 833"/>
                <a:gd name="T39" fmla="*/ 826 h 826"/>
                <a:gd name="T40" fmla="*/ 383 w 833"/>
                <a:gd name="T41" fmla="*/ 752 h 826"/>
                <a:gd name="T42" fmla="*/ 417 w 833"/>
                <a:gd name="T43" fmla="*/ 753 h 826"/>
                <a:gd name="T44" fmla="*/ 451 w 833"/>
                <a:gd name="T45" fmla="*/ 752 h 826"/>
                <a:gd name="T46" fmla="*/ 494 w 833"/>
                <a:gd name="T47" fmla="*/ 826 h 826"/>
                <a:gd name="T48" fmla="*/ 598 w 833"/>
                <a:gd name="T49" fmla="*/ 792 h 826"/>
                <a:gd name="T50" fmla="*/ 589 w 833"/>
                <a:gd name="T51" fmla="*/ 707 h 826"/>
                <a:gd name="T52" fmla="*/ 644 w 833"/>
                <a:gd name="T53" fmla="*/ 667 h 826"/>
                <a:gd name="T54" fmla="*/ 722 w 833"/>
                <a:gd name="T55" fmla="*/ 702 h 826"/>
                <a:gd name="T56" fmla="*/ 786 w 833"/>
                <a:gd name="T57" fmla="*/ 613 h 826"/>
                <a:gd name="T58" fmla="*/ 729 w 833"/>
                <a:gd name="T59" fmla="*/ 550 h 826"/>
                <a:gd name="T60" fmla="*/ 750 w 833"/>
                <a:gd name="T61" fmla="*/ 485 h 826"/>
                <a:gd name="T62" fmla="*/ 833 w 833"/>
                <a:gd name="T63" fmla="*/ 467 h 826"/>
                <a:gd name="T64" fmla="*/ 833 w 833"/>
                <a:gd name="T65" fmla="*/ 358 h 826"/>
                <a:gd name="T66" fmla="*/ 750 w 833"/>
                <a:gd name="T67" fmla="*/ 340 h 826"/>
                <a:gd name="T68" fmla="*/ 729 w 833"/>
                <a:gd name="T69" fmla="*/ 276 h 826"/>
                <a:gd name="T70" fmla="*/ 786 w 833"/>
                <a:gd name="T71" fmla="*/ 212 h 826"/>
                <a:gd name="T72" fmla="*/ 722 w 833"/>
                <a:gd name="T73" fmla="*/ 124 h 826"/>
                <a:gd name="T74" fmla="*/ 643 w 833"/>
                <a:gd name="T75" fmla="*/ 159 h 826"/>
                <a:gd name="T76" fmla="*/ 589 w 833"/>
                <a:gd name="T77" fmla="*/ 119 h 826"/>
                <a:gd name="T78" fmla="*/ 597 w 833"/>
                <a:gd name="T79" fmla="*/ 34 h 826"/>
                <a:gd name="T80" fmla="*/ 494 w 833"/>
                <a:gd name="T81" fmla="*/ 0 h 826"/>
                <a:gd name="T82" fmla="*/ 451 w 833"/>
                <a:gd name="T83" fmla="*/ 74 h 826"/>
                <a:gd name="T84" fmla="*/ 417 w 833"/>
                <a:gd name="T85" fmla="*/ 73 h 826"/>
                <a:gd name="T86" fmla="*/ 719 w 833"/>
                <a:gd name="T87" fmla="*/ 413 h 826"/>
                <a:gd name="T88" fmla="*/ 417 w 833"/>
                <a:gd name="T89" fmla="*/ 715 h 826"/>
                <a:gd name="T90" fmla="*/ 115 w 833"/>
                <a:gd name="T91" fmla="*/ 413 h 826"/>
                <a:gd name="T92" fmla="*/ 417 w 833"/>
                <a:gd name="T93" fmla="*/ 111 h 826"/>
                <a:gd name="T94" fmla="*/ 719 w 833"/>
                <a:gd name="T95" fmla="*/ 413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3" h="826">
                  <a:moveTo>
                    <a:pt x="417" y="73"/>
                  </a:moveTo>
                  <a:cubicBezTo>
                    <a:pt x="405" y="73"/>
                    <a:pt x="394" y="73"/>
                    <a:pt x="383" y="74"/>
                  </a:cubicBezTo>
                  <a:cubicBezTo>
                    <a:pt x="340" y="0"/>
                    <a:pt x="340" y="0"/>
                    <a:pt x="340" y="0"/>
                  </a:cubicBezTo>
                  <a:cubicBezTo>
                    <a:pt x="236" y="34"/>
                    <a:pt x="236" y="34"/>
                    <a:pt x="236" y="34"/>
                  </a:cubicBezTo>
                  <a:cubicBezTo>
                    <a:pt x="245" y="119"/>
                    <a:pt x="245" y="119"/>
                    <a:pt x="245" y="119"/>
                  </a:cubicBezTo>
                  <a:cubicBezTo>
                    <a:pt x="225" y="131"/>
                    <a:pt x="207" y="144"/>
                    <a:pt x="190" y="159"/>
                  </a:cubicBezTo>
                  <a:cubicBezTo>
                    <a:pt x="112" y="124"/>
                    <a:pt x="112" y="124"/>
                    <a:pt x="112" y="124"/>
                  </a:cubicBezTo>
                  <a:cubicBezTo>
                    <a:pt x="48" y="213"/>
                    <a:pt x="48" y="213"/>
                    <a:pt x="48" y="213"/>
                  </a:cubicBezTo>
                  <a:cubicBezTo>
                    <a:pt x="105" y="276"/>
                    <a:pt x="105" y="276"/>
                    <a:pt x="105" y="276"/>
                  </a:cubicBezTo>
                  <a:cubicBezTo>
                    <a:pt x="96" y="297"/>
                    <a:pt x="89" y="318"/>
                    <a:pt x="84" y="341"/>
                  </a:cubicBezTo>
                  <a:cubicBezTo>
                    <a:pt x="0" y="359"/>
                    <a:pt x="0" y="359"/>
                    <a:pt x="0" y="359"/>
                  </a:cubicBezTo>
                  <a:cubicBezTo>
                    <a:pt x="1" y="468"/>
                    <a:pt x="1" y="468"/>
                    <a:pt x="1" y="468"/>
                  </a:cubicBezTo>
                  <a:cubicBezTo>
                    <a:pt x="84" y="486"/>
                    <a:pt x="84" y="486"/>
                    <a:pt x="84" y="486"/>
                  </a:cubicBezTo>
                  <a:cubicBezTo>
                    <a:pt x="89" y="508"/>
                    <a:pt x="96" y="529"/>
                    <a:pt x="105" y="550"/>
                  </a:cubicBezTo>
                  <a:cubicBezTo>
                    <a:pt x="48" y="614"/>
                    <a:pt x="48" y="614"/>
                    <a:pt x="48" y="614"/>
                  </a:cubicBezTo>
                  <a:cubicBezTo>
                    <a:pt x="112" y="702"/>
                    <a:pt x="112" y="702"/>
                    <a:pt x="112" y="702"/>
                  </a:cubicBezTo>
                  <a:cubicBezTo>
                    <a:pt x="191" y="667"/>
                    <a:pt x="191" y="667"/>
                    <a:pt x="191" y="667"/>
                  </a:cubicBezTo>
                  <a:cubicBezTo>
                    <a:pt x="208" y="682"/>
                    <a:pt x="226" y="695"/>
                    <a:pt x="245" y="707"/>
                  </a:cubicBezTo>
                  <a:cubicBezTo>
                    <a:pt x="237" y="792"/>
                    <a:pt x="237" y="792"/>
                    <a:pt x="237" y="792"/>
                  </a:cubicBezTo>
                  <a:cubicBezTo>
                    <a:pt x="340" y="826"/>
                    <a:pt x="340" y="826"/>
                    <a:pt x="340" y="826"/>
                  </a:cubicBezTo>
                  <a:cubicBezTo>
                    <a:pt x="383" y="752"/>
                    <a:pt x="383" y="752"/>
                    <a:pt x="383" y="752"/>
                  </a:cubicBezTo>
                  <a:cubicBezTo>
                    <a:pt x="395" y="753"/>
                    <a:pt x="406" y="753"/>
                    <a:pt x="417" y="753"/>
                  </a:cubicBezTo>
                  <a:cubicBezTo>
                    <a:pt x="429" y="753"/>
                    <a:pt x="440" y="753"/>
                    <a:pt x="451" y="752"/>
                  </a:cubicBezTo>
                  <a:cubicBezTo>
                    <a:pt x="494" y="826"/>
                    <a:pt x="494" y="826"/>
                    <a:pt x="494" y="826"/>
                  </a:cubicBezTo>
                  <a:cubicBezTo>
                    <a:pt x="598" y="792"/>
                    <a:pt x="598" y="792"/>
                    <a:pt x="598" y="792"/>
                  </a:cubicBezTo>
                  <a:cubicBezTo>
                    <a:pt x="589" y="707"/>
                    <a:pt x="589" y="707"/>
                    <a:pt x="589" y="707"/>
                  </a:cubicBezTo>
                  <a:cubicBezTo>
                    <a:pt x="609" y="695"/>
                    <a:pt x="627" y="682"/>
                    <a:pt x="644" y="667"/>
                  </a:cubicBezTo>
                  <a:cubicBezTo>
                    <a:pt x="722" y="702"/>
                    <a:pt x="722" y="702"/>
                    <a:pt x="722" y="702"/>
                  </a:cubicBezTo>
                  <a:cubicBezTo>
                    <a:pt x="786" y="613"/>
                    <a:pt x="786" y="613"/>
                    <a:pt x="786" y="613"/>
                  </a:cubicBezTo>
                  <a:cubicBezTo>
                    <a:pt x="729" y="550"/>
                    <a:pt x="729" y="550"/>
                    <a:pt x="729" y="550"/>
                  </a:cubicBezTo>
                  <a:cubicBezTo>
                    <a:pt x="738" y="529"/>
                    <a:pt x="745" y="508"/>
                    <a:pt x="750" y="485"/>
                  </a:cubicBezTo>
                  <a:cubicBezTo>
                    <a:pt x="833" y="467"/>
                    <a:pt x="833" y="467"/>
                    <a:pt x="833" y="467"/>
                  </a:cubicBezTo>
                  <a:cubicBezTo>
                    <a:pt x="833" y="358"/>
                    <a:pt x="833" y="358"/>
                    <a:pt x="833" y="358"/>
                  </a:cubicBezTo>
                  <a:cubicBezTo>
                    <a:pt x="750" y="340"/>
                    <a:pt x="750" y="340"/>
                    <a:pt x="750" y="340"/>
                  </a:cubicBezTo>
                  <a:cubicBezTo>
                    <a:pt x="745" y="318"/>
                    <a:pt x="738" y="296"/>
                    <a:pt x="729" y="276"/>
                  </a:cubicBezTo>
                  <a:cubicBezTo>
                    <a:pt x="786" y="212"/>
                    <a:pt x="786" y="212"/>
                    <a:pt x="786" y="212"/>
                  </a:cubicBezTo>
                  <a:cubicBezTo>
                    <a:pt x="722" y="124"/>
                    <a:pt x="722" y="124"/>
                    <a:pt x="722" y="124"/>
                  </a:cubicBezTo>
                  <a:cubicBezTo>
                    <a:pt x="643" y="159"/>
                    <a:pt x="643" y="159"/>
                    <a:pt x="643" y="159"/>
                  </a:cubicBezTo>
                  <a:cubicBezTo>
                    <a:pt x="626" y="144"/>
                    <a:pt x="608" y="130"/>
                    <a:pt x="589" y="119"/>
                  </a:cubicBezTo>
                  <a:cubicBezTo>
                    <a:pt x="597" y="34"/>
                    <a:pt x="597" y="34"/>
                    <a:pt x="597" y="34"/>
                  </a:cubicBezTo>
                  <a:cubicBezTo>
                    <a:pt x="494" y="0"/>
                    <a:pt x="494" y="0"/>
                    <a:pt x="494" y="0"/>
                  </a:cubicBezTo>
                  <a:cubicBezTo>
                    <a:pt x="451" y="74"/>
                    <a:pt x="451" y="74"/>
                    <a:pt x="451" y="74"/>
                  </a:cubicBezTo>
                  <a:cubicBezTo>
                    <a:pt x="440" y="73"/>
                    <a:pt x="428" y="73"/>
                    <a:pt x="417" y="73"/>
                  </a:cubicBezTo>
                  <a:close/>
                  <a:moveTo>
                    <a:pt x="719" y="413"/>
                  </a:moveTo>
                  <a:cubicBezTo>
                    <a:pt x="719" y="579"/>
                    <a:pt x="584" y="714"/>
                    <a:pt x="417" y="715"/>
                  </a:cubicBezTo>
                  <a:cubicBezTo>
                    <a:pt x="251" y="715"/>
                    <a:pt x="115" y="580"/>
                    <a:pt x="115" y="413"/>
                  </a:cubicBezTo>
                  <a:cubicBezTo>
                    <a:pt x="115" y="247"/>
                    <a:pt x="250" y="111"/>
                    <a:pt x="417" y="111"/>
                  </a:cubicBezTo>
                  <a:cubicBezTo>
                    <a:pt x="583" y="111"/>
                    <a:pt x="718" y="246"/>
                    <a:pt x="719" y="413"/>
                  </a:cubicBez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112" name="Freeform 14"/>
            <p:cNvSpPr>
              <a:spLocks noEditPoints="1"/>
            </p:cNvSpPr>
            <p:nvPr/>
          </p:nvSpPr>
          <p:spPr bwMode="auto">
            <a:xfrm>
              <a:off x="3683000" y="3768725"/>
              <a:ext cx="1682750" cy="1666875"/>
            </a:xfrm>
            <a:custGeom>
              <a:avLst/>
              <a:gdLst>
                <a:gd name="T0" fmla="*/ 344 w 688"/>
                <a:gd name="T1" fmla="*/ 60 h 682"/>
                <a:gd name="T2" fmla="*/ 316 w 688"/>
                <a:gd name="T3" fmla="*/ 61 h 682"/>
                <a:gd name="T4" fmla="*/ 281 w 688"/>
                <a:gd name="T5" fmla="*/ 0 h 682"/>
                <a:gd name="T6" fmla="*/ 195 w 688"/>
                <a:gd name="T7" fmla="*/ 28 h 682"/>
                <a:gd name="T8" fmla="*/ 202 w 688"/>
                <a:gd name="T9" fmla="*/ 98 h 682"/>
                <a:gd name="T10" fmla="*/ 157 w 688"/>
                <a:gd name="T11" fmla="*/ 131 h 682"/>
                <a:gd name="T12" fmla="*/ 93 w 688"/>
                <a:gd name="T13" fmla="*/ 103 h 682"/>
                <a:gd name="T14" fmla="*/ 40 w 688"/>
                <a:gd name="T15" fmla="*/ 175 h 682"/>
                <a:gd name="T16" fmla="*/ 87 w 688"/>
                <a:gd name="T17" fmla="*/ 228 h 682"/>
                <a:gd name="T18" fmla="*/ 70 w 688"/>
                <a:gd name="T19" fmla="*/ 281 h 682"/>
                <a:gd name="T20" fmla="*/ 0 w 688"/>
                <a:gd name="T21" fmla="*/ 296 h 682"/>
                <a:gd name="T22" fmla="*/ 1 w 688"/>
                <a:gd name="T23" fmla="*/ 386 h 682"/>
                <a:gd name="T24" fmla="*/ 70 w 688"/>
                <a:gd name="T25" fmla="*/ 401 h 682"/>
                <a:gd name="T26" fmla="*/ 87 w 688"/>
                <a:gd name="T27" fmla="*/ 454 h 682"/>
                <a:gd name="T28" fmla="*/ 40 w 688"/>
                <a:gd name="T29" fmla="*/ 507 h 682"/>
                <a:gd name="T30" fmla="*/ 93 w 688"/>
                <a:gd name="T31" fmla="*/ 580 h 682"/>
                <a:gd name="T32" fmla="*/ 158 w 688"/>
                <a:gd name="T33" fmla="*/ 551 h 682"/>
                <a:gd name="T34" fmla="*/ 203 w 688"/>
                <a:gd name="T35" fmla="*/ 584 h 682"/>
                <a:gd name="T36" fmla="*/ 195 w 688"/>
                <a:gd name="T37" fmla="*/ 654 h 682"/>
                <a:gd name="T38" fmla="*/ 281 w 688"/>
                <a:gd name="T39" fmla="*/ 682 h 682"/>
                <a:gd name="T40" fmla="*/ 317 w 688"/>
                <a:gd name="T41" fmla="*/ 621 h 682"/>
                <a:gd name="T42" fmla="*/ 345 w 688"/>
                <a:gd name="T43" fmla="*/ 622 h 682"/>
                <a:gd name="T44" fmla="*/ 373 w 688"/>
                <a:gd name="T45" fmla="*/ 621 h 682"/>
                <a:gd name="T46" fmla="*/ 408 w 688"/>
                <a:gd name="T47" fmla="*/ 682 h 682"/>
                <a:gd name="T48" fmla="*/ 494 w 688"/>
                <a:gd name="T49" fmla="*/ 654 h 682"/>
                <a:gd name="T50" fmla="*/ 486 w 688"/>
                <a:gd name="T51" fmla="*/ 584 h 682"/>
                <a:gd name="T52" fmla="*/ 531 w 688"/>
                <a:gd name="T53" fmla="*/ 551 h 682"/>
                <a:gd name="T54" fmla="*/ 596 w 688"/>
                <a:gd name="T55" fmla="*/ 579 h 682"/>
                <a:gd name="T56" fmla="*/ 649 w 688"/>
                <a:gd name="T57" fmla="*/ 506 h 682"/>
                <a:gd name="T58" fmla="*/ 602 w 688"/>
                <a:gd name="T59" fmla="*/ 454 h 682"/>
                <a:gd name="T60" fmla="*/ 619 w 688"/>
                <a:gd name="T61" fmla="*/ 401 h 682"/>
                <a:gd name="T62" fmla="*/ 688 w 688"/>
                <a:gd name="T63" fmla="*/ 386 h 682"/>
                <a:gd name="T64" fmla="*/ 688 w 688"/>
                <a:gd name="T65" fmla="*/ 296 h 682"/>
                <a:gd name="T66" fmla="*/ 619 w 688"/>
                <a:gd name="T67" fmla="*/ 281 h 682"/>
                <a:gd name="T68" fmla="*/ 602 w 688"/>
                <a:gd name="T69" fmla="*/ 228 h 682"/>
                <a:gd name="T70" fmla="*/ 649 w 688"/>
                <a:gd name="T71" fmla="*/ 175 h 682"/>
                <a:gd name="T72" fmla="*/ 596 w 688"/>
                <a:gd name="T73" fmla="*/ 102 h 682"/>
                <a:gd name="T74" fmla="*/ 531 w 688"/>
                <a:gd name="T75" fmla="*/ 131 h 682"/>
                <a:gd name="T76" fmla="*/ 486 w 688"/>
                <a:gd name="T77" fmla="*/ 98 h 682"/>
                <a:gd name="T78" fmla="*/ 493 w 688"/>
                <a:gd name="T79" fmla="*/ 28 h 682"/>
                <a:gd name="T80" fmla="*/ 408 w 688"/>
                <a:gd name="T81" fmla="*/ 0 h 682"/>
                <a:gd name="T82" fmla="*/ 372 w 688"/>
                <a:gd name="T83" fmla="*/ 61 h 682"/>
                <a:gd name="T84" fmla="*/ 344 w 688"/>
                <a:gd name="T85" fmla="*/ 60 h 682"/>
                <a:gd name="T86" fmla="*/ 593 w 688"/>
                <a:gd name="T87" fmla="*/ 341 h 682"/>
                <a:gd name="T88" fmla="*/ 345 w 688"/>
                <a:gd name="T89" fmla="*/ 590 h 682"/>
                <a:gd name="T90" fmla="*/ 95 w 688"/>
                <a:gd name="T91" fmla="*/ 341 h 682"/>
                <a:gd name="T92" fmla="*/ 344 w 688"/>
                <a:gd name="T93" fmla="*/ 92 h 682"/>
                <a:gd name="T94" fmla="*/ 593 w 688"/>
                <a:gd name="T95" fmla="*/ 341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8" h="682">
                  <a:moveTo>
                    <a:pt x="344" y="60"/>
                  </a:moveTo>
                  <a:cubicBezTo>
                    <a:pt x="335" y="60"/>
                    <a:pt x="325" y="60"/>
                    <a:pt x="316" y="61"/>
                  </a:cubicBezTo>
                  <a:cubicBezTo>
                    <a:pt x="281" y="0"/>
                    <a:pt x="281" y="0"/>
                    <a:pt x="281" y="0"/>
                  </a:cubicBezTo>
                  <a:cubicBezTo>
                    <a:pt x="195" y="28"/>
                    <a:pt x="195" y="28"/>
                    <a:pt x="195" y="28"/>
                  </a:cubicBezTo>
                  <a:cubicBezTo>
                    <a:pt x="202" y="98"/>
                    <a:pt x="202" y="98"/>
                    <a:pt x="202" y="98"/>
                  </a:cubicBezTo>
                  <a:cubicBezTo>
                    <a:pt x="186" y="108"/>
                    <a:pt x="171" y="119"/>
                    <a:pt x="157" y="131"/>
                  </a:cubicBezTo>
                  <a:cubicBezTo>
                    <a:pt x="93" y="103"/>
                    <a:pt x="93" y="103"/>
                    <a:pt x="93" y="103"/>
                  </a:cubicBezTo>
                  <a:cubicBezTo>
                    <a:pt x="40" y="175"/>
                    <a:pt x="40" y="175"/>
                    <a:pt x="40" y="175"/>
                  </a:cubicBezTo>
                  <a:cubicBezTo>
                    <a:pt x="87" y="228"/>
                    <a:pt x="87" y="228"/>
                    <a:pt x="87" y="228"/>
                  </a:cubicBezTo>
                  <a:cubicBezTo>
                    <a:pt x="79" y="245"/>
                    <a:pt x="74" y="263"/>
                    <a:pt x="70" y="281"/>
                  </a:cubicBezTo>
                  <a:cubicBezTo>
                    <a:pt x="0" y="296"/>
                    <a:pt x="0" y="296"/>
                    <a:pt x="0" y="296"/>
                  </a:cubicBezTo>
                  <a:cubicBezTo>
                    <a:pt x="1" y="386"/>
                    <a:pt x="1" y="386"/>
                    <a:pt x="1" y="386"/>
                  </a:cubicBezTo>
                  <a:cubicBezTo>
                    <a:pt x="70" y="401"/>
                    <a:pt x="70" y="401"/>
                    <a:pt x="70" y="401"/>
                  </a:cubicBezTo>
                  <a:cubicBezTo>
                    <a:pt x="74" y="419"/>
                    <a:pt x="80" y="437"/>
                    <a:pt x="87" y="454"/>
                  </a:cubicBezTo>
                  <a:cubicBezTo>
                    <a:pt x="40" y="507"/>
                    <a:pt x="40" y="507"/>
                    <a:pt x="40" y="507"/>
                  </a:cubicBezTo>
                  <a:cubicBezTo>
                    <a:pt x="93" y="580"/>
                    <a:pt x="93" y="580"/>
                    <a:pt x="93" y="580"/>
                  </a:cubicBezTo>
                  <a:cubicBezTo>
                    <a:pt x="158" y="551"/>
                    <a:pt x="158" y="551"/>
                    <a:pt x="158" y="551"/>
                  </a:cubicBezTo>
                  <a:cubicBezTo>
                    <a:pt x="171" y="563"/>
                    <a:pt x="187" y="574"/>
                    <a:pt x="203" y="584"/>
                  </a:cubicBezTo>
                  <a:cubicBezTo>
                    <a:pt x="195" y="654"/>
                    <a:pt x="195" y="654"/>
                    <a:pt x="195" y="654"/>
                  </a:cubicBezTo>
                  <a:cubicBezTo>
                    <a:pt x="281" y="682"/>
                    <a:pt x="281" y="682"/>
                    <a:pt x="281" y="682"/>
                  </a:cubicBezTo>
                  <a:cubicBezTo>
                    <a:pt x="317" y="621"/>
                    <a:pt x="317" y="621"/>
                    <a:pt x="317" y="621"/>
                  </a:cubicBezTo>
                  <a:cubicBezTo>
                    <a:pt x="326" y="622"/>
                    <a:pt x="335" y="622"/>
                    <a:pt x="345" y="622"/>
                  </a:cubicBezTo>
                  <a:cubicBezTo>
                    <a:pt x="354" y="622"/>
                    <a:pt x="363" y="622"/>
                    <a:pt x="373" y="621"/>
                  </a:cubicBezTo>
                  <a:cubicBezTo>
                    <a:pt x="408" y="682"/>
                    <a:pt x="408" y="682"/>
                    <a:pt x="408" y="682"/>
                  </a:cubicBezTo>
                  <a:cubicBezTo>
                    <a:pt x="494" y="654"/>
                    <a:pt x="494" y="654"/>
                    <a:pt x="494" y="654"/>
                  </a:cubicBezTo>
                  <a:cubicBezTo>
                    <a:pt x="486" y="584"/>
                    <a:pt x="486" y="584"/>
                    <a:pt x="486" y="584"/>
                  </a:cubicBezTo>
                  <a:cubicBezTo>
                    <a:pt x="503" y="574"/>
                    <a:pt x="518" y="563"/>
                    <a:pt x="531" y="551"/>
                  </a:cubicBezTo>
                  <a:cubicBezTo>
                    <a:pt x="596" y="579"/>
                    <a:pt x="596" y="579"/>
                    <a:pt x="596" y="579"/>
                  </a:cubicBezTo>
                  <a:cubicBezTo>
                    <a:pt x="649" y="506"/>
                    <a:pt x="649" y="506"/>
                    <a:pt x="649" y="506"/>
                  </a:cubicBezTo>
                  <a:cubicBezTo>
                    <a:pt x="602" y="454"/>
                    <a:pt x="602" y="454"/>
                    <a:pt x="602" y="454"/>
                  </a:cubicBezTo>
                  <a:cubicBezTo>
                    <a:pt x="609" y="437"/>
                    <a:pt x="615" y="419"/>
                    <a:pt x="619" y="401"/>
                  </a:cubicBezTo>
                  <a:cubicBezTo>
                    <a:pt x="688" y="386"/>
                    <a:pt x="688" y="386"/>
                    <a:pt x="688" y="386"/>
                  </a:cubicBezTo>
                  <a:cubicBezTo>
                    <a:pt x="688" y="296"/>
                    <a:pt x="688" y="296"/>
                    <a:pt x="688" y="296"/>
                  </a:cubicBezTo>
                  <a:cubicBezTo>
                    <a:pt x="619" y="281"/>
                    <a:pt x="619" y="281"/>
                    <a:pt x="619" y="281"/>
                  </a:cubicBezTo>
                  <a:cubicBezTo>
                    <a:pt x="615" y="262"/>
                    <a:pt x="609" y="245"/>
                    <a:pt x="602" y="228"/>
                  </a:cubicBezTo>
                  <a:cubicBezTo>
                    <a:pt x="649" y="175"/>
                    <a:pt x="649" y="175"/>
                    <a:pt x="649" y="175"/>
                  </a:cubicBezTo>
                  <a:cubicBezTo>
                    <a:pt x="596" y="102"/>
                    <a:pt x="596" y="102"/>
                    <a:pt x="596" y="102"/>
                  </a:cubicBezTo>
                  <a:cubicBezTo>
                    <a:pt x="531" y="131"/>
                    <a:pt x="531" y="131"/>
                    <a:pt x="531" y="131"/>
                  </a:cubicBezTo>
                  <a:cubicBezTo>
                    <a:pt x="517" y="119"/>
                    <a:pt x="502" y="108"/>
                    <a:pt x="486" y="98"/>
                  </a:cubicBezTo>
                  <a:cubicBezTo>
                    <a:pt x="493" y="28"/>
                    <a:pt x="493" y="28"/>
                    <a:pt x="493" y="28"/>
                  </a:cubicBezTo>
                  <a:cubicBezTo>
                    <a:pt x="408" y="0"/>
                    <a:pt x="408" y="0"/>
                    <a:pt x="408" y="0"/>
                  </a:cubicBezTo>
                  <a:cubicBezTo>
                    <a:pt x="372" y="61"/>
                    <a:pt x="372" y="61"/>
                    <a:pt x="372" y="61"/>
                  </a:cubicBezTo>
                  <a:cubicBezTo>
                    <a:pt x="363" y="60"/>
                    <a:pt x="354" y="60"/>
                    <a:pt x="344" y="60"/>
                  </a:cubicBezTo>
                  <a:close/>
                  <a:moveTo>
                    <a:pt x="593" y="341"/>
                  </a:moveTo>
                  <a:cubicBezTo>
                    <a:pt x="593" y="478"/>
                    <a:pt x="482" y="590"/>
                    <a:pt x="345" y="590"/>
                  </a:cubicBezTo>
                  <a:cubicBezTo>
                    <a:pt x="207" y="590"/>
                    <a:pt x="95" y="479"/>
                    <a:pt x="95" y="341"/>
                  </a:cubicBezTo>
                  <a:cubicBezTo>
                    <a:pt x="95" y="204"/>
                    <a:pt x="207" y="92"/>
                    <a:pt x="344" y="92"/>
                  </a:cubicBezTo>
                  <a:cubicBezTo>
                    <a:pt x="482" y="92"/>
                    <a:pt x="593" y="203"/>
                    <a:pt x="593" y="341"/>
                  </a:cubicBezTo>
                  <a:close/>
                </a:path>
              </a:pathLst>
            </a:custGeom>
            <a:solidFill>
              <a:schemeClr val="accent4"/>
            </a:solidFill>
            <a:ln>
              <a:noFill/>
            </a:ln>
          </p:spPr>
          <p:txBody>
            <a:bodyPr vert="horz" wrap="square" lIns="96435" tIns="48218" rIns="96435" bIns="48218" numCol="1" anchor="t" anchorCtr="0" compatLnSpc="1"/>
            <a:lstStyle/>
            <a:p>
              <a:endParaRPr lang="en-US"/>
            </a:p>
          </p:txBody>
        </p:sp>
        <p:sp>
          <p:nvSpPr>
            <p:cNvPr id="113" name="Freeform 16"/>
            <p:cNvSpPr>
              <a:spLocks noEditPoints="1"/>
            </p:cNvSpPr>
            <p:nvPr/>
          </p:nvSpPr>
          <p:spPr bwMode="auto">
            <a:xfrm>
              <a:off x="4751388" y="2597150"/>
              <a:ext cx="1543050" cy="1530350"/>
            </a:xfrm>
            <a:custGeom>
              <a:avLst/>
              <a:gdLst>
                <a:gd name="T0" fmla="*/ 315 w 631"/>
                <a:gd name="T1" fmla="*/ 55 h 626"/>
                <a:gd name="T2" fmla="*/ 290 w 631"/>
                <a:gd name="T3" fmla="*/ 57 h 626"/>
                <a:gd name="T4" fmla="*/ 257 w 631"/>
                <a:gd name="T5" fmla="*/ 0 h 626"/>
                <a:gd name="T6" fmla="*/ 179 w 631"/>
                <a:gd name="T7" fmla="*/ 26 h 626"/>
                <a:gd name="T8" fmla="*/ 185 w 631"/>
                <a:gd name="T9" fmla="*/ 91 h 626"/>
                <a:gd name="T10" fmla="*/ 144 w 631"/>
                <a:gd name="T11" fmla="*/ 121 h 626"/>
                <a:gd name="T12" fmla="*/ 85 w 631"/>
                <a:gd name="T13" fmla="*/ 94 h 626"/>
                <a:gd name="T14" fmla="*/ 36 w 631"/>
                <a:gd name="T15" fmla="*/ 161 h 626"/>
                <a:gd name="T16" fmla="*/ 79 w 631"/>
                <a:gd name="T17" fmla="*/ 210 h 626"/>
                <a:gd name="T18" fmla="*/ 64 w 631"/>
                <a:gd name="T19" fmla="*/ 258 h 626"/>
                <a:gd name="T20" fmla="*/ 0 w 631"/>
                <a:gd name="T21" fmla="*/ 272 h 626"/>
                <a:gd name="T22" fmla="*/ 0 w 631"/>
                <a:gd name="T23" fmla="*/ 355 h 626"/>
                <a:gd name="T24" fmla="*/ 64 w 631"/>
                <a:gd name="T25" fmla="*/ 368 h 626"/>
                <a:gd name="T26" fmla="*/ 80 w 631"/>
                <a:gd name="T27" fmla="*/ 417 h 626"/>
                <a:gd name="T28" fmla="*/ 36 w 631"/>
                <a:gd name="T29" fmla="*/ 465 h 626"/>
                <a:gd name="T30" fmla="*/ 85 w 631"/>
                <a:gd name="T31" fmla="*/ 532 h 626"/>
                <a:gd name="T32" fmla="*/ 144 w 631"/>
                <a:gd name="T33" fmla="*/ 506 h 626"/>
                <a:gd name="T34" fmla="*/ 186 w 631"/>
                <a:gd name="T35" fmla="*/ 536 h 626"/>
                <a:gd name="T36" fmla="*/ 179 w 631"/>
                <a:gd name="T37" fmla="*/ 600 h 626"/>
                <a:gd name="T38" fmla="*/ 258 w 631"/>
                <a:gd name="T39" fmla="*/ 626 h 626"/>
                <a:gd name="T40" fmla="*/ 290 w 631"/>
                <a:gd name="T41" fmla="*/ 570 h 626"/>
                <a:gd name="T42" fmla="*/ 316 w 631"/>
                <a:gd name="T43" fmla="*/ 571 h 626"/>
                <a:gd name="T44" fmla="*/ 341 w 631"/>
                <a:gd name="T45" fmla="*/ 569 h 626"/>
                <a:gd name="T46" fmla="*/ 374 w 631"/>
                <a:gd name="T47" fmla="*/ 626 h 626"/>
                <a:gd name="T48" fmla="*/ 452 w 631"/>
                <a:gd name="T49" fmla="*/ 600 h 626"/>
                <a:gd name="T50" fmla="*/ 446 w 631"/>
                <a:gd name="T51" fmla="*/ 535 h 626"/>
                <a:gd name="T52" fmla="*/ 487 w 631"/>
                <a:gd name="T53" fmla="*/ 505 h 626"/>
                <a:gd name="T54" fmla="*/ 547 w 631"/>
                <a:gd name="T55" fmla="*/ 532 h 626"/>
                <a:gd name="T56" fmla="*/ 595 w 631"/>
                <a:gd name="T57" fmla="*/ 465 h 626"/>
                <a:gd name="T58" fmla="*/ 552 w 631"/>
                <a:gd name="T59" fmla="*/ 416 h 626"/>
                <a:gd name="T60" fmla="*/ 567 w 631"/>
                <a:gd name="T61" fmla="*/ 368 h 626"/>
                <a:gd name="T62" fmla="*/ 631 w 631"/>
                <a:gd name="T63" fmla="*/ 354 h 626"/>
                <a:gd name="T64" fmla="*/ 631 w 631"/>
                <a:gd name="T65" fmla="*/ 271 h 626"/>
                <a:gd name="T66" fmla="*/ 567 w 631"/>
                <a:gd name="T67" fmla="*/ 258 h 626"/>
                <a:gd name="T68" fmla="*/ 552 w 631"/>
                <a:gd name="T69" fmla="*/ 209 h 626"/>
                <a:gd name="T70" fmla="*/ 595 w 631"/>
                <a:gd name="T71" fmla="*/ 161 h 626"/>
                <a:gd name="T72" fmla="*/ 546 w 631"/>
                <a:gd name="T73" fmla="*/ 94 h 626"/>
                <a:gd name="T74" fmla="*/ 487 w 631"/>
                <a:gd name="T75" fmla="*/ 120 h 626"/>
                <a:gd name="T76" fmla="*/ 445 w 631"/>
                <a:gd name="T77" fmla="*/ 90 h 626"/>
                <a:gd name="T78" fmla="*/ 452 w 631"/>
                <a:gd name="T79" fmla="*/ 26 h 626"/>
                <a:gd name="T80" fmla="*/ 373 w 631"/>
                <a:gd name="T81" fmla="*/ 0 h 626"/>
                <a:gd name="T82" fmla="*/ 341 w 631"/>
                <a:gd name="T83" fmla="*/ 56 h 626"/>
                <a:gd name="T84" fmla="*/ 315 w 631"/>
                <a:gd name="T85" fmla="*/ 55 h 626"/>
                <a:gd name="T86" fmla="*/ 544 w 631"/>
                <a:gd name="T87" fmla="*/ 313 h 626"/>
                <a:gd name="T88" fmla="*/ 316 w 631"/>
                <a:gd name="T89" fmla="*/ 541 h 626"/>
                <a:gd name="T90" fmla="*/ 87 w 631"/>
                <a:gd name="T91" fmla="*/ 313 h 626"/>
                <a:gd name="T92" fmla="*/ 315 w 631"/>
                <a:gd name="T93" fmla="*/ 85 h 626"/>
                <a:gd name="T94" fmla="*/ 544 w 631"/>
                <a:gd name="T95" fmla="*/ 313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1" h="626">
                  <a:moveTo>
                    <a:pt x="315" y="55"/>
                  </a:moveTo>
                  <a:cubicBezTo>
                    <a:pt x="307" y="55"/>
                    <a:pt x="298" y="56"/>
                    <a:pt x="290" y="57"/>
                  </a:cubicBezTo>
                  <a:cubicBezTo>
                    <a:pt x="257" y="0"/>
                    <a:pt x="257" y="0"/>
                    <a:pt x="257" y="0"/>
                  </a:cubicBezTo>
                  <a:cubicBezTo>
                    <a:pt x="179" y="26"/>
                    <a:pt x="179" y="26"/>
                    <a:pt x="179" y="26"/>
                  </a:cubicBezTo>
                  <a:cubicBezTo>
                    <a:pt x="185" y="91"/>
                    <a:pt x="185" y="91"/>
                    <a:pt x="185" y="91"/>
                  </a:cubicBezTo>
                  <a:cubicBezTo>
                    <a:pt x="171" y="99"/>
                    <a:pt x="157" y="109"/>
                    <a:pt x="144" y="121"/>
                  </a:cubicBezTo>
                  <a:cubicBezTo>
                    <a:pt x="85" y="94"/>
                    <a:pt x="85" y="94"/>
                    <a:pt x="85" y="94"/>
                  </a:cubicBezTo>
                  <a:cubicBezTo>
                    <a:pt x="36" y="161"/>
                    <a:pt x="36" y="161"/>
                    <a:pt x="36" y="161"/>
                  </a:cubicBezTo>
                  <a:cubicBezTo>
                    <a:pt x="79" y="210"/>
                    <a:pt x="79" y="210"/>
                    <a:pt x="79" y="210"/>
                  </a:cubicBezTo>
                  <a:cubicBezTo>
                    <a:pt x="73" y="225"/>
                    <a:pt x="67" y="241"/>
                    <a:pt x="64" y="258"/>
                  </a:cubicBezTo>
                  <a:cubicBezTo>
                    <a:pt x="0" y="272"/>
                    <a:pt x="0" y="272"/>
                    <a:pt x="0" y="272"/>
                  </a:cubicBezTo>
                  <a:cubicBezTo>
                    <a:pt x="0" y="355"/>
                    <a:pt x="0" y="355"/>
                    <a:pt x="0" y="355"/>
                  </a:cubicBezTo>
                  <a:cubicBezTo>
                    <a:pt x="64" y="368"/>
                    <a:pt x="64" y="368"/>
                    <a:pt x="64" y="368"/>
                  </a:cubicBezTo>
                  <a:cubicBezTo>
                    <a:pt x="67" y="385"/>
                    <a:pt x="73" y="401"/>
                    <a:pt x="80" y="417"/>
                  </a:cubicBezTo>
                  <a:cubicBezTo>
                    <a:pt x="36" y="465"/>
                    <a:pt x="36" y="465"/>
                    <a:pt x="36" y="465"/>
                  </a:cubicBezTo>
                  <a:cubicBezTo>
                    <a:pt x="85" y="532"/>
                    <a:pt x="85" y="532"/>
                    <a:pt x="85" y="532"/>
                  </a:cubicBezTo>
                  <a:cubicBezTo>
                    <a:pt x="144" y="506"/>
                    <a:pt x="144" y="506"/>
                    <a:pt x="144" y="506"/>
                  </a:cubicBezTo>
                  <a:cubicBezTo>
                    <a:pt x="157" y="517"/>
                    <a:pt x="171" y="527"/>
                    <a:pt x="186" y="536"/>
                  </a:cubicBezTo>
                  <a:cubicBezTo>
                    <a:pt x="179" y="600"/>
                    <a:pt x="179" y="600"/>
                    <a:pt x="179" y="600"/>
                  </a:cubicBezTo>
                  <a:cubicBezTo>
                    <a:pt x="258" y="626"/>
                    <a:pt x="258" y="626"/>
                    <a:pt x="258" y="626"/>
                  </a:cubicBezTo>
                  <a:cubicBezTo>
                    <a:pt x="290" y="570"/>
                    <a:pt x="290" y="570"/>
                    <a:pt x="290" y="570"/>
                  </a:cubicBezTo>
                  <a:cubicBezTo>
                    <a:pt x="299" y="570"/>
                    <a:pt x="307" y="571"/>
                    <a:pt x="316" y="571"/>
                  </a:cubicBezTo>
                  <a:cubicBezTo>
                    <a:pt x="324" y="571"/>
                    <a:pt x="333" y="570"/>
                    <a:pt x="341" y="569"/>
                  </a:cubicBezTo>
                  <a:cubicBezTo>
                    <a:pt x="374" y="626"/>
                    <a:pt x="374" y="626"/>
                    <a:pt x="374" y="626"/>
                  </a:cubicBezTo>
                  <a:cubicBezTo>
                    <a:pt x="452" y="600"/>
                    <a:pt x="452" y="600"/>
                    <a:pt x="452" y="600"/>
                  </a:cubicBezTo>
                  <a:cubicBezTo>
                    <a:pt x="446" y="535"/>
                    <a:pt x="446" y="535"/>
                    <a:pt x="446" y="535"/>
                  </a:cubicBezTo>
                  <a:cubicBezTo>
                    <a:pt x="461" y="527"/>
                    <a:pt x="474" y="517"/>
                    <a:pt x="487" y="505"/>
                  </a:cubicBezTo>
                  <a:cubicBezTo>
                    <a:pt x="547" y="532"/>
                    <a:pt x="547" y="532"/>
                    <a:pt x="547" y="532"/>
                  </a:cubicBezTo>
                  <a:cubicBezTo>
                    <a:pt x="595" y="465"/>
                    <a:pt x="595" y="465"/>
                    <a:pt x="595" y="465"/>
                  </a:cubicBezTo>
                  <a:cubicBezTo>
                    <a:pt x="552" y="416"/>
                    <a:pt x="552" y="416"/>
                    <a:pt x="552" y="416"/>
                  </a:cubicBezTo>
                  <a:cubicBezTo>
                    <a:pt x="558" y="401"/>
                    <a:pt x="564" y="385"/>
                    <a:pt x="567" y="368"/>
                  </a:cubicBezTo>
                  <a:cubicBezTo>
                    <a:pt x="631" y="354"/>
                    <a:pt x="631" y="354"/>
                    <a:pt x="631" y="354"/>
                  </a:cubicBezTo>
                  <a:cubicBezTo>
                    <a:pt x="631" y="271"/>
                    <a:pt x="631" y="271"/>
                    <a:pt x="631" y="271"/>
                  </a:cubicBezTo>
                  <a:cubicBezTo>
                    <a:pt x="567" y="258"/>
                    <a:pt x="567" y="258"/>
                    <a:pt x="567" y="258"/>
                  </a:cubicBezTo>
                  <a:cubicBezTo>
                    <a:pt x="564" y="241"/>
                    <a:pt x="558" y="225"/>
                    <a:pt x="552" y="209"/>
                  </a:cubicBezTo>
                  <a:cubicBezTo>
                    <a:pt x="595" y="161"/>
                    <a:pt x="595" y="161"/>
                    <a:pt x="595" y="161"/>
                  </a:cubicBezTo>
                  <a:cubicBezTo>
                    <a:pt x="546" y="94"/>
                    <a:pt x="546" y="94"/>
                    <a:pt x="546" y="94"/>
                  </a:cubicBezTo>
                  <a:cubicBezTo>
                    <a:pt x="487" y="120"/>
                    <a:pt x="487" y="120"/>
                    <a:pt x="487" y="120"/>
                  </a:cubicBezTo>
                  <a:cubicBezTo>
                    <a:pt x="474" y="109"/>
                    <a:pt x="460" y="99"/>
                    <a:pt x="445" y="90"/>
                  </a:cubicBezTo>
                  <a:cubicBezTo>
                    <a:pt x="452" y="26"/>
                    <a:pt x="452" y="26"/>
                    <a:pt x="452" y="26"/>
                  </a:cubicBezTo>
                  <a:cubicBezTo>
                    <a:pt x="373" y="0"/>
                    <a:pt x="373" y="0"/>
                    <a:pt x="373" y="0"/>
                  </a:cubicBezTo>
                  <a:cubicBezTo>
                    <a:pt x="341" y="56"/>
                    <a:pt x="341" y="56"/>
                    <a:pt x="341" y="56"/>
                  </a:cubicBezTo>
                  <a:cubicBezTo>
                    <a:pt x="333" y="56"/>
                    <a:pt x="324" y="55"/>
                    <a:pt x="315" y="55"/>
                  </a:cubicBezTo>
                  <a:close/>
                  <a:moveTo>
                    <a:pt x="544" y="313"/>
                  </a:moveTo>
                  <a:cubicBezTo>
                    <a:pt x="544" y="439"/>
                    <a:pt x="442" y="541"/>
                    <a:pt x="316" y="541"/>
                  </a:cubicBezTo>
                  <a:cubicBezTo>
                    <a:pt x="190" y="541"/>
                    <a:pt x="87" y="439"/>
                    <a:pt x="87" y="313"/>
                  </a:cubicBezTo>
                  <a:cubicBezTo>
                    <a:pt x="87" y="187"/>
                    <a:pt x="189" y="85"/>
                    <a:pt x="315" y="85"/>
                  </a:cubicBezTo>
                  <a:cubicBezTo>
                    <a:pt x="441" y="85"/>
                    <a:pt x="544" y="187"/>
                    <a:pt x="544" y="313"/>
                  </a:cubicBezTo>
                  <a:close/>
                </a:path>
              </a:pathLst>
            </a:custGeom>
            <a:solidFill>
              <a:schemeClr val="accent3"/>
            </a:solidFill>
            <a:ln>
              <a:noFill/>
            </a:ln>
          </p:spPr>
          <p:txBody>
            <a:bodyPr vert="horz" wrap="square" lIns="96435" tIns="48218" rIns="96435" bIns="48218" numCol="1" anchor="t" anchorCtr="0" compatLnSpc="1"/>
            <a:lstStyle/>
            <a:p>
              <a:endParaRPr lang="en-US"/>
            </a:p>
          </p:txBody>
        </p:sp>
      </p:grpSp>
      <p:sp>
        <p:nvSpPr>
          <p:cNvPr id="114" name="Oval 17"/>
          <p:cNvSpPr>
            <a:spLocks noChangeArrowheads="1"/>
          </p:cNvSpPr>
          <p:nvPr/>
        </p:nvSpPr>
        <p:spPr bwMode="auto">
          <a:xfrm>
            <a:off x="6301803" y="3759070"/>
            <a:ext cx="5147701" cy="10163"/>
          </a:xfrm>
          <a:prstGeom prst="ellipse">
            <a:avLst/>
          </a:prstGeom>
          <a:solidFill>
            <a:srgbClr val="C7C7C7"/>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nvGrpSpPr>
          <p:cNvPr id="4" name="Group 3"/>
          <p:cNvGrpSpPr/>
          <p:nvPr/>
        </p:nvGrpSpPr>
        <p:grpSpPr>
          <a:xfrm>
            <a:off x="1993181" y="3933760"/>
            <a:ext cx="768469" cy="649599"/>
            <a:chOff x="1728297" y="3723101"/>
            <a:chExt cx="728662" cy="615950"/>
          </a:xfrm>
          <a:solidFill>
            <a:schemeClr val="accent1"/>
          </a:solidFill>
        </p:grpSpPr>
        <p:sp>
          <p:nvSpPr>
            <p:cNvPr id="115" name="Freeform 5"/>
            <p:cNvSpPr/>
            <p:nvPr/>
          </p:nvSpPr>
          <p:spPr bwMode="auto">
            <a:xfrm>
              <a:off x="1728297" y="3823114"/>
              <a:ext cx="484188" cy="325438"/>
            </a:xfrm>
            <a:custGeom>
              <a:avLst/>
              <a:gdLst>
                <a:gd name="T0" fmla="*/ 305 w 305"/>
                <a:gd name="T1" fmla="*/ 0 h 205"/>
                <a:gd name="T2" fmla="*/ 0 w 305"/>
                <a:gd name="T3" fmla="*/ 43 h 205"/>
                <a:gd name="T4" fmla="*/ 31 w 305"/>
                <a:gd name="T5" fmla="*/ 205 h 205"/>
                <a:gd name="T6" fmla="*/ 232 w 305"/>
                <a:gd name="T7" fmla="*/ 205 h 205"/>
                <a:gd name="T8" fmla="*/ 305 w 305"/>
                <a:gd name="T9" fmla="*/ 0 h 205"/>
              </a:gdLst>
              <a:ahLst/>
              <a:cxnLst>
                <a:cxn ang="0">
                  <a:pos x="T0" y="T1"/>
                </a:cxn>
                <a:cxn ang="0">
                  <a:pos x="T2" y="T3"/>
                </a:cxn>
                <a:cxn ang="0">
                  <a:pos x="T4" y="T5"/>
                </a:cxn>
                <a:cxn ang="0">
                  <a:pos x="T6" y="T7"/>
                </a:cxn>
                <a:cxn ang="0">
                  <a:pos x="T8" y="T9"/>
                </a:cxn>
              </a:cxnLst>
              <a:rect l="0" t="0" r="r" b="b"/>
              <a:pathLst>
                <a:path w="305" h="205">
                  <a:moveTo>
                    <a:pt x="305" y="0"/>
                  </a:moveTo>
                  <a:lnTo>
                    <a:pt x="0" y="43"/>
                  </a:lnTo>
                  <a:lnTo>
                    <a:pt x="31" y="205"/>
                  </a:lnTo>
                  <a:lnTo>
                    <a:pt x="232" y="205"/>
                  </a:lnTo>
                  <a:lnTo>
                    <a:pt x="30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19" name="Freeform 6"/>
            <p:cNvSpPr/>
            <p:nvPr/>
          </p:nvSpPr>
          <p:spPr bwMode="auto">
            <a:xfrm>
              <a:off x="1783859" y="3723101"/>
              <a:ext cx="673100" cy="498475"/>
            </a:xfrm>
            <a:custGeom>
              <a:avLst/>
              <a:gdLst>
                <a:gd name="T0" fmla="*/ 267 w 275"/>
                <a:gd name="T1" fmla="*/ 0 h 204"/>
                <a:gd name="T2" fmla="*/ 213 w 275"/>
                <a:gd name="T3" fmla="*/ 0 h 204"/>
                <a:gd name="T4" fmla="*/ 213 w 275"/>
                <a:gd name="T5" fmla="*/ 1 h 204"/>
                <a:gd name="T6" fmla="*/ 211 w 275"/>
                <a:gd name="T7" fmla="*/ 1 h 204"/>
                <a:gd name="T8" fmla="*/ 210 w 275"/>
                <a:gd name="T9" fmla="*/ 1 h 204"/>
                <a:gd name="T10" fmla="*/ 209 w 275"/>
                <a:gd name="T11" fmla="*/ 2 h 204"/>
                <a:gd name="T12" fmla="*/ 207 w 275"/>
                <a:gd name="T13" fmla="*/ 3 h 204"/>
                <a:gd name="T14" fmla="*/ 207 w 275"/>
                <a:gd name="T15" fmla="*/ 4 h 204"/>
                <a:gd name="T16" fmla="*/ 206 w 275"/>
                <a:gd name="T17" fmla="*/ 6 h 204"/>
                <a:gd name="T18" fmla="*/ 205 w 275"/>
                <a:gd name="T19" fmla="*/ 6 h 204"/>
                <a:gd name="T20" fmla="*/ 139 w 275"/>
                <a:gd name="T21" fmla="*/ 187 h 204"/>
                <a:gd name="T22" fmla="*/ 8 w 275"/>
                <a:gd name="T23" fmla="*/ 187 h 204"/>
                <a:gd name="T24" fmla="*/ 0 w 275"/>
                <a:gd name="T25" fmla="*/ 196 h 204"/>
                <a:gd name="T26" fmla="*/ 8 w 275"/>
                <a:gd name="T27" fmla="*/ 204 h 204"/>
                <a:gd name="T28" fmla="*/ 145 w 275"/>
                <a:gd name="T29" fmla="*/ 204 h 204"/>
                <a:gd name="T30" fmla="*/ 147 w 275"/>
                <a:gd name="T31" fmla="*/ 203 h 204"/>
                <a:gd name="T32" fmla="*/ 148 w 275"/>
                <a:gd name="T33" fmla="*/ 203 h 204"/>
                <a:gd name="T34" fmla="*/ 150 w 275"/>
                <a:gd name="T35" fmla="*/ 202 h 204"/>
                <a:gd name="T36" fmla="*/ 151 w 275"/>
                <a:gd name="T37" fmla="*/ 201 h 204"/>
                <a:gd name="T38" fmla="*/ 152 w 275"/>
                <a:gd name="T39" fmla="*/ 199 h 204"/>
                <a:gd name="T40" fmla="*/ 152 w 275"/>
                <a:gd name="T41" fmla="*/ 199 h 204"/>
                <a:gd name="T42" fmla="*/ 152 w 275"/>
                <a:gd name="T43" fmla="*/ 198 h 204"/>
                <a:gd name="T44" fmla="*/ 219 w 275"/>
                <a:gd name="T45" fmla="*/ 17 h 204"/>
                <a:gd name="T46" fmla="*/ 267 w 275"/>
                <a:gd name="T47" fmla="*/ 17 h 204"/>
                <a:gd name="T48" fmla="*/ 275 w 275"/>
                <a:gd name="T49" fmla="*/ 9 h 204"/>
                <a:gd name="T50" fmla="*/ 267 w 275"/>
                <a:gd name="T51"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5" h="204">
                  <a:moveTo>
                    <a:pt x="267" y="0"/>
                  </a:moveTo>
                  <a:cubicBezTo>
                    <a:pt x="213" y="0"/>
                    <a:pt x="213" y="0"/>
                    <a:pt x="213" y="0"/>
                  </a:cubicBezTo>
                  <a:cubicBezTo>
                    <a:pt x="213" y="0"/>
                    <a:pt x="213" y="1"/>
                    <a:pt x="213" y="1"/>
                  </a:cubicBezTo>
                  <a:cubicBezTo>
                    <a:pt x="212" y="1"/>
                    <a:pt x="212" y="1"/>
                    <a:pt x="211" y="1"/>
                  </a:cubicBezTo>
                  <a:cubicBezTo>
                    <a:pt x="211" y="1"/>
                    <a:pt x="210" y="1"/>
                    <a:pt x="210" y="1"/>
                  </a:cubicBezTo>
                  <a:cubicBezTo>
                    <a:pt x="209" y="1"/>
                    <a:pt x="209" y="2"/>
                    <a:pt x="209" y="2"/>
                  </a:cubicBezTo>
                  <a:cubicBezTo>
                    <a:pt x="208" y="2"/>
                    <a:pt x="208" y="3"/>
                    <a:pt x="207" y="3"/>
                  </a:cubicBezTo>
                  <a:cubicBezTo>
                    <a:pt x="207" y="3"/>
                    <a:pt x="207" y="4"/>
                    <a:pt x="207" y="4"/>
                  </a:cubicBezTo>
                  <a:cubicBezTo>
                    <a:pt x="206" y="5"/>
                    <a:pt x="206" y="5"/>
                    <a:pt x="206" y="6"/>
                  </a:cubicBezTo>
                  <a:cubicBezTo>
                    <a:pt x="206" y="6"/>
                    <a:pt x="206" y="6"/>
                    <a:pt x="205" y="6"/>
                  </a:cubicBezTo>
                  <a:cubicBezTo>
                    <a:pt x="139" y="187"/>
                    <a:pt x="139" y="187"/>
                    <a:pt x="139" y="187"/>
                  </a:cubicBezTo>
                  <a:cubicBezTo>
                    <a:pt x="8" y="187"/>
                    <a:pt x="8" y="187"/>
                    <a:pt x="8" y="187"/>
                  </a:cubicBezTo>
                  <a:cubicBezTo>
                    <a:pt x="3" y="187"/>
                    <a:pt x="0" y="191"/>
                    <a:pt x="0" y="196"/>
                  </a:cubicBezTo>
                  <a:cubicBezTo>
                    <a:pt x="0" y="200"/>
                    <a:pt x="3" y="204"/>
                    <a:pt x="8" y="204"/>
                  </a:cubicBezTo>
                  <a:cubicBezTo>
                    <a:pt x="145" y="204"/>
                    <a:pt x="145" y="204"/>
                    <a:pt x="145" y="204"/>
                  </a:cubicBezTo>
                  <a:cubicBezTo>
                    <a:pt x="145" y="204"/>
                    <a:pt x="146" y="204"/>
                    <a:pt x="147" y="203"/>
                  </a:cubicBezTo>
                  <a:cubicBezTo>
                    <a:pt x="148" y="203"/>
                    <a:pt x="148" y="203"/>
                    <a:pt x="148" y="203"/>
                  </a:cubicBezTo>
                  <a:cubicBezTo>
                    <a:pt x="149" y="203"/>
                    <a:pt x="149" y="202"/>
                    <a:pt x="150" y="202"/>
                  </a:cubicBezTo>
                  <a:cubicBezTo>
                    <a:pt x="150" y="202"/>
                    <a:pt x="150" y="201"/>
                    <a:pt x="151" y="201"/>
                  </a:cubicBezTo>
                  <a:cubicBezTo>
                    <a:pt x="151" y="201"/>
                    <a:pt x="151" y="200"/>
                    <a:pt x="152" y="199"/>
                  </a:cubicBezTo>
                  <a:cubicBezTo>
                    <a:pt x="152" y="199"/>
                    <a:pt x="152" y="199"/>
                    <a:pt x="152" y="199"/>
                  </a:cubicBezTo>
                  <a:cubicBezTo>
                    <a:pt x="152" y="199"/>
                    <a:pt x="152" y="199"/>
                    <a:pt x="152" y="198"/>
                  </a:cubicBezTo>
                  <a:cubicBezTo>
                    <a:pt x="219" y="17"/>
                    <a:pt x="219" y="17"/>
                    <a:pt x="219" y="17"/>
                  </a:cubicBezTo>
                  <a:cubicBezTo>
                    <a:pt x="267" y="17"/>
                    <a:pt x="267" y="17"/>
                    <a:pt x="267" y="17"/>
                  </a:cubicBezTo>
                  <a:cubicBezTo>
                    <a:pt x="271" y="17"/>
                    <a:pt x="275" y="13"/>
                    <a:pt x="275" y="9"/>
                  </a:cubicBezTo>
                  <a:cubicBezTo>
                    <a:pt x="275" y="4"/>
                    <a:pt x="271" y="0"/>
                    <a:pt x="26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0" name="Oval 7"/>
            <p:cNvSpPr>
              <a:spLocks noChangeArrowheads="1"/>
            </p:cNvSpPr>
            <p:nvPr/>
          </p:nvSpPr>
          <p:spPr bwMode="auto">
            <a:xfrm>
              <a:off x="1809259" y="4246976"/>
              <a:ext cx="90488" cy="920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1" name="Freeform 8"/>
            <p:cNvSpPr/>
            <p:nvPr/>
          </p:nvSpPr>
          <p:spPr bwMode="auto">
            <a:xfrm>
              <a:off x="2050559" y="4246976"/>
              <a:ext cx="90488" cy="92075"/>
            </a:xfrm>
            <a:custGeom>
              <a:avLst/>
              <a:gdLst>
                <a:gd name="T0" fmla="*/ 18 w 37"/>
                <a:gd name="T1" fmla="*/ 0 h 38"/>
                <a:gd name="T2" fmla="*/ 0 w 37"/>
                <a:gd name="T3" fmla="*/ 19 h 38"/>
                <a:gd name="T4" fmla="*/ 18 w 37"/>
                <a:gd name="T5" fmla="*/ 38 h 38"/>
                <a:gd name="T6" fmla="*/ 37 w 37"/>
                <a:gd name="T7" fmla="*/ 19 h 38"/>
                <a:gd name="T8" fmla="*/ 18 w 37"/>
                <a:gd name="T9" fmla="*/ 0 h 38"/>
              </a:gdLst>
              <a:ahLst/>
              <a:cxnLst>
                <a:cxn ang="0">
                  <a:pos x="T0" y="T1"/>
                </a:cxn>
                <a:cxn ang="0">
                  <a:pos x="T2" y="T3"/>
                </a:cxn>
                <a:cxn ang="0">
                  <a:pos x="T4" y="T5"/>
                </a:cxn>
                <a:cxn ang="0">
                  <a:pos x="T6" y="T7"/>
                </a:cxn>
                <a:cxn ang="0">
                  <a:pos x="T8" y="T9"/>
                </a:cxn>
              </a:cxnLst>
              <a:rect l="0" t="0" r="r" b="b"/>
              <a:pathLst>
                <a:path w="37" h="38">
                  <a:moveTo>
                    <a:pt x="18" y="0"/>
                  </a:moveTo>
                  <a:cubicBezTo>
                    <a:pt x="8" y="0"/>
                    <a:pt x="0" y="9"/>
                    <a:pt x="0" y="19"/>
                  </a:cubicBezTo>
                  <a:cubicBezTo>
                    <a:pt x="0" y="30"/>
                    <a:pt x="8" y="38"/>
                    <a:pt x="18" y="38"/>
                  </a:cubicBezTo>
                  <a:cubicBezTo>
                    <a:pt x="29" y="38"/>
                    <a:pt x="37" y="29"/>
                    <a:pt x="37" y="19"/>
                  </a:cubicBezTo>
                  <a:cubicBezTo>
                    <a:pt x="37" y="9"/>
                    <a:pt x="29"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sp>
        <p:nvSpPr>
          <p:cNvPr id="122" name="Freeform 18"/>
          <p:cNvSpPr/>
          <p:nvPr/>
        </p:nvSpPr>
        <p:spPr bwMode="auto">
          <a:xfrm>
            <a:off x="3565641" y="2394705"/>
            <a:ext cx="418556" cy="661319"/>
          </a:xfrm>
          <a:custGeom>
            <a:avLst/>
            <a:gdLst>
              <a:gd name="T0" fmla="*/ 94 w 162"/>
              <a:gd name="T1" fmla="*/ 257 h 257"/>
              <a:gd name="T2" fmla="*/ 68 w 162"/>
              <a:gd name="T3" fmla="*/ 257 h 257"/>
              <a:gd name="T4" fmla="*/ 68 w 162"/>
              <a:gd name="T5" fmla="*/ 227 h 257"/>
              <a:gd name="T6" fmla="*/ 24 w 162"/>
              <a:gd name="T7" fmla="*/ 211 h 257"/>
              <a:gd name="T8" fmla="*/ 0 w 162"/>
              <a:gd name="T9" fmla="*/ 173 h 257"/>
              <a:gd name="T10" fmla="*/ 43 w 162"/>
              <a:gd name="T11" fmla="*/ 163 h 257"/>
              <a:gd name="T12" fmla="*/ 84 w 162"/>
              <a:gd name="T13" fmla="*/ 191 h 257"/>
              <a:gd name="T14" fmla="*/ 106 w 162"/>
              <a:gd name="T15" fmla="*/ 186 h 257"/>
              <a:gd name="T16" fmla="*/ 115 w 162"/>
              <a:gd name="T17" fmla="*/ 170 h 257"/>
              <a:gd name="T18" fmla="*/ 106 w 162"/>
              <a:gd name="T19" fmla="*/ 155 h 257"/>
              <a:gd name="T20" fmla="*/ 81 w 162"/>
              <a:gd name="T21" fmla="*/ 148 h 257"/>
              <a:gd name="T22" fmla="*/ 45 w 162"/>
              <a:gd name="T23" fmla="*/ 137 h 257"/>
              <a:gd name="T24" fmla="*/ 20 w 162"/>
              <a:gd name="T25" fmla="*/ 119 h 257"/>
              <a:gd name="T26" fmla="*/ 11 w 162"/>
              <a:gd name="T27" fmla="*/ 87 h 257"/>
              <a:gd name="T28" fmla="*/ 27 w 162"/>
              <a:gd name="T29" fmla="*/ 45 h 257"/>
              <a:gd name="T30" fmla="*/ 68 w 162"/>
              <a:gd name="T31" fmla="*/ 25 h 257"/>
              <a:gd name="T32" fmla="*/ 68 w 162"/>
              <a:gd name="T33" fmla="*/ 0 h 257"/>
              <a:gd name="T34" fmla="*/ 94 w 162"/>
              <a:gd name="T35" fmla="*/ 0 h 257"/>
              <a:gd name="T36" fmla="*/ 94 w 162"/>
              <a:gd name="T37" fmla="*/ 25 h 257"/>
              <a:gd name="T38" fmla="*/ 114 w 162"/>
              <a:gd name="T39" fmla="*/ 28 h 257"/>
              <a:gd name="T40" fmla="*/ 133 w 162"/>
              <a:gd name="T41" fmla="*/ 38 h 257"/>
              <a:gd name="T42" fmla="*/ 157 w 162"/>
              <a:gd name="T43" fmla="*/ 71 h 257"/>
              <a:gd name="T44" fmla="*/ 117 w 162"/>
              <a:gd name="T45" fmla="*/ 84 h 257"/>
              <a:gd name="T46" fmla="*/ 84 w 162"/>
              <a:gd name="T47" fmla="*/ 60 h 257"/>
              <a:gd name="T48" fmla="*/ 56 w 162"/>
              <a:gd name="T49" fmla="*/ 79 h 257"/>
              <a:gd name="T50" fmla="*/ 63 w 162"/>
              <a:gd name="T51" fmla="*/ 92 h 257"/>
              <a:gd name="T52" fmla="*/ 85 w 162"/>
              <a:gd name="T53" fmla="*/ 99 h 257"/>
              <a:gd name="T54" fmla="*/ 135 w 162"/>
              <a:gd name="T55" fmla="*/ 114 h 257"/>
              <a:gd name="T56" fmla="*/ 162 w 162"/>
              <a:gd name="T57" fmla="*/ 162 h 257"/>
              <a:gd name="T58" fmla="*/ 153 w 162"/>
              <a:gd name="T59" fmla="*/ 195 h 257"/>
              <a:gd name="T60" fmla="*/ 128 w 162"/>
              <a:gd name="T61" fmla="*/ 218 h 257"/>
              <a:gd name="T62" fmla="*/ 111 w 162"/>
              <a:gd name="T63" fmla="*/ 224 h 257"/>
              <a:gd name="T64" fmla="*/ 94 w 162"/>
              <a:gd name="T65" fmla="*/ 227 h 257"/>
              <a:gd name="T66" fmla="*/ 94 w 162"/>
              <a:gd name="T67" fmla="*/ 257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257">
                <a:moveTo>
                  <a:pt x="94" y="257"/>
                </a:moveTo>
                <a:cubicBezTo>
                  <a:pt x="68" y="257"/>
                  <a:pt x="68" y="257"/>
                  <a:pt x="68" y="257"/>
                </a:cubicBezTo>
                <a:cubicBezTo>
                  <a:pt x="68" y="227"/>
                  <a:pt x="68" y="227"/>
                  <a:pt x="68" y="227"/>
                </a:cubicBezTo>
                <a:cubicBezTo>
                  <a:pt x="51" y="225"/>
                  <a:pt x="36" y="220"/>
                  <a:pt x="24" y="211"/>
                </a:cubicBezTo>
                <a:cubicBezTo>
                  <a:pt x="12" y="202"/>
                  <a:pt x="4" y="189"/>
                  <a:pt x="0" y="173"/>
                </a:cubicBezTo>
                <a:cubicBezTo>
                  <a:pt x="43" y="163"/>
                  <a:pt x="43" y="163"/>
                  <a:pt x="43" y="163"/>
                </a:cubicBezTo>
                <a:cubicBezTo>
                  <a:pt x="48" y="181"/>
                  <a:pt x="62" y="191"/>
                  <a:pt x="84" y="191"/>
                </a:cubicBezTo>
                <a:cubicBezTo>
                  <a:pt x="92" y="191"/>
                  <a:pt x="99" y="189"/>
                  <a:pt x="106" y="186"/>
                </a:cubicBezTo>
                <a:cubicBezTo>
                  <a:pt x="112" y="182"/>
                  <a:pt x="115" y="177"/>
                  <a:pt x="115" y="170"/>
                </a:cubicBezTo>
                <a:cubicBezTo>
                  <a:pt x="115" y="163"/>
                  <a:pt x="112" y="158"/>
                  <a:pt x="106" y="155"/>
                </a:cubicBezTo>
                <a:cubicBezTo>
                  <a:pt x="100" y="153"/>
                  <a:pt x="92" y="150"/>
                  <a:pt x="81" y="148"/>
                </a:cubicBezTo>
                <a:cubicBezTo>
                  <a:pt x="66" y="145"/>
                  <a:pt x="54" y="141"/>
                  <a:pt x="45" y="137"/>
                </a:cubicBezTo>
                <a:cubicBezTo>
                  <a:pt x="35" y="134"/>
                  <a:pt x="27" y="127"/>
                  <a:pt x="20" y="119"/>
                </a:cubicBezTo>
                <a:cubicBezTo>
                  <a:pt x="14" y="111"/>
                  <a:pt x="11" y="100"/>
                  <a:pt x="11" y="87"/>
                </a:cubicBezTo>
                <a:cubicBezTo>
                  <a:pt x="11" y="70"/>
                  <a:pt x="16" y="57"/>
                  <a:pt x="27" y="45"/>
                </a:cubicBezTo>
                <a:cubicBezTo>
                  <a:pt x="38" y="34"/>
                  <a:pt x="52" y="27"/>
                  <a:pt x="68" y="25"/>
                </a:cubicBezTo>
                <a:cubicBezTo>
                  <a:pt x="68" y="0"/>
                  <a:pt x="68" y="0"/>
                  <a:pt x="68" y="0"/>
                </a:cubicBezTo>
                <a:cubicBezTo>
                  <a:pt x="94" y="0"/>
                  <a:pt x="94" y="0"/>
                  <a:pt x="94" y="0"/>
                </a:cubicBezTo>
                <a:cubicBezTo>
                  <a:pt x="94" y="25"/>
                  <a:pt x="94" y="25"/>
                  <a:pt x="94" y="25"/>
                </a:cubicBezTo>
                <a:cubicBezTo>
                  <a:pt x="101" y="25"/>
                  <a:pt x="108" y="26"/>
                  <a:pt x="114" y="28"/>
                </a:cubicBezTo>
                <a:cubicBezTo>
                  <a:pt x="121" y="30"/>
                  <a:pt x="127" y="34"/>
                  <a:pt x="133" y="38"/>
                </a:cubicBezTo>
                <a:cubicBezTo>
                  <a:pt x="144" y="45"/>
                  <a:pt x="152" y="56"/>
                  <a:pt x="157" y="71"/>
                </a:cubicBezTo>
                <a:cubicBezTo>
                  <a:pt x="117" y="84"/>
                  <a:pt x="117" y="84"/>
                  <a:pt x="117" y="84"/>
                </a:cubicBezTo>
                <a:cubicBezTo>
                  <a:pt x="112" y="68"/>
                  <a:pt x="101" y="60"/>
                  <a:pt x="84" y="60"/>
                </a:cubicBezTo>
                <a:cubicBezTo>
                  <a:pt x="65" y="60"/>
                  <a:pt x="56" y="66"/>
                  <a:pt x="56" y="79"/>
                </a:cubicBezTo>
                <a:cubicBezTo>
                  <a:pt x="56" y="85"/>
                  <a:pt x="58" y="89"/>
                  <a:pt x="63" y="92"/>
                </a:cubicBezTo>
                <a:cubicBezTo>
                  <a:pt x="68" y="94"/>
                  <a:pt x="75" y="96"/>
                  <a:pt x="85" y="99"/>
                </a:cubicBezTo>
                <a:cubicBezTo>
                  <a:pt x="109" y="103"/>
                  <a:pt x="125" y="109"/>
                  <a:pt x="135" y="114"/>
                </a:cubicBezTo>
                <a:cubicBezTo>
                  <a:pt x="153" y="126"/>
                  <a:pt x="162" y="142"/>
                  <a:pt x="162" y="162"/>
                </a:cubicBezTo>
                <a:cubicBezTo>
                  <a:pt x="162" y="175"/>
                  <a:pt x="159" y="185"/>
                  <a:pt x="153" y="195"/>
                </a:cubicBezTo>
                <a:cubicBezTo>
                  <a:pt x="147" y="204"/>
                  <a:pt x="138" y="212"/>
                  <a:pt x="128" y="218"/>
                </a:cubicBezTo>
                <a:cubicBezTo>
                  <a:pt x="123" y="220"/>
                  <a:pt x="117" y="223"/>
                  <a:pt x="111" y="224"/>
                </a:cubicBezTo>
                <a:cubicBezTo>
                  <a:pt x="105" y="226"/>
                  <a:pt x="100" y="227"/>
                  <a:pt x="94" y="227"/>
                </a:cubicBezTo>
                <a:lnTo>
                  <a:pt x="94" y="257"/>
                </a:lnTo>
                <a:close/>
              </a:path>
            </a:pathLst>
          </a:custGeom>
          <a:solidFill>
            <a:schemeClr val="accent2"/>
          </a:solidFill>
          <a:ln>
            <a:noFill/>
          </a:ln>
        </p:spPr>
        <p:txBody>
          <a:bodyPr vert="horz" wrap="square" lIns="96435" tIns="48218" rIns="96435" bIns="48218" numCol="1" anchor="t" anchorCtr="0" compatLnSpc="1"/>
          <a:lstStyle/>
          <a:p>
            <a:endParaRPr lang="en-US"/>
          </a:p>
        </p:txBody>
      </p:sp>
      <p:grpSp>
        <p:nvGrpSpPr>
          <p:cNvPr id="123" name="Group 122"/>
          <p:cNvGrpSpPr/>
          <p:nvPr/>
        </p:nvGrpSpPr>
        <p:grpSpPr>
          <a:xfrm>
            <a:off x="4072023" y="4273893"/>
            <a:ext cx="549147" cy="604395"/>
            <a:chOff x="2089150" y="1071563"/>
            <a:chExt cx="520701" cy="573087"/>
          </a:xfrm>
          <a:solidFill>
            <a:schemeClr val="accent4"/>
          </a:solidFill>
        </p:grpSpPr>
        <p:sp>
          <p:nvSpPr>
            <p:cNvPr id="124" name="Freeform 116"/>
            <p:cNvSpPr>
              <a:spLocks noEditPoints="1"/>
            </p:cNvSpPr>
            <p:nvPr/>
          </p:nvSpPr>
          <p:spPr bwMode="auto">
            <a:xfrm>
              <a:off x="2173288" y="1158875"/>
              <a:ext cx="352425" cy="485775"/>
            </a:xfrm>
            <a:custGeom>
              <a:avLst/>
              <a:gdLst>
                <a:gd name="T0" fmla="*/ 46 w 92"/>
                <a:gd name="T1" fmla="*/ 0 h 127"/>
                <a:gd name="T2" fmla="*/ 0 w 92"/>
                <a:gd name="T3" fmla="*/ 44 h 127"/>
                <a:gd name="T4" fmla="*/ 11 w 92"/>
                <a:gd name="T5" fmla="*/ 77 h 127"/>
                <a:gd name="T6" fmla="*/ 16 w 92"/>
                <a:gd name="T7" fmla="*/ 86 h 127"/>
                <a:gd name="T8" fmla="*/ 25 w 92"/>
                <a:gd name="T9" fmla="*/ 101 h 127"/>
                <a:gd name="T10" fmla="*/ 25 w 92"/>
                <a:gd name="T11" fmla="*/ 113 h 127"/>
                <a:gd name="T12" fmla="*/ 25 w 92"/>
                <a:gd name="T13" fmla="*/ 113 h 127"/>
                <a:gd name="T14" fmla="*/ 35 w 92"/>
                <a:gd name="T15" fmla="*/ 123 h 127"/>
                <a:gd name="T16" fmla="*/ 38 w 92"/>
                <a:gd name="T17" fmla="*/ 126 h 127"/>
                <a:gd name="T18" fmla="*/ 42 w 92"/>
                <a:gd name="T19" fmla="*/ 127 h 127"/>
                <a:gd name="T20" fmla="*/ 50 w 92"/>
                <a:gd name="T21" fmla="*/ 127 h 127"/>
                <a:gd name="T22" fmla="*/ 54 w 92"/>
                <a:gd name="T23" fmla="*/ 126 h 127"/>
                <a:gd name="T24" fmla="*/ 57 w 92"/>
                <a:gd name="T25" fmla="*/ 123 h 127"/>
                <a:gd name="T26" fmla="*/ 67 w 92"/>
                <a:gd name="T27" fmla="*/ 113 h 127"/>
                <a:gd name="T28" fmla="*/ 68 w 92"/>
                <a:gd name="T29" fmla="*/ 101 h 127"/>
                <a:gd name="T30" fmla="*/ 76 w 92"/>
                <a:gd name="T31" fmla="*/ 86 h 127"/>
                <a:gd name="T32" fmla="*/ 81 w 92"/>
                <a:gd name="T33" fmla="*/ 77 h 127"/>
                <a:gd name="T34" fmla="*/ 92 w 92"/>
                <a:gd name="T35" fmla="*/ 44 h 127"/>
                <a:gd name="T36" fmla="*/ 46 w 92"/>
                <a:gd name="T37" fmla="*/ 0 h 127"/>
                <a:gd name="T38" fmla="*/ 71 w 92"/>
                <a:gd name="T39" fmla="*/ 70 h 127"/>
                <a:gd name="T40" fmla="*/ 64 w 92"/>
                <a:gd name="T41" fmla="*/ 86 h 127"/>
                <a:gd name="T42" fmla="*/ 60 w 92"/>
                <a:gd name="T43" fmla="*/ 92 h 127"/>
                <a:gd name="T44" fmla="*/ 32 w 92"/>
                <a:gd name="T45" fmla="*/ 92 h 127"/>
                <a:gd name="T46" fmla="*/ 28 w 92"/>
                <a:gd name="T47" fmla="*/ 86 h 127"/>
                <a:gd name="T48" fmla="*/ 21 w 92"/>
                <a:gd name="T49" fmla="*/ 70 h 127"/>
                <a:gd name="T50" fmla="*/ 12 w 92"/>
                <a:gd name="T51" fmla="*/ 44 h 127"/>
                <a:gd name="T52" fmla="*/ 46 w 92"/>
                <a:gd name="T53" fmla="*/ 12 h 127"/>
                <a:gd name="T54" fmla="*/ 80 w 92"/>
                <a:gd name="T55" fmla="*/ 44 h 127"/>
                <a:gd name="T56" fmla="*/ 71 w 92"/>
                <a:gd name="T57" fmla="*/ 70 h 127"/>
                <a:gd name="T58" fmla="*/ 71 w 92"/>
                <a:gd name="T59" fmla="*/ 70 h 127"/>
                <a:gd name="T60" fmla="*/ 71 w 92"/>
                <a:gd name="T61" fmla="*/ 7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2" h="127">
                  <a:moveTo>
                    <a:pt x="46" y="0"/>
                  </a:moveTo>
                  <a:cubicBezTo>
                    <a:pt x="21" y="0"/>
                    <a:pt x="0" y="20"/>
                    <a:pt x="0" y="44"/>
                  </a:cubicBezTo>
                  <a:cubicBezTo>
                    <a:pt x="0" y="60"/>
                    <a:pt x="7" y="70"/>
                    <a:pt x="11" y="77"/>
                  </a:cubicBezTo>
                  <a:cubicBezTo>
                    <a:pt x="14" y="81"/>
                    <a:pt x="16" y="83"/>
                    <a:pt x="16" y="86"/>
                  </a:cubicBezTo>
                  <a:cubicBezTo>
                    <a:pt x="16" y="92"/>
                    <a:pt x="19" y="97"/>
                    <a:pt x="25" y="101"/>
                  </a:cubicBezTo>
                  <a:cubicBezTo>
                    <a:pt x="25" y="105"/>
                    <a:pt x="25" y="113"/>
                    <a:pt x="25" y="113"/>
                  </a:cubicBezTo>
                  <a:cubicBezTo>
                    <a:pt x="25" y="113"/>
                    <a:pt x="25" y="113"/>
                    <a:pt x="25" y="113"/>
                  </a:cubicBezTo>
                  <a:cubicBezTo>
                    <a:pt x="25" y="115"/>
                    <a:pt x="26" y="120"/>
                    <a:pt x="35" y="123"/>
                  </a:cubicBezTo>
                  <a:cubicBezTo>
                    <a:pt x="36" y="124"/>
                    <a:pt x="37" y="125"/>
                    <a:pt x="38" y="126"/>
                  </a:cubicBezTo>
                  <a:cubicBezTo>
                    <a:pt x="39" y="127"/>
                    <a:pt x="40" y="127"/>
                    <a:pt x="42" y="127"/>
                  </a:cubicBezTo>
                  <a:cubicBezTo>
                    <a:pt x="50" y="127"/>
                    <a:pt x="50" y="127"/>
                    <a:pt x="50" y="127"/>
                  </a:cubicBezTo>
                  <a:cubicBezTo>
                    <a:pt x="52" y="127"/>
                    <a:pt x="53" y="127"/>
                    <a:pt x="54" y="126"/>
                  </a:cubicBezTo>
                  <a:cubicBezTo>
                    <a:pt x="55" y="125"/>
                    <a:pt x="56" y="124"/>
                    <a:pt x="57" y="123"/>
                  </a:cubicBezTo>
                  <a:cubicBezTo>
                    <a:pt x="66" y="120"/>
                    <a:pt x="67" y="115"/>
                    <a:pt x="67" y="113"/>
                  </a:cubicBezTo>
                  <a:cubicBezTo>
                    <a:pt x="67" y="113"/>
                    <a:pt x="67" y="105"/>
                    <a:pt x="68" y="101"/>
                  </a:cubicBezTo>
                  <a:cubicBezTo>
                    <a:pt x="73" y="97"/>
                    <a:pt x="76" y="92"/>
                    <a:pt x="76" y="86"/>
                  </a:cubicBezTo>
                  <a:cubicBezTo>
                    <a:pt x="76" y="83"/>
                    <a:pt x="78" y="81"/>
                    <a:pt x="81" y="77"/>
                  </a:cubicBezTo>
                  <a:cubicBezTo>
                    <a:pt x="85" y="70"/>
                    <a:pt x="92" y="60"/>
                    <a:pt x="92" y="44"/>
                  </a:cubicBezTo>
                  <a:cubicBezTo>
                    <a:pt x="92" y="20"/>
                    <a:pt x="71" y="0"/>
                    <a:pt x="46" y="0"/>
                  </a:cubicBezTo>
                  <a:close/>
                  <a:moveTo>
                    <a:pt x="71" y="70"/>
                  </a:moveTo>
                  <a:cubicBezTo>
                    <a:pt x="68" y="75"/>
                    <a:pt x="64" y="80"/>
                    <a:pt x="64" y="86"/>
                  </a:cubicBezTo>
                  <a:cubicBezTo>
                    <a:pt x="64" y="89"/>
                    <a:pt x="62" y="91"/>
                    <a:pt x="60" y="92"/>
                  </a:cubicBezTo>
                  <a:cubicBezTo>
                    <a:pt x="32" y="92"/>
                    <a:pt x="32" y="92"/>
                    <a:pt x="32" y="92"/>
                  </a:cubicBezTo>
                  <a:cubicBezTo>
                    <a:pt x="30" y="91"/>
                    <a:pt x="28" y="89"/>
                    <a:pt x="28" y="86"/>
                  </a:cubicBezTo>
                  <a:cubicBezTo>
                    <a:pt x="28" y="80"/>
                    <a:pt x="24" y="75"/>
                    <a:pt x="21" y="70"/>
                  </a:cubicBezTo>
                  <a:cubicBezTo>
                    <a:pt x="17" y="64"/>
                    <a:pt x="12" y="57"/>
                    <a:pt x="12" y="44"/>
                  </a:cubicBezTo>
                  <a:cubicBezTo>
                    <a:pt x="12" y="26"/>
                    <a:pt x="27" y="12"/>
                    <a:pt x="46" y="12"/>
                  </a:cubicBezTo>
                  <a:cubicBezTo>
                    <a:pt x="65" y="12"/>
                    <a:pt x="80" y="26"/>
                    <a:pt x="80" y="44"/>
                  </a:cubicBezTo>
                  <a:cubicBezTo>
                    <a:pt x="80" y="57"/>
                    <a:pt x="75" y="64"/>
                    <a:pt x="71" y="70"/>
                  </a:cubicBezTo>
                  <a:close/>
                  <a:moveTo>
                    <a:pt x="71" y="70"/>
                  </a:moveTo>
                  <a:cubicBezTo>
                    <a:pt x="71" y="70"/>
                    <a:pt x="71" y="70"/>
                    <a:pt x="71" y="7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5" name="Freeform 117"/>
            <p:cNvSpPr>
              <a:spLocks noEditPoints="1"/>
            </p:cNvSpPr>
            <p:nvPr/>
          </p:nvSpPr>
          <p:spPr bwMode="auto">
            <a:xfrm>
              <a:off x="2338388" y="1071563"/>
              <a:ext cx="22225" cy="52387"/>
            </a:xfrm>
            <a:custGeom>
              <a:avLst/>
              <a:gdLst>
                <a:gd name="T0" fmla="*/ 3 w 6"/>
                <a:gd name="T1" fmla="*/ 14 h 14"/>
                <a:gd name="T2" fmla="*/ 6 w 6"/>
                <a:gd name="T3" fmla="*/ 12 h 14"/>
                <a:gd name="T4" fmla="*/ 6 w 6"/>
                <a:gd name="T5" fmla="*/ 3 h 14"/>
                <a:gd name="T6" fmla="*/ 3 w 6"/>
                <a:gd name="T7" fmla="*/ 0 h 14"/>
                <a:gd name="T8" fmla="*/ 0 w 6"/>
                <a:gd name="T9" fmla="*/ 3 h 14"/>
                <a:gd name="T10" fmla="*/ 0 w 6"/>
                <a:gd name="T11" fmla="*/ 12 h 14"/>
                <a:gd name="T12" fmla="*/ 3 w 6"/>
                <a:gd name="T13" fmla="*/ 14 h 14"/>
                <a:gd name="T14" fmla="*/ 3 w 6"/>
                <a:gd name="T15" fmla="*/ 14 h 14"/>
                <a:gd name="T16" fmla="*/ 3 w 6"/>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4">
                  <a:moveTo>
                    <a:pt x="3" y="14"/>
                  </a:moveTo>
                  <a:cubicBezTo>
                    <a:pt x="5" y="14"/>
                    <a:pt x="6" y="13"/>
                    <a:pt x="6" y="12"/>
                  </a:cubicBezTo>
                  <a:cubicBezTo>
                    <a:pt x="6" y="3"/>
                    <a:pt x="6" y="3"/>
                    <a:pt x="6" y="3"/>
                  </a:cubicBezTo>
                  <a:cubicBezTo>
                    <a:pt x="6" y="1"/>
                    <a:pt x="5" y="0"/>
                    <a:pt x="3" y="0"/>
                  </a:cubicBezTo>
                  <a:cubicBezTo>
                    <a:pt x="1" y="0"/>
                    <a:pt x="0" y="1"/>
                    <a:pt x="0" y="3"/>
                  </a:cubicBezTo>
                  <a:cubicBezTo>
                    <a:pt x="0" y="12"/>
                    <a:pt x="0" y="12"/>
                    <a:pt x="0" y="12"/>
                  </a:cubicBezTo>
                  <a:cubicBezTo>
                    <a:pt x="0" y="13"/>
                    <a:pt x="1" y="14"/>
                    <a:pt x="3" y="14"/>
                  </a:cubicBezTo>
                  <a:close/>
                  <a:moveTo>
                    <a:pt x="3" y="14"/>
                  </a:moveTo>
                  <a:cubicBezTo>
                    <a:pt x="3" y="14"/>
                    <a:pt x="3" y="14"/>
                    <a:pt x="3"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6" name="Freeform 118"/>
            <p:cNvSpPr>
              <a:spLocks noEditPoints="1"/>
            </p:cNvSpPr>
            <p:nvPr/>
          </p:nvSpPr>
          <p:spPr bwMode="auto">
            <a:xfrm>
              <a:off x="2211388" y="1101725"/>
              <a:ext cx="42863" cy="53975"/>
            </a:xfrm>
            <a:custGeom>
              <a:avLst/>
              <a:gdLst>
                <a:gd name="T0" fmla="*/ 5 w 11"/>
                <a:gd name="T1" fmla="*/ 13 h 14"/>
                <a:gd name="T2" fmla="*/ 8 w 11"/>
                <a:gd name="T3" fmla="*/ 14 h 14"/>
                <a:gd name="T4" fmla="*/ 9 w 11"/>
                <a:gd name="T5" fmla="*/ 14 h 14"/>
                <a:gd name="T6" fmla="*/ 10 w 11"/>
                <a:gd name="T7" fmla="*/ 10 h 14"/>
                <a:gd name="T8" fmla="*/ 6 w 11"/>
                <a:gd name="T9" fmla="*/ 2 h 14"/>
                <a:gd name="T10" fmla="*/ 2 w 11"/>
                <a:gd name="T11" fmla="*/ 1 h 14"/>
                <a:gd name="T12" fmla="*/ 1 w 11"/>
                <a:gd name="T13" fmla="*/ 5 h 14"/>
                <a:gd name="T14" fmla="*/ 5 w 11"/>
                <a:gd name="T15" fmla="*/ 13 h 14"/>
                <a:gd name="T16" fmla="*/ 5 w 11"/>
                <a:gd name="T17" fmla="*/ 13 h 14"/>
                <a:gd name="T18" fmla="*/ 5 w 11"/>
                <a:gd name="T19"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4">
                  <a:moveTo>
                    <a:pt x="5" y="13"/>
                  </a:moveTo>
                  <a:cubicBezTo>
                    <a:pt x="6" y="13"/>
                    <a:pt x="7" y="14"/>
                    <a:pt x="8" y="14"/>
                  </a:cubicBezTo>
                  <a:cubicBezTo>
                    <a:pt x="8" y="14"/>
                    <a:pt x="9" y="14"/>
                    <a:pt x="9" y="14"/>
                  </a:cubicBezTo>
                  <a:cubicBezTo>
                    <a:pt x="11" y="13"/>
                    <a:pt x="11" y="11"/>
                    <a:pt x="10" y="10"/>
                  </a:cubicBezTo>
                  <a:cubicBezTo>
                    <a:pt x="6" y="2"/>
                    <a:pt x="6" y="2"/>
                    <a:pt x="6" y="2"/>
                  </a:cubicBezTo>
                  <a:cubicBezTo>
                    <a:pt x="5" y="1"/>
                    <a:pt x="3" y="0"/>
                    <a:pt x="2" y="1"/>
                  </a:cubicBezTo>
                  <a:cubicBezTo>
                    <a:pt x="1" y="2"/>
                    <a:pt x="0" y="4"/>
                    <a:pt x="1" y="5"/>
                  </a:cubicBezTo>
                  <a:lnTo>
                    <a:pt x="5" y="13"/>
                  </a:lnTo>
                  <a:close/>
                  <a:moveTo>
                    <a:pt x="5" y="13"/>
                  </a:moveTo>
                  <a:cubicBezTo>
                    <a:pt x="5" y="13"/>
                    <a:pt x="5" y="13"/>
                    <a:pt x="5" y="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7" name="Freeform 119"/>
            <p:cNvSpPr>
              <a:spLocks noEditPoints="1"/>
            </p:cNvSpPr>
            <p:nvPr/>
          </p:nvSpPr>
          <p:spPr bwMode="auto">
            <a:xfrm>
              <a:off x="2119313" y="1193800"/>
              <a:ext cx="53975" cy="41275"/>
            </a:xfrm>
            <a:custGeom>
              <a:avLst/>
              <a:gdLst>
                <a:gd name="T0" fmla="*/ 13 w 14"/>
                <a:gd name="T1" fmla="*/ 5 h 11"/>
                <a:gd name="T2" fmla="*/ 5 w 14"/>
                <a:gd name="T3" fmla="*/ 1 h 11"/>
                <a:gd name="T4" fmla="*/ 1 w 14"/>
                <a:gd name="T5" fmla="*/ 2 h 11"/>
                <a:gd name="T6" fmla="*/ 2 w 14"/>
                <a:gd name="T7" fmla="*/ 6 h 11"/>
                <a:gd name="T8" fmla="*/ 10 w 14"/>
                <a:gd name="T9" fmla="*/ 10 h 11"/>
                <a:gd name="T10" fmla="*/ 11 w 14"/>
                <a:gd name="T11" fmla="*/ 11 h 11"/>
                <a:gd name="T12" fmla="*/ 14 w 14"/>
                <a:gd name="T13" fmla="*/ 9 h 11"/>
                <a:gd name="T14" fmla="*/ 13 w 14"/>
                <a:gd name="T15" fmla="*/ 5 h 11"/>
                <a:gd name="T16" fmla="*/ 13 w 14"/>
                <a:gd name="T17" fmla="*/ 5 h 11"/>
                <a:gd name="T18" fmla="*/ 13 w 14"/>
                <a:gd name="T19"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1">
                  <a:moveTo>
                    <a:pt x="13" y="5"/>
                  </a:moveTo>
                  <a:cubicBezTo>
                    <a:pt x="5" y="1"/>
                    <a:pt x="5" y="1"/>
                    <a:pt x="5" y="1"/>
                  </a:cubicBezTo>
                  <a:cubicBezTo>
                    <a:pt x="4" y="0"/>
                    <a:pt x="2" y="1"/>
                    <a:pt x="1" y="2"/>
                  </a:cubicBezTo>
                  <a:cubicBezTo>
                    <a:pt x="0" y="3"/>
                    <a:pt x="1" y="5"/>
                    <a:pt x="2" y="6"/>
                  </a:cubicBezTo>
                  <a:cubicBezTo>
                    <a:pt x="10" y="10"/>
                    <a:pt x="10" y="10"/>
                    <a:pt x="10" y="10"/>
                  </a:cubicBezTo>
                  <a:cubicBezTo>
                    <a:pt x="10" y="11"/>
                    <a:pt x="11" y="11"/>
                    <a:pt x="11" y="11"/>
                  </a:cubicBezTo>
                  <a:cubicBezTo>
                    <a:pt x="12" y="11"/>
                    <a:pt x="13" y="10"/>
                    <a:pt x="14" y="9"/>
                  </a:cubicBezTo>
                  <a:cubicBezTo>
                    <a:pt x="14" y="8"/>
                    <a:pt x="14" y="6"/>
                    <a:pt x="13" y="5"/>
                  </a:cubicBezTo>
                  <a:close/>
                  <a:moveTo>
                    <a:pt x="13" y="5"/>
                  </a:moveTo>
                  <a:cubicBezTo>
                    <a:pt x="13" y="5"/>
                    <a:pt x="13" y="5"/>
                    <a:pt x="13"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8" name="Freeform 120"/>
            <p:cNvSpPr>
              <a:spLocks noEditPoints="1"/>
            </p:cNvSpPr>
            <p:nvPr/>
          </p:nvSpPr>
          <p:spPr bwMode="auto">
            <a:xfrm>
              <a:off x="2089150" y="1319213"/>
              <a:ext cx="53975" cy="22225"/>
            </a:xfrm>
            <a:custGeom>
              <a:avLst/>
              <a:gdLst>
                <a:gd name="T0" fmla="*/ 14 w 14"/>
                <a:gd name="T1" fmla="*/ 3 h 6"/>
                <a:gd name="T2" fmla="*/ 12 w 14"/>
                <a:gd name="T3" fmla="*/ 0 h 6"/>
                <a:gd name="T4" fmla="*/ 3 w 14"/>
                <a:gd name="T5" fmla="*/ 0 h 6"/>
                <a:gd name="T6" fmla="*/ 0 w 14"/>
                <a:gd name="T7" fmla="*/ 3 h 6"/>
                <a:gd name="T8" fmla="*/ 3 w 14"/>
                <a:gd name="T9" fmla="*/ 6 h 6"/>
                <a:gd name="T10" fmla="*/ 12 w 14"/>
                <a:gd name="T11" fmla="*/ 6 h 6"/>
                <a:gd name="T12" fmla="*/ 14 w 14"/>
                <a:gd name="T13" fmla="*/ 3 h 6"/>
                <a:gd name="T14" fmla="*/ 14 w 14"/>
                <a:gd name="T15" fmla="*/ 3 h 6"/>
                <a:gd name="T16" fmla="*/ 14 w 14"/>
                <a:gd name="T17"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
                  <a:moveTo>
                    <a:pt x="14" y="3"/>
                  </a:moveTo>
                  <a:cubicBezTo>
                    <a:pt x="14" y="1"/>
                    <a:pt x="13" y="0"/>
                    <a:pt x="12" y="0"/>
                  </a:cubicBezTo>
                  <a:cubicBezTo>
                    <a:pt x="3" y="0"/>
                    <a:pt x="3" y="0"/>
                    <a:pt x="3" y="0"/>
                  </a:cubicBezTo>
                  <a:cubicBezTo>
                    <a:pt x="1" y="0"/>
                    <a:pt x="0" y="1"/>
                    <a:pt x="0" y="3"/>
                  </a:cubicBezTo>
                  <a:cubicBezTo>
                    <a:pt x="0" y="5"/>
                    <a:pt x="1" y="6"/>
                    <a:pt x="3" y="6"/>
                  </a:cubicBezTo>
                  <a:cubicBezTo>
                    <a:pt x="12" y="6"/>
                    <a:pt x="12" y="6"/>
                    <a:pt x="12" y="6"/>
                  </a:cubicBezTo>
                  <a:cubicBezTo>
                    <a:pt x="13" y="6"/>
                    <a:pt x="14" y="5"/>
                    <a:pt x="14" y="3"/>
                  </a:cubicBezTo>
                  <a:close/>
                  <a:moveTo>
                    <a:pt x="14" y="3"/>
                  </a:moveTo>
                  <a:cubicBezTo>
                    <a:pt x="14" y="3"/>
                    <a:pt x="14" y="3"/>
                    <a:pt x="14"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29" name="Freeform 121"/>
            <p:cNvSpPr>
              <a:spLocks noEditPoints="1"/>
            </p:cNvSpPr>
            <p:nvPr/>
          </p:nvSpPr>
          <p:spPr bwMode="auto">
            <a:xfrm>
              <a:off x="2119313" y="1425575"/>
              <a:ext cx="53975" cy="39687"/>
            </a:xfrm>
            <a:custGeom>
              <a:avLst/>
              <a:gdLst>
                <a:gd name="T0" fmla="*/ 10 w 14"/>
                <a:gd name="T1" fmla="*/ 1 h 10"/>
                <a:gd name="T2" fmla="*/ 2 w 14"/>
                <a:gd name="T3" fmla="*/ 5 h 10"/>
                <a:gd name="T4" fmla="*/ 1 w 14"/>
                <a:gd name="T5" fmla="*/ 9 h 10"/>
                <a:gd name="T6" fmla="*/ 4 w 14"/>
                <a:gd name="T7" fmla="*/ 10 h 10"/>
                <a:gd name="T8" fmla="*/ 5 w 14"/>
                <a:gd name="T9" fmla="*/ 10 h 10"/>
                <a:gd name="T10" fmla="*/ 13 w 14"/>
                <a:gd name="T11" fmla="*/ 6 h 10"/>
                <a:gd name="T12" fmla="*/ 14 w 14"/>
                <a:gd name="T13" fmla="*/ 2 h 10"/>
                <a:gd name="T14" fmla="*/ 10 w 14"/>
                <a:gd name="T15" fmla="*/ 1 h 10"/>
                <a:gd name="T16" fmla="*/ 10 w 14"/>
                <a:gd name="T17" fmla="*/ 1 h 10"/>
                <a:gd name="T18" fmla="*/ 10 w 14"/>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0">
                  <a:moveTo>
                    <a:pt x="10" y="1"/>
                  </a:moveTo>
                  <a:cubicBezTo>
                    <a:pt x="2" y="5"/>
                    <a:pt x="2" y="5"/>
                    <a:pt x="2" y="5"/>
                  </a:cubicBezTo>
                  <a:cubicBezTo>
                    <a:pt x="1" y="6"/>
                    <a:pt x="0" y="8"/>
                    <a:pt x="1" y="9"/>
                  </a:cubicBezTo>
                  <a:cubicBezTo>
                    <a:pt x="2" y="10"/>
                    <a:pt x="3" y="10"/>
                    <a:pt x="4" y="10"/>
                  </a:cubicBezTo>
                  <a:cubicBezTo>
                    <a:pt x="4" y="10"/>
                    <a:pt x="5" y="10"/>
                    <a:pt x="5" y="10"/>
                  </a:cubicBezTo>
                  <a:cubicBezTo>
                    <a:pt x="13" y="6"/>
                    <a:pt x="13" y="6"/>
                    <a:pt x="13" y="6"/>
                  </a:cubicBezTo>
                  <a:cubicBezTo>
                    <a:pt x="14" y="5"/>
                    <a:pt x="14" y="3"/>
                    <a:pt x="14" y="2"/>
                  </a:cubicBezTo>
                  <a:cubicBezTo>
                    <a:pt x="13" y="0"/>
                    <a:pt x="11" y="0"/>
                    <a:pt x="10" y="1"/>
                  </a:cubicBezTo>
                  <a:close/>
                  <a:moveTo>
                    <a:pt x="10" y="1"/>
                  </a:moveTo>
                  <a:cubicBezTo>
                    <a:pt x="10" y="1"/>
                    <a:pt x="10" y="1"/>
                    <a:pt x="10" y="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0" name="Freeform 122"/>
            <p:cNvSpPr>
              <a:spLocks noEditPoints="1"/>
            </p:cNvSpPr>
            <p:nvPr/>
          </p:nvSpPr>
          <p:spPr bwMode="auto">
            <a:xfrm>
              <a:off x="2525713" y="1425575"/>
              <a:ext cx="53975" cy="39687"/>
            </a:xfrm>
            <a:custGeom>
              <a:avLst/>
              <a:gdLst>
                <a:gd name="T0" fmla="*/ 12 w 14"/>
                <a:gd name="T1" fmla="*/ 5 h 10"/>
                <a:gd name="T2" fmla="*/ 4 w 14"/>
                <a:gd name="T3" fmla="*/ 1 h 10"/>
                <a:gd name="T4" fmla="*/ 0 w 14"/>
                <a:gd name="T5" fmla="*/ 2 h 10"/>
                <a:gd name="T6" fmla="*/ 1 w 14"/>
                <a:gd name="T7" fmla="*/ 6 h 10"/>
                <a:gd name="T8" fmla="*/ 9 w 14"/>
                <a:gd name="T9" fmla="*/ 10 h 10"/>
                <a:gd name="T10" fmla="*/ 10 w 14"/>
                <a:gd name="T11" fmla="*/ 10 h 10"/>
                <a:gd name="T12" fmla="*/ 13 w 14"/>
                <a:gd name="T13" fmla="*/ 9 h 10"/>
                <a:gd name="T14" fmla="*/ 12 w 14"/>
                <a:gd name="T15" fmla="*/ 5 h 10"/>
                <a:gd name="T16" fmla="*/ 12 w 14"/>
                <a:gd name="T17" fmla="*/ 5 h 10"/>
                <a:gd name="T18" fmla="*/ 12 w 14"/>
                <a:gd name="T19"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0">
                  <a:moveTo>
                    <a:pt x="12" y="5"/>
                  </a:moveTo>
                  <a:cubicBezTo>
                    <a:pt x="4" y="1"/>
                    <a:pt x="4" y="1"/>
                    <a:pt x="4" y="1"/>
                  </a:cubicBezTo>
                  <a:cubicBezTo>
                    <a:pt x="3" y="0"/>
                    <a:pt x="1" y="0"/>
                    <a:pt x="0" y="2"/>
                  </a:cubicBezTo>
                  <a:cubicBezTo>
                    <a:pt x="0" y="3"/>
                    <a:pt x="0" y="5"/>
                    <a:pt x="1" y="6"/>
                  </a:cubicBezTo>
                  <a:cubicBezTo>
                    <a:pt x="9" y="10"/>
                    <a:pt x="9" y="10"/>
                    <a:pt x="9" y="10"/>
                  </a:cubicBezTo>
                  <a:cubicBezTo>
                    <a:pt x="9" y="10"/>
                    <a:pt x="10" y="10"/>
                    <a:pt x="10" y="10"/>
                  </a:cubicBezTo>
                  <a:cubicBezTo>
                    <a:pt x="11" y="10"/>
                    <a:pt x="12" y="10"/>
                    <a:pt x="13" y="9"/>
                  </a:cubicBezTo>
                  <a:cubicBezTo>
                    <a:pt x="14" y="8"/>
                    <a:pt x="13" y="6"/>
                    <a:pt x="12" y="5"/>
                  </a:cubicBezTo>
                  <a:close/>
                  <a:moveTo>
                    <a:pt x="12" y="5"/>
                  </a:moveTo>
                  <a:cubicBezTo>
                    <a:pt x="12" y="5"/>
                    <a:pt x="12" y="5"/>
                    <a:pt x="12" y="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1" name="Freeform 123"/>
            <p:cNvSpPr>
              <a:spLocks noEditPoints="1"/>
            </p:cNvSpPr>
            <p:nvPr/>
          </p:nvSpPr>
          <p:spPr bwMode="auto">
            <a:xfrm>
              <a:off x="2557463" y="1319213"/>
              <a:ext cx="52388" cy="22225"/>
            </a:xfrm>
            <a:custGeom>
              <a:avLst/>
              <a:gdLst>
                <a:gd name="T0" fmla="*/ 11 w 14"/>
                <a:gd name="T1" fmla="*/ 0 h 6"/>
                <a:gd name="T2" fmla="*/ 2 w 14"/>
                <a:gd name="T3" fmla="*/ 0 h 6"/>
                <a:gd name="T4" fmla="*/ 0 w 14"/>
                <a:gd name="T5" fmla="*/ 3 h 6"/>
                <a:gd name="T6" fmla="*/ 2 w 14"/>
                <a:gd name="T7" fmla="*/ 6 h 6"/>
                <a:gd name="T8" fmla="*/ 11 w 14"/>
                <a:gd name="T9" fmla="*/ 6 h 6"/>
                <a:gd name="T10" fmla="*/ 14 w 14"/>
                <a:gd name="T11" fmla="*/ 3 h 6"/>
                <a:gd name="T12" fmla="*/ 11 w 14"/>
                <a:gd name="T13" fmla="*/ 0 h 6"/>
                <a:gd name="T14" fmla="*/ 11 w 14"/>
                <a:gd name="T15" fmla="*/ 0 h 6"/>
                <a:gd name="T16" fmla="*/ 11 w 14"/>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6">
                  <a:moveTo>
                    <a:pt x="11" y="0"/>
                  </a:moveTo>
                  <a:cubicBezTo>
                    <a:pt x="2" y="0"/>
                    <a:pt x="2" y="0"/>
                    <a:pt x="2" y="0"/>
                  </a:cubicBezTo>
                  <a:cubicBezTo>
                    <a:pt x="1" y="0"/>
                    <a:pt x="0" y="1"/>
                    <a:pt x="0" y="3"/>
                  </a:cubicBezTo>
                  <a:cubicBezTo>
                    <a:pt x="0" y="5"/>
                    <a:pt x="1" y="6"/>
                    <a:pt x="2" y="6"/>
                  </a:cubicBezTo>
                  <a:cubicBezTo>
                    <a:pt x="11" y="6"/>
                    <a:pt x="11" y="6"/>
                    <a:pt x="11" y="6"/>
                  </a:cubicBezTo>
                  <a:cubicBezTo>
                    <a:pt x="13" y="6"/>
                    <a:pt x="14" y="5"/>
                    <a:pt x="14" y="3"/>
                  </a:cubicBezTo>
                  <a:cubicBezTo>
                    <a:pt x="14" y="1"/>
                    <a:pt x="13" y="0"/>
                    <a:pt x="11" y="0"/>
                  </a:cubicBezTo>
                  <a:close/>
                  <a:moveTo>
                    <a:pt x="11" y="0"/>
                  </a:move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2" name="Freeform 124"/>
            <p:cNvSpPr>
              <a:spLocks noEditPoints="1"/>
            </p:cNvSpPr>
            <p:nvPr/>
          </p:nvSpPr>
          <p:spPr bwMode="auto">
            <a:xfrm>
              <a:off x="2525713" y="1193800"/>
              <a:ext cx="53975" cy="41275"/>
            </a:xfrm>
            <a:custGeom>
              <a:avLst/>
              <a:gdLst>
                <a:gd name="T0" fmla="*/ 3 w 14"/>
                <a:gd name="T1" fmla="*/ 11 h 11"/>
                <a:gd name="T2" fmla="*/ 4 w 14"/>
                <a:gd name="T3" fmla="*/ 10 h 11"/>
                <a:gd name="T4" fmla="*/ 12 w 14"/>
                <a:gd name="T5" fmla="*/ 6 h 11"/>
                <a:gd name="T6" fmla="*/ 13 w 14"/>
                <a:gd name="T7" fmla="*/ 2 h 11"/>
                <a:gd name="T8" fmla="*/ 9 w 14"/>
                <a:gd name="T9" fmla="*/ 1 h 11"/>
                <a:gd name="T10" fmla="*/ 1 w 14"/>
                <a:gd name="T11" fmla="*/ 5 h 11"/>
                <a:gd name="T12" fmla="*/ 0 w 14"/>
                <a:gd name="T13" fmla="*/ 9 h 11"/>
                <a:gd name="T14" fmla="*/ 3 w 14"/>
                <a:gd name="T15" fmla="*/ 11 h 11"/>
                <a:gd name="T16" fmla="*/ 3 w 14"/>
                <a:gd name="T17" fmla="*/ 11 h 11"/>
                <a:gd name="T18" fmla="*/ 3 w 14"/>
                <a:gd name="T19"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1">
                  <a:moveTo>
                    <a:pt x="3" y="11"/>
                  </a:moveTo>
                  <a:cubicBezTo>
                    <a:pt x="3" y="11"/>
                    <a:pt x="4" y="11"/>
                    <a:pt x="4" y="10"/>
                  </a:cubicBezTo>
                  <a:cubicBezTo>
                    <a:pt x="12" y="6"/>
                    <a:pt x="12" y="6"/>
                    <a:pt x="12" y="6"/>
                  </a:cubicBezTo>
                  <a:cubicBezTo>
                    <a:pt x="13" y="5"/>
                    <a:pt x="14" y="3"/>
                    <a:pt x="13" y="2"/>
                  </a:cubicBezTo>
                  <a:cubicBezTo>
                    <a:pt x="12" y="1"/>
                    <a:pt x="10" y="0"/>
                    <a:pt x="9" y="1"/>
                  </a:cubicBezTo>
                  <a:cubicBezTo>
                    <a:pt x="1" y="5"/>
                    <a:pt x="1" y="5"/>
                    <a:pt x="1" y="5"/>
                  </a:cubicBezTo>
                  <a:cubicBezTo>
                    <a:pt x="0" y="6"/>
                    <a:pt x="0" y="8"/>
                    <a:pt x="0" y="9"/>
                  </a:cubicBezTo>
                  <a:cubicBezTo>
                    <a:pt x="1" y="10"/>
                    <a:pt x="2" y="11"/>
                    <a:pt x="3" y="11"/>
                  </a:cubicBezTo>
                  <a:close/>
                  <a:moveTo>
                    <a:pt x="3" y="11"/>
                  </a:moveTo>
                  <a:cubicBezTo>
                    <a:pt x="3" y="11"/>
                    <a:pt x="3" y="11"/>
                    <a:pt x="3"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3" name="Freeform 125"/>
            <p:cNvSpPr>
              <a:spLocks noEditPoints="1"/>
            </p:cNvSpPr>
            <p:nvPr/>
          </p:nvSpPr>
          <p:spPr bwMode="auto">
            <a:xfrm>
              <a:off x="2446338" y="1101725"/>
              <a:ext cx="41275" cy="53975"/>
            </a:xfrm>
            <a:custGeom>
              <a:avLst/>
              <a:gdLst>
                <a:gd name="T0" fmla="*/ 2 w 11"/>
                <a:gd name="T1" fmla="*/ 14 h 14"/>
                <a:gd name="T2" fmla="*/ 3 w 11"/>
                <a:gd name="T3" fmla="*/ 14 h 14"/>
                <a:gd name="T4" fmla="*/ 6 w 11"/>
                <a:gd name="T5" fmla="*/ 13 h 14"/>
                <a:gd name="T6" fmla="*/ 10 w 11"/>
                <a:gd name="T7" fmla="*/ 5 h 14"/>
                <a:gd name="T8" fmla="*/ 9 w 11"/>
                <a:gd name="T9" fmla="*/ 1 h 14"/>
                <a:gd name="T10" fmla="*/ 5 w 11"/>
                <a:gd name="T11" fmla="*/ 2 h 14"/>
                <a:gd name="T12" fmla="*/ 1 w 11"/>
                <a:gd name="T13" fmla="*/ 10 h 14"/>
                <a:gd name="T14" fmla="*/ 2 w 11"/>
                <a:gd name="T15" fmla="*/ 14 h 14"/>
                <a:gd name="T16" fmla="*/ 2 w 11"/>
                <a:gd name="T17" fmla="*/ 14 h 14"/>
                <a:gd name="T18" fmla="*/ 2 w 11"/>
                <a:gd name="T19"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4">
                  <a:moveTo>
                    <a:pt x="2" y="14"/>
                  </a:moveTo>
                  <a:cubicBezTo>
                    <a:pt x="2" y="14"/>
                    <a:pt x="3" y="14"/>
                    <a:pt x="3" y="14"/>
                  </a:cubicBezTo>
                  <a:cubicBezTo>
                    <a:pt x="4" y="14"/>
                    <a:pt x="5" y="13"/>
                    <a:pt x="6" y="13"/>
                  </a:cubicBezTo>
                  <a:cubicBezTo>
                    <a:pt x="10" y="5"/>
                    <a:pt x="10" y="5"/>
                    <a:pt x="10" y="5"/>
                  </a:cubicBezTo>
                  <a:cubicBezTo>
                    <a:pt x="11" y="4"/>
                    <a:pt x="10" y="2"/>
                    <a:pt x="9" y="1"/>
                  </a:cubicBezTo>
                  <a:cubicBezTo>
                    <a:pt x="8" y="0"/>
                    <a:pt x="6" y="1"/>
                    <a:pt x="5" y="2"/>
                  </a:cubicBezTo>
                  <a:cubicBezTo>
                    <a:pt x="1" y="10"/>
                    <a:pt x="1" y="10"/>
                    <a:pt x="1" y="10"/>
                  </a:cubicBezTo>
                  <a:cubicBezTo>
                    <a:pt x="0" y="11"/>
                    <a:pt x="0" y="13"/>
                    <a:pt x="2" y="14"/>
                  </a:cubicBezTo>
                  <a:close/>
                  <a:moveTo>
                    <a:pt x="2" y="14"/>
                  </a:moveTo>
                  <a:cubicBezTo>
                    <a:pt x="2" y="14"/>
                    <a:pt x="2" y="14"/>
                    <a:pt x="2" y="1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4" name="Freeform 126"/>
            <p:cNvSpPr>
              <a:spLocks noEditPoints="1"/>
            </p:cNvSpPr>
            <p:nvPr/>
          </p:nvSpPr>
          <p:spPr bwMode="auto">
            <a:xfrm>
              <a:off x="2322513" y="1238250"/>
              <a:ext cx="53975" cy="173037"/>
            </a:xfrm>
            <a:custGeom>
              <a:avLst/>
              <a:gdLst>
                <a:gd name="T0" fmla="*/ 3 w 14"/>
                <a:gd name="T1" fmla="*/ 41 h 45"/>
                <a:gd name="T2" fmla="*/ 7 w 14"/>
                <a:gd name="T3" fmla="*/ 45 h 45"/>
                <a:gd name="T4" fmla="*/ 11 w 14"/>
                <a:gd name="T5" fmla="*/ 41 h 45"/>
                <a:gd name="T6" fmla="*/ 14 w 14"/>
                <a:gd name="T7" fmla="*/ 21 h 45"/>
                <a:gd name="T8" fmla="*/ 14 w 14"/>
                <a:gd name="T9" fmla="*/ 17 h 45"/>
                <a:gd name="T10" fmla="*/ 14 w 14"/>
                <a:gd name="T11" fmla="*/ 6 h 45"/>
                <a:gd name="T12" fmla="*/ 7 w 14"/>
                <a:gd name="T13" fmla="*/ 0 h 45"/>
                <a:gd name="T14" fmla="*/ 0 w 14"/>
                <a:gd name="T15" fmla="*/ 6 h 45"/>
                <a:gd name="T16" fmla="*/ 0 w 14"/>
                <a:gd name="T17" fmla="*/ 17 h 45"/>
                <a:gd name="T18" fmla="*/ 0 w 14"/>
                <a:gd name="T19" fmla="*/ 21 h 45"/>
                <a:gd name="T20" fmla="*/ 3 w 14"/>
                <a:gd name="T21" fmla="*/ 41 h 45"/>
                <a:gd name="T22" fmla="*/ 3 w 14"/>
                <a:gd name="T23" fmla="*/ 41 h 45"/>
                <a:gd name="T24" fmla="*/ 3 w 14"/>
                <a:gd name="T25"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45">
                  <a:moveTo>
                    <a:pt x="3" y="41"/>
                  </a:moveTo>
                  <a:cubicBezTo>
                    <a:pt x="3" y="44"/>
                    <a:pt x="5" y="45"/>
                    <a:pt x="7" y="45"/>
                  </a:cubicBezTo>
                  <a:cubicBezTo>
                    <a:pt x="9" y="45"/>
                    <a:pt x="11" y="44"/>
                    <a:pt x="11" y="41"/>
                  </a:cubicBezTo>
                  <a:cubicBezTo>
                    <a:pt x="14" y="21"/>
                    <a:pt x="14" y="21"/>
                    <a:pt x="14" y="21"/>
                  </a:cubicBezTo>
                  <a:cubicBezTo>
                    <a:pt x="14" y="19"/>
                    <a:pt x="14" y="18"/>
                    <a:pt x="14" y="17"/>
                  </a:cubicBezTo>
                  <a:cubicBezTo>
                    <a:pt x="14" y="6"/>
                    <a:pt x="14" y="6"/>
                    <a:pt x="14" y="6"/>
                  </a:cubicBezTo>
                  <a:cubicBezTo>
                    <a:pt x="14" y="2"/>
                    <a:pt x="11" y="0"/>
                    <a:pt x="7" y="0"/>
                  </a:cubicBezTo>
                  <a:cubicBezTo>
                    <a:pt x="3" y="0"/>
                    <a:pt x="0" y="2"/>
                    <a:pt x="0" y="6"/>
                  </a:cubicBezTo>
                  <a:cubicBezTo>
                    <a:pt x="0" y="17"/>
                    <a:pt x="0" y="17"/>
                    <a:pt x="0" y="17"/>
                  </a:cubicBezTo>
                  <a:cubicBezTo>
                    <a:pt x="0" y="18"/>
                    <a:pt x="0" y="19"/>
                    <a:pt x="0" y="21"/>
                  </a:cubicBezTo>
                  <a:lnTo>
                    <a:pt x="3" y="41"/>
                  </a:lnTo>
                  <a:close/>
                  <a:moveTo>
                    <a:pt x="3" y="41"/>
                  </a:moveTo>
                  <a:cubicBezTo>
                    <a:pt x="3" y="41"/>
                    <a:pt x="3" y="41"/>
                    <a:pt x="3"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5" name="Freeform 127"/>
            <p:cNvSpPr>
              <a:spLocks noEditPoints="1"/>
            </p:cNvSpPr>
            <p:nvPr/>
          </p:nvSpPr>
          <p:spPr bwMode="auto">
            <a:xfrm>
              <a:off x="2322513" y="1430338"/>
              <a:ext cx="53975" cy="57150"/>
            </a:xfrm>
            <a:custGeom>
              <a:avLst/>
              <a:gdLst>
                <a:gd name="T0" fmla="*/ 7 w 14"/>
                <a:gd name="T1" fmla="*/ 0 h 15"/>
                <a:gd name="T2" fmla="*/ 0 w 14"/>
                <a:gd name="T3" fmla="*/ 8 h 15"/>
                <a:gd name="T4" fmla="*/ 7 w 14"/>
                <a:gd name="T5" fmla="*/ 15 h 15"/>
                <a:gd name="T6" fmla="*/ 14 w 14"/>
                <a:gd name="T7" fmla="*/ 8 h 15"/>
                <a:gd name="T8" fmla="*/ 7 w 14"/>
                <a:gd name="T9" fmla="*/ 0 h 15"/>
                <a:gd name="T10" fmla="*/ 7 w 14"/>
                <a:gd name="T11" fmla="*/ 0 h 15"/>
                <a:gd name="T12" fmla="*/ 7 w 14"/>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7" y="0"/>
                  </a:moveTo>
                  <a:cubicBezTo>
                    <a:pt x="3" y="0"/>
                    <a:pt x="0" y="4"/>
                    <a:pt x="0" y="8"/>
                  </a:cubicBezTo>
                  <a:cubicBezTo>
                    <a:pt x="0" y="12"/>
                    <a:pt x="3" y="15"/>
                    <a:pt x="7" y="15"/>
                  </a:cubicBezTo>
                  <a:cubicBezTo>
                    <a:pt x="11" y="15"/>
                    <a:pt x="14" y="12"/>
                    <a:pt x="14" y="8"/>
                  </a:cubicBezTo>
                  <a:cubicBezTo>
                    <a:pt x="14" y="4"/>
                    <a:pt x="11" y="0"/>
                    <a:pt x="7" y="0"/>
                  </a:cubicBezTo>
                  <a:close/>
                  <a:moveTo>
                    <a:pt x="7" y="0"/>
                  </a:moveTo>
                  <a:cubicBezTo>
                    <a:pt x="7" y="0"/>
                    <a:pt x="7" y="0"/>
                    <a:pt x="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grpSp>
        <p:nvGrpSpPr>
          <p:cNvPr id="136" name="Group 135"/>
          <p:cNvGrpSpPr/>
          <p:nvPr/>
        </p:nvGrpSpPr>
        <p:grpSpPr>
          <a:xfrm>
            <a:off x="5066086" y="3250072"/>
            <a:ext cx="382701" cy="364525"/>
            <a:chOff x="9863138" y="1495425"/>
            <a:chExt cx="601663" cy="573088"/>
          </a:xfrm>
          <a:solidFill>
            <a:schemeClr val="accent3"/>
          </a:solidFill>
        </p:grpSpPr>
        <p:sp>
          <p:nvSpPr>
            <p:cNvPr id="137" name="Freeform 97"/>
            <p:cNvSpPr>
              <a:spLocks noEditPoints="1"/>
            </p:cNvSpPr>
            <p:nvPr/>
          </p:nvSpPr>
          <p:spPr bwMode="auto">
            <a:xfrm>
              <a:off x="9863138" y="1495425"/>
              <a:ext cx="601663" cy="573088"/>
            </a:xfrm>
            <a:custGeom>
              <a:avLst/>
              <a:gdLst>
                <a:gd name="T0" fmla="*/ 154 w 157"/>
                <a:gd name="T1" fmla="*/ 139 h 150"/>
                <a:gd name="T2" fmla="*/ 131 w 157"/>
                <a:gd name="T3" fmla="*/ 116 h 150"/>
                <a:gd name="T4" fmla="*/ 126 w 157"/>
                <a:gd name="T5" fmla="*/ 114 h 150"/>
                <a:gd name="T6" fmla="*/ 123 w 157"/>
                <a:gd name="T7" fmla="*/ 111 h 150"/>
                <a:gd name="T8" fmla="*/ 139 w 157"/>
                <a:gd name="T9" fmla="*/ 67 h 150"/>
                <a:gd name="T10" fmla="*/ 120 w 157"/>
                <a:gd name="T11" fmla="*/ 20 h 150"/>
                <a:gd name="T12" fmla="*/ 73 w 157"/>
                <a:gd name="T13" fmla="*/ 0 h 150"/>
                <a:gd name="T14" fmla="*/ 26 w 157"/>
                <a:gd name="T15" fmla="*/ 20 h 150"/>
                <a:gd name="T16" fmla="*/ 26 w 157"/>
                <a:gd name="T17" fmla="*/ 114 h 150"/>
                <a:gd name="T18" fmla="*/ 73 w 157"/>
                <a:gd name="T19" fmla="*/ 133 h 150"/>
                <a:gd name="T20" fmla="*/ 117 w 157"/>
                <a:gd name="T21" fmla="*/ 117 h 150"/>
                <a:gd name="T22" fmla="*/ 120 w 157"/>
                <a:gd name="T23" fmla="*/ 120 h 150"/>
                <a:gd name="T24" fmla="*/ 122 w 157"/>
                <a:gd name="T25" fmla="*/ 125 h 150"/>
                <a:gd name="T26" fmla="*/ 145 w 157"/>
                <a:gd name="T27" fmla="*/ 148 h 150"/>
                <a:gd name="T28" fmla="*/ 150 w 157"/>
                <a:gd name="T29" fmla="*/ 150 h 150"/>
                <a:gd name="T30" fmla="*/ 154 w 157"/>
                <a:gd name="T31" fmla="*/ 148 h 150"/>
                <a:gd name="T32" fmla="*/ 154 w 157"/>
                <a:gd name="T33" fmla="*/ 139 h 150"/>
                <a:gd name="T34" fmla="*/ 73 w 157"/>
                <a:gd name="T35" fmla="*/ 120 h 150"/>
                <a:gd name="T36" fmla="*/ 35 w 157"/>
                <a:gd name="T37" fmla="*/ 104 h 150"/>
                <a:gd name="T38" fmla="*/ 35 w 157"/>
                <a:gd name="T39" fmla="*/ 29 h 150"/>
                <a:gd name="T40" fmla="*/ 73 w 157"/>
                <a:gd name="T41" fmla="*/ 14 h 150"/>
                <a:gd name="T42" fmla="*/ 110 w 157"/>
                <a:gd name="T43" fmla="*/ 29 h 150"/>
                <a:gd name="T44" fmla="*/ 126 w 157"/>
                <a:gd name="T45" fmla="*/ 67 h 150"/>
                <a:gd name="T46" fmla="*/ 110 w 157"/>
                <a:gd name="T47" fmla="*/ 104 h 150"/>
                <a:gd name="T48" fmla="*/ 73 w 157"/>
                <a:gd name="T49" fmla="*/ 120 h 150"/>
                <a:gd name="T50" fmla="*/ 73 w 157"/>
                <a:gd name="T51" fmla="*/ 120 h 150"/>
                <a:gd name="T52" fmla="*/ 73 w 157"/>
                <a:gd name="T53" fmla="*/ 12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7" h="150">
                  <a:moveTo>
                    <a:pt x="154" y="139"/>
                  </a:moveTo>
                  <a:cubicBezTo>
                    <a:pt x="131" y="116"/>
                    <a:pt x="131" y="116"/>
                    <a:pt x="131" y="116"/>
                  </a:cubicBezTo>
                  <a:cubicBezTo>
                    <a:pt x="130" y="114"/>
                    <a:pt x="128" y="114"/>
                    <a:pt x="126" y="114"/>
                  </a:cubicBezTo>
                  <a:cubicBezTo>
                    <a:pt x="123" y="111"/>
                    <a:pt x="123" y="111"/>
                    <a:pt x="123" y="111"/>
                  </a:cubicBezTo>
                  <a:cubicBezTo>
                    <a:pt x="133" y="98"/>
                    <a:pt x="139" y="83"/>
                    <a:pt x="139" y="67"/>
                  </a:cubicBezTo>
                  <a:cubicBezTo>
                    <a:pt x="139" y="49"/>
                    <a:pt x="132" y="32"/>
                    <a:pt x="120" y="20"/>
                  </a:cubicBezTo>
                  <a:cubicBezTo>
                    <a:pt x="107" y="7"/>
                    <a:pt x="90" y="0"/>
                    <a:pt x="73" y="0"/>
                  </a:cubicBezTo>
                  <a:cubicBezTo>
                    <a:pt x="55" y="0"/>
                    <a:pt x="38" y="7"/>
                    <a:pt x="26" y="20"/>
                  </a:cubicBezTo>
                  <a:cubicBezTo>
                    <a:pt x="0" y="46"/>
                    <a:pt x="0" y="88"/>
                    <a:pt x="26" y="114"/>
                  </a:cubicBezTo>
                  <a:cubicBezTo>
                    <a:pt x="38" y="126"/>
                    <a:pt x="55" y="133"/>
                    <a:pt x="73" y="133"/>
                  </a:cubicBezTo>
                  <a:cubicBezTo>
                    <a:pt x="89" y="133"/>
                    <a:pt x="104" y="127"/>
                    <a:pt x="117" y="117"/>
                  </a:cubicBezTo>
                  <a:cubicBezTo>
                    <a:pt x="120" y="120"/>
                    <a:pt x="120" y="120"/>
                    <a:pt x="120" y="120"/>
                  </a:cubicBezTo>
                  <a:cubicBezTo>
                    <a:pt x="120" y="122"/>
                    <a:pt x="120" y="124"/>
                    <a:pt x="122" y="125"/>
                  </a:cubicBezTo>
                  <a:cubicBezTo>
                    <a:pt x="145" y="148"/>
                    <a:pt x="145" y="148"/>
                    <a:pt x="145" y="148"/>
                  </a:cubicBezTo>
                  <a:cubicBezTo>
                    <a:pt x="146" y="150"/>
                    <a:pt x="148" y="150"/>
                    <a:pt x="150" y="150"/>
                  </a:cubicBezTo>
                  <a:cubicBezTo>
                    <a:pt x="151" y="150"/>
                    <a:pt x="153" y="150"/>
                    <a:pt x="154" y="148"/>
                  </a:cubicBezTo>
                  <a:cubicBezTo>
                    <a:pt x="157" y="146"/>
                    <a:pt x="157" y="141"/>
                    <a:pt x="154" y="139"/>
                  </a:cubicBezTo>
                  <a:close/>
                  <a:moveTo>
                    <a:pt x="73" y="120"/>
                  </a:moveTo>
                  <a:cubicBezTo>
                    <a:pt x="58" y="120"/>
                    <a:pt x="45" y="114"/>
                    <a:pt x="35" y="104"/>
                  </a:cubicBezTo>
                  <a:cubicBezTo>
                    <a:pt x="15" y="83"/>
                    <a:pt x="15" y="50"/>
                    <a:pt x="35" y="29"/>
                  </a:cubicBezTo>
                  <a:cubicBezTo>
                    <a:pt x="45" y="19"/>
                    <a:pt x="58" y="14"/>
                    <a:pt x="73" y="14"/>
                  </a:cubicBezTo>
                  <a:cubicBezTo>
                    <a:pt x="87" y="14"/>
                    <a:pt x="100" y="19"/>
                    <a:pt x="110" y="29"/>
                  </a:cubicBezTo>
                  <a:cubicBezTo>
                    <a:pt x="120" y="39"/>
                    <a:pt x="126" y="52"/>
                    <a:pt x="126" y="67"/>
                  </a:cubicBezTo>
                  <a:cubicBezTo>
                    <a:pt x="126" y="81"/>
                    <a:pt x="120" y="94"/>
                    <a:pt x="110" y="104"/>
                  </a:cubicBezTo>
                  <a:cubicBezTo>
                    <a:pt x="100" y="114"/>
                    <a:pt x="87" y="120"/>
                    <a:pt x="73" y="120"/>
                  </a:cubicBezTo>
                  <a:close/>
                  <a:moveTo>
                    <a:pt x="73" y="120"/>
                  </a:moveTo>
                  <a:cubicBezTo>
                    <a:pt x="73" y="120"/>
                    <a:pt x="73" y="120"/>
                    <a:pt x="73" y="12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8" name="Freeform 98"/>
            <p:cNvSpPr>
              <a:spLocks noEditPoints="1"/>
            </p:cNvSpPr>
            <p:nvPr/>
          </p:nvSpPr>
          <p:spPr bwMode="auto">
            <a:xfrm>
              <a:off x="10115550" y="1735138"/>
              <a:ext cx="184150" cy="157163"/>
            </a:xfrm>
            <a:custGeom>
              <a:avLst/>
              <a:gdLst>
                <a:gd name="T0" fmla="*/ 46 w 48"/>
                <a:gd name="T1" fmla="*/ 18 h 41"/>
                <a:gd name="T2" fmla="*/ 26 w 48"/>
                <a:gd name="T3" fmla="*/ 1 h 41"/>
                <a:gd name="T4" fmla="*/ 22 w 48"/>
                <a:gd name="T5" fmla="*/ 1 h 41"/>
                <a:gd name="T6" fmla="*/ 20 w 48"/>
                <a:gd name="T7" fmla="*/ 4 h 41"/>
                <a:gd name="T8" fmla="*/ 20 w 48"/>
                <a:gd name="T9" fmla="*/ 11 h 41"/>
                <a:gd name="T10" fmla="*/ 3 w 48"/>
                <a:gd name="T11" fmla="*/ 11 h 41"/>
                <a:gd name="T12" fmla="*/ 0 w 48"/>
                <a:gd name="T13" fmla="*/ 14 h 41"/>
                <a:gd name="T14" fmla="*/ 0 w 48"/>
                <a:gd name="T15" fmla="*/ 27 h 41"/>
                <a:gd name="T16" fmla="*/ 3 w 48"/>
                <a:gd name="T17" fmla="*/ 31 h 41"/>
                <a:gd name="T18" fmla="*/ 20 w 48"/>
                <a:gd name="T19" fmla="*/ 31 h 41"/>
                <a:gd name="T20" fmla="*/ 20 w 48"/>
                <a:gd name="T21" fmla="*/ 38 h 41"/>
                <a:gd name="T22" fmla="*/ 22 w 48"/>
                <a:gd name="T23" fmla="*/ 41 h 41"/>
                <a:gd name="T24" fmla="*/ 24 w 48"/>
                <a:gd name="T25" fmla="*/ 41 h 41"/>
                <a:gd name="T26" fmla="*/ 26 w 48"/>
                <a:gd name="T27" fmla="*/ 40 h 41"/>
                <a:gd name="T28" fmla="*/ 46 w 48"/>
                <a:gd name="T29" fmla="*/ 23 h 41"/>
                <a:gd name="T30" fmla="*/ 48 w 48"/>
                <a:gd name="T31" fmla="*/ 21 h 41"/>
                <a:gd name="T32" fmla="*/ 46 w 48"/>
                <a:gd name="T33" fmla="*/ 18 h 41"/>
                <a:gd name="T34" fmla="*/ 46 w 48"/>
                <a:gd name="T35" fmla="*/ 18 h 41"/>
                <a:gd name="T36" fmla="*/ 46 w 48"/>
                <a:gd name="T37" fmla="*/ 1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 h="41">
                  <a:moveTo>
                    <a:pt x="46" y="18"/>
                  </a:moveTo>
                  <a:cubicBezTo>
                    <a:pt x="26" y="1"/>
                    <a:pt x="26" y="1"/>
                    <a:pt x="26" y="1"/>
                  </a:cubicBezTo>
                  <a:cubicBezTo>
                    <a:pt x="25" y="0"/>
                    <a:pt x="23" y="0"/>
                    <a:pt x="22" y="1"/>
                  </a:cubicBezTo>
                  <a:cubicBezTo>
                    <a:pt x="21" y="1"/>
                    <a:pt x="20" y="2"/>
                    <a:pt x="20" y="4"/>
                  </a:cubicBezTo>
                  <a:cubicBezTo>
                    <a:pt x="20" y="11"/>
                    <a:pt x="20" y="11"/>
                    <a:pt x="20" y="11"/>
                  </a:cubicBezTo>
                  <a:cubicBezTo>
                    <a:pt x="3" y="11"/>
                    <a:pt x="3" y="11"/>
                    <a:pt x="3" y="11"/>
                  </a:cubicBezTo>
                  <a:cubicBezTo>
                    <a:pt x="1" y="11"/>
                    <a:pt x="0" y="12"/>
                    <a:pt x="0" y="14"/>
                  </a:cubicBezTo>
                  <a:cubicBezTo>
                    <a:pt x="0" y="27"/>
                    <a:pt x="0" y="27"/>
                    <a:pt x="0" y="27"/>
                  </a:cubicBezTo>
                  <a:cubicBezTo>
                    <a:pt x="0" y="29"/>
                    <a:pt x="1" y="31"/>
                    <a:pt x="3" y="31"/>
                  </a:cubicBezTo>
                  <a:cubicBezTo>
                    <a:pt x="20" y="31"/>
                    <a:pt x="20" y="31"/>
                    <a:pt x="20" y="31"/>
                  </a:cubicBezTo>
                  <a:cubicBezTo>
                    <a:pt x="20" y="38"/>
                    <a:pt x="20" y="38"/>
                    <a:pt x="20" y="38"/>
                  </a:cubicBezTo>
                  <a:cubicBezTo>
                    <a:pt x="20" y="39"/>
                    <a:pt x="21" y="40"/>
                    <a:pt x="22" y="41"/>
                  </a:cubicBezTo>
                  <a:cubicBezTo>
                    <a:pt x="23" y="41"/>
                    <a:pt x="23" y="41"/>
                    <a:pt x="24" y="41"/>
                  </a:cubicBezTo>
                  <a:cubicBezTo>
                    <a:pt x="25" y="41"/>
                    <a:pt x="25" y="41"/>
                    <a:pt x="26" y="40"/>
                  </a:cubicBezTo>
                  <a:cubicBezTo>
                    <a:pt x="46" y="23"/>
                    <a:pt x="46" y="23"/>
                    <a:pt x="46" y="23"/>
                  </a:cubicBezTo>
                  <a:cubicBezTo>
                    <a:pt x="47" y="23"/>
                    <a:pt x="48" y="22"/>
                    <a:pt x="48" y="21"/>
                  </a:cubicBezTo>
                  <a:cubicBezTo>
                    <a:pt x="48" y="20"/>
                    <a:pt x="47" y="19"/>
                    <a:pt x="46" y="18"/>
                  </a:cubicBezTo>
                  <a:close/>
                  <a:moveTo>
                    <a:pt x="46" y="18"/>
                  </a:moveTo>
                  <a:cubicBezTo>
                    <a:pt x="46" y="18"/>
                    <a:pt x="46" y="18"/>
                    <a:pt x="46"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139" name="Freeform 99"/>
            <p:cNvSpPr>
              <a:spLocks noEditPoints="1"/>
            </p:cNvSpPr>
            <p:nvPr/>
          </p:nvSpPr>
          <p:spPr bwMode="auto">
            <a:xfrm>
              <a:off x="9985375" y="1604963"/>
              <a:ext cx="180975" cy="157163"/>
            </a:xfrm>
            <a:custGeom>
              <a:avLst/>
              <a:gdLst>
                <a:gd name="T0" fmla="*/ 47 w 47"/>
                <a:gd name="T1" fmla="*/ 27 h 41"/>
                <a:gd name="T2" fmla="*/ 47 w 47"/>
                <a:gd name="T3" fmla="*/ 14 h 41"/>
                <a:gd name="T4" fmla="*/ 44 w 47"/>
                <a:gd name="T5" fmla="*/ 11 h 41"/>
                <a:gd name="T6" fmla="*/ 27 w 47"/>
                <a:gd name="T7" fmla="*/ 11 h 41"/>
                <a:gd name="T8" fmla="*/ 27 w 47"/>
                <a:gd name="T9" fmla="*/ 3 h 41"/>
                <a:gd name="T10" fmla="*/ 25 w 47"/>
                <a:gd name="T11" fmla="*/ 0 h 41"/>
                <a:gd name="T12" fmla="*/ 21 w 47"/>
                <a:gd name="T13" fmla="*/ 1 h 41"/>
                <a:gd name="T14" fmla="*/ 1 w 47"/>
                <a:gd name="T15" fmla="*/ 18 h 41"/>
                <a:gd name="T16" fmla="*/ 0 w 47"/>
                <a:gd name="T17" fmla="*/ 21 h 41"/>
                <a:gd name="T18" fmla="*/ 1 w 47"/>
                <a:gd name="T19" fmla="*/ 23 h 41"/>
                <a:gd name="T20" fmla="*/ 21 w 47"/>
                <a:gd name="T21" fmla="*/ 40 h 41"/>
                <a:gd name="T22" fmla="*/ 24 w 47"/>
                <a:gd name="T23" fmla="*/ 41 h 41"/>
                <a:gd name="T24" fmla="*/ 25 w 47"/>
                <a:gd name="T25" fmla="*/ 41 h 41"/>
                <a:gd name="T26" fmla="*/ 27 w 47"/>
                <a:gd name="T27" fmla="*/ 38 h 41"/>
                <a:gd name="T28" fmla="*/ 27 w 47"/>
                <a:gd name="T29" fmla="*/ 30 h 41"/>
                <a:gd name="T30" fmla="*/ 44 w 47"/>
                <a:gd name="T31" fmla="*/ 30 h 41"/>
                <a:gd name="T32" fmla="*/ 47 w 47"/>
                <a:gd name="T33" fmla="*/ 27 h 41"/>
                <a:gd name="T34" fmla="*/ 47 w 47"/>
                <a:gd name="T35" fmla="*/ 27 h 41"/>
                <a:gd name="T36" fmla="*/ 47 w 47"/>
                <a:gd name="T37" fmla="*/ 2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41">
                  <a:moveTo>
                    <a:pt x="47" y="27"/>
                  </a:moveTo>
                  <a:cubicBezTo>
                    <a:pt x="47" y="14"/>
                    <a:pt x="47" y="14"/>
                    <a:pt x="47" y="14"/>
                  </a:cubicBezTo>
                  <a:cubicBezTo>
                    <a:pt x="47" y="12"/>
                    <a:pt x="46" y="11"/>
                    <a:pt x="44" y="11"/>
                  </a:cubicBezTo>
                  <a:cubicBezTo>
                    <a:pt x="27" y="11"/>
                    <a:pt x="27" y="11"/>
                    <a:pt x="27" y="11"/>
                  </a:cubicBezTo>
                  <a:cubicBezTo>
                    <a:pt x="27" y="3"/>
                    <a:pt x="27" y="3"/>
                    <a:pt x="27" y="3"/>
                  </a:cubicBezTo>
                  <a:cubicBezTo>
                    <a:pt x="27" y="2"/>
                    <a:pt x="26" y="1"/>
                    <a:pt x="25" y="0"/>
                  </a:cubicBezTo>
                  <a:cubicBezTo>
                    <a:pt x="24" y="0"/>
                    <a:pt x="22" y="0"/>
                    <a:pt x="21" y="1"/>
                  </a:cubicBezTo>
                  <a:cubicBezTo>
                    <a:pt x="1" y="18"/>
                    <a:pt x="1" y="18"/>
                    <a:pt x="1" y="18"/>
                  </a:cubicBezTo>
                  <a:cubicBezTo>
                    <a:pt x="0" y="19"/>
                    <a:pt x="0" y="20"/>
                    <a:pt x="0" y="21"/>
                  </a:cubicBezTo>
                  <a:cubicBezTo>
                    <a:pt x="0" y="22"/>
                    <a:pt x="0" y="23"/>
                    <a:pt x="1" y="23"/>
                  </a:cubicBezTo>
                  <a:cubicBezTo>
                    <a:pt x="21" y="40"/>
                    <a:pt x="21" y="40"/>
                    <a:pt x="21" y="40"/>
                  </a:cubicBezTo>
                  <a:cubicBezTo>
                    <a:pt x="22" y="41"/>
                    <a:pt x="23" y="41"/>
                    <a:pt x="24" y="41"/>
                  </a:cubicBezTo>
                  <a:cubicBezTo>
                    <a:pt x="24" y="41"/>
                    <a:pt x="25" y="41"/>
                    <a:pt x="25" y="41"/>
                  </a:cubicBezTo>
                  <a:cubicBezTo>
                    <a:pt x="26" y="40"/>
                    <a:pt x="27" y="39"/>
                    <a:pt x="27" y="38"/>
                  </a:cubicBezTo>
                  <a:cubicBezTo>
                    <a:pt x="27" y="30"/>
                    <a:pt x="27" y="30"/>
                    <a:pt x="27" y="30"/>
                  </a:cubicBezTo>
                  <a:cubicBezTo>
                    <a:pt x="44" y="30"/>
                    <a:pt x="44" y="30"/>
                    <a:pt x="44" y="30"/>
                  </a:cubicBezTo>
                  <a:cubicBezTo>
                    <a:pt x="46" y="30"/>
                    <a:pt x="47" y="29"/>
                    <a:pt x="47" y="27"/>
                  </a:cubicBezTo>
                  <a:close/>
                  <a:moveTo>
                    <a:pt x="47" y="27"/>
                  </a:moveTo>
                  <a:cubicBezTo>
                    <a:pt x="47" y="27"/>
                    <a:pt x="47" y="27"/>
                    <a:pt x="47" y="2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grpSp>
      <p:sp>
        <p:nvSpPr>
          <p:cNvPr id="43" name="文本框 42"/>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文本框 43"/>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椭圆 44"/>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椭圆 45"/>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2142987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707" y="3132039"/>
            <a:ext cx="12857339"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707" y="4583850"/>
            <a:ext cx="12857339"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4679418" y="2886745"/>
            <a:ext cx="3427668" cy="490586"/>
          </a:xfrm>
          <a:prstGeom prst="roundRect">
            <a:avLst>
              <a:gd name="adj" fmla="val 50000"/>
            </a:avLst>
          </a:prstGeom>
          <a:solidFill>
            <a:schemeClr val="accent4"/>
          </a:solidFill>
        </p:spPr>
        <p:txBody>
          <a:bodyPr wrap="square" lIns="0" tIns="0" rIns="0" bIns="0" rtlCol="0" anchor="ctr" anchorCtr="0">
            <a:noAutofit/>
          </a:bodyPr>
          <a:lstStyle/>
          <a:p>
            <a:pPr algn="ctr"/>
            <a:r>
              <a:rPr lang="en-US" altLang="zh-CN" sz="2800" dirty="0">
                <a:solidFill>
                  <a:srgbClr val="FFFFFF"/>
                </a:solidFill>
                <a:latin typeface="Arial" panose="020B0604020202020204" pitchFamily="34" charset="0"/>
                <a:ea typeface="微软雅黑" panose="020B0503020204020204" pitchFamily="34" charset="-122"/>
                <a:sym typeface="Arial" panose="020B0604020202020204" pitchFamily="34" charset="0"/>
              </a:rPr>
              <a:t>PART</a:t>
            </a:r>
          </a:p>
        </p:txBody>
      </p:sp>
      <p:sp>
        <p:nvSpPr>
          <p:cNvPr id="8" name="MH_Entry_1"/>
          <p:cNvSpPr/>
          <p:nvPr>
            <p:custDataLst>
              <p:tags r:id="rId5"/>
            </p:custDataLst>
          </p:nvPr>
        </p:nvSpPr>
        <p:spPr>
          <a:xfrm>
            <a:off x="4330609" y="3629963"/>
            <a:ext cx="4125285" cy="79989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3598"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1874500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Hexagon 43"/>
          <p:cNvSpPr>
            <a:spLocks noChangeAspect="1"/>
          </p:cNvSpPr>
          <p:nvPr/>
        </p:nvSpPr>
        <p:spPr>
          <a:xfrm>
            <a:off x="1588490" y="2920174"/>
            <a:ext cx="2296798" cy="1980000"/>
          </a:xfrm>
          <a:prstGeom prst="hexagon">
            <a:avLst/>
          </a:prstGeom>
          <a:blipFill dpi="0" rotWithShape="1">
            <a:blip r:embed="rId3" cstate="print">
              <a:extLst>
                <a:ext uri="{28A0092B-C50C-407E-A947-70E740481C1C}">
                  <a14:useLocalDpi xmlns:a14="http://schemas.microsoft.com/office/drawing/2010/main" val="0"/>
                </a:ext>
              </a:extLst>
            </a:blip>
            <a:srcRect/>
            <a:stretch>
              <a:fillRect/>
            </a:stretch>
          </a:blipFill>
          <a:ln w="57150">
            <a:solidFill>
              <a:schemeClr val="bg1"/>
            </a:solidFill>
          </a:ln>
          <a:effectLst>
            <a:outerShdw blurRad="3175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6" name="Hexagon 35"/>
          <p:cNvSpPr>
            <a:spLocks noChangeAspect="1"/>
          </p:cNvSpPr>
          <p:nvPr/>
        </p:nvSpPr>
        <p:spPr>
          <a:xfrm>
            <a:off x="4079575" y="2920174"/>
            <a:ext cx="2296798" cy="1980000"/>
          </a:xfrm>
          <a:prstGeom prst="hexagon">
            <a:avLst/>
          </a:prstGeom>
          <a:blipFill dpi="0" rotWithShape="1">
            <a:blip r:embed="rId4" cstate="print">
              <a:extLst>
                <a:ext uri="{28A0092B-C50C-407E-A947-70E740481C1C}">
                  <a14:useLocalDpi xmlns:a14="http://schemas.microsoft.com/office/drawing/2010/main" val="0"/>
                </a:ext>
              </a:extLst>
            </a:blip>
            <a:srcRect/>
            <a:stretch>
              <a:fillRect t="-11427" b="-11427"/>
            </a:stretch>
          </a:blipFill>
          <a:ln w="57150">
            <a:solidFill>
              <a:schemeClr val="bg1"/>
            </a:solidFill>
          </a:ln>
          <a:effectLst>
            <a:outerShdw blurRad="3175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40" name="Hexagon 39"/>
          <p:cNvSpPr>
            <a:spLocks noChangeAspect="1"/>
          </p:cNvSpPr>
          <p:nvPr/>
        </p:nvSpPr>
        <p:spPr>
          <a:xfrm>
            <a:off x="6520905" y="2920174"/>
            <a:ext cx="2296798" cy="1980000"/>
          </a:xfrm>
          <a:prstGeom prst="hexagon">
            <a:avLst/>
          </a:prstGeom>
          <a:blipFill dpi="0" rotWithShape="1">
            <a:blip r:embed="rId5" cstate="print">
              <a:extLst>
                <a:ext uri="{28A0092B-C50C-407E-A947-70E740481C1C}">
                  <a14:useLocalDpi xmlns:a14="http://schemas.microsoft.com/office/drawing/2010/main" val="0"/>
                </a:ext>
              </a:extLst>
            </a:blip>
            <a:srcRect/>
            <a:stretch>
              <a:fillRect/>
            </a:stretch>
          </a:blipFill>
          <a:ln w="57150">
            <a:solidFill>
              <a:schemeClr val="bg1"/>
            </a:solidFill>
          </a:ln>
          <a:effectLst>
            <a:outerShdw blurRad="3175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41" name="Hexagon 40"/>
          <p:cNvSpPr>
            <a:spLocks noChangeAspect="1"/>
          </p:cNvSpPr>
          <p:nvPr/>
        </p:nvSpPr>
        <p:spPr>
          <a:xfrm>
            <a:off x="8962235" y="2920174"/>
            <a:ext cx="2296798" cy="1980000"/>
          </a:xfrm>
          <a:prstGeom prst="hexagon">
            <a:avLst/>
          </a:prstGeom>
          <a:blipFill dpi="0" rotWithShape="1">
            <a:blip r:embed="rId6" cstate="print">
              <a:extLst>
                <a:ext uri="{28A0092B-C50C-407E-A947-70E740481C1C}">
                  <a14:useLocalDpi xmlns:a14="http://schemas.microsoft.com/office/drawing/2010/main" val="0"/>
                </a:ext>
              </a:extLst>
            </a:blip>
            <a:srcRect/>
            <a:stretch>
              <a:fillRect l="-14685" r="-14685"/>
            </a:stretch>
          </a:blipFill>
          <a:ln w="57150">
            <a:solidFill>
              <a:schemeClr val="bg1"/>
            </a:solidFill>
          </a:ln>
          <a:effectLst>
            <a:outerShdw blurRad="3175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2148" tIns="51075" rIns="102148" bIns="51075" numCol="1" spcCol="0" rtlCol="0" fromWordArt="0" anchor="ctr" anchorCtr="0" forceAA="0" compatLnSpc="1">
            <a:prstTxWarp prst="textNoShape">
              <a:avLst/>
            </a:prstTxWarp>
            <a:noAutofit/>
          </a:bodyPr>
          <a:lstStyle/>
          <a:p>
            <a:pPr algn="ctr">
              <a:lnSpc>
                <a:spcPct val="150000"/>
              </a:lnSpc>
            </a:pPr>
            <a:endParaRPr lang="en-US" sz="1431">
              <a:solidFill>
                <a:srgbClr val="C00000"/>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8" name="文本框 66"/>
          <p:cNvSpPr txBox="1">
            <a:spLocks noChangeArrowheads="1"/>
          </p:cNvSpPr>
          <p:nvPr/>
        </p:nvSpPr>
        <p:spPr bwMode="auto">
          <a:xfrm>
            <a:off x="1347105" y="5875873"/>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文本框 13"/>
          <p:cNvSpPr txBox="1">
            <a:spLocks noChangeArrowheads="1"/>
          </p:cNvSpPr>
          <p:nvPr/>
        </p:nvSpPr>
        <p:spPr bwMode="auto">
          <a:xfrm>
            <a:off x="1813560" y="5593914"/>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sp>
        <p:nvSpPr>
          <p:cNvPr id="12" name="文本框 66"/>
          <p:cNvSpPr txBox="1">
            <a:spLocks noChangeArrowheads="1"/>
          </p:cNvSpPr>
          <p:nvPr/>
        </p:nvSpPr>
        <p:spPr bwMode="auto">
          <a:xfrm>
            <a:off x="3838190" y="1712928"/>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文本框 13"/>
          <p:cNvSpPr txBox="1">
            <a:spLocks noChangeArrowheads="1"/>
          </p:cNvSpPr>
          <p:nvPr/>
        </p:nvSpPr>
        <p:spPr bwMode="auto">
          <a:xfrm>
            <a:off x="4304645" y="1430969"/>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sp>
        <p:nvSpPr>
          <p:cNvPr id="14" name="文本框 66"/>
          <p:cNvSpPr txBox="1">
            <a:spLocks noChangeArrowheads="1"/>
          </p:cNvSpPr>
          <p:nvPr/>
        </p:nvSpPr>
        <p:spPr bwMode="auto">
          <a:xfrm>
            <a:off x="6279520" y="5875873"/>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文本框 13"/>
          <p:cNvSpPr txBox="1">
            <a:spLocks noChangeArrowheads="1"/>
          </p:cNvSpPr>
          <p:nvPr/>
        </p:nvSpPr>
        <p:spPr bwMode="auto">
          <a:xfrm>
            <a:off x="6745975" y="5593914"/>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sp>
        <p:nvSpPr>
          <p:cNvPr id="16" name="文本框 66"/>
          <p:cNvSpPr txBox="1">
            <a:spLocks noChangeArrowheads="1"/>
          </p:cNvSpPr>
          <p:nvPr/>
        </p:nvSpPr>
        <p:spPr bwMode="auto">
          <a:xfrm>
            <a:off x="8720850" y="1712928"/>
            <a:ext cx="2779568" cy="553998"/>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文本框 13"/>
          <p:cNvSpPr txBox="1">
            <a:spLocks noChangeArrowheads="1"/>
          </p:cNvSpPr>
          <p:nvPr/>
        </p:nvSpPr>
        <p:spPr bwMode="auto">
          <a:xfrm>
            <a:off x="9187305" y="1430969"/>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just"/>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sp>
        <p:nvSpPr>
          <p:cNvPr id="18" name="文本框 17"/>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文本框 1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椭圆 19"/>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1068134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fade">
                                      <p:cBhvr>
                                        <p:cTn id="15" dur="500"/>
                                        <p:tgtEl>
                                          <p:spTgt spid="4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50"/>
                                        <p:tgtEl>
                                          <p:spTgt spid="9"/>
                                        </p:tgtEl>
                                      </p:cBhvr>
                                    </p:animEffect>
                                    <p:anim calcmode="lin" valueType="num">
                                      <p:cBhvr>
                                        <p:cTn id="23" dur="750" fill="hold"/>
                                        <p:tgtEl>
                                          <p:spTgt spid="9"/>
                                        </p:tgtEl>
                                        <p:attrNameLst>
                                          <p:attrName>ppt_x</p:attrName>
                                        </p:attrNameLst>
                                      </p:cBhvr>
                                      <p:tavLst>
                                        <p:tav tm="0">
                                          <p:val>
                                            <p:strVal val="#ppt_x"/>
                                          </p:val>
                                        </p:tav>
                                        <p:tav tm="100000">
                                          <p:val>
                                            <p:strVal val="#ppt_x"/>
                                          </p:val>
                                        </p:tav>
                                      </p:tavLst>
                                    </p:anim>
                                    <p:anim calcmode="lin" valueType="num">
                                      <p:cBhvr>
                                        <p:cTn id="24" dur="7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7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750"/>
                                        <p:tgtEl>
                                          <p:spTgt spid="8"/>
                                        </p:tgtEl>
                                      </p:cBhvr>
                                    </p:animEffect>
                                    <p:anim calcmode="lin" valueType="num">
                                      <p:cBhvr>
                                        <p:cTn id="28" dur="750" fill="hold"/>
                                        <p:tgtEl>
                                          <p:spTgt spid="8"/>
                                        </p:tgtEl>
                                        <p:attrNameLst>
                                          <p:attrName>ppt_x</p:attrName>
                                        </p:attrNameLst>
                                      </p:cBhvr>
                                      <p:tavLst>
                                        <p:tav tm="0">
                                          <p:val>
                                            <p:strVal val="#ppt_x"/>
                                          </p:val>
                                        </p:tav>
                                        <p:tav tm="100000">
                                          <p:val>
                                            <p:strVal val="#ppt_x"/>
                                          </p:val>
                                        </p:tav>
                                      </p:tavLst>
                                    </p:anim>
                                    <p:anim calcmode="lin" valueType="num">
                                      <p:cBhvr>
                                        <p:cTn id="29" dur="75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750"/>
                                        <p:tgtEl>
                                          <p:spTgt spid="13"/>
                                        </p:tgtEl>
                                      </p:cBhvr>
                                    </p:animEffect>
                                    <p:anim calcmode="lin" valueType="num">
                                      <p:cBhvr>
                                        <p:cTn id="33" dur="750" fill="hold"/>
                                        <p:tgtEl>
                                          <p:spTgt spid="13"/>
                                        </p:tgtEl>
                                        <p:attrNameLst>
                                          <p:attrName>ppt_x</p:attrName>
                                        </p:attrNameLst>
                                      </p:cBhvr>
                                      <p:tavLst>
                                        <p:tav tm="0">
                                          <p:val>
                                            <p:strVal val="#ppt_x"/>
                                          </p:val>
                                        </p:tav>
                                        <p:tav tm="100000">
                                          <p:val>
                                            <p:strVal val="#ppt_x"/>
                                          </p:val>
                                        </p:tav>
                                      </p:tavLst>
                                    </p:anim>
                                    <p:anim calcmode="lin" valueType="num">
                                      <p:cBhvr>
                                        <p:cTn id="34" dur="75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70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750"/>
                                        <p:tgtEl>
                                          <p:spTgt spid="12"/>
                                        </p:tgtEl>
                                      </p:cBhvr>
                                    </p:animEffect>
                                    <p:anim calcmode="lin" valueType="num">
                                      <p:cBhvr>
                                        <p:cTn id="38" dur="750" fill="hold"/>
                                        <p:tgtEl>
                                          <p:spTgt spid="12"/>
                                        </p:tgtEl>
                                        <p:attrNameLst>
                                          <p:attrName>ppt_x</p:attrName>
                                        </p:attrNameLst>
                                      </p:cBhvr>
                                      <p:tavLst>
                                        <p:tav tm="0">
                                          <p:val>
                                            <p:strVal val="#ppt_x"/>
                                          </p:val>
                                        </p:tav>
                                        <p:tav tm="100000">
                                          <p:val>
                                            <p:strVal val="#ppt_x"/>
                                          </p:val>
                                        </p:tav>
                                      </p:tavLst>
                                    </p:anim>
                                    <p:anim calcmode="lin" valueType="num">
                                      <p:cBhvr>
                                        <p:cTn id="39" dur="75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750"/>
                                        <p:tgtEl>
                                          <p:spTgt spid="15"/>
                                        </p:tgtEl>
                                      </p:cBhvr>
                                    </p:animEffect>
                                    <p:anim calcmode="lin" valueType="num">
                                      <p:cBhvr>
                                        <p:cTn id="43" dur="750" fill="hold"/>
                                        <p:tgtEl>
                                          <p:spTgt spid="15"/>
                                        </p:tgtEl>
                                        <p:attrNameLst>
                                          <p:attrName>ppt_x</p:attrName>
                                        </p:attrNameLst>
                                      </p:cBhvr>
                                      <p:tavLst>
                                        <p:tav tm="0">
                                          <p:val>
                                            <p:strVal val="#ppt_x"/>
                                          </p:val>
                                        </p:tav>
                                        <p:tav tm="100000">
                                          <p:val>
                                            <p:strVal val="#ppt_x"/>
                                          </p:val>
                                        </p:tav>
                                      </p:tavLst>
                                    </p:anim>
                                    <p:anim calcmode="lin" valueType="num">
                                      <p:cBhvr>
                                        <p:cTn id="44" dur="75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70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750"/>
                                        <p:tgtEl>
                                          <p:spTgt spid="14"/>
                                        </p:tgtEl>
                                      </p:cBhvr>
                                    </p:animEffect>
                                    <p:anim calcmode="lin" valueType="num">
                                      <p:cBhvr>
                                        <p:cTn id="48" dur="750" fill="hold"/>
                                        <p:tgtEl>
                                          <p:spTgt spid="14"/>
                                        </p:tgtEl>
                                        <p:attrNameLst>
                                          <p:attrName>ppt_x</p:attrName>
                                        </p:attrNameLst>
                                      </p:cBhvr>
                                      <p:tavLst>
                                        <p:tav tm="0">
                                          <p:val>
                                            <p:strVal val="#ppt_x"/>
                                          </p:val>
                                        </p:tav>
                                        <p:tav tm="100000">
                                          <p:val>
                                            <p:strVal val="#ppt_x"/>
                                          </p:val>
                                        </p:tav>
                                      </p:tavLst>
                                    </p:anim>
                                    <p:anim calcmode="lin" valueType="num">
                                      <p:cBhvr>
                                        <p:cTn id="49" dur="75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750"/>
                                        <p:tgtEl>
                                          <p:spTgt spid="17"/>
                                        </p:tgtEl>
                                      </p:cBhvr>
                                    </p:animEffect>
                                    <p:anim calcmode="lin" valueType="num">
                                      <p:cBhvr>
                                        <p:cTn id="53" dur="750" fill="hold"/>
                                        <p:tgtEl>
                                          <p:spTgt spid="17"/>
                                        </p:tgtEl>
                                        <p:attrNameLst>
                                          <p:attrName>ppt_x</p:attrName>
                                        </p:attrNameLst>
                                      </p:cBhvr>
                                      <p:tavLst>
                                        <p:tav tm="0">
                                          <p:val>
                                            <p:strVal val="#ppt_x"/>
                                          </p:val>
                                        </p:tav>
                                        <p:tav tm="100000">
                                          <p:val>
                                            <p:strVal val="#ppt_x"/>
                                          </p:val>
                                        </p:tav>
                                      </p:tavLst>
                                    </p:anim>
                                    <p:anim calcmode="lin" valueType="num">
                                      <p:cBhvr>
                                        <p:cTn id="54" dur="750" fill="hold"/>
                                        <p:tgtEl>
                                          <p:spTgt spid="1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70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750"/>
                                        <p:tgtEl>
                                          <p:spTgt spid="16"/>
                                        </p:tgtEl>
                                      </p:cBhvr>
                                    </p:animEffect>
                                    <p:anim calcmode="lin" valueType="num">
                                      <p:cBhvr>
                                        <p:cTn id="58" dur="750" fill="hold"/>
                                        <p:tgtEl>
                                          <p:spTgt spid="16"/>
                                        </p:tgtEl>
                                        <p:attrNameLst>
                                          <p:attrName>ppt_x</p:attrName>
                                        </p:attrNameLst>
                                      </p:cBhvr>
                                      <p:tavLst>
                                        <p:tav tm="0">
                                          <p:val>
                                            <p:strVal val="#ppt_x"/>
                                          </p:val>
                                        </p:tav>
                                        <p:tav tm="100000">
                                          <p:val>
                                            <p:strVal val="#ppt_x"/>
                                          </p:val>
                                        </p:tav>
                                      </p:tavLst>
                                    </p:anim>
                                    <p:anim calcmode="lin" valueType="num">
                                      <p:cBhvr>
                                        <p:cTn id="59"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6" grpId="0" animBg="1"/>
      <p:bldP spid="40" grpId="0" animBg="1"/>
      <p:bldP spid="41" grpId="0" animBg="1"/>
      <p:bldP spid="8" grpId="0"/>
      <p:bldP spid="9" grpId="0"/>
      <p:bldP spid="12" grpId="0"/>
      <p:bldP spid="13" grpId="0"/>
      <p:bldP spid="14" grpId="0"/>
      <p:bldP spid="15"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TextBox 89"/>
          <p:cNvSpPr txBox="1"/>
          <p:nvPr/>
        </p:nvSpPr>
        <p:spPr>
          <a:xfrm>
            <a:off x="820059" y="5276372"/>
            <a:ext cx="2404590" cy="765973"/>
          </a:xfrm>
          <a:prstGeom prst="rect">
            <a:avLst/>
          </a:prstGeom>
          <a:noFill/>
        </p:spPr>
        <p:txBody>
          <a:bodyPr wrap="square" rIns="151867" bIns="37967" numCol="1" spcCol="360000" rtlCol="0">
            <a:spAutoFit/>
          </a:bodyPr>
          <a:lstStyle/>
          <a:p>
            <a:pPr algn="ctr"/>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7" b="1" dirty="0">
              <a:solidFill>
                <a:schemeClr val="bg1">
                  <a:lumMod val="65000"/>
                </a:schemeClr>
              </a:solidFill>
              <a:latin typeface="Lato" panose="020F0502020204030203" pitchFamily="34" charset="0"/>
            </a:endParaRPr>
          </a:p>
        </p:txBody>
      </p:sp>
      <p:sp>
        <p:nvSpPr>
          <p:cNvPr id="91" name="Rectangle 90"/>
          <p:cNvSpPr/>
          <p:nvPr/>
        </p:nvSpPr>
        <p:spPr>
          <a:xfrm>
            <a:off x="1490318" y="4794660"/>
            <a:ext cx="1003801" cy="369332"/>
          </a:xfrm>
          <a:prstGeom prst="rect">
            <a:avLst/>
          </a:prstGeom>
        </p:spPr>
        <p:txBody>
          <a:bodyPr wrap="none">
            <a:spAutoFit/>
          </a:bodyPr>
          <a:lstStyle/>
          <a:p>
            <a:pPr algn="ctr"/>
            <a:r>
              <a:rPr lang="en-US" b="1" dirty="0" smtClean="0">
                <a:solidFill>
                  <a:schemeClr val="accent1"/>
                </a:solidFill>
                <a:latin typeface="Roboto" pitchFamily="2" charset="0"/>
                <a:ea typeface="Roboto" pitchFamily="2" charset="0"/>
              </a:rPr>
              <a:t>STEP 01</a:t>
            </a:r>
            <a:endParaRPr lang="en-US" dirty="0">
              <a:solidFill>
                <a:schemeClr val="accent1"/>
              </a:solidFill>
            </a:endParaRPr>
          </a:p>
        </p:txBody>
      </p:sp>
      <p:sp>
        <p:nvSpPr>
          <p:cNvPr id="102" name="Rectangle 101"/>
          <p:cNvSpPr/>
          <p:nvPr/>
        </p:nvSpPr>
        <p:spPr>
          <a:xfrm>
            <a:off x="4461369" y="4794660"/>
            <a:ext cx="1003801" cy="369332"/>
          </a:xfrm>
          <a:prstGeom prst="rect">
            <a:avLst/>
          </a:prstGeom>
        </p:spPr>
        <p:txBody>
          <a:bodyPr wrap="none">
            <a:spAutoFit/>
          </a:bodyPr>
          <a:lstStyle/>
          <a:p>
            <a:pPr algn="ctr"/>
            <a:r>
              <a:rPr lang="en-US" b="1" dirty="0" smtClean="0">
                <a:solidFill>
                  <a:schemeClr val="accent2"/>
                </a:solidFill>
                <a:latin typeface="Roboto" pitchFamily="2" charset="0"/>
                <a:ea typeface="Roboto" pitchFamily="2" charset="0"/>
              </a:rPr>
              <a:t>STEP 02</a:t>
            </a:r>
            <a:endParaRPr lang="en-US" dirty="0">
              <a:solidFill>
                <a:schemeClr val="accent2"/>
              </a:solidFill>
            </a:endParaRPr>
          </a:p>
        </p:txBody>
      </p:sp>
      <p:sp>
        <p:nvSpPr>
          <p:cNvPr id="103" name="Rectangle 102"/>
          <p:cNvSpPr/>
          <p:nvPr/>
        </p:nvSpPr>
        <p:spPr>
          <a:xfrm>
            <a:off x="7444142" y="4794660"/>
            <a:ext cx="1003801" cy="369332"/>
          </a:xfrm>
          <a:prstGeom prst="rect">
            <a:avLst/>
          </a:prstGeom>
        </p:spPr>
        <p:txBody>
          <a:bodyPr wrap="none">
            <a:spAutoFit/>
          </a:bodyPr>
          <a:lstStyle/>
          <a:p>
            <a:pPr algn="ctr"/>
            <a:r>
              <a:rPr lang="en-US" b="1" dirty="0" smtClean="0">
                <a:solidFill>
                  <a:schemeClr val="accent3"/>
                </a:solidFill>
                <a:latin typeface="Roboto" pitchFamily="2" charset="0"/>
                <a:ea typeface="Roboto" pitchFamily="2" charset="0"/>
              </a:rPr>
              <a:t>STEP 03</a:t>
            </a:r>
            <a:endParaRPr lang="en-US" dirty="0">
              <a:solidFill>
                <a:schemeClr val="accent3"/>
              </a:solidFill>
            </a:endParaRPr>
          </a:p>
        </p:txBody>
      </p:sp>
      <p:sp>
        <p:nvSpPr>
          <p:cNvPr id="105" name="Rectangle 104"/>
          <p:cNvSpPr/>
          <p:nvPr/>
        </p:nvSpPr>
        <p:spPr>
          <a:xfrm>
            <a:off x="10369132" y="4794660"/>
            <a:ext cx="1003801" cy="369332"/>
          </a:xfrm>
          <a:prstGeom prst="rect">
            <a:avLst/>
          </a:prstGeom>
        </p:spPr>
        <p:txBody>
          <a:bodyPr wrap="none">
            <a:spAutoFit/>
          </a:bodyPr>
          <a:lstStyle/>
          <a:p>
            <a:pPr algn="ctr"/>
            <a:r>
              <a:rPr lang="en-US" b="1" dirty="0" smtClean="0">
                <a:solidFill>
                  <a:schemeClr val="accent4"/>
                </a:solidFill>
                <a:latin typeface="Roboto" pitchFamily="2" charset="0"/>
                <a:ea typeface="Roboto" pitchFamily="2" charset="0"/>
              </a:rPr>
              <a:t>STEP 04</a:t>
            </a:r>
            <a:endParaRPr lang="en-US" dirty="0">
              <a:solidFill>
                <a:schemeClr val="accent4"/>
              </a:solidFill>
            </a:endParaRPr>
          </a:p>
        </p:txBody>
      </p:sp>
      <p:sp>
        <p:nvSpPr>
          <p:cNvPr id="106" name="TextBox 105"/>
          <p:cNvSpPr txBox="1"/>
          <p:nvPr/>
        </p:nvSpPr>
        <p:spPr>
          <a:xfrm>
            <a:off x="3760974" y="5276372"/>
            <a:ext cx="2404590" cy="765973"/>
          </a:xfrm>
          <a:prstGeom prst="rect">
            <a:avLst/>
          </a:prstGeom>
          <a:noFill/>
        </p:spPr>
        <p:txBody>
          <a:bodyPr wrap="square" rIns="151867" bIns="37967" numCol="1" spcCol="360000" rtlCol="0">
            <a:spAutoFit/>
          </a:bodyPr>
          <a:lstStyle/>
          <a:p>
            <a:pPr algn="ctr"/>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7" b="1" dirty="0">
              <a:solidFill>
                <a:schemeClr val="bg1">
                  <a:lumMod val="65000"/>
                </a:schemeClr>
              </a:solidFill>
              <a:latin typeface="Lato" panose="020F0502020204030203" pitchFamily="34" charset="0"/>
            </a:endParaRPr>
          </a:p>
        </p:txBody>
      </p:sp>
      <p:sp>
        <p:nvSpPr>
          <p:cNvPr id="110" name="TextBox 109"/>
          <p:cNvSpPr txBox="1"/>
          <p:nvPr/>
        </p:nvSpPr>
        <p:spPr>
          <a:xfrm>
            <a:off x="6743747" y="5276372"/>
            <a:ext cx="2404590" cy="765973"/>
          </a:xfrm>
          <a:prstGeom prst="rect">
            <a:avLst/>
          </a:prstGeom>
          <a:noFill/>
        </p:spPr>
        <p:txBody>
          <a:bodyPr wrap="square" rIns="151867" bIns="37967" numCol="1" spcCol="360000" rtlCol="0">
            <a:spAutoFit/>
          </a:bodyPr>
          <a:lstStyle/>
          <a:p>
            <a:pPr algn="ctr"/>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7" b="1" dirty="0">
              <a:solidFill>
                <a:schemeClr val="bg1">
                  <a:lumMod val="65000"/>
                </a:schemeClr>
              </a:solidFill>
              <a:latin typeface="Lato" panose="020F0502020204030203" pitchFamily="34" charset="0"/>
            </a:endParaRPr>
          </a:p>
        </p:txBody>
      </p:sp>
      <p:sp>
        <p:nvSpPr>
          <p:cNvPr id="111" name="TextBox 110"/>
          <p:cNvSpPr txBox="1"/>
          <p:nvPr/>
        </p:nvSpPr>
        <p:spPr>
          <a:xfrm>
            <a:off x="9646844" y="5276372"/>
            <a:ext cx="2404590" cy="765973"/>
          </a:xfrm>
          <a:prstGeom prst="rect">
            <a:avLst/>
          </a:prstGeom>
          <a:noFill/>
        </p:spPr>
        <p:txBody>
          <a:bodyPr wrap="square" rIns="151867" bIns="37967" numCol="1" spcCol="360000" rtlCol="0">
            <a:spAutoFit/>
          </a:bodyPr>
          <a:lstStyle/>
          <a:p>
            <a:pPr algn="ctr"/>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a:t>
            </a:r>
            <a:endParaRPr lang="en-US" sz="1107" b="1" dirty="0">
              <a:solidFill>
                <a:schemeClr val="bg1">
                  <a:lumMod val="65000"/>
                </a:schemeClr>
              </a:solidFill>
              <a:latin typeface="Lato" panose="020F0502020204030203" pitchFamily="34" charset="0"/>
            </a:endParaRPr>
          </a:p>
        </p:txBody>
      </p:sp>
      <p:sp>
        <p:nvSpPr>
          <p:cNvPr id="35" name="Rectangle 34"/>
          <p:cNvSpPr>
            <a:spLocks noChangeArrowheads="1"/>
          </p:cNvSpPr>
          <p:nvPr/>
        </p:nvSpPr>
        <p:spPr bwMode="auto">
          <a:xfrm>
            <a:off x="2540625" y="4321770"/>
            <a:ext cx="21339" cy="32721"/>
          </a:xfrm>
          <a:prstGeom prst="rect">
            <a:avLst/>
          </a:prstGeom>
          <a:solidFill>
            <a:srgbClr val="AAA3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p>
        </p:txBody>
      </p:sp>
      <p:sp>
        <p:nvSpPr>
          <p:cNvPr id="36" name="Freeform 35"/>
          <p:cNvSpPr>
            <a:spLocks noEditPoints="1"/>
          </p:cNvSpPr>
          <p:nvPr/>
        </p:nvSpPr>
        <p:spPr bwMode="auto">
          <a:xfrm>
            <a:off x="2606065" y="4321770"/>
            <a:ext cx="7576911" cy="32721"/>
          </a:xfrm>
          <a:custGeom>
            <a:avLst/>
            <a:gdLst>
              <a:gd name="T0" fmla="*/ 5234 w 5326"/>
              <a:gd name="T1" fmla="*/ 23 h 23"/>
              <a:gd name="T2" fmla="*/ 5204 w 5326"/>
              <a:gd name="T3" fmla="*/ 0 h 23"/>
              <a:gd name="T4" fmla="*/ 5082 w 5326"/>
              <a:gd name="T5" fmla="*/ 23 h 23"/>
              <a:gd name="T6" fmla="*/ 4991 w 5326"/>
              <a:gd name="T7" fmla="*/ 0 h 23"/>
              <a:gd name="T8" fmla="*/ 4960 w 5326"/>
              <a:gd name="T9" fmla="*/ 23 h 23"/>
              <a:gd name="T10" fmla="*/ 4808 w 5326"/>
              <a:gd name="T11" fmla="*/ 23 h 23"/>
              <a:gd name="T12" fmla="*/ 4777 w 5326"/>
              <a:gd name="T13" fmla="*/ 0 h 23"/>
              <a:gd name="T14" fmla="*/ 4655 w 5326"/>
              <a:gd name="T15" fmla="*/ 23 h 23"/>
              <a:gd name="T16" fmla="*/ 4564 w 5326"/>
              <a:gd name="T17" fmla="*/ 0 h 23"/>
              <a:gd name="T18" fmla="*/ 4534 w 5326"/>
              <a:gd name="T19" fmla="*/ 23 h 23"/>
              <a:gd name="T20" fmla="*/ 4383 w 5326"/>
              <a:gd name="T21" fmla="*/ 23 h 23"/>
              <a:gd name="T22" fmla="*/ 4353 w 5326"/>
              <a:gd name="T23" fmla="*/ 0 h 23"/>
              <a:gd name="T24" fmla="*/ 4231 w 5326"/>
              <a:gd name="T25" fmla="*/ 23 h 23"/>
              <a:gd name="T26" fmla="*/ 4139 w 5326"/>
              <a:gd name="T27" fmla="*/ 0 h 23"/>
              <a:gd name="T28" fmla="*/ 4109 w 5326"/>
              <a:gd name="T29" fmla="*/ 23 h 23"/>
              <a:gd name="T30" fmla="*/ 3957 w 5326"/>
              <a:gd name="T31" fmla="*/ 23 h 23"/>
              <a:gd name="T32" fmla="*/ 3926 w 5326"/>
              <a:gd name="T33" fmla="*/ 0 h 23"/>
              <a:gd name="T34" fmla="*/ 3804 w 5326"/>
              <a:gd name="T35" fmla="*/ 23 h 23"/>
              <a:gd name="T36" fmla="*/ 3713 w 5326"/>
              <a:gd name="T37" fmla="*/ 0 h 23"/>
              <a:gd name="T38" fmla="*/ 3682 w 5326"/>
              <a:gd name="T39" fmla="*/ 23 h 23"/>
              <a:gd name="T40" fmla="*/ 3530 w 5326"/>
              <a:gd name="T41" fmla="*/ 23 h 23"/>
              <a:gd name="T42" fmla="*/ 3500 w 5326"/>
              <a:gd name="T43" fmla="*/ 0 h 23"/>
              <a:gd name="T44" fmla="*/ 3378 w 5326"/>
              <a:gd name="T45" fmla="*/ 23 h 23"/>
              <a:gd name="T46" fmla="*/ 3286 w 5326"/>
              <a:gd name="T47" fmla="*/ 0 h 23"/>
              <a:gd name="T48" fmla="*/ 3256 w 5326"/>
              <a:gd name="T49" fmla="*/ 23 h 23"/>
              <a:gd name="T50" fmla="*/ 3104 w 5326"/>
              <a:gd name="T51" fmla="*/ 23 h 23"/>
              <a:gd name="T52" fmla="*/ 3073 w 5326"/>
              <a:gd name="T53" fmla="*/ 0 h 23"/>
              <a:gd name="T54" fmla="*/ 2951 w 5326"/>
              <a:gd name="T55" fmla="*/ 23 h 23"/>
              <a:gd name="T56" fmla="*/ 2860 w 5326"/>
              <a:gd name="T57" fmla="*/ 0 h 23"/>
              <a:gd name="T58" fmla="*/ 2829 w 5326"/>
              <a:gd name="T59" fmla="*/ 23 h 23"/>
              <a:gd name="T60" fmla="*/ 2677 w 5326"/>
              <a:gd name="T61" fmla="*/ 23 h 23"/>
              <a:gd name="T62" fmla="*/ 2647 w 5326"/>
              <a:gd name="T63" fmla="*/ 0 h 23"/>
              <a:gd name="T64" fmla="*/ 2525 w 5326"/>
              <a:gd name="T65" fmla="*/ 23 h 23"/>
              <a:gd name="T66" fmla="*/ 2435 w 5326"/>
              <a:gd name="T67" fmla="*/ 0 h 23"/>
              <a:gd name="T68" fmla="*/ 2405 w 5326"/>
              <a:gd name="T69" fmla="*/ 23 h 23"/>
              <a:gd name="T70" fmla="*/ 2252 w 5326"/>
              <a:gd name="T71" fmla="*/ 23 h 23"/>
              <a:gd name="T72" fmla="*/ 2222 w 5326"/>
              <a:gd name="T73" fmla="*/ 0 h 23"/>
              <a:gd name="T74" fmla="*/ 2100 w 5326"/>
              <a:gd name="T75" fmla="*/ 23 h 23"/>
              <a:gd name="T76" fmla="*/ 2009 w 5326"/>
              <a:gd name="T77" fmla="*/ 0 h 23"/>
              <a:gd name="T78" fmla="*/ 1978 w 5326"/>
              <a:gd name="T79" fmla="*/ 23 h 23"/>
              <a:gd name="T80" fmla="*/ 1826 w 5326"/>
              <a:gd name="T81" fmla="*/ 23 h 23"/>
              <a:gd name="T82" fmla="*/ 1795 w 5326"/>
              <a:gd name="T83" fmla="*/ 0 h 23"/>
              <a:gd name="T84" fmla="*/ 1674 w 5326"/>
              <a:gd name="T85" fmla="*/ 23 h 23"/>
              <a:gd name="T86" fmla="*/ 1582 w 5326"/>
              <a:gd name="T87" fmla="*/ 0 h 23"/>
              <a:gd name="T88" fmla="*/ 1552 w 5326"/>
              <a:gd name="T89" fmla="*/ 23 h 23"/>
              <a:gd name="T90" fmla="*/ 1399 w 5326"/>
              <a:gd name="T91" fmla="*/ 23 h 23"/>
              <a:gd name="T92" fmla="*/ 1369 w 5326"/>
              <a:gd name="T93" fmla="*/ 0 h 23"/>
              <a:gd name="T94" fmla="*/ 1247 w 5326"/>
              <a:gd name="T95" fmla="*/ 23 h 23"/>
              <a:gd name="T96" fmla="*/ 1156 w 5326"/>
              <a:gd name="T97" fmla="*/ 0 h 23"/>
              <a:gd name="T98" fmla="*/ 1125 w 5326"/>
              <a:gd name="T99" fmla="*/ 23 h 23"/>
              <a:gd name="T100" fmla="*/ 973 w 5326"/>
              <a:gd name="T101" fmla="*/ 23 h 23"/>
              <a:gd name="T102" fmla="*/ 942 w 5326"/>
              <a:gd name="T103" fmla="*/ 0 h 23"/>
              <a:gd name="T104" fmla="*/ 820 w 5326"/>
              <a:gd name="T105" fmla="*/ 23 h 23"/>
              <a:gd name="T106" fmla="*/ 729 w 5326"/>
              <a:gd name="T107" fmla="*/ 0 h 23"/>
              <a:gd name="T108" fmla="*/ 699 w 5326"/>
              <a:gd name="T109" fmla="*/ 23 h 23"/>
              <a:gd name="T110" fmla="*/ 546 w 5326"/>
              <a:gd name="T111" fmla="*/ 23 h 23"/>
              <a:gd name="T112" fmla="*/ 516 w 5326"/>
              <a:gd name="T113" fmla="*/ 0 h 23"/>
              <a:gd name="T114" fmla="*/ 396 w 5326"/>
              <a:gd name="T115" fmla="*/ 23 h 23"/>
              <a:gd name="T116" fmla="*/ 304 w 5326"/>
              <a:gd name="T117" fmla="*/ 0 h 23"/>
              <a:gd name="T118" fmla="*/ 274 w 5326"/>
              <a:gd name="T119" fmla="*/ 23 h 23"/>
              <a:gd name="T120" fmla="*/ 122 w 5326"/>
              <a:gd name="T121" fmla="*/ 23 h 23"/>
              <a:gd name="T122" fmla="*/ 91 w 5326"/>
              <a:gd name="T12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26" h="23">
                <a:moveTo>
                  <a:pt x="5326" y="23"/>
                </a:moveTo>
                <a:lnTo>
                  <a:pt x="5295" y="23"/>
                </a:lnTo>
                <a:lnTo>
                  <a:pt x="5295" y="0"/>
                </a:lnTo>
                <a:lnTo>
                  <a:pt x="5326" y="0"/>
                </a:lnTo>
                <a:lnTo>
                  <a:pt x="5326" y="23"/>
                </a:lnTo>
                <a:close/>
                <a:moveTo>
                  <a:pt x="5265" y="23"/>
                </a:moveTo>
                <a:lnTo>
                  <a:pt x="5234" y="23"/>
                </a:lnTo>
                <a:lnTo>
                  <a:pt x="5234" y="0"/>
                </a:lnTo>
                <a:lnTo>
                  <a:pt x="5265" y="0"/>
                </a:lnTo>
                <a:lnTo>
                  <a:pt x="5265" y="23"/>
                </a:lnTo>
                <a:close/>
                <a:moveTo>
                  <a:pt x="5204" y="23"/>
                </a:moveTo>
                <a:lnTo>
                  <a:pt x="5173" y="23"/>
                </a:lnTo>
                <a:lnTo>
                  <a:pt x="5173" y="0"/>
                </a:lnTo>
                <a:lnTo>
                  <a:pt x="5204" y="0"/>
                </a:lnTo>
                <a:lnTo>
                  <a:pt x="5204" y="23"/>
                </a:lnTo>
                <a:close/>
                <a:moveTo>
                  <a:pt x="5143" y="23"/>
                </a:moveTo>
                <a:lnTo>
                  <a:pt x="5112" y="23"/>
                </a:lnTo>
                <a:lnTo>
                  <a:pt x="5112" y="0"/>
                </a:lnTo>
                <a:lnTo>
                  <a:pt x="5143" y="0"/>
                </a:lnTo>
                <a:lnTo>
                  <a:pt x="5143" y="23"/>
                </a:lnTo>
                <a:close/>
                <a:moveTo>
                  <a:pt x="5082" y="23"/>
                </a:moveTo>
                <a:lnTo>
                  <a:pt x="5052" y="23"/>
                </a:lnTo>
                <a:lnTo>
                  <a:pt x="5052" y="0"/>
                </a:lnTo>
                <a:lnTo>
                  <a:pt x="5082" y="0"/>
                </a:lnTo>
                <a:lnTo>
                  <a:pt x="5082" y="23"/>
                </a:lnTo>
                <a:close/>
                <a:moveTo>
                  <a:pt x="5021" y="23"/>
                </a:moveTo>
                <a:lnTo>
                  <a:pt x="4991" y="23"/>
                </a:lnTo>
                <a:lnTo>
                  <a:pt x="4991" y="0"/>
                </a:lnTo>
                <a:lnTo>
                  <a:pt x="5021" y="0"/>
                </a:lnTo>
                <a:lnTo>
                  <a:pt x="5021" y="23"/>
                </a:lnTo>
                <a:close/>
                <a:moveTo>
                  <a:pt x="4960" y="23"/>
                </a:moveTo>
                <a:lnTo>
                  <a:pt x="4930" y="23"/>
                </a:lnTo>
                <a:lnTo>
                  <a:pt x="4930" y="0"/>
                </a:lnTo>
                <a:lnTo>
                  <a:pt x="4960" y="0"/>
                </a:lnTo>
                <a:lnTo>
                  <a:pt x="4960" y="23"/>
                </a:lnTo>
                <a:close/>
                <a:moveTo>
                  <a:pt x="4899" y="23"/>
                </a:moveTo>
                <a:lnTo>
                  <a:pt x="4869" y="23"/>
                </a:lnTo>
                <a:lnTo>
                  <a:pt x="4869" y="0"/>
                </a:lnTo>
                <a:lnTo>
                  <a:pt x="4899" y="0"/>
                </a:lnTo>
                <a:lnTo>
                  <a:pt x="4899" y="23"/>
                </a:lnTo>
                <a:close/>
                <a:moveTo>
                  <a:pt x="4838" y="23"/>
                </a:moveTo>
                <a:lnTo>
                  <a:pt x="4808" y="23"/>
                </a:lnTo>
                <a:lnTo>
                  <a:pt x="4808" y="0"/>
                </a:lnTo>
                <a:lnTo>
                  <a:pt x="4838" y="0"/>
                </a:lnTo>
                <a:lnTo>
                  <a:pt x="4838" y="23"/>
                </a:lnTo>
                <a:close/>
                <a:moveTo>
                  <a:pt x="4777" y="23"/>
                </a:moveTo>
                <a:lnTo>
                  <a:pt x="4747" y="23"/>
                </a:lnTo>
                <a:lnTo>
                  <a:pt x="4747" y="0"/>
                </a:lnTo>
                <a:lnTo>
                  <a:pt x="4777" y="0"/>
                </a:lnTo>
                <a:lnTo>
                  <a:pt x="4777" y="23"/>
                </a:lnTo>
                <a:close/>
                <a:moveTo>
                  <a:pt x="4716" y="23"/>
                </a:moveTo>
                <a:lnTo>
                  <a:pt x="4686" y="23"/>
                </a:lnTo>
                <a:lnTo>
                  <a:pt x="4686" y="0"/>
                </a:lnTo>
                <a:lnTo>
                  <a:pt x="4716" y="0"/>
                </a:lnTo>
                <a:lnTo>
                  <a:pt x="4716" y="23"/>
                </a:lnTo>
                <a:close/>
                <a:moveTo>
                  <a:pt x="4655" y="23"/>
                </a:moveTo>
                <a:lnTo>
                  <a:pt x="4625" y="23"/>
                </a:lnTo>
                <a:lnTo>
                  <a:pt x="4625" y="0"/>
                </a:lnTo>
                <a:lnTo>
                  <a:pt x="4655" y="0"/>
                </a:lnTo>
                <a:lnTo>
                  <a:pt x="4655" y="23"/>
                </a:lnTo>
                <a:close/>
                <a:moveTo>
                  <a:pt x="4595" y="23"/>
                </a:moveTo>
                <a:lnTo>
                  <a:pt x="4564" y="23"/>
                </a:lnTo>
                <a:lnTo>
                  <a:pt x="4564" y="0"/>
                </a:lnTo>
                <a:lnTo>
                  <a:pt x="4595" y="0"/>
                </a:lnTo>
                <a:lnTo>
                  <a:pt x="4595" y="23"/>
                </a:lnTo>
                <a:close/>
                <a:moveTo>
                  <a:pt x="4534" y="23"/>
                </a:moveTo>
                <a:lnTo>
                  <a:pt x="4503" y="23"/>
                </a:lnTo>
                <a:lnTo>
                  <a:pt x="4503" y="0"/>
                </a:lnTo>
                <a:lnTo>
                  <a:pt x="4534" y="0"/>
                </a:lnTo>
                <a:lnTo>
                  <a:pt x="4534" y="23"/>
                </a:lnTo>
                <a:close/>
                <a:moveTo>
                  <a:pt x="4473" y="23"/>
                </a:moveTo>
                <a:lnTo>
                  <a:pt x="4442" y="23"/>
                </a:lnTo>
                <a:lnTo>
                  <a:pt x="4442" y="0"/>
                </a:lnTo>
                <a:lnTo>
                  <a:pt x="4473" y="0"/>
                </a:lnTo>
                <a:lnTo>
                  <a:pt x="4473" y="23"/>
                </a:lnTo>
                <a:close/>
                <a:moveTo>
                  <a:pt x="4412" y="23"/>
                </a:moveTo>
                <a:lnTo>
                  <a:pt x="4383" y="23"/>
                </a:lnTo>
                <a:lnTo>
                  <a:pt x="4383" y="0"/>
                </a:lnTo>
                <a:lnTo>
                  <a:pt x="4412" y="0"/>
                </a:lnTo>
                <a:lnTo>
                  <a:pt x="4412" y="23"/>
                </a:lnTo>
                <a:close/>
                <a:moveTo>
                  <a:pt x="4353" y="23"/>
                </a:moveTo>
                <a:lnTo>
                  <a:pt x="4322" y="23"/>
                </a:lnTo>
                <a:lnTo>
                  <a:pt x="4322" y="0"/>
                </a:lnTo>
                <a:lnTo>
                  <a:pt x="4353" y="0"/>
                </a:lnTo>
                <a:lnTo>
                  <a:pt x="4353" y="23"/>
                </a:lnTo>
                <a:close/>
                <a:moveTo>
                  <a:pt x="4292" y="23"/>
                </a:moveTo>
                <a:lnTo>
                  <a:pt x="4261" y="23"/>
                </a:lnTo>
                <a:lnTo>
                  <a:pt x="4261" y="0"/>
                </a:lnTo>
                <a:lnTo>
                  <a:pt x="4292" y="0"/>
                </a:lnTo>
                <a:lnTo>
                  <a:pt x="4292" y="23"/>
                </a:lnTo>
                <a:close/>
                <a:moveTo>
                  <a:pt x="4231" y="23"/>
                </a:moveTo>
                <a:lnTo>
                  <a:pt x="4200" y="23"/>
                </a:lnTo>
                <a:lnTo>
                  <a:pt x="4200" y="0"/>
                </a:lnTo>
                <a:lnTo>
                  <a:pt x="4231" y="0"/>
                </a:lnTo>
                <a:lnTo>
                  <a:pt x="4231" y="23"/>
                </a:lnTo>
                <a:close/>
                <a:moveTo>
                  <a:pt x="4170" y="23"/>
                </a:moveTo>
                <a:lnTo>
                  <a:pt x="4139" y="23"/>
                </a:lnTo>
                <a:lnTo>
                  <a:pt x="4139" y="0"/>
                </a:lnTo>
                <a:lnTo>
                  <a:pt x="4170" y="0"/>
                </a:lnTo>
                <a:lnTo>
                  <a:pt x="4170" y="23"/>
                </a:lnTo>
                <a:close/>
                <a:moveTo>
                  <a:pt x="4109" y="23"/>
                </a:moveTo>
                <a:lnTo>
                  <a:pt x="4078" y="23"/>
                </a:lnTo>
                <a:lnTo>
                  <a:pt x="4078" y="0"/>
                </a:lnTo>
                <a:lnTo>
                  <a:pt x="4109" y="0"/>
                </a:lnTo>
                <a:lnTo>
                  <a:pt x="4109" y="23"/>
                </a:lnTo>
                <a:close/>
                <a:moveTo>
                  <a:pt x="4048" y="23"/>
                </a:moveTo>
                <a:lnTo>
                  <a:pt x="4018" y="23"/>
                </a:lnTo>
                <a:lnTo>
                  <a:pt x="4018" y="0"/>
                </a:lnTo>
                <a:lnTo>
                  <a:pt x="4048" y="0"/>
                </a:lnTo>
                <a:lnTo>
                  <a:pt x="4048" y="23"/>
                </a:lnTo>
                <a:close/>
                <a:moveTo>
                  <a:pt x="3987" y="23"/>
                </a:moveTo>
                <a:lnTo>
                  <a:pt x="3957" y="23"/>
                </a:lnTo>
                <a:lnTo>
                  <a:pt x="3957" y="0"/>
                </a:lnTo>
                <a:lnTo>
                  <a:pt x="3987" y="0"/>
                </a:lnTo>
                <a:lnTo>
                  <a:pt x="3987" y="23"/>
                </a:lnTo>
                <a:close/>
                <a:moveTo>
                  <a:pt x="3926" y="23"/>
                </a:moveTo>
                <a:lnTo>
                  <a:pt x="3896" y="23"/>
                </a:lnTo>
                <a:lnTo>
                  <a:pt x="3896" y="0"/>
                </a:lnTo>
                <a:lnTo>
                  <a:pt x="3926" y="0"/>
                </a:lnTo>
                <a:lnTo>
                  <a:pt x="3926" y="23"/>
                </a:lnTo>
                <a:close/>
                <a:moveTo>
                  <a:pt x="3865" y="23"/>
                </a:moveTo>
                <a:lnTo>
                  <a:pt x="3835" y="23"/>
                </a:lnTo>
                <a:lnTo>
                  <a:pt x="3835" y="0"/>
                </a:lnTo>
                <a:lnTo>
                  <a:pt x="3865" y="0"/>
                </a:lnTo>
                <a:lnTo>
                  <a:pt x="3865" y="23"/>
                </a:lnTo>
                <a:close/>
                <a:moveTo>
                  <a:pt x="3804" y="23"/>
                </a:moveTo>
                <a:lnTo>
                  <a:pt x="3774" y="23"/>
                </a:lnTo>
                <a:lnTo>
                  <a:pt x="3774" y="0"/>
                </a:lnTo>
                <a:lnTo>
                  <a:pt x="3804" y="0"/>
                </a:lnTo>
                <a:lnTo>
                  <a:pt x="3804" y="23"/>
                </a:lnTo>
                <a:close/>
                <a:moveTo>
                  <a:pt x="3743" y="23"/>
                </a:moveTo>
                <a:lnTo>
                  <a:pt x="3713" y="23"/>
                </a:lnTo>
                <a:lnTo>
                  <a:pt x="3713" y="0"/>
                </a:lnTo>
                <a:lnTo>
                  <a:pt x="3743" y="0"/>
                </a:lnTo>
                <a:lnTo>
                  <a:pt x="3743" y="23"/>
                </a:lnTo>
                <a:close/>
                <a:moveTo>
                  <a:pt x="3682" y="23"/>
                </a:moveTo>
                <a:lnTo>
                  <a:pt x="3652" y="23"/>
                </a:lnTo>
                <a:lnTo>
                  <a:pt x="3652" y="0"/>
                </a:lnTo>
                <a:lnTo>
                  <a:pt x="3682" y="0"/>
                </a:lnTo>
                <a:lnTo>
                  <a:pt x="3682" y="23"/>
                </a:lnTo>
                <a:close/>
                <a:moveTo>
                  <a:pt x="3621" y="23"/>
                </a:moveTo>
                <a:lnTo>
                  <a:pt x="3591" y="23"/>
                </a:lnTo>
                <a:lnTo>
                  <a:pt x="3591" y="0"/>
                </a:lnTo>
                <a:lnTo>
                  <a:pt x="3621" y="0"/>
                </a:lnTo>
                <a:lnTo>
                  <a:pt x="3621" y="23"/>
                </a:lnTo>
                <a:close/>
                <a:moveTo>
                  <a:pt x="3561" y="23"/>
                </a:moveTo>
                <a:lnTo>
                  <a:pt x="3530" y="23"/>
                </a:lnTo>
                <a:lnTo>
                  <a:pt x="3530" y="0"/>
                </a:lnTo>
                <a:lnTo>
                  <a:pt x="3561" y="0"/>
                </a:lnTo>
                <a:lnTo>
                  <a:pt x="3561" y="23"/>
                </a:lnTo>
                <a:close/>
                <a:moveTo>
                  <a:pt x="3500" y="23"/>
                </a:moveTo>
                <a:lnTo>
                  <a:pt x="3469" y="23"/>
                </a:lnTo>
                <a:lnTo>
                  <a:pt x="3469" y="0"/>
                </a:lnTo>
                <a:lnTo>
                  <a:pt x="3500" y="0"/>
                </a:lnTo>
                <a:lnTo>
                  <a:pt x="3500" y="23"/>
                </a:lnTo>
                <a:close/>
                <a:moveTo>
                  <a:pt x="3439" y="23"/>
                </a:moveTo>
                <a:lnTo>
                  <a:pt x="3408" y="23"/>
                </a:lnTo>
                <a:lnTo>
                  <a:pt x="3408" y="0"/>
                </a:lnTo>
                <a:lnTo>
                  <a:pt x="3439" y="0"/>
                </a:lnTo>
                <a:lnTo>
                  <a:pt x="3439" y="23"/>
                </a:lnTo>
                <a:close/>
                <a:moveTo>
                  <a:pt x="3378" y="23"/>
                </a:moveTo>
                <a:lnTo>
                  <a:pt x="3347" y="23"/>
                </a:lnTo>
                <a:lnTo>
                  <a:pt x="3347" y="0"/>
                </a:lnTo>
                <a:lnTo>
                  <a:pt x="3378" y="0"/>
                </a:lnTo>
                <a:lnTo>
                  <a:pt x="3378" y="23"/>
                </a:lnTo>
                <a:close/>
                <a:moveTo>
                  <a:pt x="3317" y="23"/>
                </a:moveTo>
                <a:lnTo>
                  <a:pt x="3286" y="23"/>
                </a:lnTo>
                <a:lnTo>
                  <a:pt x="3286" y="0"/>
                </a:lnTo>
                <a:lnTo>
                  <a:pt x="3317" y="0"/>
                </a:lnTo>
                <a:lnTo>
                  <a:pt x="3317" y="23"/>
                </a:lnTo>
                <a:close/>
                <a:moveTo>
                  <a:pt x="3256" y="23"/>
                </a:moveTo>
                <a:lnTo>
                  <a:pt x="3225" y="23"/>
                </a:lnTo>
                <a:lnTo>
                  <a:pt x="3225" y="0"/>
                </a:lnTo>
                <a:lnTo>
                  <a:pt x="3256" y="0"/>
                </a:lnTo>
                <a:lnTo>
                  <a:pt x="3256" y="23"/>
                </a:lnTo>
                <a:close/>
                <a:moveTo>
                  <a:pt x="3195" y="23"/>
                </a:moveTo>
                <a:lnTo>
                  <a:pt x="3164" y="23"/>
                </a:lnTo>
                <a:lnTo>
                  <a:pt x="3164" y="0"/>
                </a:lnTo>
                <a:lnTo>
                  <a:pt x="3195" y="0"/>
                </a:lnTo>
                <a:lnTo>
                  <a:pt x="3195" y="23"/>
                </a:lnTo>
                <a:close/>
                <a:moveTo>
                  <a:pt x="3134" y="23"/>
                </a:moveTo>
                <a:lnTo>
                  <a:pt x="3104" y="23"/>
                </a:lnTo>
                <a:lnTo>
                  <a:pt x="3104" y="0"/>
                </a:lnTo>
                <a:lnTo>
                  <a:pt x="3134" y="0"/>
                </a:lnTo>
                <a:lnTo>
                  <a:pt x="3134" y="23"/>
                </a:lnTo>
                <a:close/>
                <a:moveTo>
                  <a:pt x="3073" y="23"/>
                </a:moveTo>
                <a:lnTo>
                  <a:pt x="3043" y="23"/>
                </a:lnTo>
                <a:lnTo>
                  <a:pt x="3043" y="0"/>
                </a:lnTo>
                <a:lnTo>
                  <a:pt x="3073" y="0"/>
                </a:lnTo>
                <a:lnTo>
                  <a:pt x="3073" y="23"/>
                </a:lnTo>
                <a:close/>
                <a:moveTo>
                  <a:pt x="3012" y="23"/>
                </a:moveTo>
                <a:lnTo>
                  <a:pt x="2982" y="23"/>
                </a:lnTo>
                <a:lnTo>
                  <a:pt x="2982" y="0"/>
                </a:lnTo>
                <a:lnTo>
                  <a:pt x="3012" y="0"/>
                </a:lnTo>
                <a:lnTo>
                  <a:pt x="3012" y="23"/>
                </a:lnTo>
                <a:close/>
                <a:moveTo>
                  <a:pt x="2951" y="23"/>
                </a:moveTo>
                <a:lnTo>
                  <a:pt x="2921" y="23"/>
                </a:lnTo>
                <a:lnTo>
                  <a:pt x="2921" y="0"/>
                </a:lnTo>
                <a:lnTo>
                  <a:pt x="2951" y="0"/>
                </a:lnTo>
                <a:lnTo>
                  <a:pt x="2951" y="23"/>
                </a:lnTo>
                <a:close/>
                <a:moveTo>
                  <a:pt x="2890" y="23"/>
                </a:moveTo>
                <a:lnTo>
                  <a:pt x="2860" y="23"/>
                </a:lnTo>
                <a:lnTo>
                  <a:pt x="2860" y="0"/>
                </a:lnTo>
                <a:lnTo>
                  <a:pt x="2890" y="0"/>
                </a:lnTo>
                <a:lnTo>
                  <a:pt x="2890" y="23"/>
                </a:lnTo>
                <a:close/>
                <a:moveTo>
                  <a:pt x="2829" y="23"/>
                </a:moveTo>
                <a:lnTo>
                  <a:pt x="2799" y="23"/>
                </a:lnTo>
                <a:lnTo>
                  <a:pt x="2799" y="0"/>
                </a:lnTo>
                <a:lnTo>
                  <a:pt x="2829" y="0"/>
                </a:lnTo>
                <a:lnTo>
                  <a:pt x="2829" y="23"/>
                </a:lnTo>
                <a:close/>
                <a:moveTo>
                  <a:pt x="2768" y="23"/>
                </a:moveTo>
                <a:lnTo>
                  <a:pt x="2738" y="23"/>
                </a:lnTo>
                <a:lnTo>
                  <a:pt x="2738" y="0"/>
                </a:lnTo>
                <a:lnTo>
                  <a:pt x="2768" y="0"/>
                </a:lnTo>
                <a:lnTo>
                  <a:pt x="2768" y="23"/>
                </a:lnTo>
                <a:close/>
                <a:moveTo>
                  <a:pt x="2707" y="23"/>
                </a:moveTo>
                <a:lnTo>
                  <a:pt x="2677" y="23"/>
                </a:lnTo>
                <a:lnTo>
                  <a:pt x="2677" y="0"/>
                </a:lnTo>
                <a:lnTo>
                  <a:pt x="2707" y="0"/>
                </a:lnTo>
                <a:lnTo>
                  <a:pt x="2707" y="23"/>
                </a:lnTo>
                <a:close/>
                <a:moveTo>
                  <a:pt x="2647" y="23"/>
                </a:moveTo>
                <a:lnTo>
                  <a:pt x="2616" y="23"/>
                </a:lnTo>
                <a:lnTo>
                  <a:pt x="2616" y="0"/>
                </a:lnTo>
                <a:lnTo>
                  <a:pt x="2647" y="0"/>
                </a:lnTo>
                <a:lnTo>
                  <a:pt x="2647" y="23"/>
                </a:lnTo>
                <a:close/>
                <a:moveTo>
                  <a:pt x="2586" y="23"/>
                </a:moveTo>
                <a:lnTo>
                  <a:pt x="2555" y="23"/>
                </a:lnTo>
                <a:lnTo>
                  <a:pt x="2555" y="0"/>
                </a:lnTo>
                <a:lnTo>
                  <a:pt x="2586" y="0"/>
                </a:lnTo>
                <a:lnTo>
                  <a:pt x="2586" y="23"/>
                </a:lnTo>
                <a:close/>
                <a:moveTo>
                  <a:pt x="2525" y="23"/>
                </a:moveTo>
                <a:lnTo>
                  <a:pt x="2494" y="23"/>
                </a:lnTo>
                <a:lnTo>
                  <a:pt x="2494" y="0"/>
                </a:lnTo>
                <a:lnTo>
                  <a:pt x="2525" y="0"/>
                </a:lnTo>
                <a:lnTo>
                  <a:pt x="2525" y="23"/>
                </a:lnTo>
                <a:close/>
                <a:moveTo>
                  <a:pt x="2464" y="23"/>
                </a:moveTo>
                <a:lnTo>
                  <a:pt x="2435" y="23"/>
                </a:lnTo>
                <a:lnTo>
                  <a:pt x="2435" y="0"/>
                </a:lnTo>
                <a:lnTo>
                  <a:pt x="2464" y="0"/>
                </a:lnTo>
                <a:lnTo>
                  <a:pt x="2464" y="23"/>
                </a:lnTo>
                <a:close/>
                <a:moveTo>
                  <a:pt x="2405" y="23"/>
                </a:moveTo>
                <a:lnTo>
                  <a:pt x="2374" y="23"/>
                </a:lnTo>
                <a:lnTo>
                  <a:pt x="2374" y="0"/>
                </a:lnTo>
                <a:lnTo>
                  <a:pt x="2405" y="0"/>
                </a:lnTo>
                <a:lnTo>
                  <a:pt x="2405" y="23"/>
                </a:lnTo>
                <a:close/>
                <a:moveTo>
                  <a:pt x="2344" y="23"/>
                </a:moveTo>
                <a:lnTo>
                  <a:pt x="2313" y="23"/>
                </a:lnTo>
                <a:lnTo>
                  <a:pt x="2313" y="0"/>
                </a:lnTo>
                <a:lnTo>
                  <a:pt x="2344" y="0"/>
                </a:lnTo>
                <a:lnTo>
                  <a:pt x="2344" y="23"/>
                </a:lnTo>
                <a:close/>
                <a:moveTo>
                  <a:pt x="2283" y="23"/>
                </a:moveTo>
                <a:lnTo>
                  <a:pt x="2252" y="23"/>
                </a:lnTo>
                <a:lnTo>
                  <a:pt x="2252" y="0"/>
                </a:lnTo>
                <a:lnTo>
                  <a:pt x="2283" y="0"/>
                </a:lnTo>
                <a:lnTo>
                  <a:pt x="2283" y="23"/>
                </a:lnTo>
                <a:close/>
                <a:moveTo>
                  <a:pt x="2222" y="23"/>
                </a:moveTo>
                <a:lnTo>
                  <a:pt x="2191" y="23"/>
                </a:lnTo>
                <a:lnTo>
                  <a:pt x="2191" y="0"/>
                </a:lnTo>
                <a:lnTo>
                  <a:pt x="2222" y="0"/>
                </a:lnTo>
                <a:lnTo>
                  <a:pt x="2222" y="23"/>
                </a:lnTo>
                <a:close/>
                <a:moveTo>
                  <a:pt x="2161" y="23"/>
                </a:moveTo>
                <a:lnTo>
                  <a:pt x="2131" y="23"/>
                </a:lnTo>
                <a:lnTo>
                  <a:pt x="2131" y="0"/>
                </a:lnTo>
                <a:lnTo>
                  <a:pt x="2161" y="0"/>
                </a:lnTo>
                <a:lnTo>
                  <a:pt x="2161" y="23"/>
                </a:lnTo>
                <a:close/>
                <a:moveTo>
                  <a:pt x="2100" y="23"/>
                </a:moveTo>
                <a:lnTo>
                  <a:pt x="2070" y="23"/>
                </a:lnTo>
                <a:lnTo>
                  <a:pt x="2070" y="0"/>
                </a:lnTo>
                <a:lnTo>
                  <a:pt x="2100" y="0"/>
                </a:lnTo>
                <a:lnTo>
                  <a:pt x="2100" y="23"/>
                </a:lnTo>
                <a:close/>
                <a:moveTo>
                  <a:pt x="2039" y="23"/>
                </a:moveTo>
                <a:lnTo>
                  <a:pt x="2009" y="23"/>
                </a:lnTo>
                <a:lnTo>
                  <a:pt x="2009" y="0"/>
                </a:lnTo>
                <a:lnTo>
                  <a:pt x="2039" y="0"/>
                </a:lnTo>
                <a:lnTo>
                  <a:pt x="2039" y="23"/>
                </a:lnTo>
                <a:close/>
                <a:moveTo>
                  <a:pt x="1978" y="23"/>
                </a:moveTo>
                <a:lnTo>
                  <a:pt x="1948" y="23"/>
                </a:lnTo>
                <a:lnTo>
                  <a:pt x="1948" y="0"/>
                </a:lnTo>
                <a:lnTo>
                  <a:pt x="1978" y="0"/>
                </a:lnTo>
                <a:lnTo>
                  <a:pt x="1978" y="23"/>
                </a:lnTo>
                <a:close/>
                <a:moveTo>
                  <a:pt x="1917" y="23"/>
                </a:moveTo>
                <a:lnTo>
                  <a:pt x="1887" y="23"/>
                </a:lnTo>
                <a:lnTo>
                  <a:pt x="1887" y="0"/>
                </a:lnTo>
                <a:lnTo>
                  <a:pt x="1917" y="0"/>
                </a:lnTo>
                <a:lnTo>
                  <a:pt x="1917" y="23"/>
                </a:lnTo>
                <a:close/>
                <a:moveTo>
                  <a:pt x="1856" y="23"/>
                </a:moveTo>
                <a:lnTo>
                  <a:pt x="1826" y="23"/>
                </a:lnTo>
                <a:lnTo>
                  <a:pt x="1826" y="0"/>
                </a:lnTo>
                <a:lnTo>
                  <a:pt x="1856" y="0"/>
                </a:lnTo>
                <a:lnTo>
                  <a:pt x="1856" y="23"/>
                </a:lnTo>
                <a:close/>
                <a:moveTo>
                  <a:pt x="1795" y="23"/>
                </a:moveTo>
                <a:lnTo>
                  <a:pt x="1765" y="23"/>
                </a:lnTo>
                <a:lnTo>
                  <a:pt x="1765" y="0"/>
                </a:lnTo>
                <a:lnTo>
                  <a:pt x="1795" y="0"/>
                </a:lnTo>
                <a:lnTo>
                  <a:pt x="1795" y="23"/>
                </a:lnTo>
                <a:close/>
                <a:moveTo>
                  <a:pt x="1734" y="23"/>
                </a:moveTo>
                <a:lnTo>
                  <a:pt x="1704" y="23"/>
                </a:lnTo>
                <a:lnTo>
                  <a:pt x="1704" y="0"/>
                </a:lnTo>
                <a:lnTo>
                  <a:pt x="1734" y="0"/>
                </a:lnTo>
                <a:lnTo>
                  <a:pt x="1734" y="23"/>
                </a:lnTo>
                <a:close/>
                <a:moveTo>
                  <a:pt x="1674" y="23"/>
                </a:moveTo>
                <a:lnTo>
                  <a:pt x="1643" y="23"/>
                </a:lnTo>
                <a:lnTo>
                  <a:pt x="1643" y="0"/>
                </a:lnTo>
                <a:lnTo>
                  <a:pt x="1674" y="0"/>
                </a:lnTo>
                <a:lnTo>
                  <a:pt x="1674" y="23"/>
                </a:lnTo>
                <a:close/>
                <a:moveTo>
                  <a:pt x="1613" y="23"/>
                </a:moveTo>
                <a:lnTo>
                  <a:pt x="1582" y="23"/>
                </a:lnTo>
                <a:lnTo>
                  <a:pt x="1582" y="0"/>
                </a:lnTo>
                <a:lnTo>
                  <a:pt x="1613" y="0"/>
                </a:lnTo>
                <a:lnTo>
                  <a:pt x="1613" y="23"/>
                </a:lnTo>
                <a:close/>
                <a:moveTo>
                  <a:pt x="1552" y="23"/>
                </a:moveTo>
                <a:lnTo>
                  <a:pt x="1521" y="23"/>
                </a:lnTo>
                <a:lnTo>
                  <a:pt x="1521" y="0"/>
                </a:lnTo>
                <a:lnTo>
                  <a:pt x="1552" y="0"/>
                </a:lnTo>
                <a:lnTo>
                  <a:pt x="1552" y="23"/>
                </a:lnTo>
                <a:close/>
                <a:moveTo>
                  <a:pt x="1491" y="23"/>
                </a:moveTo>
                <a:lnTo>
                  <a:pt x="1460" y="23"/>
                </a:lnTo>
                <a:lnTo>
                  <a:pt x="1460" y="0"/>
                </a:lnTo>
                <a:lnTo>
                  <a:pt x="1491" y="0"/>
                </a:lnTo>
                <a:lnTo>
                  <a:pt x="1491" y="23"/>
                </a:lnTo>
                <a:close/>
                <a:moveTo>
                  <a:pt x="1430" y="23"/>
                </a:moveTo>
                <a:lnTo>
                  <a:pt x="1399" y="23"/>
                </a:lnTo>
                <a:lnTo>
                  <a:pt x="1399" y="0"/>
                </a:lnTo>
                <a:lnTo>
                  <a:pt x="1430" y="0"/>
                </a:lnTo>
                <a:lnTo>
                  <a:pt x="1430" y="23"/>
                </a:lnTo>
                <a:close/>
                <a:moveTo>
                  <a:pt x="1369" y="23"/>
                </a:moveTo>
                <a:lnTo>
                  <a:pt x="1338" y="23"/>
                </a:lnTo>
                <a:lnTo>
                  <a:pt x="1338" y="0"/>
                </a:lnTo>
                <a:lnTo>
                  <a:pt x="1369" y="0"/>
                </a:lnTo>
                <a:lnTo>
                  <a:pt x="1369" y="23"/>
                </a:lnTo>
                <a:close/>
                <a:moveTo>
                  <a:pt x="1308" y="23"/>
                </a:moveTo>
                <a:lnTo>
                  <a:pt x="1277" y="23"/>
                </a:lnTo>
                <a:lnTo>
                  <a:pt x="1277" y="0"/>
                </a:lnTo>
                <a:lnTo>
                  <a:pt x="1308" y="0"/>
                </a:lnTo>
                <a:lnTo>
                  <a:pt x="1308" y="23"/>
                </a:lnTo>
                <a:close/>
                <a:moveTo>
                  <a:pt x="1247" y="23"/>
                </a:moveTo>
                <a:lnTo>
                  <a:pt x="1217" y="23"/>
                </a:lnTo>
                <a:lnTo>
                  <a:pt x="1217" y="0"/>
                </a:lnTo>
                <a:lnTo>
                  <a:pt x="1247" y="0"/>
                </a:lnTo>
                <a:lnTo>
                  <a:pt x="1247" y="23"/>
                </a:lnTo>
                <a:close/>
                <a:moveTo>
                  <a:pt x="1186" y="23"/>
                </a:moveTo>
                <a:lnTo>
                  <a:pt x="1156" y="23"/>
                </a:lnTo>
                <a:lnTo>
                  <a:pt x="1156" y="0"/>
                </a:lnTo>
                <a:lnTo>
                  <a:pt x="1186" y="0"/>
                </a:lnTo>
                <a:lnTo>
                  <a:pt x="1186" y="23"/>
                </a:lnTo>
                <a:close/>
                <a:moveTo>
                  <a:pt x="1125" y="23"/>
                </a:moveTo>
                <a:lnTo>
                  <a:pt x="1095" y="23"/>
                </a:lnTo>
                <a:lnTo>
                  <a:pt x="1095" y="0"/>
                </a:lnTo>
                <a:lnTo>
                  <a:pt x="1125" y="0"/>
                </a:lnTo>
                <a:lnTo>
                  <a:pt x="1125" y="23"/>
                </a:lnTo>
                <a:close/>
                <a:moveTo>
                  <a:pt x="1064" y="23"/>
                </a:moveTo>
                <a:lnTo>
                  <a:pt x="1034" y="23"/>
                </a:lnTo>
                <a:lnTo>
                  <a:pt x="1034" y="0"/>
                </a:lnTo>
                <a:lnTo>
                  <a:pt x="1064" y="0"/>
                </a:lnTo>
                <a:lnTo>
                  <a:pt x="1064" y="23"/>
                </a:lnTo>
                <a:close/>
                <a:moveTo>
                  <a:pt x="1003" y="23"/>
                </a:moveTo>
                <a:lnTo>
                  <a:pt x="973" y="23"/>
                </a:lnTo>
                <a:lnTo>
                  <a:pt x="973" y="0"/>
                </a:lnTo>
                <a:lnTo>
                  <a:pt x="1003" y="0"/>
                </a:lnTo>
                <a:lnTo>
                  <a:pt x="1003" y="23"/>
                </a:lnTo>
                <a:close/>
                <a:moveTo>
                  <a:pt x="942" y="23"/>
                </a:moveTo>
                <a:lnTo>
                  <a:pt x="912" y="23"/>
                </a:lnTo>
                <a:lnTo>
                  <a:pt x="912" y="0"/>
                </a:lnTo>
                <a:lnTo>
                  <a:pt x="942" y="0"/>
                </a:lnTo>
                <a:lnTo>
                  <a:pt x="942" y="23"/>
                </a:lnTo>
                <a:close/>
                <a:moveTo>
                  <a:pt x="881" y="23"/>
                </a:moveTo>
                <a:lnTo>
                  <a:pt x="851" y="23"/>
                </a:lnTo>
                <a:lnTo>
                  <a:pt x="851" y="0"/>
                </a:lnTo>
                <a:lnTo>
                  <a:pt x="881" y="0"/>
                </a:lnTo>
                <a:lnTo>
                  <a:pt x="881" y="23"/>
                </a:lnTo>
                <a:close/>
                <a:moveTo>
                  <a:pt x="820" y="23"/>
                </a:moveTo>
                <a:lnTo>
                  <a:pt x="790" y="23"/>
                </a:lnTo>
                <a:lnTo>
                  <a:pt x="790" y="0"/>
                </a:lnTo>
                <a:lnTo>
                  <a:pt x="820" y="0"/>
                </a:lnTo>
                <a:lnTo>
                  <a:pt x="820" y="23"/>
                </a:lnTo>
                <a:close/>
                <a:moveTo>
                  <a:pt x="760" y="23"/>
                </a:moveTo>
                <a:lnTo>
                  <a:pt x="729" y="23"/>
                </a:lnTo>
                <a:lnTo>
                  <a:pt x="729" y="0"/>
                </a:lnTo>
                <a:lnTo>
                  <a:pt x="760" y="0"/>
                </a:lnTo>
                <a:lnTo>
                  <a:pt x="760" y="23"/>
                </a:lnTo>
                <a:close/>
                <a:moveTo>
                  <a:pt x="699" y="23"/>
                </a:moveTo>
                <a:lnTo>
                  <a:pt x="668" y="23"/>
                </a:lnTo>
                <a:lnTo>
                  <a:pt x="668" y="0"/>
                </a:lnTo>
                <a:lnTo>
                  <a:pt x="699" y="0"/>
                </a:lnTo>
                <a:lnTo>
                  <a:pt x="699" y="23"/>
                </a:lnTo>
                <a:close/>
                <a:moveTo>
                  <a:pt x="638" y="23"/>
                </a:moveTo>
                <a:lnTo>
                  <a:pt x="607" y="23"/>
                </a:lnTo>
                <a:lnTo>
                  <a:pt x="607" y="0"/>
                </a:lnTo>
                <a:lnTo>
                  <a:pt x="638" y="0"/>
                </a:lnTo>
                <a:lnTo>
                  <a:pt x="638" y="23"/>
                </a:lnTo>
                <a:close/>
                <a:moveTo>
                  <a:pt x="577" y="23"/>
                </a:moveTo>
                <a:lnTo>
                  <a:pt x="546" y="23"/>
                </a:lnTo>
                <a:lnTo>
                  <a:pt x="546" y="0"/>
                </a:lnTo>
                <a:lnTo>
                  <a:pt x="577" y="0"/>
                </a:lnTo>
                <a:lnTo>
                  <a:pt x="577" y="23"/>
                </a:lnTo>
                <a:close/>
                <a:moveTo>
                  <a:pt x="516" y="23"/>
                </a:moveTo>
                <a:lnTo>
                  <a:pt x="487" y="23"/>
                </a:lnTo>
                <a:lnTo>
                  <a:pt x="487" y="0"/>
                </a:lnTo>
                <a:lnTo>
                  <a:pt x="516" y="0"/>
                </a:lnTo>
                <a:lnTo>
                  <a:pt x="516" y="23"/>
                </a:lnTo>
                <a:close/>
                <a:moveTo>
                  <a:pt x="457" y="23"/>
                </a:moveTo>
                <a:lnTo>
                  <a:pt x="426" y="23"/>
                </a:lnTo>
                <a:lnTo>
                  <a:pt x="426" y="0"/>
                </a:lnTo>
                <a:lnTo>
                  <a:pt x="457" y="0"/>
                </a:lnTo>
                <a:lnTo>
                  <a:pt x="457" y="23"/>
                </a:lnTo>
                <a:close/>
                <a:moveTo>
                  <a:pt x="396" y="23"/>
                </a:moveTo>
                <a:lnTo>
                  <a:pt x="365" y="23"/>
                </a:lnTo>
                <a:lnTo>
                  <a:pt x="365" y="0"/>
                </a:lnTo>
                <a:lnTo>
                  <a:pt x="396" y="0"/>
                </a:lnTo>
                <a:lnTo>
                  <a:pt x="396" y="23"/>
                </a:lnTo>
                <a:close/>
                <a:moveTo>
                  <a:pt x="335" y="23"/>
                </a:moveTo>
                <a:lnTo>
                  <a:pt x="304" y="23"/>
                </a:lnTo>
                <a:lnTo>
                  <a:pt x="304" y="0"/>
                </a:lnTo>
                <a:lnTo>
                  <a:pt x="335" y="0"/>
                </a:lnTo>
                <a:lnTo>
                  <a:pt x="335" y="23"/>
                </a:lnTo>
                <a:close/>
                <a:moveTo>
                  <a:pt x="274" y="23"/>
                </a:moveTo>
                <a:lnTo>
                  <a:pt x="243" y="23"/>
                </a:lnTo>
                <a:lnTo>
                  <a:pt x="243" y="0"/>
                </a:lnTo>
                <a:lnTo>
                  <a:pt x="274" y="0"/>
                </a:lnTo>
                <a:lnTo>
                  <a:pt x="274" y="23"/>
                </a:lnTo>
                <a:close/>
                <a:moveTo>
                  <a:pt x="213" y="23"/>
                </a:moveTo>
                <a:lnTo>
                  <a:pt x="183" y="23"/>
                </a:lnTo>
                <a:lnTo>
                  <a:pt x="183" y="0"/>
                </a:lnTo>
                <a:lnTo>
                  <a:pt x="213" y="0"/>
                </a:lnTo>
                <a:lnTo>
                  <a:pt x="213" y="23"/>
                </a:lnTo>
                <a:close/>
                <a:moveTo>
                  <a:pt x="152" y="23"/>
                </a:moveTo>
                <a:lnTo>
                  <a:pt x="122" y="23"/>
                </a:lnTo>
                <a:lnTo>
                  <a:pt x="122" y="0"/>
                </a:lnTo>
                <a:lnTo>
                  <a:pt x="152" y="0"/>
                </a:lnTo>
                <a:lnTo>
                  <a:pt x="152" y="23"/>
                </a:lnTo>
                <a:close/>
                <a:moveTo>
                  <a:pt x="91" y="23"/>
                </a:moveTo>
                <a:lnTo>
                  <a:pt x="61" y="23"/>
                </a:lnTo>
                <a:lnTo>
                  <a:pt x="61" y="0"/>
                </a:lnTo>
                <a:lnTo>
                  <a:pt x="91" y="0"/>
                </a:lnTo>
                <a:lnTo>
                  <a:pt x="91" y="23"/>
                </a:lnTo>
                <a:close/>
                <a:moveTo>
                  <a:pt x="30" y="23"/>
                </a:moveTo>
                <a:lnTo>
                  <a:pt x="0" y="23"/>
                </a:lnTo>
                <a:lnTo>
                  <a:pt x="0" y="0"/>
                </a:lnTo>
                <a:lnTo>
                  <a:pt x="30" y="0"/>
                </a:lnTo>
                <a:lnTo>
                  <a:pt x="30" y="23"/>
                </a:lnTo>
                <a:close/>
              </a:path>
            </a:pathLst>
          </a:custGeom>
          <a:solidFill>
            <a:srgbClr val="AAA38F"/>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37" name="Rectangle 36"/>
          <p:cNvSpPr>
            <a:spLocks noChangeArrowheads="1"/>
          </p:cNvSpPr>
          <p:nvPr/>
        </p:nvSpPr>
        <p:spPr bwMode="auto">
          <a:xfrm>
            <a:off x="10225655" y="4321770"/>
            <a:ext cx="21339" cy="32721"/>
          </a:xfrm>
          <a:prstGeom prst="rect">
            <a:avLst/>
          </a:prstGeom>
          <a:solidFill>
            <a:srgbClr val="AAA3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lstStyle/>
          <a:p>
            <a:endParaRPr lang="en-US"/>
          </a:p>
        </p:txBody>
      </p:sp>
      <p:sp>
        <p:nvSpPr>
          <p:cNvPr id="39" name="Oval 50"/>
          <p:cNvSpPr>
            <a:spLocks noChangeArrowheads="1"/>
          </p:cNvSpPr>
          <p:nvPr/>
        </p:nvSpPr>
        <p:spPr bwMode="auto">
          <a:xfrm>
            <a:off x="1820126" y="4159590"/>
            <a:ext cx="354234" cy="358502"/>
          </a:xfrm>
          <a:prstGeom prst="ellipse">
            <a:avLst/>
          </a:prstGeom>
          <a:solidFill>
            <a:schemeClr val="accent1"/>
          </a:solidFill>
          <a:ln>
            <a:noFill/>
          </a:ln>
        </p:spPr>
        <p:txBody>
          <a:bodyPr vert="horz" wrap="square" lIns="96435" tIns="48218" rIns="96435" bIns="48218" numCol="1" anchor="t" anchorCtr="0" compatLnSpc="1"/>
          <a:lstStyle/>
          <a:p>
            <a:endParaRPr lang="en-US"/>
          </a:p>
        </p:txBody>
      </p:sp>
      <p:sp>
        <p:nvSpPr>
          <p:cNvPr id="40" name="Oval 51"/>
          <p:cNvSpPr>
            <a:spLocks noChangeArrowheads="1"/>
          </p:cNvSpPr>
          <p:nvPr/>
        </p:nvSpPr>
        <p:spPr bwMode="auto">
          <a:xfrm>
            <a:off x="1885567" y="4225031"/>
            <a:ext cx="224775" cy="227621"/>
          </a:xfrm>
          <a:prstGeom prst="ellipse">
            <a:avLst/>
          </a:prstGeom>
          <a:solidFill>
            <a:schemeClr val="accent1">
              <a:lumMod val="60000"/>
              <a:lumOff val="40000"/>
            </a:schemeClr>
          </a:solidFill>
          <a:ln>
            <a:noFill/>
          </a:ln>
        </p:spPr>
        <p:txBody>
          <a:bodyPr vert="horz" wrap="square" lIns="96435" tIns="48218" rIns="96435" bIns="48218" numCol="1" anchor="t" anchorCtr="0" compatLnSpc="1"/>
          <a:lstStyle/>
          <a:p>
            <a:endParaRPr lang="en-US"/>
          </a:p>
        </p:txBody>
      </p:sp>
      <p:sp>
        <p:nvSpPr>
          <p:cNvPr id="41" name="Freeform 52"/>
          <p:cNvSpPr/>
          <p:nvPr/>
        </p:nvSpPr>
        <p:spPr bwMode="auto">
          <a:xfrm>
            <a:off x="2581882" y="1894769"/>
            <a:ext cx="1771170" cy="1470996"/>
          </a:xfrm>
          <a:custGeom>
            <a:avLst/>
            <a:gdLst>
              <a:gd name="T0" fmla="*/ 276 w 1245"/>
              <a:gd name="T1" fmla="*/ 1034 h 1034"/>
              <a:gd name="T2" fmla="*/ 0 w 1245"/>
              <a:gd name="T3" fmla="*/ 809 h 1034"/>
              <a:gd name="T4" fmla="*/ 184 w 1245"/>
              <a:gd name="T5" fmla="*/ 217 h 1034"/>
              <a:gd name="T6" fmla="*/ 916 w 1245"/>
              <a:gd name="T7" fmla="*/ 0 h 1034"/>
              <a:gd name="T8" fmla="*/ 1245 w 1245"/>
              <a:gd name="T9" fmla="*/ 674 h 1034"/>
              <a:gd name="T10" fmla="*/ 784 w 1245"/>
              <a:gd name="T11" fmla="*/ 1034 h 1034"/>
              <a:gd name="T12" fmla="*/ 276 w 1245"/>
              <a:gd name="T13" fmla="*/ 1034 h 1034"/>
            </a:gdLst>
            <a:ahLst/>
            <a:cxnLst>
              <a:cxn ang="0">
                <a:pos x="T0" y="T1"/>
              </a:cxn>
              <a:cxn ang="0">
                <a:pos x="T2" y="T3"/>
              </a:cxn>
              <a:cxn ang="0">
                <a:pos x="T4" y="T5"/>
              </a:cxn>
              <a:cxn ang="0">
                <a:pos x="T6" y="T7"/>
              </a:cxn>
              <a:cxn ang="0">
                <a:pos x="T8" y="T9"/>
              </a:cxn>
              <a:cxn ang="0">
                <a:pos x="T10" y="T11"/>
              </a:cxn>
              <a:cxn ang="0">
                <a:pos x="T12" y="T13"/>
              </a:cxn>
            </a:cxnLst>
            <a:rect l="0" t="0" r="r" b="b"/>
            <a:pathLst>
              <a:path w="1245" h="1034">
                <a:moveTo>
                  <a:pt x="276" y="1034"/>
                </a:moveTo>
                <a:lnTo>
                  <a:pt x="0" y="809"/>
                </a:lnTo>
                <a:lnTo>
                  <a:pt x="184" y="217"/>
                </a:lnTo>
                <a:lnTo>
                  <a:pt x="916" y="0"/>
                </a:lnTo>
                <a:lnTo>
                  <a:pt x="1245" y="674"/>
                </a:lnTo>
                <a:lnTo>
                  <a:pt x="784" y="1034"/>
                </a:lnTo>
                <a:lnTo>
                  <a:pt x="276" y="1034"/>
                </a:ln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42" name="Freeform 53"/>
          <p:cNvSpPr/>
          <p:nvPr/>
        </p:nvSpPr>
        <p:spPr bwMode="auto">
          <a:xfrm>
            <a:off x="2974527" y="3365764"/>
            <a:ext cx="362770" cy="197745"/>
          </a:xfrm>
          <a:custGeom>
            <a:avLst/>
            <a:gdLst>
              <a:gd name="T0" fmla="*/ 0 w 255"/>
              <a:gd name="T1" fmla="*/ 0 h 139"/>
              <a:gd name="T2" fmla="*/ 95 w 255"/>
              <a:gd name="T3" fmla="*/ 139 h 139"/>
              <a:gd name="T4" fmla="*/ 255 w 255"/>
              <a:gd name="T5" fmla="*/ 0 h 139"/>
              <a:gd name="T6" fmla="*/ 0 w 255"/>
              <a:gd name="T7" fmla="*/ 0 h 139"/>
            </a:gdLst>
            <a:ahLst/>
            <a:cxnLst>
              <a:cxn ang="0">
                <a:pos x="T0" y="T1"/>
              </a:cxn>
              <a:cxn ang="0">
                <a:pos x="T2" y="T3"/>
              </a:cxn>
              <a:cxn ang="0">
                <a:pos x="T4" y="T5"/>
              </a:cxn>
              <a:cxn ang="0">
                <a:pos x="T6" y="T7"/>
              </a:cxn>
            </a:cxnLst>
            <a:rect l="0" t="0" r="r" b="b"/>
            <a:pathLst>
              <a:path w="255" h="139">
                <a:moveTo>
                  <a:pt x="0" y="0"/>
                </a:moveTo>
                <a:lnTo>
                  <a:pt x="95" y="139"/>
                </a:lnTo>
                <a:lnTo>
                  <a:pt x="255" y="0"/>
                </a:lnTo>
                <a:lnTo>
                  <a:pt x="0" y="0"/>
                </a:lnTo>
                <a:close/>
              </a:path>
            </a:pathLst>
          </a:custGeom>
          <a:solidFill>
            <a:schemeClr val="accent1">
              <a:lumMod val="75000"/>
            </a:schemeClr>
          </a:solidFill>
          <a:ln>
            <a:noFill/>
          </a:ln>
        </p:spPr>
        <p:txBody>
          <a:bodyPr vert="horz" wrap="square" lIns="96435" tIns="48218" rIns="96435" bIns="48218" numCol="1" anchor="t" anchorCtr="0" compatLnSpc="1"/>
          <a:lstStyle/>
          <a:p>
            <a:endParaRPr lang="en-US"/>
          </a:p>
        </p:txBody>
      </p:sp>
      <p:sp>
        <p:nvSpPr>
          <p:cNvPr id="43" name="Freeform 54"/>
          <p:cNvSpPr/>
          <p:nvPr/>
        </p:nvSpPr>
        <p:spPr bwMode="auto">
          <a:xfrm>
            <a:off x="3109675" y="3365764"/>
            <a:ext cx="227621" cy="425366"/>
          </a:xfrm>
          <a:custGeom>
            <a:avLst/>
            <a:gdLst>
              <a:gd name="T0" fmla="*/ 160 w 160"/>
              <a:gd name="T1" fmla="*/ 0 h 299"/>
              <a:gd name="T2" fmla="*/ 25 w 160"/>
              <a:gd name="T3" fmla="*/ 299 h 299"/>
              <a:gd name="T4" fmla="*/ 0 w 160"/>
              <a:gd name="T5" fmla="*/ 139 h 299"/>
              <a:gd name="T6" fmla="*/ 160 w 160"/>
              <a:gd name="T7" fmla="*/ 0 h 299"/>
            </a:gdLst>
            <a:ahLst/>
            <a:cxnLst>
              <a:cxn ang="0">
                <a:pos x="T0" y="T1"/>
              </a:cxn>
              <a:cxn ang="0">
                <a:pos x="T2" y="T3"/>
              </a:cxn>
              <a:cxn ang="0">
                <a:pos x="T4" y="T5"/>
              </a:cxn>
              <a:cxn ang="0">
                <a:pos x="T6" y="T7"/>
              </a:cxn>
            </a:cxnLst>
            <a:rect l="0" t="0" r="r" b="b"/>
            <a:pathLst>
              <a:path w="160" h="299">
                <a:moveTo>
                  <a:pt x="160" y="0"/>
                </a:moveTo>
                <a:lnTo>
                  <a:pt x="25" y="299"/>
                </a:lnTo>
                <a:lnTo>
                  <a:pt x="0" y="139"/>
                </a:lnTo>
                <a:lnTo>
                  <a:pt x="160" y="0"/>
                </a:lnTo>
                <a:close/>
              </a:path>
            </a:pathLst>
          </a:custGeom>
          <a:solidFill>
            <a:schemeClr val="accent1">
              <a:lumMod val="60000"/>
              <a:lumOff val="40000"/>
            </a:schemeClr>
          </a:solidFill>
          <a:ln>
            <a:noFill/>
          </a:ln>
        </p:spPr>
        <p:txBody>
          <a:bodyPr vert="horz" wrap="square" lIns="96435" tIns="48218" rIns="96435" bIns="48218" numCol="1" anchor="t" anchorCtr="0" compatLnSpc="1"/>
          <a:lstStyle/>
          <a:p>
            <a:endParaRPr lang="en-US"/>
          </a:p>
        </p:txBody>
      </p:sp>
      <p:sp>
        <p:nvSpPr>
          <p:cNvPr id="44" name="Oval 55"/>
          <p:cNvSpPr>
            <a:spLocks noChangeArrowheads="1"/>
          </p:cNvSpPr>
          <p:nvPr/>
        </p:nvSpPr>
        <p:spPr bwMode="auto">
          <a:xfrm>
            <a:off x="3068419" y="2327247"/>
            <a:ext cx="775332" cy="775332"/>
          </a:xfrm>
          <a:prstGeom prst="ellipse">
            <a:avLst/>
          </a:prstGeom>
          <a:solidFill>
            <a:schemeClr val="accent1">
              <a:lumMod val="60000"/>
              <a:lumOff val="40000"/>
            </a:schemeClr>
          </a:solidFill>
          <a:ln>
            <a:noFill/>
          </a:ln>
        </p:spPr>
        <p:txBody>
          <a:bodyPr vert="horz" wrap="square" lIns="96435" tIns="48218" rIns="96435" bIns="48218" numCol="1" anchor="t" anchorCtr="0" compatLnSpc="1"/>
          <a:lstStyle/>
          <a:p>
            <a:endParaRPr lang="en-US"/>
          </a:p>
        </p:txBody>
      </p:sp>
      <p:sp>
        <p:nvSpPr>
          <p:cNvPr id="46" name="Oval 86"/>
          <p:cNvSpPr>
            <a:spLocks noChangeArrowheads="1"/>
          </p:cNvSpPr>
          <p:nvPr/>
        </p:nvSpPr>
        <p:spPr bwMode="auto">
          <a:xfrm>
            <a:off x="4763974" y="4159590"/>
            <a:ext cx="354234" cy="358502"/>
          </a:xfrm>
          <a:prstGeom prst="ellipse">
            <a:avLst/>
          </a:prstGeom>
          <a:solidFill>
            <a:schemeClr val="accent2"/>
          </a:solidFill>
          <a:ln>
            <a:noFill/>
          </a:ln>
        </p:spPr>
        <p:txBody>
          <a:bodyPr vert="horz" wrap="square" lIns="96435" tIns="48218" rIns="96435" bIns="48218" numCol="1" anchor="t" anchorCtr="0" compatLnSpc="1"/>
          <a:lstStyle/>
          <a:p>
            <a:endParaRPr lang="en-US"/>
          </a:p>
        </p:txBody>
      </p:sp>
      <p:sp>
        <p:nvSpPr>
          <p:cNvPr id="47" name="Oval 87"/>
          <p:cNvSpPr>
            <a:spLocks noChangeArrowheads="1"/>
          </p:cNvSpPr>
          <p:nvPr/>
        </p:nvSpPr>
        <p:spPr bwMode="auto">
          <a:xfrm>
            <a:off x="4829414" y="4225031"/>
            <a:ext cx="224775" cy="227621"/>
          </a:xfrm>
          <a:prstGeom prst="ellipse">
            <a:avLst/>
          </a:prstGeom>
          <a:solidFill>
            <a:schemeClr val="accent2">
              <a:lumMod val="60000"/>
              <a:lumOff val="40000"/>
            </a:schemeClr>
          </a:solidFill>
          <a:ln>
            <a:noFill/>
          </a:ln>
        </p:spPr>
        <p:txBody>
          <a:bodyPr vert="horz" wrap="square" lIns="96435" tIns="48218" rIns="96435" bIns="48218" numCol="1" anchor="t" anchorCtr="0" compatLnSpc="1"/>
          <a:lstStyle/>
          <a:p>
            <a:endParaRPr lang="en-US"/>
          </a:p>
        </p:txBody>
      </p:sp>
      <p:sp>
        <p:nvSpPr>
          <p:cNvPr id="48" name="Freeform 88"/>
          <p:cNvSpPr/>
          <p:nvPr/>
        </p:nvSpPr>
        <p:spPr bwMode="auto">
          <a:xfrm>
            <a:off x="4542261" y="1894769"/>
            <a:ext cx="1658783" cy="1503717"/>
          </a:xfrm>
          <a:custGeom>
            <a:avLst/>
            <a:gdLst>
              <a:gd name="T0" fmla="*/ 320 w 1166"/>
              <a:gd name="T1" fmla="*/ 1057 h 1057"/>
              <a:gd name="T2" fmla="*/ 145 w 1166"/>
              <a:gd name="T3" fmla="*/ 819 h 1057"/>
              <a:gd name="T4" fmla="*/ 0 w 1166"/>
              <a:gd name="T5" fmla="*/ 354 h 1057"/>
              <a:gd name="T6" fmla="*/ 377 w 1166"/>
              <a:gd name="T7" fmla="*/ 22 h 1057"/>
              <a:gd name="T8" fmla="*/ 937 w 1166"/>
              <a:gd name="T9" fmla="*/ 0 h 1057"/>
              <a:gd name="T10" fmla="*/ 1166 w 1166"/>
              <a:gd name="T11" fmla="*/ 624 h 1057"/>
              <a:gd name="T12" fmla="*/ 731 w 1166"/>
              <a:gd name="T13" fmla="*/ 1057 h 1057"/>
              <a:gd name="T14" fmla="*/ 320 w 1166"/>
              <a:gd name="T15" fmla="*/ 1057 h 10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6" h="1057">
                <a:moveTo>
                  <a:pt x="320" y="1057"/>
                </a:moveTo>
                <a:lnTo>
                  <a:pt x="145" y="819"/>
                </a:lnTo>
                <a:lnTo>
                  <a:pt x="0" y="354"/>
                </a:lnTo>
                <a:lnTo>
                  <a:pt x="377" y="22"/>
                </a:lnTo>
                <a:lnTo>
                  <a:pt x="937" y="0"/>
                </a:lnTo>
                <a:lnTo>
                  <a:pt x="1166" y="624"/>
                </a:lnTo>
                <a:lnTo>
                  <a:pt x="731" y="1057"/>
                </a:lnTo>
                <a:lnTo>
                  <a:pt x="320" y="1057"/>
                </a:lnTo>
                <a:close/>
              </a:path>
            </a:pathLst>
          </a:custGeom>
          <a:solidFill>
            <a:schemeClr val="accent2"/>
          </a:solidFill>
          <a:ln>
            <a:noFill/>
          </a:ln>
        </p:spPr>
        <p:txBody>
          <a:bodyPr vert="horz" wrap="square" lIns="96435" tIns="48218" rIns="96435" bIns="48218" numCol="1" anchor="t" anchorCtr="0" compatLnSpc="1"/>
          <a:lstStyle/>
          <a:p>
            <a:endParaRPr lang="en-US"/>
          </a:p>
        </p:txBody>
      </p:sp>
      <p:sp>
        <p:nvSpPr>
          <p:cNvPr id="50" name="Freeform 89"/>
          <p:cNvSpPr/>
          <p:nvPr/>
        </p:nvSpPr>
        <p:spPr bwMode="auto">
          <a:xfrm>
            <a:off x="5260688" y="3398485"/>
            <a:ext cx="194901" cy="392645"/>
          </a:xfrm>
          <a:custGeom>
            <a:avLst/>
            <a:gdLst>
              <a:gd name="T0" fmla="*/ 0 w 137"/>
              <a:gd name="T1" fmla="*/ 0 h 276"/>
              <a:gd name="T2" fmla="*/ 42 w 137"/>
              <a:gd name="T3" fmla="*/ 276 h 276"/>
              <a:gd name="T4" fmla="*/ 137 w 137"/>
              <a:gd name="T5" fmla="*/ 110 h 276"/>
              <a:gd name="T6" fmla="*/ 0 w 137"/>
              <a:gd name="T7" fmla="*/ 0 h 276"/>
            </a:gdLst>
            <a:ahLst/>
            <a:cxnLst>
              <a:cxn ang="0">
                <a:pos x="T0" y="T1"/>
              </a:cxn>
              <a:cxn ang="0">
                <a:pos x="T2" y="T3"/>
              </a:cxn>
              <a:cxn ang="0">
                <a:pos x="T4" y="T5"/>
              </a:cxn>
              <a:cxn ang="0">
                <a:pos x="T6" y="T7"/>
              </a:cxn>
            </a:cxnLst>
            <a:rect l="0" t="0" r="r" b="b"/>
            <a:pathLst>
              <a:path w="137" h="276">
                <a:moveTo>
                  <a:pt x="0" y="0"/>
                </a:moveTo>
                <a:lnTo>
                  <a:pt x="42" y="276"/>
                </a:lnTo>
                <a:lnTo>
                  <a:pt x="137" y="110"/>
                </a:lnTo>
                <a:lnTo>
                  <a:pt x="0" y="0"/>
                </a:lnTo>
                <a:close/>
              </a:path>
            </a:pathLst>
          </a:custGeom>
          <a:solidFill>
            <a:schemeClr val="accent2">
              <a:lumMod val="60000"/>
              <a:lumOff val="40000"/>
            </a:schemeClr>
          </a:solidFill>
          <a:ln>
            <a:noFill/>
          </a:ln>
        </p:spPr>
        <p:txBody>
          <a:bodyPr vert="horz" wrap="square" lIns="96435" tIns="48218" rIns="96435" bIns="48218" numCol="1" anchor="t" anchorCtr="0" compatLnSpc="1"/>
          <a:lstStyle/>
          <a:p>
            <a:endParaRPr lang="en-US"/>
          </a:p>
        </p:txBody>
      </p:sp>
      <p:sp>
        <p:nvSpPr>
          <p:cNvPr id="51" name="Freeform 90"/>
          <p:cNvSpPr/>
          <p:nvPr/>
        </p:nvSpPr>
        <p:spPr bwMode="auto">
          <a:xfrm>
            <a:off x="5260688" y="3398486"/>
            <a:ext cx="321513" cy="156489"/>
          </a:xfrm>
          <a:custGeom>
            <a:avLst/>
            <a:gdLst>
              <a:gd name="T0" fmla="*/ 137 w 226"/>
              <a:gd name="T1" fmla="*/ 110 h 110"/>
              <a:gd name="T2" fmla="*/ 0 w 226"/>
              <a:gd name="T3" fmla="*/ 0 h 110"/>
              <a:gd name="T4" fmla="*/ 226 w 226"/>
              <a:gd name="T5" fmla="*/ 0 h 110"/>
              <a:gd name="T6" fmla="*/ 137 w 226"/>
              <a:gd name="T7" fmla="*/ 110 h 110"/>
            </a:gdLst>
            <a:ahLst/>
            <a:cxnLst>
              <a:cxn ang="0">
                <a:pos x="T0" y="T1"/>
              </a:cxn>
              <a:cxn ang="0">
                <a:pos x="T2" y="T3"/>
              </a:cxn>
              <a:cxn ang="0">
                <a:pos x="T4" y="T5"/>
              </a:cxn>
              <a:cxn ang="0">
                <a:pos x="T6" y="T7"/>
              </a:cxn>
            </a:cxnLst>
            <a:rect l="0" t="0" r="r" b="b"/>
            <a:pathLst>
              <a:path w="226" h="110">
                <a:moveTo>
                  <a:pt x="137" y="110"/>
                </a:moveTo>
                <a:lnTo>
                  <a:pt x="0" y="0"/>
                </a:lnTo>
                <a:lnTo>
                  <a:pt x="226" y="0"/>
                </a:lnTo>
                <a:lnTo>
                  <a:pt x="137" y="110"/>
                </a:lnTo>
                <a:close/>
              </a:path>
            </a:pathLst>
          </a:custGeom>
          <a:solidFill>
            <a:schemeClr val="accent2">
              <a:lumMod val="75000"/>
            </a:schemeClr>
          </a:solidFill>
          <a:ln>
            <a:noFill/>
          </a:ln>
        </p:spPr>
        <p:txBody>
          <a:bodyPr vert="horz" wrap="square" lIns="96435" tIns="48218" rIns="96435" bIns="48218" numCol="1" anchor="t" anchorCtr="0" compatLnSpc="1"/>
          <a:lstStyle/>
          <a:p>
            <a:endParaRPr lang="en-US"/>
          </a:p>
        </p:txBody>
      </p:sp>
      <p:sp>
        <p:nvSpPr>
          <p:cNvPr id="53" name="Oval 91"/>
          <p:cNvSpPr>
            <a:spLocks noChangeArrowheads="1"/>
          </p:cNvSpPr>
          <p:nvPr/>
        </p:nvSpPr>
        <p:spPr bwMode="auto">
          <a:xfrm>
            <a:off x="4984698" y="2327247"/>
            <a:ext cx="773909" cy="775332"/>
          </a:xfrm>
          <a:prstGeom prst="ellipse">
            <a:avLst/>
          </a:prstGeom>
          <a:solidFill>
            <a:schemeClr val="accent2">
              <a:lumMod val="60000"/>
              <a:lumOff val="40000"/>
            </a:schemeClr>
          </a:solidFill>
          <a:ln>
            <a:noFill/>
          </a:ln>
        </p:spPr>
        <p:txBody>
          <a:bodyPr vert="horz" wrap="square" lIns="96435" tIns="48218" rIns="96435" bIns="48218" numCol="1" anchor="t" anchorCtr="0" compatLnSpc="1"/>
          <a:lstStyle/>
          <a:p>
            <a:endParaRPr lang="en-US"/>
          </a:p>
        </p:txBody>
      </p:sp>
      <p:sp>
        <p:nvSpPr>
          <p:cNvPr id="55" name="Oval 164"/>
          <p:cNvSpPr>
            <a:spLocks noChangeArrowheads="1"/>
          </p:cNvSpPr>
          <p:nvPr/>
        </p:nvSpPr>
        <p:spPr bwMode="auto">
          <a:xfrm>
            <a:off x="7730183" y="4159590"/>
            <a:ext cx="354234" cy="358502"/>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57" name="Oval 165"/>
          <p:cNvSpPr>
            <a:spLocks noChangeArrowheads="1"/>
          </p:cNvSpPr>
          <p:nvPr/>
        </p:nvSpPr>
        <p:spPr bwMode="auto">
          <a:xfrm>
            <a:off x="7794200" y="4225031"/>
            <a:ext cx="224775" cy="227621"/>
          </a:xfrm>
          <a:prstGeom prst="ellipse">
            <a:avLst/>
          </a:prstGeom>
          <a:solidFill>
            <a:schemeClr val="accent3">
              <a:lumMod val="60000"/>
              <a:lumOff val="40000"/>
            </a:schemeClr>
          </a:solidFill>
          <a:ln>
            <a:noFill/>
          </a:ln>
        </p:spPr>
        <p:txBody>
          <a:bodyPr vert="horz" wrap="square" lIns="96435" tIns="48218" rIns="96435" bIns="48218" numCol="1" anchor="t" anchorCtr="0" compatLnSpc="1"/>
          <a:lstStyle/>
          <a:p>
            <a:endParaRPr lang="en-US"/>
          </a:p>
        </p:txBody>
      </p:sp>
      <p:sp>
        <p:nvSpPr>
          <p:cNvPr id="60" name="Freeform 166"/>
          <p:cNvSpPr/>
          <p:nvPr/>
        </p:nvSpPr>
        <p:spPr bwMode="auto">
          <a:xfrm>
            <a:off x="7327765" y="3398485"/>
            <a:ext cx="194901" cy="392645"/>
          </a:xfrm>
          <a:custGeom>
            <a:avLst/>
            <a:gdLst>
              <a:gd name="T0" fmla="*/ 0 w 137"/>
              <a:gd name="T1" fmla="*/ 0 h 276"/>
              <a:gd name="T2" fmla="*/ 42 w 137"/>
              <a:gd name="T3" fmla="*/ 276 h 276"/>
              <a:gd name="T4" fmla="*/ 137 w 137"/>
              <a:gd name="T5" fmla="*/ 110 h 276"/>
              <a:gd name="T6" fmla="*/ 0 w 137"/>
              <a:gd name="T7" fmla="*/ 0 h 276"/>
            </a:gdLst>
            <a:ahLst/>
            <a:cxnLst>
              <a:cxn ang="0">
                <a:pos x="T0" y="T1"/>
              </a:cxn>
              <a:cxn ang="0">
                <a:pos x="T2" y="T3"/>
              </a:cxn>
              <a:cxn ang="0">
                <a:pos x="T4" y="T5"/>
              </a:cxn>
              <a:cxn ang="0">
                <a:pos x="T6" y="T7"/>
              </a:cxn>
            </a:cxnLst>
            <a:rect l="0" t="0" r="r" b="b"/>
            <a:pathLst>
              <a:path w="137" h="276">
                <a:moveTo>
                  <a:pt x="0" y="0"/>
                </a:moveTo>
                <a:lnTo>
                  <a:pt x="42" y="276"/>
                </a:lnTo>
                <a:lnTo>
                  <a:pt x="137" y="110"/>
                </a:lnTo>
                <a:lnTo>
                  <a:pt x="0" y="0"/>
                </a:lnTo>
                <a:close/>
              </a:path>
            </a:pathLst>
          </a:custGeom>
          <a:solidFill>
            <a:schemeClr val="accent3">
              <a:lumMod val="60000"/>
              <a:lumOff val="40000"/>
            </a:schemeClr>
          </a:solidFill>
          <a:ln>
            <a:noFill/>
          </a:ln>
        </p:spPr>
        <p:txBody>
          <a:bodyPr vert="horz" wrap="square" lIns="96435" tIns="48218" rIns="96435" bIns="48218" numCol="1" anchor="t" anchorCtr="0" compatLnSpc="1"/>
          <a:lstStyle/>
          <a:p>
            <a:endParaRPr lang="en-US"/>
          </a:p>
        </p:txBody>
      </p:sp>
      <p:sp>
        <p:nvSpPr>
          <p:cNvPr id="61" name="Freeform 167"/>
          <p:cNvSpPr/>
          <p:nvPr/>
        </p:nvSpPr>
        <p:spPr bwMode="auto">
          <a:xfrm>
            <a:off x="7327765" y="3398486"/>
            <a:ext cx="330050" cy="156489"/>
          </a:xfrm>
          <a:custGeom>
            <a:avLst/>
            <a:gdLst>
              <a:gd name="T0" fmla="*/ 137 w 232"/>
              <a:gd name="T1" fmla="*/ 110 h 110"/>
              <a:gd name="T2" fmla="*/ 0 w 232"/>
              <a:gd name="T3" fmla="*/ 0 h 110"/>
              <a:gd name="T4" fmla="*/ 232 w 232"/>
              <a:gd name="T5" fmla="*/ 0 h 110"/>
              <a:gd name="T6" fmla="*/ 137 w 232"/>
              <a:gd name="T7" fmla="*/ 110 h 110"/>
            </a:gdLst>
            <a:ahLst/>
            <a:cxnLst>
              <a:cxn ang="0">
                <a:pos x="T0" y="T1"/>
              </a:cxn>
              <a:cxn ang="0">
                <a:pos x="T2" y="T3"/>
              </a:cxn>
              <a:cxn ang="0">
                <a:pos x="T4" y="T5"/>
              </a:cxn>
              <a:cxn ang="0">
                <a:pos x="T6" y="T7"/>
              </a:cxn>
            </a:cxnLst>
            <a:rect l="0" t="0" r="r" b="b"/>
            <a:pathLst>
              <a:path w="232" h="110">
                <a:moveTo>
                  <a:pt x="137" y="110"/>
                </a:moveTo>
                <a:lnTo>
                  <a:pt x="0" y="0"/>
                </a:lnTo>
                <a:lnTo>
                  <a:pt x="232" y="0"/>
                </a:lnTo>
                <a:lnTo>
                  <a:pt x="137" y="110"/>
                </a:lnTo>
                <a:close/>
              </a:path>
            </a:pathLst>
          </a:custGeom>
          <a:solidFill>
            <a:schemeClr val="accent3">
              <a:lumMod val="75000"/>
            </a:schemeClr>
          </a:solidFill>
          <a:ln>
            <a:noFill/>
          </a:ln>
        </p:spPr>
        <p:txBody>
          <a:bodyPr vert="horz" wrap="square" lIns="96435" tIns="48218" rIns="96435" bIns="48218" numCol="1" anchor="t" anchorCtr="0" compatLnSpc="1"/>
          <a:lstStyle/>
          <a:p>
            <a:endParaRPr lang="en-US"/>
          </a:p>
        </p:txBody>
      </p:sp>
      <p:sp>
        <p:nvSpPr>
          <p:cNvPr id="62" name="Freeform 168"/>
          <p:cNvSpPr/>
          <p:nvPr/>
        </p:nvSpPr>
        <p:spPr bwMode="auto">
          <a:xfrm>
            <a:off x="6585154" y="1823638"/>
            <a:ext cx="1623217" cy="1574848"/>
          </a:xfrm>
          <a:custGeom>
            <a:avLst/>
            <a:gdLst>
              <a:gd name="T0" fmla="*/ 754 w 1141"/>
              <a:gd name="T1" fmla="*/ 1107 h 1107"/>
              <a:gd name="T2" fmla="*/ 124 w 1141"/>
              <a:gd name="T3" fmla="*/ 1107 h 1107"/>
              <a:gd name="T4" fmla="*/ 0 w 1141"/>
              <a:gd name="T5" fmla="*/ 486 h 1107"/>
              <a:gd name="T6" fmla="*/ 396 w 1141"/>
              <a:gd name="T7" fmla="*/ 0 h 1107"/>
              <a:gd name="T8" fmla="*/ 1141 w 1141"/>
              <a:gd name="T9" fmla="*/ 482 h 1107"/>
              <a:gd name="T10" fmla="*/ 973 w 1141"/>
              <a:gd name="T11" fmla="*/ 1036 h 1107"/>
              <a:gd name="T12" fmla="*/ 754 w 1141"/>
              <a:gd name="T13" fmla="*/ 1107 h 1107"/>
            </a:gdLst>
            <a:ahLst/>
            <a:cxnLst>
              <a:cxn ang="0">
                <a:pos x="T0" y="T1"/>
              </a:cxn>
              <a:cxn ang="0">
                <a:pos x="T2" y="T3"/>
              </a:cxn>
              <a:cxn ang="0">
                <a:pos x="T4" y="T5"/>
              </a:cxn>
              <a:cxn ang="0">
                <a:pos x="T6" y="T7"/>
              </a:cxn>
              <a:cxn ang="0">
                <a:pos x="T8" y="T9"/>
              </a:cxn>
              <a:cxn ang="0">
                <a:pos x="T10" y="T11"/>
              </a:cxn>
              <a:cxn ang="0">
                <a:pos x="T12" y="T13"/>
              </a:cxn>
            </a:cxnLst>
            <a:rect l="0" t="0" r="r" b="b"/>
            <a:pathLst>
              <a:path w="1141" h="1107">
                <a:moveTo>
                  <a:pt x="754" y="1107"/>
                </a:moveTo>
                <a:lnTo>
                  <a:pt x="124" y="1107"/>
                </a:lnTo>
                <a:lnTo>
                  <a:pt x="0" y="486"/>
                </a:lnTo>
                <a:lnTo>
                  <a:pt x="396" y="0"/>
                </a:lnTo>
                <a:lnTo>
                  <a:pt x="1141" y="482"/>
                </a:lnTo>
                <a:lnTo>
                  <a:pt x="973" y="1036"/>
                </a:lnTo>
                <a:lnTo>
                  <a:pt x="754" y="1107"/>
                </a:ln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68" name="Oval 169"/>
          <p:cNvSpPr>
            <a:spLocks noChangeArrowheads="1"/>
          </p:cNvSpPr>
          <p:nvPr/>
        </p:nvSpPr>
        <p:spPr bwMode="auto">
          <a:xfrm>
            <a:off x="6980644" y="2327247"/>
            <a:ext cx="775332" cy="775332"/>
          </a:xfrm>
          <a:prstGeom prst="ellipse">
            <a:avLst/>
          </a:prstGeom>
          <a:solidFill>
            <a:schemeClr val="accent3">
              <a:lumMod val="60000"/>
              <a:lumOff val="40000"/>
            </a:schemeClr>
          </a:solidFill>
          <a:ln>
            <a:noFill/>
          </a:ln>
        </p:spPr>
        <p:txBody>
          <a:bodyPr vert="horz" wrap="square" lIns="96435" tIns="48218" rIns="96435" bIns="48218" numCol="1" anchor="t" anchorCtr="0" compatLnSpc="1"/>
          <a:lstStyle/>
          <a:p>
            <a:endParaRPr lang="en-US"/>
          </a:p>
        </p:txBody>
      </p:sp>
      <p:sp>
        <p:nvSpPr>
          <p:cNvPr id="73" name="Oval 231"/>
          <p:cNvSpPr>
            <a:spLocks noChangeArrowheads="1"/>
          </p:cNvSpPr>
          <p:nvPr/>
        </p:nvSpPr>
        <p:spPr bwMode="auto">
          <a:xfrm>
            <a:off x="10660960" y="4159590"/>
            <a:ext cx="354234" cy="358502"/>
          </a:xfrm>
          <a:prstGeom prst="ellipse">
            <a:avLst/>
          </a:prstGeom>
          <a:solidFill>
            <a:schemeClr val="accent4"/>
          </a:solidFill>
          <a:ln>
            <a:noFill/>
          </a:ln>
        </p:spPr>
        <p:txBody>
          <a:bodyPr vert="horz" wrap="square" lIns="96435" tIns="48218" rIns="96435" bIns="48218" numCol="1" anchor="t" anchorCtr="0" compatLnSpc="1"/>
          <a:lstStyle/>
          <a:p>
            <a:endParaRPr lang="en-US"/>
          </a:p>
        </p:txBody>
      </p:sp>
      <p:sp>
        <p:nvSpPr>
          <p:cNvPr id="76" name="Oval 232"/>
          <p:cNvSpPr>
            <a:spLocks noChangeArrowheads="1"/>
          </p:cNvSpPr>
          <p:nvPr/>
        </p:nvSpPr>
        <p:spPr bwMode="auto">
          <a:xfrm>
            <a:off x="10726400" y="4225031"/>
            <a:ext cx="224775" cy="227621"/>
          </a:xfrm>
          <a:prstGeom prst="ellipse">
            <a:avLst/>
          </a:prstGeom>
          <a:solidFill>
            <a:schemeClr val="accent4">
              <a:lumMod val="60000"/>
              <a:lumOff val="40000"/>
            </a:schemeClr>
          </a:solidFill>
          <a:ln>
            <a:noFill/>
          </a:ln>
        </p:spPr>
        <p:txBody>
          <a:bodyPr vert="horz" wrap="square" lIns="96435" tIns="48218" rIns="96435" bIns="48218" numCol="1" anchor="t" anchorCtr="0" compatLnSpc="1"/>
          <a:lstStyle/>
          <a:p>
            <a:endParaRPr lang="en-US"/>
          </a:p>
        </p:txBody>
      </p:sp>
      <p:sp>
        <p:nvSpPr>
          <p:cNvPr id="82" name="Freeform 233"/>
          <p:cNvSpPr/>
          <p:nvPr/>
        </p:nvSpPr>
        <p:spPr bwMode="auto">
          <a:xfrm>
            <a:off x="8711980" y="1899037"/>
            <a:ext cx="1606146" cy="1424050"/>
          </a:xfrm>
          <a:custGeom>
            <a:avLst/>
            <a:gdLst>
              <a:gd name="T0" fmla="*/ 672 w 1129"/>
              <a:gd name="T1" fmla="*/ 1001 h 1001"/>
              <a:gd name="T2" fmla="*/ 242 w 1129"/>
              <a:gd name="T3" fmla="*/ 1001 h 1001"/>
              <a:gd name="T4" fmla="*/ 0 w 1129"/>
              <a:gd name="T5" fmla="*/ 736 h 1001"/>
              <a:gd name="T6" fmla="*/ 276 w 1129"/>
              <a:gd name="T7" fmla="*/ 0 h 1001"/>
              <a:gd name="T8" fmla="*/ 1129 w 1129"/>
              <a:gd name="T9" fmla="*/ 336 h 1001"/>
              <a:gd name="T10" fmla="*/ 1034 w 1129"/>
              <a:gd name="T11" fmla="*/ 846 h 1001"/>
              <a:gd name="T12" fmla="*/ 672 w 1129"/>
              <a:gd name="T13" fmla="*/ 1001 h 1001"/>
            </a:gdLst>
            <a:ahLst/>
            <a:cxnLst>
              <a:cxn ang="0">
                <a:pos x="T0" y="T1"/>
              </a:cxn>
              <a:cxn ang="0">
                <a:pos x="T2" y="T3"/>
              </a:cxn>
              <a:cxn ang="0">
                <a:pos x="T4" y="T5"/>
              </a:cxn>
              <a:cxn ang="0">
                <a:pos x="T6" y="T7"/>
              </a:cxn>
              <a:cxn ang="0">
                <a:pos x="T8" y="T9"/>
              </a:cxn>
              <a:cxn ang="0">
                <a:pos x="T10" y="T11"/>
              </a:cxn>
              <a:cxn ang="0">
                <a:pos x="T12" y="T13"/>
              </a:cxn>
            </a:cxnLst>
            <a:rect l="0" t="0" r="r" b="b"/>
            <a:pathLst>
              <a:path w="1129" h="1001">
                <a:moveTo>
                  <a:pt x="672" y="1001"/>
                </a:moveTo>
                <a:lnTo>
                  <a:pt x="242" y="1001"/>
                </a:lnTo>
                <a:lnTo>
                  <a:pt x="0" y="736"/>
                </a:lnTo>
                <a:lnTo>
                  <a:pt x="276" y="0"/>
                </a:lnTo>
                <a:lnTo>
                  <a:pt x="1129" y="336"/>
                </a:lnTo>
                <a:lnTo>
                  <a:pt x="1034" y="846"/>
                </a:lnTo>
                <a:lnTo>
                  <a:pt x="672" y="1001"/>
                </a:lnTo>
                <a:close/>
              </a:path>
            </a:pathLst>
          </a:custGeom>
          <a:solidFill>
            <a:schemeClr val="accent4"/>
          </a:solidFill>
          <a:ln>
            <a:noFill/>
          </a:ln>
        </p:spPr>
        <p:txBody>
          <a:bodyPr vert="horz" wrap="square" lIns="96435" tIns="48218" rIns="96435" bIns="48218" numCol="1" anchor="t" anchorCtr="0" compatLnSpc="1"/>
          <a:lstStyle/>
          <a:p>
            <a:endParaRPr lang="en-US"/>
          </a:p>
        </p:txBody>
      </p:sp>
      <p:sp>
        <p:nvSpPr>
          <p:cNvPr id="85" name="Freeform 234"/>
          <p:cNvSpPr/>
          <p:nvPr/>
        </p:nvSpPr>
        <p:spPr bwMode="auto">
          <a:xfrm>
            <a:off x="9290989" y="3323085"/>
            <a:ext cx="376996" cy="246115"/>
          </a:xfrm>
          <a:custGeom>
            <a:avLst/>
            <a:gdLst>
              <a:gd name="T0" fmla="*/ 0 w 265"/>
              <a:gd name="T1" fmla="*/ 0 h 173"/>
              <a:gd name="T2" fmla="*/ 162 w 265"/>
              <a:gd name="T3" fmla="*/ 173 h 173"/>
              <a:gd name="T4" fmla="*/ 265 w 265"/>
              <a:gd name="T5" fmla="*/ 0 h 173"/>
              <a:gd name="T6" fmla="*/ 0 w 265"/>
              <a:gd name="T7" fmla="*/ 0 h 173"/>
            </a:gdLst>
            <a:ahLst/>
            <a:cxnLst>
              <a:cxn ang="0">
                <a:pos x="T0" y="T1"/>
              </a:cxn>
              <a:cxn ang="0">
                <a:pos x="T2" y="T3"/>
              </a:cxn>
              <a:cxn ang="0">
                <a:pos x="T4" y="T5"/>
              </a:cxn>
              <a:cxn ang="0">
                <a:pos x="T6" y="T7"/>
              </a:cxn>
            </a:cxnLst>
            <a:rect l="0" t="0" r="r" b="b"/>
            <a:pathLst>
              <a:path w="265" h="173">
                <a:moveTo>
                  <a:pt x="0" y="0"/>
                </a:moveTo>
                <a:lnTo>
                  <a:pt x="162" y="173"/>
                </a:lnTo>
                <a:lnTo>
                  <a:pt x="265" y="0"/>
                </a:lnTo>
                <a:lnTo>
                  <a:pt x="0" y="0"/>
                </a:lnTo>
                <a:close/>
              </a:path>
            </a:pathLst>
          </a:custGeom>
          <a:solidFill>
            <a:schemeClr val="accent4">
              <a:lumMod val="75000"/>
            </a:schemeClr>
          </a:solidFill>
          <a:ln>
            <a:noFill/>
          </a:ln>
        </p:spPr>
        <p:txBody>
          <a:bodyPr vert="horz" wrap="square" lIns="96435" tIns="48218" rIns="96435" bIns="48218" numCol="1" anchor="t" anchorCtr="0" compatLnSpc="1"/>
          <a:lstStyle/>
          <a:p>
            <a:endParaRPr lang="en-US"/>
          </a:p>
        </p:txBody>
      </p:sp>
      <p:sp>
        <p:nvSpPr>
          <p:cNvPr id="86" name="Freeform 235"/>
          <p:cNvSpPr/>
          <p:nvPr/>
        </p:nvSpPr>
        <p:spPr bwMode="auto">
          <a:xfrm>
            <a:off x="9290990" y="3323085"/>
            <a:ext cx="230465" cy="468045"/>
          </a:xfrm>
          <a:custGeom>
            <a:avLst/>
            <a:gdLst>
              <a:gd name="T0" fmla="*/ 0 w 162"/>
              <a:gd name="T1" fmla="*/ 0 h 329"/>
              <a:gd name="T2" fmla="*/ 134 w 162"/>
              <a:gd name="T3" fmla="*/ 329 h 329"/>
              <a:gd name="T4" fmla="*/ 162 w 162"/>
              <a:gd name="T5" fmla="*/ 173 h 329"/>
              <a:gd name="T6" fmla="*/ 0 w 162"/>
              <a:gd name="T7" fmla="*/ 0 h 329"/>
            </a:gdLst>
            <a:ahLst/>
            <a:cxnLst>
              <a:cxn ang="0">
                <a:pos x="T0" y="T1"/>
              </a:cxn>
              <a:cxn ang="0">
                <a:pos x="T2" y="T3"/>
              </a:cxn>
              <a:cxn ang="0">
                <a:pos x="T4" y="T5"/>
              </a:cxn>
              <a:cxn ang="0">
                <a:pos x="T6" y="T7"/>
              </a:cxn>
            </a:cxnLst>
            <a:rect l="0" t="0" r="r" b="b"/>
            <a:pathLst>
              <a:path w="162" h="329">
                <a:moveTo>
                  <a:pt x="0" y="0"/>
                </a:moveTo>
                <a:lnTo>
                  <a:pt x="134" y="329"/>
                </a:lnTo>
                <a:lnTo>
                  <a:pt x="162" y="173"/>
                </a:lnTo>
                <a:lnTo>
                  <a:pt x="0" y="0"/>
                </a:lnTo>
                <a:close/>
              </a:path>
            </a:pathLst>
          </a:custGeom>
          <a:solidFill>
            <a:schemeClr val="accent4">
              <a:lumMod val="60000"/>
              <a:lumOff val="40000"/>
            </a:schemeClr>
          </a:solidFill>
          <a:ln>
            <a:noFill/>
          </a:ln>
        </p:spPr>
        <p:txBody>
          <a:bodyPr vert="horz" wrap="square" lIns="96435" tIns="48218" rIns="96435" bIns="48218" numCol="1" anchor="t" anchorCtr="0" compatLnSpc="1"/>
          <a:lstStyle/>
          <a:p>
            <a:endParaRPr lang="en-US"/>
          </a:p>
        </p:txBody>
      </p:sp>
      <p:sp>
        <p:nvSpPr>
          <p:cNvPr id="92" name="Oval 236"/>
          <p:cNvSpPr>
            <a:spLocks noChangeArrowheads="1"/>
          </p:cNvSpPr>
          <p:nvPr/>
        </p:nvSpPr>
        <p:spPr bwMode="auto">
          <a:xfrm>
            <a:off x="9071905" y="2327247"/>
            <a:ext cx="775332" cy="775332"/>
          </a:xfrm>
          <a:prstGeom prst="ellipse">
            <a:avLst/>
          </a:prstGeom>
          <a:solidFill>
            <a:schemeClr val="accent4">
              <a:lumMod val="60000"/>
              <a:lumOff val="40000"/>
            </a:schemeClr>
          </a:solidFill>
          <a:ln>
            <a:noFill/>
          </a:ln>
        </p:spPr>
        <p:txBody>
          <a:bodyPr vert="horz" wrap="square" lIns="96435" tIns="48218" rIns="96435" bIns="48218" numCol="1" anchor="t" anchorCtr="0" compatLnSpc="1"/>
          <a:lstStyle/>
          <a:p>
            <a:endParaRPr lang="en-US" dirty="0"/>
          </a:p>
        </p:txBody>
      </p:sp>
      <p:sp>
        <p:nvSpPr>
          <p:cNvPr id="93" name="Freeform 39"/>
          <p:cNvSpPr>
            <a:spLocks noEditPoints="1"/>
          </p:cNvSpPr>
          <p:nvPr/>
        </p:nvSpPr>
        <p:spPr bwMode="auto">
          <a:xfrm>
            <a:off x="3299354" y="2559078"/>
            <a:ext cx="336225" cy="273366"/>
          </a:xfrm>
          <a:custGeom>
            <a:avLst/>
            <a:gdLst>
              <a:gd name="T0" fmla="*/ 34 w 176"/>
              <a:gd name="T1" fmla="*/ 86 h 144"/>
              <a:gd name="T2" fmla="*/ 28 w 176"/>
              <a:gd name="T3" fmla="*/ 65 h 144"/>
              <a:gd name="T4" fmla="*/ 28 w 176"/>
              <a:gd name="T5" fmla="*/ 58 h 144"/>
              <a:gd name="T6" fmla="*/ 25 w 176"/>
              <a:gd name="T7" fmla="*/ 38 h 144"/>
              <a:gd name="T8" fmla="*/ 35 w 176"/>
              <a:gd name="T9" fmla="*/ 26 h 144"/>
              <a:gd name="T10" fmla="*/ 49 w 176"/>
              <a:gd name="T11" fmla="*/ 25 h 144"/>
              <a:gd name="T12" fmla="*/ 52 w 176"/>
              <a:gd name="T13" fmla="*/ 18 h 144"/>
              <a:gd name="T14" fmla="*/ 30 w 176"/>
              <a:gd name="T15" fmla="*/ 19 h 144"/>
              <a:gd name="T16" fmla="*/ 20 w 176"/>
              <a:gd name="T17" fmla="*/ 56 h 144"/>
              <a:gd name="T18" fmla="*/ 26 w 176"/>
              <a:gd name="T19" fmla="*/ 86 h 144"/>
              <a:gd name="T20" fmla="*/ 0 w 176"/>
              <a:gd name="T21" fmla="*/ 124 h 144"/>
              <a:gd name="T22" fmla="*/ 22 w 176"/>
              <a:gd name="T23" fmla="*/ 128 h 144"/>
              <a:gd name="T24" fmla="*/ 8 w 176"/>
              <a:gd name="T25" fmla="*/ 120 h 144"/>
              <a:gd name="T26" fmla="*/ 159 w 176"/>
              <a:gd name="T27" fmla="*/ 100 h 144"/>
              <a:gd name="T28" fmla="*/ 155 w 176"/>
              <a:gd name="T29" fmla="*/ 70 h 144"/>
              <a:gd name="T30" fmla="*/ 159 w 176"/>
              <a:gd name="T31" fmla="*/ 35 h 144"/>
              <a:gd name="T32" fmla="*/ 132 w 176"/>
              <a:gd name="T33" fmla="*/ 16 h 144"/>
              <a:gd name="T34" fmla="*/ 126 w 176"/>
              <a:gd name="T35" fmla="*/ 25 h 144"/>
              <a:gd name="T36" fmla="*/ 132 w 176"/>
              <a:gd name="T37" fmla="*/ 24 h 144"/>
              <a:gd name="T38" fmla="*/ 142 w 176"/>
              <a:gd name="T39" fmla="*/ 27 h 144"/>
              <a:gd name="T40" fmla="*/ 149 w 176"/>
              <a:gd name="T41" fmla="*/ 53 h 144"/>
              <a:gd name="T42" fmla="*/ 149 w 176"/>
              <a:gd name="T43" fmla="*/ 65 h 144"/>
              <a:gd name="T44" fmla="*/ 148 w 176"/>
              <a:gd name="T45" fmla="*/ 66 h 144"/>
              <a:gd name="T46" fmla="*/ 157 w 176"/>
              <a:gd name="T47" fmla="*/ 108 h 144"/>
              <a:gd name="T48" fmla="*/ 150 w 176"/>
              <a:gd name="T49" fmla="*/ 120 h 144"/>
              <a:gd name="T50" fmla="*/ 172 w 176"/>
              <a:gd name="T51" fmla="*/ 128 h 144"/>
              <a:gd name="T52" fmla="*/ 159 w 176"/>
              <a:gd name="T53" fmla="*/ 100 h 144"/>
              <a:gd name="T54" fmla="*/ 106 w 176"/>
              <a:gd name="T55" fmla="*/ 90 h 144"/>
              <a:gd name="T56" fmla="*/ 115 w 176"/>
              <a:gd name="T57" fmla="*/ 52 h 144"/>
              <a:gd name="T58" fmla="*/ 104 w 176"/>
              <a:gd name="T59" fmla="*/ 3 h 144"/>
              <a:gd name="T60" fmla="*/ 76 w 176"/>
              <a:gd name="T61" fmla="*/ 4 h 144"/>
              <a:gd name="T62" fmla="*/ 61 w 176"/>
              <a:gd name="T63" fmla="*/ 52 h 144"/>
              <a:gd name="T64" fmla="*/ 70 w 176"/>
              <a:gd name="T65" fmla="*/ 90 h 144"/>
              <a:gd name="T66" fmla="*/ 28 w 176"/>
              <a:gd name="T67" fmla="*/ 140 h 144"/>
              <a:gd name="T68" fmla="*/ 144 w 176"/>
              <a:gd name="T69" fmla="*/ 144 h 144"/>
              <a:gd name="T70" fmla="*/ 120 w 176"/>
              <a:gd name="T71" fmla="*/ 109 h 144"/>
              <a:gd name="T72" fmla="*/ 58 w 176"/>
              <a:gd name="T73" fmla="*/ 117 h 144"/>
              <a:gd name="T74" fmla="*/ 78 w 176"/>
              <a:gd name="T75" fmla="*/ 90 h 144"/>
              <a:gd name="T76" fmla="*/ 69 w 176"/>
              <a:gd name="T77" fmla="*/ 65 h 144"/>
              <a:gd name="T78" fmla="*/ 68 w 176"/>
              <a:gd name="T79" fmla="*/ 48 h 144"/>
              <a:gd name="T80" fmla="*/ 79 w 176"/>
              <a:gd name="T81" fmla="*/ 12 h 144"/>
              <a:gd name="T82" fmla="*/ 93 w 176"/>
              <a:gd name="T83" fmla="*/ 8 h 144"/>
              <a:gd name="T84" fmla="*/ 108 w 176"/>
              <a:gd name="T85" fmla="*/ 22 h 144"/>
              <a:gd name="T86" fmla="*/ 107 w 176"/>
              <a:gd name="T87" fmla="*/ 54 h 144"/>
              <a:gd name="T88" fmla="*/ 106 w 176"/>
              <a:gd name="T89" fmla="*/ 66 h 144"/>
              <a:gd name="T90" fmla="*/ 118 w 176"/>
              <a:gd name="T91" fmla="*/ 117 h 144"/>
              <a:gd name="T92" fmla="*/ 140 w 176"/>
              <a:gd name="T93"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94" name="Freeform 40"/>
          <p:cNvSpPr>
            <a:spLocks noEditPoints="1"/>
          </p:cNvSpPr>
          <p:nvPr/>
        </p:nvSpPr>
        <p:spPr bwMode="auto">
          <a:xfrm>
            <a:off x="5197244" y="2565782"/>
            <a:ext cx="346762" cy="302063"/>
          </a:xfrm>
          <a:custGeom>
            <a:avLst/>
            <a:gdLst>
              <a:gd name="T0" fmla="*/ 59 w 184"/>
              <a:gd name="T1" fmla="*/ 103 h 160"/>
              <a:gd name="T2" fmla="*/ 81 w 184"/>
              <a:gd name="T3" fmla="*/ 103 h 160"/>
              <a:gd name="T4" fmla="*/ 124 w 184"/>
              <a:gd name="T5" fmla="*/ 60 h 160"/>
              <a:gd name="T6" fmla="*/ 124 w 184"/>
              <a:gd name="T7" fmla="*/ 55 h 160"/>
              <a:gd name="T8" fmla="*/ 118 w 184"/>
              <a:gd name="T9" fmla="*/ 55 h 160"/>
              <a:gd name="T10" fmla="*/ 76 w 184"/>
              <a:gd name="T11" fmla="*/ 97 h 160"/>
              <a:gd name="T12" fmla="*/ 64 w 184"/>
              <a:gd name="T13" fmla="*/ 97 h 160"/>
              <a:gd name="T14" fmla="*/ 64 w 184"/>
              <a:gd name="T15" fmla="*/ 86 h 160"/>
              <a:gd name="T16" fmla="*/ 76 w 184"/>
              <a:gd name="T17" fmla="*/ 75 h 160"/>
              <a:gd name="T18" fmla="*/ 132 w 184"/>
              <a:gd name="T19" fmla="*/ 18 h 160"/>
              <a:gd name="T20" fmla="*/ 127 w 184"/>
              <a:gd name="T21" fmla="*/ 12 h 160"/>
              <a:gd name="T22" fmla="*/ 59 w 184"/>
              <a:gd name="T23" fmla="*/ 80 h 160"/>
              <a:gd name="T24" fmla="*/ 59 w 184"/>
              <a:gd name="T25" fmla="*/ 103 h 160"/>
              <a:gd name="T26" fmla="*/ 25 w 184"/>
              <a:gd name="T27" fmla="*/ 135 h 160"/>
              <a:gd name="T28" fmla="*/ 25 w 184"/>
              <a:gd name="T29" fmla="*/ 80 h 160"/>
              <a:gd name="T30" fmla="*/ 25 w 184"/>
              <a:gd name="T31" fmla="*/ 80 h 160"/>
              <a:gd name="T32" fmla="*/ 25 w 184"/>
              <a:gd name="T33" fmla="*/ 80 h 160"/>
              <a:gd name="T34" fmla="*/ 84 w 184"/>
              <a:gd name="T35" fmla="*/ 21 h 160"/>
              <a:gd name="T36" fmla="*/ 84 w 184"/>
              <a:gd name="T37" fmla="*/ 15 h 160"/>
              <a:gd name="T38" fmla="*/ 78 w 184"/>
              <a:gd name="T39" fmla="*/ 15 h 160"/>
              <a:gd name="T40" fmla="*/ 19 w 184"/>
              <a:gd name="T41" fmla="*/ 75 h 160"/>
              <a:gd name="T42" fmla="*/ 19 w 184"/>
              <a:gd name="T43" fmla="*/ 141 h 160"/>
              <a:gd name="T44" fmla="*/ 87 w 184"/>
              <a:gd name="T45" fmla="*/ 141 h 160"/>
              <a:gd name="T46" fmla="*/ 81 w 184"/>
              <a:gd name="T47" fmla="*/ 135 h 160"/>
              <a:gd name="T48" fmla="*/ 25 w 184"/>
              <a:gd name="T49" fmla="*/ 135 h 160"/>
              <a:gd name="T50" fmla="*/ 172 w 184"/>
              <a:gd name="T51" fmla="*/ 12 h 160"/>
              <a:gd name="T52" fmla="*/ 127 w 184"/>
              <a:gd name="T53" fmla="*/ 12 h 160"/>
              <a:gd name="T54" fmla="*/ 132 w 184"/>
              <a:gd name="T55" fmla="*/ 18 h 160"/>
              <a:gd name="T56" fmla="*/ 166 w 184"/>
              <a:gd name="T57" fmla="*/ 18 h 160"/>
              <a:gd name="T58" fmla="*/ 166 w 184"/>
              <a:gd name="T59" fmla="*/ 52 h 160"/>
              <a:gd name="T60" fmla="*/ 81 w 184"/>
              <a:gd name="T61" fmla="*/ 135 h 160"/>
              <a:gd name="T62" fmla="*/ 87 w 184"/>
              <a:gd name="T63" fmla="*/ 141 h 160"/>
              <a:gd name="T64" fmla="*/ 172 w 184"/>
              <a:gd name="T65" fmla="*/ 58 h 160"/>
              <a:gd name="T66" fmla="*/ 172 w 184"/>
              <a:gd name="T67" fmla="*/ 12 h 160"/>
              <a:gd name="T68" fmla="*/ 87 w 184"/>
              <a:gd name="T69" fmla="*/ 75 h 160"/>
              <a:gd name="T70" fmla="*/ 87 w 184"/>
              <a:gd name="T71" fmla="*/ 75 h 160"/>
              <a:gd name="T72" fmla="*/ 87 w 184"/>
              <a:gd name="T73"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4" h="160">
                <a:moveTo>
                  <a:pt x="59" y="103"/>
                </a:moveTo>
                <a:cubicBezTo>
                  <a:pt x="65" y="109"/>
                  <a:pt x="75" y="109"/>
                  <a:pt x="81" y="103"/>
                </a:cubicBezTo>
                <a:cubicBezTo>
                  <a:pt x="124" y="60"/>
                  <a:pt x="124" y="60"/>
                  <a:pt x="124" y="60"/>
                </a:cubicBezTo>
                <a:cubicBezTo>
                  <a:pt x="125" y="59"/>
                  <a:pt x="125" y="56"/>
                  <a:pt x="124" y="55"/>
                </a:cubicBezTo>
                <a:cubicBezTo>
                  <a:pt x="122" y="53"/>
                  <a:pt x="120" y="53"/>
                  <a:pt x="118" y="55"/>
                </a:cubicBezTo>
                <a:cubicBezTo>
                  <a:pt x="76" y="97"/>
                  <a:pt x="76" y="97"/>
                  <a:pt x="76" y="97"/>
                </a:cubicBezTo>
                <a:cubicBezTo>
                  <a:pt x="72" y="100"/>
                  <a:pt x="67" y="100"/>
                  <a:pt x="64" y="97"/>
                </a:cubicBezTo>
                <a:cubicBezTo>
                  <a:pt x="61" y="94"/>
                  <a:pt x="61" y="89"/>
                  <a:pt x="64" y="86"/>
                </a:cubicBezTo>
                <a:cubicBezTo>
                  <a:pt x="76" y="75"/>
                  <a:pt x="76" y="75"/>
                  <a:pt x="76" y="75"/>
                </a:cubicBezTo>
                <a:cubicBezTo>
                  <a:pt x="132" y="18"/>
                  <a:pt x="132" y="18"/>
                  <a:pt x="132" y="18"/>
                </a:cubicBezTo>
                <a:cubicBezTo>
                  <a:pt x="127" y="12"/>
                  <a:pt x="127" y="12"/>
                  <a:pt x="127" y="12"/>
                </a:cubicBezTo>
                <a:cubicBezTo>
                  <a:pt x="59" y="80"/>
                  <a:pt x="59" y="80"/>
                  <a:pt x="59" y="80"/>
                </a:cubicBezTo>
                <a:cubicBezTo>
                  <a:pt x="52" y="86"/>
                  <a:pt x="52" y="97"/>
                  <a:pt x="59" y="103"/>
                </a:cubicBezTo>
                <a:moveTo>
                  <a:pt x="25" y="135"/>
                </a:moveTo>
                <a:cubicBezTo>
                  <a:pt x="9" y="120"/>
                  <a:pt x="9" y="96"/>
                  <a:pt x="25" y="80"/>
                </a:cubicBezTo>
                <a:cubicBezTo>
                  <a:pt x="25" y="80"/>
                  <a:pt x="25" y="80"/>
                  <a:pt x="25" y="80"/>
                </a:cubicBezTo>
                <a:cubicBezTo>
                  <a:pt x="25" y="80"/>
                  <a:pt x="25" y="80"/>
                  <a:pt x="25" y="80"/>
                </a:cubicBezTo>
                <a:cubicBezTo>
                  <a:pt x="84" y="21"/>
                  <a:pt x="84" y="21"/>
                  <a:pt x="84" y="21"/>
                </a:cubicBezTo>
                <a:cubicBezTo>
                  <a:pt x="86" y="19"/>
                  <a:pt x="86" y="17"/>
                  <a:pt x="84" y="15"/>
                </a:cubicBezTo>
                <a:cubicBezTo>
                  <a:pt x="83" y="14"/>
                  <a:pt x="80" y="14"/>
                  <a:pt x="78" y="15"/>
                </a:cubicBezTo>
                <a:cubicBezTo>
                  <a:pt x="19" y="75"/>
                  <a:pt x="19" y="75"/>
                  <a:pt x="19" y="75"/>
                </a:cubicBezTo>
                <a:cubicBezTo>
                  <a:pt x="0" y="93"/>
                  <a:pt x="0" y="122"/>
                  <a:pt x="19" y="141"/>
                </a:cubicBezTo>
                <a:cubicBezTo>
                  <a:pt x="38" y="160"/>
                  <a:pt x="68" y="160"/>
                  <a:pt x="87" y="141"/>
                </a:cubicBezTo>
                <a:cubicBezTo>
                  <a:pt x="81" y="135"/>
                  <a:pt x="81" y="135"/>
                  <a:pt x="81" y="135"/>
                </a:cubicBezTo>
                <a:cubicBezTo>
                  <a:pt x="66" y="151"/>
                  <a:pt x="40" y="151"/>
                  <a:pt x="25" y="135"/>
                </a:cubicBezTo>
                <a:moveTo>
                  <a:pt x="172" y="12"/>
                </a:moveTo>
                <a:cubicBezTo>
                  <a:pt x="159" y="0"/>
                  <a:pt x="139" y="0"/>
                  <a:pt x="127" y="12"/>
                </a:cubicBezTo>
                <a:cubicBezTo>
                  <a:pt x="132" y="18"/>
                  <a:pt x="132" y="18"/>
                  <a:pt x="132" y="18"/>
                </a:cubicBezTo>
                <a:cubicBezTo>
                  <a:pt x="142" y="9"/>
                  <a:pt x="157" y="9"/>
                  <a:pt x="166" y="18"/>
                </a:cubicBezTo>
                <a:cubicBezTo>
                  <a:pt x="175" y="27"/>
                  <a:pt x="175" y="43"/>
                  <a:pt x="166" y="52"/>
                </a:cubicBezTo>
                <a:cubicBezTo>
                  <a:pt x="81" y="135"/>
                  <a:pt x="81" y="135"/>
                  <a:pt x="81" y="135"/>
                </a:cubicBezTo>
                <a:cubicBezTo>
                  <a:pt x="87" y="141"/>
                  <a:pt x="87" y="141"/>
                  <a:pt x="87" y="141"/>
                </a:cubicBezTo>
                <a:cubicBezTo>
                  <a:pt x="172" y="58"/>
                  <a:pt x="172" y="58"/>
                  <a:pt x="172" y="58"/>
                </a:cubicBezTo>
                <a:cubicBezTo>
                  <a:pt x="184" y="45"/>
                  <a:pt x="184" y="25"/>
                  <a:pt x="172" y="12"/>
                </a:cubicBezTo>
                <a:moveTo>
                  <a:pt x="87" y="75"/>
                </a:moveTo>
                <a:cubicBezTo>
                  <a:pt x="87" y="75"/>
                  <a:pt x="87" y="75"/>
                  <a:pt x="87" y="75"/>
                </a:cubicBezTo>
                <a:cubicBezTo>
                  <a:pt x="87" y="75"/>
                  <a:pt x="87" y="75"/>
                  <a:pt x="87" y="75"/>
                </a:cubicBez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95" name="Freeform 57"/>
          <p:cNvSpPr>
            <a:spLocks noEditPoints="1"/>
          </p:cNvSpPr>
          <p:nvPr/>
        </p:nvSpPr>
        <p:spPr bwMode="auto">
          <a:xfrm>
            <a:off x="7207072" y="2551346"/>
            <a:ext cx="319513" cy="316499"/>
          </a:xfrm>
          <a:custGeom>
            <a:avLst/>
            <a:gdLst>
              <a:gd name="T0" fmla="*/ 112 w 176"/>
              <a:gd name="T1" fmla="*/ 118 h 174"/>
              <a:gd name="T2" fmla="*/ 120 w 176"/>
              <a:gd name="T3" fmla="*/ 102 h 174"/>
              <a:gd name="T4" fmla="*/ 64 w 176"/>
              <a:gd name="T5" fmla="*/ 94 h 174"/>
              <a:gd name="T6" fmla="*/ 56 w 176"/>
              <a:gd name="T7" fmla="*/ 110 h 174"/>
              <a:gd name="T8" fmla="*/ 64 w 176"/>
              <a:gd name="T9" fmla="*/ 102 h 174"/>
              <a:gd name="T10" fmla="*/ 112 w 176"/>
              <a:gd name="T11" fmla="*/ 110 h 174"/>
              <a:gd name="T12" fmla="*/ 64 w 176"/>
              <a:gd name="T13" fmla="*/ 102 h 174"/>
              <a:gd name="T14" fmla="*/ 152 w 176"/>
              <a:gd name="T15" fmla="*/ 46 h 174"/>
              <a:gd name="T16" fmla="*/ 128 w 176"/>
              <a:gd name="T17" fmla="*/ 17 h 174"/>
              <a:gd name="T18" fmla="*/ 70 w 176"/>
              <a:gd name="T19" fmla="*/ 4 h 174"/>
              <a:gd name="T20" fmla="*/ 28 w 176"/>
              <a:gd name="T21" fmla="*/ 46 h 174"/>
              <a:gd name="T22" fmla="*/ 0 w 176"/>
              <a:gd name="T23" fmla="*/ 54 h 174"/>
              <a:gd name="T24" fmla="*/ 8 w 176"/>
              <a:gd name="T25" fmla="*/ 78 h 174"/>
              <a:gd name="T26" fmla="*/ 16 w 176"/>
              <a:gd name="T27" fmla="*/ 166 h 174"/>
              <a:gd name="T28" fmla="*/ 152 w 176"/>
              <a:gd name="T29" fmla="*/ 174 h 174"/>
              <a:gd name="T30" fmla="*/ 160 w 176"/>
              <a:gd name="T31" fmla="*/ 78 h 174"/>
              <a:gd name="T32" fmla="*/ 176 w 176"/>
              <a:gd name="T33" fmla="*/ 70 h 174"/>
              <a:gd name="T34" fmla="*/ 168 w 176"/>
              <a:gd name="T35" fmla="*/ 46 h 174"/>
              <a:gd name="T36" fmla="*/ 140 w 176"/>
              <a:gd name="T37" fmla="*/ 30 h 174"/>
              <a:gd name="T38" fmla="*/ 143 w 176"/>
              <a:gd name="T39" fmla="*/ 46 h 174"/>
              <a:gd name="T40" fmla="*/ 134 w 176"/>
              <a:gd name="T41" fmla="*/ 40 h 174"/>
              <a:gd name="T42" fmla="*/ 124 w 176"/>
              <a:gd name="T43" fmla="*/ 34 h 174"/>
              <a:gd name="T44" fmla="*/ 115 w 176"/>
              <a:gd name="T45" fmla="*/ 30 h 174"/>
              <a:gd name="T46" fmla="*/ 130 w 176"/>
              <a:gd name="T47" fmla="*/ 24 h 174"/>
              <a:gd name="T48" fmla="*/ 74 w 176"/>
              <a:gd name="T49" fmla="*/ 46 h 174"/>
              <a:gd name="T50" fmla="*/ 127 w 176"/>
              <a:gd name="T51" fmla="*/ 46 h 174"/>
              <a:gd name="T52" fmla="*/ 66 w 176"/>
              <a:gd name="T53" fmla="*/ 11 h 174"/>
              <a:gd name="T54" fmla="*/ 65 w 176"/>
              <a:gd name="T55" fmla="*/ 46 h 174"/>
              <a:gd name="T56" fmla="*/ 46 w 176"/>
              <a:gd name="T57" fmla="*/ 46 h 174"/>
              <a:gd name="T58" fmla="*/ 37 w 176"/>
              <a:gd name="T59" fmla="*/ 46 h 174"/>
              <a:gd name="T60" fmla="*/ 152 w 176"/>
              <a:gd name="T61" fmla="*/ 166 h 174"/>
              <a:gd name="T62" fmla="*/ 24 w 176"/>
              <a:gd name="T63" fmla="*/ 78 h 174"/>
              <a:gd name="T64" fmla="*/ 152 w 176"/>
              <a:gd name="T65" fmla="*/ 166 h 174"/>
              <a:gd name="T66" fmla="*/ 8 w 176"/>
              <a:gd name="T67" fmla="*/ 70 h 174"/>
              <a:gd name="T68" fmla="*/ 168 w 176"/>
              <a:gd name="T69" fmla="*/ 54 h 174"/>
              <a:gd name="T70" fmla="*/ 69 w 176"/>
              <a:gd name="T71" fmla="*/ 22 h 174"/>
              <a:gd name="T72" fmla="*/ 58 w 176"/>
              <a:gd name="T73" fmla="*/ 25 h 174"/>
              <a:gd name="T74" fmla="*/ 69 w 176"/>
              <a:gd name="T75" fmla="*/ 22 h 174"/>
              <a:gd name="T76" fmla="*/ 54 w 176"/>
              <a:gd name="T77" fmla="*/ 32 h 174"/>
              <a:gd name="T78" fmla="*/ 57 w 176"/>
              <a:gd name="T79" fmla="*/ 4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4">
                <a:moveTo>
                  <a:pt x="64" y="118"/>
                </a:moveTo>
                <a:cubicBezTo>
                  <a:pt x="112" y="118"/>
                  <a:pt x="112" y="118"/>
                  <a:pt x="112" y="118"/>
                </a:cubicBezTo>
                <a:cubicBezTo>
                  <a:pt x="116" y="118"/>
                  <a:pt x="120" y="114"/>
                  <a:pt x="120" y="110"/>
                </a:cubicBezTo>
                <a:cubicBezTo>
                  <a:pt x="120" y="102"/>
                  <a:pt x="120" y="102"/>
                  <a:pt x="120" y="102"/>
                </a:cubicBezTo>
                <a:cubicBezTo>
                  <a:pt x="120" y="98"/>
                  <a:pt x="116" y="94"/>
                  <a:pt x="112" y="94"/>
                </a:cubicBezTo>
                <a:cubicBezTo>
                  <a:pt x="64" y="94"/>
                  <a:pt x="64" y="94"/>
                  <a:pt x="64" y="94"/>
                </a:cubicBezTo>
                <a:cubicBezTo>
                  <a:pt x="60" y="94"/>
                  <a:pt x="56" y="98"/>
                  <a:pt x="56" y="102"/>
                </a:cubicBezTo>
                <a:cubicBezTo>
                  <a:pt x="56" y="110"/>
                  <a:pt x="56" y="110"/>
                  <a:pt x="56" y="110"/>
                </a:cubicBezTo>
                <a:cubicBezTo>
                  <a:pt x="56" y="114"/>
                  <a:pt x="60" y="118"/>
                  <a:pt x="64" y="118"/>
                </a:cubicBezTo>
                <a:moveTo>
                  <a:pt x="64" y="102"/>
                </a:moveTo>
                <a:cubicBezTo>
                  <a:pt x="112" y="102"/>
                  <a:pt x="112" y="102"/>
                  <a:pt x="112" y="102"/>
                </a:cubicBezTo>
                <a:cubicBezTo>
                  <a:pt x="112" y="110"/>
                  <a:pt x="112" y="110"/>
                  <a:pt x="112" y="110"/>
                </a:cubicBezTo>
                <a:cubicBezTo>
                  <a:pt x="64" y="110"/>
                  <a:pt x="64" y="110"/>
                  <a:pt x="64" y="110"/>
                </a:cubicBezTo>
                <a:lnTo>
                  <a:pt x="64" y="102"/>
                </a:lnTo>
                <a:close/>
                <a:moveTo>
                  <a:pt x="168" y="46"/>
                </a:moveTo>
                <a:cubicBezTo>
                  <a:pt x="152" y="46"/>
                  <a:pt x="152" y="46"/>
                  <a:pt x="152" y="46"/>
                </a:cubicBezTo>
                <a:cubicBezTo>
                  <a:pt x="147" y="28"/>
                  <a:pt x="147" y="28"/>
                  <a:pt x="147" y="28"/>
                </a:cubicBezTo>
                <a:cubicBezTo>
                  <a:pt x="145" y="19"/>
                  <a:pt x="136" y="14"/>
                  <a:pt x="128" y="17"/>
                </a:cubicBezTo>
                <a:cubicBezTo>
                  <a:pt x="103" y="23"/>
                  <a:pt x="103" y="23"/>
                  <a:pt x="103" y="23"/>
                </a:cubicBezTo>
                <a:cubicBezTo>
                  <a:pt x="70" y="4"/>
                  <a:pt x="70" y="4"/>
                  <a:pt x="70" y="4"/>
                </a:cubicBezTo>
                <a:cubicBezTo>
                  <a:pt x="63" y="0"/>
                  <a:pt x="53" y="2"/>
                  <a:pt x="49" y="10"/>
                </a:cubicBezTo>
                <a:cubicBezTo>
                  <a:pt x="28" y="46"/>
                  <a:pt x="28" y="46"/>
                  <a:pt x="28" y="46"/>
                </a:cubicBezTo>
                <a:cubicBezTo>
                  <a:pt x="8" y="46"/>
                  <a:pt x="8" y="46"/>
                  <a:pt x="8" y="46"/>
                </a:cubicBezTo>
                <a:cubicBezTo>
                  <a:pt x="4" y="46"/>
                  <a:pt x="0" y="50"/>
                  <a:pt x="0" y="54"/>
                </a:cubicBezTo>
                <a:cubicBezTo>
                  <a:pt x="0" y="70"/>
                  <a:pt x="0" y="70"/>
                  <a:pt x="0" y="70"/>
                </a:cubicBezTo>
                <a:cubicBezTo>
                  <a:pt x="0" y="74"/>
                  <a:pt x="4" y="78"/>
                  <a:pt x="8" y="78"/>
                </a:cubicBezTo>
                <a:cubicBezTo>
                  <a:pt x="16" y="78"/>
                  <a:pt x="16" y="78"/>
                  <a:pt x="16" y="78"/>
                </a:cubicBezTo>
                <a:cubicBezTo>
                  <a:pt x="16" y="166"/>
                  <a:pt x="16" y="166"/>
                  <a:pt x="16" y="166"/>
                </a:cubicBezTo>
                <a:cubicBezTo>
                  <a:pt x="16" y="170"/>
                  <a:pt x="20" y="174"/>
                  <a:pt x="24" y="174"/>
                </a:cubicBezTo>
                <a:cubicBezTo>
                  <a:pt x="152" y="174"/>
                  <a:pt x="152" y="174"/>
                  <a:pt x="152" y="174"/>
                </a:cubicBezTo>
                <a:cubicBezTo>
                  <a:pt x="156" y="174"/>
                  <a:pt x="160" y="170"/>
                  <a:pt x="160" y="166"/>
                </a:cubicBezTo>
                <a:cubicBezTo>
                  <a:pt x="160" y="78"/>
                  <a:pt x="160" y="78"/>
                  <a:pt x="160" y="78"/>
                </a:cubicBezTo>
                <a:cubicBezTo>
                  <a:pt x="168" y="78"/>
                  <a:pt x="168" y="78"/>
                  <a:pt x="168" y="78"/>
                </a:cubicBezTo>
                <a:cubicBezTo>
                  <a:pt x="172" y="78"/>
                  <a:pt x="176" y="74"/>
                  <a:pt x="176" y="70"/>
                </a:cubicBezTo>
                <a:cubicBezTo>
                  <a:pt x="176" y="54"/>
                  <a:pt x="176" y="54"/>
                  <a:pt x="176" y="54"/>
                </a:cubicBezTo>
                <a:cubicBezTo>
                  <a:pt x="176" y="50"/>
                  <a:pt x="172" y="46"/>
                  <a:pt x="168" y="46"/>
                </a:cubicBezTo>
                <a:moveTo>
                  <a:pt x="130" y="24"/>
                </a:moveTo>
                <a:cubicBezTo>
                  <a:pt x="134" y="23"/>
                  <a:pt x="138" y="26"/>
                  <a:pt x="140" y="30"/>
                </a:cubicBezTo>
                <a:cubicBezTo>
                  <a:pt x="144" y="46"/>
                  <a:pt x="144" y="46"/>
                  <a:pt x="144" y="46"/>
                </a:cubicBezTo>
                <a:cubicBezTo>
                  <a:pt x="143" y="46"/>
                  <a:pt x="143" y="46"/>
                  <a:pt x="143" y="46"/>
                </a:cubicBezTo>
                <a:cubicBezTo>
                  <a:pt x="133" y="40"/>
                  <a:pt x="133" y="40"/>
                  <a:pt x="133" y="40"/>
                </a:cubicBezTo>
                <a:cubicBezTo>
                  <a:pt x="134" y="40"/>
                  <a:pt x="134" y="40"/>
                  <a:pt x="134" y="40"/>
                </a:cubicBezTo>
                <a:cubicBezTo>
                  <a:pt x="132" y="32"/>
                  <a:pt x="132" y="32"/>
                  <a:pt x="132" y="32"/>
                </a:cubicBezTo>
                <a:cubicBezTo>
                  <a:pt x="124" y="34"/>
                  <a:pt x="124" y="34"/>
                  <a:pt x="124" y="34"/>
                </a:cubicBezTo>
                <a:cubicBezTo>
                  <a:pt x="124" y="35"/>
                  <a:pt x="124" y="35"/>
                  <a:pt x="124" y="35"/>
                </a:cubicBezTo>
                <a:cubicBezTo>
                  <a:pt x="115" y="30"/>
                  <a:pt x="115" y="30"/>
                  <a:pt x="115" y="30"/>
                </a:cubicBezTo>
                <a:cubicBezTo>
                  <a:pt x="114" y="28"/>
                  <a:pt x="114" y="28"/>
                  <a:pt x="114" y="28"/>
                </a:cubicBezTo>
                <a:lnTo>
                  <a:pt x="130" y="24"/>
                </a:lnTo>
                <a:close/>
                <a:moveTo>
                  <a:pt x="127" y="46"/>
                </a:moveTo>
                <a:cubicBezTo>
                  <a:pt x="74" y="46"/>
                  <a:pt x="74" y="46"/>
                  <a:pt x="74" y="46"/>
                </a:cubicBezTo>
                <a:cubicBezTo>
                  <a:pt x="87" y="23"/>
                  <a:pt x="87" y="23"/>
                  <a:pt x="87" y="23"/>
                </a:cubicBezTo>
                <a:lnTo>
                  <a:pt x="127" y="46"/>
                </a:lnTo>
                <a:close/>
                <a:moveTo>
                  <a:pt x="56" y="14"/>
                </a:moveTo>
                <a:cubicBezTo>
                  <a:pt x="58" y="10"/>
                  <a:pt x="63" y="9"/>
                  <a:pt x="66" y="11"/>
                </a:cubicBezTo>
                <a:cubicBezTo>
                  <a:pt x="80" y="19"/>
                  <a:pt x="80" y="19"/>
                  <a:pt x="80" y="19"/>
                </a:cubicBezTo>
                <a:cubicBezTo>
                  <a:pt x="65" y="46"/>
                  <a:pt x="65" y="46"/>
                  <a:pt x="65" y="46"/>
                </a:cubicBezTo>
                <a:cubicBezTo>
                  <a:pt x="47" y="46"/>
                  <a:pt x="47" y="46"/>
                  <a:pt x="47" y="46"/>
                </a:cubicBezTo>
                <a:cubicBezTo>
                  <a:pt x="46" y="46"/>
                  <a:pt x="46" y="46"/>
                  <a:pt x="46" y="46"/>
                </a:cubicBezTo>
                <a:cubicBezTo>
                  <a:pt x="46" y="46"/>
                  <a:pt x="46" y="46"/>
                  <a:pt x="46" y="46"/>
                </a:cubicBezTo>
                <a:cubicBezTo>
                  <a:pt x="37" y="46"/>
                  <a:pt x="37" y="46"/>
                  <a:pt x="37" y="46"/>
                </a:cubicBezTo>
                <a:lnTo>
                  <a:pt x="56" y="14"/>
                </a:lnTo>
                <a:close/>
                <a:moveTo>
                  <a:pt x="152" y="166"/>
                </a:moveTo>
                <a:cubicBezTo>
                  <a:pt x="24" y="166"/>
                  <a:pt x="24" y="166"/>
                  <a:pt x="24" y="166"/>
                </a:cubicBezTo>
                <a:cubicBezTo>
                  <a:pt x="24" y="78"/>
                  <a:pt x="24" y="78"/>
                  <a:pt x="24" y="78"/>
                </a:cubicBezTo>
                <a:cubicBezTo>
                  <a:pt x="152" y="78"/>
                  <a:pt x="152" y="78"/>
                  <a:pt x="152" y="78"/>
                </a:cubicBezTo>
                <a:lnTo>
                  <a:pt x="152" y="166"/>
                </a:lnTo>
                <a:close/>
                <a:moveTo>
                  <a:pt x="168" y="70"/>
                </a:moveTo>
                <a:cubicBezTo>
                  <a:pt x="8" y="70"/>
                  <a:pt x="8" y="70"/>
                  <a:pt x="8" y="70"/>
                </a:cubicBezTo>
                <a:cubicBezTo>
                  <a:pt x="8" y="54"/>
                  <a:pt x="8" y="54"/>
                  <a:pt x="8" y="54"/>
                </a:cubicBezTo>
                <a:cubicBezTo>
                  <a:pt x="168" y="54"/>
                  <a:pt x="168" y="54"/>
                  <a:pt x="168" y="54"/>
                </a:cubicBezTo>
                <a:lnTo>
                  <a:pt x="168" y="70"/>
                </a:lnTo>
                <a:close/>
                <a:moveTo>
                  <a:pt x="69" y="22"/>
                </a:moveTo>
                <a:cubicBezTo>
                  <a:pt x="62" y="18"/>
                  <a:pt x="62" y="18"/>
                  <a:pt x="62" y="18"/>
                </a:cubicBezTo>
                <a:cubicBezTo>
                  <a:pt x="58" y="25"/>
                  <a:pt x="58" y="25"/>
                  <a:pt x="58" y="25"/>
                </a:cubicBezTo>
                <a:cubicBezTo>
                  <a:pt x="65" y="29"/>
                  <a:pt x="65" y="29"/>
                  <a:pt x="65" y="29"/>
                </a:cubicBezTo>
                <a:lnTo>
                  <a:pt x="69" y="22"/>
                </a:lnTo>
                <a:close/>
                <a:moveTo>
                  <a:pt x="61" y="36"/>
                </a:moveTo>
                <a:cubicBezTo>
                  <a:pt x="54" y="32"/>
                  <a:pt x="54" y="32"/>
                  <a:pt x="54" y="32"/>
                </a:cubicBezTo>
                <a:cubicBezTo>
                  <a:pt x="50" y="39"/>
                  <a:pt x="50" y="39"/>
                  <a:pt x="50" y="39"/>
                </a:cubicBezTo>
                <a:cubicBezTo>
                  <a:pt x="57" y="43"/>
                  <a:pt x="57" y="43"/>
                  <a:pt x="57" y="43"/>
                </a:cubicBezTo>
                <a:lnTo>
                  <a:pt x="61" y="36"/>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96" name="Freeform 16"/>
          <p:cNvSpPr>
            <a:spLocks noEditPoints="1"/>
          </p:cNvSpPr>
          <p:nvPr/>
        </p:nvSpPr>
        <p:spPr bwMode="auto">
          <a:xfrm>
            <a:off x="9340604" y="2531989"/>
            <a:ext cx="237934" cy="327546"/>
          </a:xfrm>
          <a:custGeom>
            <a:avLst/>
            <a:gdLst>
              <a:gd name="T0" fmla="*/ 112 w 128"/>
              <a:gd name="T1" fmla="*/ 72 h 176"/>
              <a:gd name="T2" fmla="*/ 112 w 128"/>
              <a:gd name="T3" fmla="*/ 48 h 176"/>
              <a:gd name="T4" fmla="*/ 64 w 128"/>
              <a:gd name="T5" fmla="*/ 0 h 176"/>
              <a:gd name="T6" fmla="*/ 16 w 128"/>
              <a:gd name="T7" fmla="*/ 48 h 176"/>
              <a:gd name="T8" fmla="*/ 20 w 128"/>
              <a:gd name="T9" fmla="*/ 52 h 176"/>
              <a:gd name="T10" fmla="*/ 24 w 128"/>
              <a:gd name="T11" fmla="*/ 48 h 176"/>
              <a:gd name="T12" fmla="*/ 64 w 128"/>
              <a:gd name="T13" fmla="*/ 8 h 176"/>
              <a:gd name="T14" fmla="*/ 104 w 128"/>
              <a:gd name="T15" fmla="*/ 48 h 176"/>
              <a:gd name="T16" fmla="*/ 104 w 128"/>
              <a:gd name="T17" fmla="*/ 72 h 176"/>
              <a:gd name="T18" fmla="*/ 16 w 128"/>
              <a:gd name="T19" fmla="*/ 72 h 176"/>
              <a:gd name="T20" fmla="*/ 0 w 128"/>
              <a:gd name="T21" fmla="*/ 88 h 176"/>
              <a:gd name="T22" fmla="*/ 0 w 128"/>
              <a:gd name="T23" fmla="*/ 160 h 176"/>
              <a:gd name="T24" fmla="*/ 16 w 128"/>
              <a:gd name="T25" fmla="*/ 176 h 176"/>
              <a:gd name="T26" fmla="*/ 112 w 128"/>
              <a:gd name="T27" fmla="*/ 176 h 176"/>
              <a:gd name="T28" fmla="*/ 128 w 128"/>
              <a:gd name="T29" fmla="*/ 160 h 176"/>
              <a:gd name="T30" fmla="*/ 128 w 128"/>
              <a:gd name="T31" fmla="*/ 88 h 176"/>
              <a:gd name="T32" fmla="*/ 112 w 128"/>
              <a:gd name="T33" fmla="*/ 72 h 176"/>
              <a:gd name="T34" fmla="*/ 120 w 128"/>
              <a:gd name="T35" fmla="*/ 160 h 176"/>
              <a:gd name="T36" fmla="*/ 112 w 128"/>
              <a:gd name="T37" fmla="*/ 168 h 176"/>
              <a:gd name="T38" fmla="*/ 16 w 128"/>
              <a:gd name="T39" fmla="*/ 168 h 176"/>
              <a:gd name="T40" fmla="*/ 8 w 128"/>
              <a:gd name="T41" fmla="*/ 160 h 176"/>
              <a:gd name="T42" fmla="*/ 8 w 128"/>
              <a:gd name="T43" fmla="*/ 88 h 176"/>
              <a:gd name="T44" fmla="*/ 16 w 128"/>
              <a:gd name="T45" fmla="*/ 80 h 176"/>
              <a:gd name="T46" fmla="*/ 112 w 128"/>
              <a:gd name="T47" fmla="*/ 80 h 176"/>
              <a:gd name="T48" fmla="*/ 120 w 128"/>
              <a:gd name="T49" fmla="*/ 88 h 176"/>
              <a:gd name="T50" fmla="*/ 120 w 128"/>
              <a:gd name="T51" fmla="*/ 160 h 176"/>
              <a:gd name="T52" fmla="*/ 64 w 128"/>
              <a:gd name="T53" fmla="*/ 104 h 176"/>
              <a:gd name="T54" fmla="*/ 48 w 128"/>
              <a:gd name="T55" fmla="*/ 120 h 176"/>
              <a:gd name="T56" fmla="*/ 52 w 128"/>
              <a:gd name="T57" fmla="*/ 131 h 176"/>
              <a:gd name="T58" fmla="*/ 52 w 128"/>
              <a:gd name="T59" fmla="*/ 132 h 176"/>
              <a:gd name="T60" fmla="*/ 64 w 128"/>
              <a:gd name="T61" fmla="*/ 144 h 176"/>
              <a:gd name="T62" fmla="*/ 76 w 128"/>
              <a:gd name="T63" fmla="*/ 132 h 176"/>
              <a:gd name="T64" fmla="*/ 76 w 128"/>
              <a:gd name="T65" fmla="*/ 131 h 176"/>
              <a:gd name="T66" fmla="*/ 80 w 128"/>
              <a:gd name="T67" fmla="*/ 120 h 176"/>
              <a:gd name="T68" fmla="*/ 64 w 128"/>
              <a:gd name="T69" fmla="*/ 104 h 176"/>
              <a:gd name="T70" fmla="*/ 68 w 128"/>
              <a:gd name="T71" fmla="*/ 127 h 176"/>
              <a:gd name="T72" fmla="*/ 68 w 128"/>
              <a:gd name="T73" fmla="*/ 132 h 176"/>
              <a:gd name="T74" fmla="*/ 64 w 128"/>
              <a:gd name="T75" fmla="*/ 136 h 176"/>
              <a:gd name="T76" fmla="*/ 60 w 128"/>
              <a:gd name="T77" fmla="*/ 132 h 176"/>
              <a:gd name="T78" fmla="*/ 60 w 128"/>
              <a:gd name="T79" fmla="*/ 127 h 176"/>
              <a:gd name="T80" fmla="*/ 56 w 128"/>
              <a:gd name="T81" fmla="*/ 120 h 176"/>
              <a:gd name="T82" fmla="*/ 64 w 128"/>
              <a:gd name="T83" fmla="*/ 112 h 176"/>
              <a:gd name="T84" fmla="*/ 72 w 128"/>
              <a:gd name="T85" fmla="*/ 120 h 176"/>
              <a:gd name="T86" fmla="*/ 68 w 128"/>
              <a:gd name="T87" fmla="*/ 12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8" h="176">
                <a:moveTo>
                  <a:pt x="112" y="72"/>
                </a:moveTo>
                <a:cubicBezTo>
                  <a:pt x="112" y="48"/>
                  <a:pt x="112" y="48"/>
                  <a:pt x="112" y="48"/>
                </a:cubicBezTo>
                <a:cubicBezTo>
                  <a:pt x="112" y="21"/>
                  <a:pt x="91" y="0"/>
                  <a:pt x="64" y="0"/>
                </a:cubicBezTo>
                <a:cubicBezTo>
                  <a:pt x="37" y="0"/>
                  <a:pt x="16" y="21"/>
                  <a:pt x="16" y="48"/>
                </a:cubicBezTo>
                <a:cubicBezTo>
                  <a:pt x="16" y="50"/>
                  <a:pt x="18" y="52"/>
                  <a:pt x="20" y="52"/>
                </a:cubicBezTo>
                <a:cubicBezTo>
                  <a:pt x="22" y="52"/>
                  <a:pt x="24" y="50"/>
                  <a:pt x="24" y="48"/>
                </a:cubicBezTo>
                <a:cubicBezTo>
                  <a:pt x="24" y="26"/>
                  <a:pt x="42" y="8"/>
                  <a:pt x="64" y="8"/>
                </a:cubicBezTo>
                <a:cubicBezTo>
                  <a:pt x="86" y="8"/>
                  <a:pt x="104" y="26"/>
                  <a:pt x="104" y="48"/>
                </a:cubicBezTo>
                <a:cubicBezTo>
                  <a:pt x="104" y="72"/>
                  <a:pt x="104" y="72"/>
                  <a:pt x="104" y="72"/>
                </a:cubicBezTo>
                <a:cubicBezTo>
                  <a:pt x="16" y="72"/>
                  <a:pt x="16" y="72"/>
                  <a:pt x="16" y="72"/>
                </a:cubicBezTo>
                <a:cubicBezTo>
                  <a:pt x="7" y="72"/>
                  <a:pt x="0" y="79"/>
                  <a:pt x="0" y="88"/>
                </a:cubicBezTo>
                <a:cubicBezTo>
                  <a:pt x="0" y="160"/>
                  <a:pt x="0" y="160"/>
                  <a:pt x="0" y="160"/>
                </a:cubicBezTo>
                <a:cubicBezTo>
                  <a:pt x="0" y="169"/>
                  <a:pt x="7" y="176"/>
                  <a:pt x="16" y="176"/>
                </a:cubicBezTo>
                <a:cubicBezTo>
                  <a:pt x="112" y="176"/>
                  <a:pt x="112" y="176"/>
                  <a:pt x="112" y="176"/>
                </a:cubicBezTo>
                <a:cubicBezTo>
                  <a:pt x="121" y="176"/>
                  <a:pt x="128" y="169"/>
                  <a:pt x="128" y="160"/>
                </a:cubicBezTo>
                <a:cubicBezTo>
                  <a:pt x="128" y="88"/>
                  <a:pt x="128" y="88"/>
                  <a:pt x="128" y="88"/>
                </a:cubicBezTo>
                <a:cubicBezTo>
                  <a:pt x="128" y="79"/>
                  <a:pt x="121" y="72"/>
                  <a:pt x="112" y="72"/>
                </a:cubicBezTo>
                <a:moveTo>
                  <a:pt x="120" y="160"/>
                </a:moveTo>
                <a:cubicBezTo>
                  <a:pt x="120" y="164"/>
                  <a:pt x="116" y="168"/>
                  <a:pt x="112" y="168"/>
                </a:cubicBezTo>
                <a:cubicBezTo>
                  <a:pt x="16" y="168"/>
                  <a:pt x="16" y="168"/>
                  <a:pt x="16" y="168"/>
                </a:cubicBezTo>
                <a:cubicBezTo>
                  <a:pt x="12" y="168"/>
                  <a:pt x="8" y="164"/>
                  <a:pt x="8" y="160"/>
                </a:cubicBezTo>
                <a:cubicBezTo>
                  <a:pt x="8" y="88"/>
                  <a:pt x="8" y="88"/>
                  <a:pt x="8" y="88"/>
                </a:cubicBezTo>
                <a:cubicBezTo>
                  <a:pt x="8" y="84"/>
                  <a:pt x="12" y="80"/>
                  <a:pt x="16" y="80"/>
                </a:cubicBezTo>
                <a:cubicBezTo>
                  <a:pt x="112" y="80"/>
                  <a:pt x="112" y="80"/>
                  <a:pt x="112" y="80"/>
                </a:cubicBezTo>
                <a:cubicBezTo>
                  <a:pt x="116" y="80"/>
                  <a:pt x="120" y="84"/>
                  <a:pt x="120" y="88"/>
                </a:cubicBezTo>
                <a:lnTo>
                  <a:pt x="120" y="160"/>
                </a:lnTo>
                <a:close/>
                <a:moveTo>
                  <a:pt x="64" y="104"/>
                </a:moveTo>
                <a:cubicBezTo>
                  <a:pt x="55" y="104"/>
                  <a:pt x="48" y="111"/>
                  <a:pt x="48" y="120"/>
                </a:cubicBezTo>
                <a:cubicBezTo>
                  <a:pt x="48" y="124"/>
                  <a:pt x="50" y="128"/>
                  <a:pt x="52" y="131"/>
                </a:cubicBezTo>
                <a:cubicBezTo>
                  <a:pt x="52" y="131"/>
                  <a:pt x="52" y="132"/>
                  <a:pt x="52" y="132"/>
                </a:cubicBezTo>
                <a:cubicBezTo>
                  <a:pt x="52" y="139"/>
                  <a:pt x="57" y="144"/>
                  <a:pt x="64" y="144"/>
                </a:cubicBezTo>
                <a:cubicBezTo>
                  <a:pt x="71" y="144"/>
                  <a:pt x="76" y="139"/>
                  <a:pt x="76" y="132"/>
                </a:cubicBezTo>
                <a:cubicBezTo>
                  <a:pt x="76" y="132"/>
                  <a:pt x="76" y="131"/>
                  <a:pt x="76" y="131"/>
                </a:cubicBezTo>
                <a:cubicBezTo>
                  <a:pt x="78" y="128"/>
                  <a:pt x="80" y="124"/>
                  <a:pt x="80" y="120"/>
                </a:cubicBezTo>
                <a:cubicBezTo>
                  <a:pt x="80" y="111"/>
                  <a:pt x="73" y="104"/>
                  <a:pt x="64" y="104"/>
                </a:cubicBezTo>
                <a:moveTo>
                  <a:pt x="68" y="127"/>
                </a:moveTo>
                <a:cubicBezTo>
                  <a:pt x="68" y="132"/>
                  <a:pt x="68" y="132"/>
                  <a:pt x="68" y="132"/>
                </a:cubicBezTo>
                <a:cubicBezTo>
                  <a:pt x="68" y="134"/>
                  <a:pt x="66" y="136"/>
                  <a:pt x="64" y="136"/>
                </a:cubicBezTo>
                <a:cubicBezTo>
                  <a:pt x="62" y="136"/>
                  <a:pt x="60" y="134"/>
                  <a:pt x="60" y="132"/>
                </a:cubicBezTo>
                <a:cubicBezTo>
                  <a:pt x="60" y="127"/>
                  <a:pt x="60" y="127"/>
                  <a:pt x="60" y="127"/>
                </a:cubicBezTo>
                <a:cubicBezTo>
                  <a:pt x="58" y="126"/>
                  <a:pt x="56" y="123"/>
                  <a:pt x="56" y="120"/>
                </a:cubicBezTo>
                <a:cubicBezTo>
                  <a:pt x="56" y="116"/>
                  <a:pt x="60" y="112"/>
                  <a:pt x="64" y="112"/>
                </a:cubicBezTo>
                <a:cubicBezTo>
                  <a:pt x="68" y="112"/>
                  <a:pt x="72" y="116"/>
                  <a:pt x="72" y="120"/>
                </a:cubicBezTo>
                <a:cubicBezTo>
                  <a:pt x="72" y="123"/>
                  <a:pt x="70" y="126"/>
                  <a:pt x="68" y="127"/>
                </a:cubicBezTo>
              </a:path>
            </a:pathLst>
          </a:custGeom>
          <a:solidFill>
            <a:schemeClr val="bg1"/>
          </a:solidFill>
          <a:ln>
            <a:noFill/>
          </a:ln>
        </p:spPr>
        <p:txBody>
          <a:bodyPr vert="horz" wrap="square" lIns="96435" tIns="48218" rIns="96435" bIns="48218" numCol="1" anchor="t" anchorCtr="0" compatLnSpc="1"/>
          <a:lstStyle/>
          <a:p>
            <a:endParaRPr lang="en-US"/>
          </a:p>
        </p:txBody>
      </p:sp>
      <p:sp>
        <p:nvSpPr>
          <p:cNvPr id="45" name="文本框 44"/>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文本框 48"/>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椭圆 51"/>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椭圆 53"/>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6174739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4365057" y="1890356"/>
            <a:ext cx="4128637" cy="4130168"/>
            <a:chOff x="3956050" y="1718120"/>
            <a:chExt cx="4279901" cy="4281488"/>
          </a:xfrm>
        </p:grpSpPr>
        <p:sp>
          <p:nvSpPr>
            <p:cNvPr id="44" name="Freeform 6"/>
            <p:cNvSpPr/>
            <p:nvPr/>
          </p:nvSpPr>
          <p:spPr bwMode="auto">
            <a:xfrm>
              <a:off x="3956050" y="3199258"/>
              <a:ext cx="2138363" cy="2390775"/>
            </a:xfrm>
            <a:custGeom>
              <a:avLst/>
              <a:gdLst>
                <a:gd name="T0" fmla="*/ 569 w 569"/>
                <a:gd name="T1" fmla="*/ 176 h 636"/>
                <a:gd name="T2" fmla="*/ 27 w 569"/>
                <a:gd name="T3" fmla="*/ 0 h 636"/>
                <a:gd name="T4" fmla="*/ 0 w 569"/>
                <a:gd name="T5" fmla="*/ 175 h 636"/>
                <a:gd name="T6" fmla="*/ 234 w 569"/>
                <a:gd name="T7" fmla="*/ 636 h 636"/>
                <a:gd name="T8" fmla="*/ 569 w 569"/>
                <a:gd name="T9" fmla="*/ 176 h 636"/>
              </a:gdLst>
              <a:ahLst/>
              <a:cxnLst>
                <a:cxn ang="0">
                  <a:pos x="T0" y="T1"/>
                </a:cxn>
                <a:cxn ang="0">
                  <a:pos x="T2" y="T3"/>
                </a:cxn>
                <a:cxn ang="0">
                  <a:pos x="T4" y="T5"/>
                </a:cxn>
                <a:cxn ang="0">
                  <a:pos x="T6" y="T7"/>
                </a:cxn>
                <a:cxn ang="0">
                  <a:pos x="T8" y="T9"/>
                </a:cxn>
              </a:cxnLst>
              <a:rect l="0" t="0" r="r" b="b"/>
              <a:pathLst>
                <a:path w="569" h="636">
                  <a:moveTo>
                    <a:pt x="569" y="176"/>
                  </a:moveTo>
                  <a:cubicBezTo>
                    <a:pt x="27" y="0"/>
                    <a:pt x="27" y="0"/>
                    <a:pt x="27" y="0"/>
                  </a:cubicBezTo>
                  <a:cubicBezTo>
                    <a:pt x="10" y="55"/>
                    <a:pt x="0" y="114"/>
                    <a:pt x="0" y="175"/>
                  </a:cubicBezTo>
                  <a:cubicBezTo>
                    <a:pt x="0" y="365"/>
                    <a:pt x="92" y="532"/>
                    <a:pt x="234" y="636"/>
                  </a:cubicBezTo>
                  <a:cubicBezTo>
                    <a:pt x="569" y="176"/>
                    <a:pt x="569" y="176"/>
                    <a:pt x="569" y="176"/>
                  </a:cubicBezTo>
                </a:path>
              </a:pathLst>
            </a:custGeom>
            <a:solidFill>
              <a:schemeClr val="accent5"/>
            </a:solidFill>
            <a:ln>
              <a:noFill/>
            </a:ln>
          </p:spPr>
          <p:txBody>
            <a:bodyPr vert="horz" wrap="square" lIns="96435" tIns="48218" rIns="96435" bIns="48218" numCol="1" anchor="t" anchorCtr="0" compatLnSpc="1"/>
            <a:lstStyle/>
            <a:p>
              <a:endParaRPr lang="en-US"/>
            </a:p>
          </p:txBody>
        </p:sp>
        <p:sp>
          <p:nvSpPr>
            <p:cNvPr id="45" name="Freeform 7"/>
            <p:cNvSpPr/>
            <p:nvPr/>
          </p:nvSpPr>
          <p:spPr bwMode="auto">
            <a:xfrm>
              <a:off x="6097588" y="1718120"/>
              <a:ext cx="2032000" cy="2138363"/>
            </a:xfrm>
            <a:custGeom>
              <a:avLst/>
              <a:gdLst>
                <a:gd name="T0" fmla="*/ 0 w 541"/>
                <a:gd name="T1" fmla="*/ 569 h 569"/>
                <a:gd name="T2" fmla="*/ 541 w 541"/>
                <a:gd name="T3" fmla="*/ 393 h 569"/>
                <a:gd name="T4" fmla="*/ 0 w 541"/>
                <a:gd name="T5" fmla="*/ 0 h 569"/>
                <a:gd name="T6" fmla="*/ 0 w 541"/>
                <a:gd name="T7" fmla="*/ 569 h 569"/>
              </a:gdLst>
              <a:ahLst/>
              <a:cxnLst>
                <a:cxn ang="0">
                  <a:pos x="T0" y="T1"/>
                </a:cxn>
                <a:cxn ang="0">
                  <a:pos x="T2" y="T3"/>
                </a:cxn>
                <a:cxn ang="0">
                  <a:pos x="T4" y="T5"/>
                </a:cxn>
                <a:cxn ang="0">
                  <a:pos x="T6" y="T7"/>
                </a:cxn>
              </a:cxnLst>
              <a:rect l="0" t="0" r="r" b="b"/>
              <a:pathLst>
                <a:path w="541" h="569">
                  <a:moveTo>
                    <a:pt x="0" y="569"/>
                  </a:moveTo>
                  <a:cubicBezTo>
                    <a:pt x="541" y="393"/>
                    <a:pt x="541" y="393"/>
                    <a:pt x="541" y="393"/>
                  </a:cubicBezTo>
                  <a:cubicBezTo>
                    <a:pt x="467" y="165"/>
                    <a:pt x="252" y="0"/>
                    <a:pt x="0" y="0"/>
                  </a:cubicBezTo>
                  <a:cubicBezTo>
                    <a:pt x="0" y="569"/>
                    <a:pt x="0" y="569"/>
                    <a:pt x="0" y="569"/>
                  </a:cubicBezTo>
                </a:path>
              </a:pathLst>
            </a:custGeom>
            <a:solidFill>
              <a:schemeClr val="accent2"/>
            </a:solidFill>
            <a:ln>
              <a:noFill/>
            </a:ln>
          </p:spPr>
          <p:txBody>
            <a:bodyPr vert="horz" wrap="square" lIns="96435" tIns="48218" rIns="96435" bIns="48218" numCol="1" anchor="t" anchorCtr="0" compatLnSpc="1"/>
            <a:lstStyle/>
            <a:p>
              <a:endParaRPr lang="en-US"/>
            </a:p>
          </p:txBody>
        </p:sp>
        <p:sp>
          <p:nvSpPr>
            <p:cNvPr id="46" name="Freeform 8"/>
            <p:cNvSpPr/>
            <p:nvPr/>
          </p:nvSpPr>
          <p:spPr bwMode="auto">
            <a:xfrm>
              <a:off x="4060825" y="1718120"/>
              <a:ext cx="2033588" cy="2138363"/>
            </a:xfrm>
            <a:custGeom>
              <a:avLst/>
              <a:gdLst>
                <a:gd name="T0" fmla="*/ 541 w 541"/>
                <a:gd name="T1" fmla="*/ 569 h 569"/>
                <a:gd name="T2" fmla="*/ 541 w 541"/>
                <a:gd name="T3" fmla="*/ 0 h 569"/>
                <a:gd name="T4" fmla="*/ 0 w 541"/>
                <a:gd name="T5" fmla="*/ 393 h 569"/>
                <a:gd name="T6" fmla="*/ 541 w 541"/>
                <a:gd name="T7" fmla="*/ 569 h 569"/>
              </a:gdLst>
              <a:ahLst/>
              <a:cxnLst>
                <a:cxn ang="0">
                  <a:pos x="T0" y="T1"/>
                </a:cxn>
                <a:cxn ang="0">
                  <a:pos x="T2" y="T3"/>
                </a:cxn>
                <a:cxn ang="0">
                  <a:pos x="T4" y="T5"/>
                </a:cxn>
                <a:cxn ang="0">
                  <a:pos x="T6" y="T7"/>
                </a:cxn>
              </a:cxnLst>
              <a:rect l="0" t="0" r="r" b="b"/>
              <a:pathLst>
                <a:path w="541" h="569">
                  <a:moveTo>
                    <a:pt x="541" y="569"/>
                  </a:moveTo>
                  <a:cubicBezTo>
                    <a:pt x="541" y="0"/>
                    <a:pt x="541" y="0"/>
                    <a:pt x="541" y="0"/>
                  </a:cubicBezTo>
                  <a:cubicBezTo>
                    <a:pt x="288" y="0"/>
                    <a:pt x="74" y="165"/>
                    <a:pt x="0" y="393"/>
                  </a:cubicBezTo>
                  <a:cubicBezTo>
                    <a:pt x="541" y="569"/>
                    <a:pt x="541" y="569"/>
                    <a:pt x="541" y="569"/>
                  </a:cubicBezTo>
                </a:path>
              </a:pathLst>
            </a:custGeom>
            <a:solidFill>
              <a:schemeClr val="accent1"/>
            </a:solidFill>
            <a:ln>
              <a:noFill/>
            </a:ln>
          </p:spPr>
          <p:txBody>
            <a:bodyPr vert="horz" wrap="square" lIns="96435" tIns="48218" rIns="96435" bIns="48218" numCol="1" anchor="t" anchorCtr="0" compatLnSpc="1"/>
            <a:lstStyle/>
            <a:p>
              <a:endParaRPr lang="en-US"/>
            </a:p>
          </p:txBody>
        </p:sp>
        <p:sp>
          <p:nvSpPr>
            <p:cNvPr id="47" name="Freeform 9"/>
            <p:cNvSpPr/>
            <p:nvPr/>
          </p:nvSpPr>
          <p:spPr bwMode="auto">
            <a:xfrm>
              <a:off x="6097588" y="3199258"/>
              <a:ext cx="2138363" cy="2390775"/>
            </a:xfrm>
            <a:custGeom>
              <a:avLst/>
              <a:gdLst>
                <a:gd name="T0" fmla="*/ 0 w 569"/>
                <a:gd name="T1" fmla="*/ 176 h 636"/>
                <a:gd name="T2" fmla="*/ 334 w 569"/>
                <a:gd name="T3" fmla="*/ 636 h 636"/>
                <a:gd name="T4" fmla="*/ 569 w 569"/>
                <a:gd name="T5" fmla="*/ 175 h 636"/>
                <a:gd name="T6" fmla="*/ 541 w 569"/>
                <a:gd name="T7" fmla="*/ 0 h 636"/>
                <a:gd name="T8" fmla="*/ 0 w 569"/>
                <a:gd name="T9" fmla="*/ 176 h 636"/>
              </a:gdLst>
              <a:ahLst/>
              <a:cxnLst>
                <a:cxn ang="0">
                  <a:pos x="T0" y="T1"/>
                </a:cxn>
                <a:cxn ang="0">
                  <a:pos x="T2" y="T3"/>
                </a:cxn>
                <a:cxn ang="0">
                  <a:pos x="T4" y="T5"/>
                </a:cxn>
                <a:cxn ang="0">
                  <a:pos x="T6" y="T7"/>
                </a:cxn>
                <a:cxn ang="0">
                  <a:pos x="T8" y="T9"/>
                </a:cxn>
              </a:cxnLst>
              <a:rect l="0" t="0" r="r" b="b"/>
              <a:pathLst>
                <a:path w="569" h="636">
                  <a:moveTo>
                    <a:pt x="0" y="176"/>
                  </a:moveTo>
                  <a:cubicBezTo>
                    <a:pt x="334" y="636"/>
                    <a:pt x="334" y="636"/>
                    <a:pt x="334" y="636"/>
                  </a:cubicBezTo>
                  <a:cubicBezTo>
                    <a:pt x="476" y="532"/>
                    <a:pt x="569" y="365"/>
                    <a:pt x="569" y="175"/>
                  </a:cubicBezTo>
                  <a:cubicBezTo>
                    <a:pt x="569" y="114"/>
                    <a:pt x="559" y="55"/>
                    <a:pt x="541" y="0"/>
                  </a:cubicBezTo>
                  <a:cubicBezTo>
                    <a:pt x="0" y="176"/>
                    <a:pt x="0" y="176"/>
                    <a:pt x="0" y="176"/>
                  </a:cubicBezTo>
                </a:path>
              </a:pathLst>
            </a:custGeom>
            <a:solidFill>
              <a:schemeClr val="accent3"/>
            </a:solidFill>
            <a:ln>
              <a:noFill/>
            </a:ln>
          </p:spPr>
          <p:txBody>
            <a:bodyPr vert="horz" wrap="square" lIns="96435" tIns="48218" rIns="96435" bIns="48218" numCol="1" anchor="t" anchorCtr="0" compatLnSpc="1"/>
            <a:lstStyle/>
            <a:p>
              <a:endParaRPr lang="en-US"/>
            </a:p>
          </p:txBody>
        </p:sp>
        <p:sp>
          <p:nvSpPr>
            <p:cNvPr id="48" name="Freeform 10"/>
            <p:cNvSpPr/>
            <p:nvPr/>
          </p:nvSpPr>
          <p:spPr bwMode="auto">
            <a:xfrm>
              <a:off x="4838700" y="3859658"/>
              <a:ext cx="2514600" cy="2139950"/>
            </a:xfrm>
            <a:custGeom>
              <a:avLst/>
              <a:gdLst>
                <a:gd name="T0" fmla="*/ 334 w 669"/>
                <a:gd name="T1" fmla="*/ 0 h 569"/>
                <a:gd name="T2" fmla="*/ 0 w 669"/>
                <a:gd name="T3" fmla="*/ 460 h 569"/>
                <a:gd name="T4" fmla="*/ 334 w 669"/>
                <a:gd name="T5" fmla="*/ 569 h 569"/>
                <a:gd name="T6" fmla="*/ 669 w 669"/>
                <a:gd name="T7" fmla="*/ 460 h 569"/>
                <a:gd name="T8" fmla="*/ 334 w 669"/>
                <a:gd name="T9" fmla="*/ 0 h 569"/>
              </a:gdLst>
              <a:ahLst/>
              <a:cxnLst>
                <a:cxn ang="0">
                  <a:pos x="T0" y="T1"/>
                </a:cxn>
                <a:cxn ang="0">
                  <a:pos x="T2" y="T3"/>
                </a:cxn>
                <a:cxn ang="0">
                  <a:pos x="T4" y="T5"/>
                </a:cxn>
                <a:cxn ang="0">
                  <a:pos x="T6" y="T7"/>
                </a:cxn>
                <a:cxn ang="0">
                  <a:pos x="T8" y="T9"/>
                </a:cxn>
              </a:cxnLst>
              <a:rect l="0" t="0" r="r" b="b"/>
              <a:pathLst>
                <a:path w="669" h="569">
                  <a:moveTo>
                    <a:pt x="334" y="0"/>
                  </a:moveTo>
                  <a:cubicBezTo>
                    <a:pt x="0" y="460"/>
                    <a:pt x="0" y="460"/>
                    <a:pt x="0" y="460"/>
                  </a:cubicBezTo>
                  <a:cubicBezTo>
                    <a:pt x="94" y="529"/>
                    <a:pt x="209" y="569"/>
                    <a:pt x="334" y="569"/>
                  </a:cubicBezTo>
                  <a:cubicBezTo>
                    <a:pt x="459" y="569"/>
                    <a:pt x="575" y="529"/>
                    <a:pt x="669" y="460"/>
                  </a:cubicBezTo>
                  <a:cubicBezTo>
                    <a:pt x="334" y="0"/>
                    <a:pt x="334" y="0"/>
                    <a:pt x="334" y="0"/>
                  </a:cubicBezTo>
                </a:path>
              </a:pathLst>
            </a:custGeom>
            <a:solidFill>
              <a:schemeClr val="accent4"/>
            </a:solidFill>
            <a:ln>
              <a:noFill/>
            </a:ln>
          </p:spPr>
          <p:txBody>
            <a:bodyPr vert="horz" wrap="square" lIns="96435" tIns="48218" rIns="96435" bIns="48218" numCol="1" anchor="t" anchorCtr="0" compatLnSpc="1"/>
            <a:lstStyle/>
            <a:p>
              <a:endParaRPr lang="en-US"/>
            </a:p>
          </p:txBody>
        </p:sp>
        <p:sp>
          <p:nvSpPr>
            <p:cNvPr id="49" name="Freeform 12"/>
            <p:cNvSpPr/>
            <p:nvPr/>
          </p:nvSpPr>
          <p:spPr bwMode="auto">
            <a:xfrm>
              <a:off x="4489450" y="3364358"/>
              <a:ext cx="1604963" cy="1792288"/>
            </a:xfrm>
            <a:custGeom>
              <a:avLst/>
              <a:gdLst>
                <a:gd name="T0" fmla="*/ 21 w 427"/>
                <a:gd name="T1" fmla="*/ 0 h 477"/>
                <a:gd name="T2" fmla="*/ 0 w 427"/>
                <a:gd name="T3" fmla="*/ 131 h 477"/>
                <a:gd name="T4" fmla="*/ 176 w 427"/>
                <a:gd name="T5" fmla="*/ 477 h 477"/>
                <a:gd name="T6" fmla="*/ 427 w 427"/>
                <a:gd name="T7" fmla="*/ 132 h 477"/>
                <a:gd name="T8" fmla="*/ 21 w 427"/>
                <a:gd name="T9" fmla="*/ 0 h 477"/>
              </a:gdLst>
              <a:ahLst/>
              <a:cxnLst>
                <a:cxn ang="0">
                  <a:pos x="T0" y="T1"/>
                </a:cxn>
                <a:cxn ang="0">
                  <a:pos x="T2" y="T3"/>
                </a:cxn>
                <a:cxn ang="0">
                  <a:pos x="T4" y="T5"/>
                </a:cxn>
                <a:cxn ang="0">
                  <a:pos x="T6" y="T7"/>
                </a:cxn>
                <a:cxn ang="0">
                  <a:pos x="T8" y="T9"/>
                </a:cxn>
              </a:cxnLst>
              <a:rect l="0" t="0" r="r" b="b"/>
              <a:pathLst>
                <a:path w="427" h="477">
                  <a:moveTo>
                    <a:pt x="21" y="0"/>
                  </a:moveTo>
                  <a:cubicBezTo>
                    <a:pt x="8" y="41"/>
                    <a:pt x="0" y="86"/>
                    <a:pt x="0" y="131"/>
                  </a:cubicBezTo>
                  <a:cubicBezTo>
                    <a:pt x="0" y="273"/>
                    <a:pt x="70" y="399"/>
                    <a:pt x="176" y="477"/>
                  </a:cubicBezTo>
                  <a:cubicBezTo>
                    <a:pt x="427" y="132"/>
                    <a:pt x="427" y="132"/>
                    <a:pt x="427" y="132"/>
                  </a:cubicBezTo>
                  <a:cubicBezTo>
                    <a:pt x="21" y="0"/>
                    <a:pt x="21" y="0"/>
                    <a:pt x="21" y="0"/>
                  </a:cubicBezTo>
                </a:path>
              </a:pathLst>
            </a:custGeom>
            <a:solidFill>
              <a:schemeClr val="accent5">
                <a:lumMod val="60000"/>
                <a:lumOff val="40000"/>
              </a:schemeClr>
            </a:solidFill>
            <a:ln>
              <a:noFill/>
            </a:ln>
          </p:spPr>
          <p:txBody>
            <a:bodyPr vert="horz" wrap="square" lIns="96435" tIns="48218" rIns="96435" bIns="48218" numCol="1" anchor="t" anchorCtr="0" compatLnSpc="1"/>
            <a:lstStyle/>
            <a:p>
              <a:endParaRPr lang="en-US"/>
            </a:p>
          </p:txBody>
        </p:sp>
        <p:sp>
          <p:nvSpPr>
            <p:cNvPr id="50" name="Freeform 14"/>
            <p:cNvSpPr/>
            <p:nvPr/>
          </p:nvSpPr>
          <p:spPr bwMode="auto">
            <a:xfrm>
              <a:off x="6097588" y="2251520"/>
              <a:ext cx="1522413" cy="1604963"/>
            </a:xfrm>
            <a:custGeom>
              <a:avLst/>
              <a:gdLst>
                <a:gd name="T0" fmla="*/ 0 w 405"/>
                <a:gd name="T1" fmla="*/ 0 h 427"/>
                <a:gd name="T2" fmla="*/ 0 w 405"/>
                <a:gd name="T3" fmla="*/ 427 h 427"/>
                <a:gd name="T4" fmla="*/ 405 w 405"/>
                <a:gd name="T5" fmla="*/ 295 h 427"/>
                <a:gd name="T6" fmla="*/ 0 w 405"/>
                <a:gd name="T7" fmla="*/ 0 h 427"/>
              </a:gdLst>
              <a:ahLst/>
              <a:cxnLst>
                <a:cxn ang="0">
                  <a:pos x="T0" y="T1"/>
                </a:cxn>
                <a:cxn ang="0">
                  <a:pos x="T2" y="T3"/>
                </a:cxn>
                <a:cxn ang="0">
                  <a:pos x="T4" y="T5"/>
                </a:cxn>
                <a:cxn ang="0">
                  <a:pos x="T6" y="T7"/>
                </a:cxn>
              </a:cxnLst>
              <a:rect l="0" t="0" r="r" b="b"/>
              <a:pathLst>
                <a:path w="405" h="427">
                  <a:moveTo>
                    <a:pt x="0" y="0"/>
                  </a:moveTo>
                  <a:cubicBezTo>
                    <a:pt x="0" y="427"/>
                    <a:pt x="0" y="427"/>
                    <a:pt x="0" y="427"/>
                  </a:cubicBezTo>
                  <a:cubicBezTo>
                    <a:pt x="405" y="295"/>
                    <a:pt x="405" y="295"/>
                    <a:pt x="405" y="295"/>
                  </a:cubicBezTo>
                  <a:cubicBezTo>
                    <a:pt x="350" y="124"/>
                    <a:pt x="189" y="1"/>
                    <a:pt x="0" y="0"/>
                  </a:cubicBezTo>
                </a:path>
              </a:pathLst>
            </a:custGeom>
            <a:solidFill>
              <a:schemeClr val="accent2">
                <a:lumMod val="60000"/>
                <a:lumOff val="40000"/>
              </a:schemeClr>
            </a:solidFill>
            <a:ln>
              <a:noFill/>
            </a:ln>
          </p:spPr>
          <p:txBody>
            <a:bodyPr vert="horz" wrap="square" lIns="96435" tIns="48218" rIns="96435" bIns="48218" numCol="1" anchor="t" anchorCtr="0" compatLnSpc="1"/>
            <a:lstStyle/>
            <a:p>
              <a:endParaRPr lang="en-US"/>
            </a:p>
          </p:txBody>
        </p:sp>
        <p:sp>
          <p:nvSpPr>
            <p:cNvPr id="51" name="Freeform 16"/>
            <p:cNvSpPr/>
            <p:nvPr/>
          </p:nvSpPr>
          <p:spPr bwMode="auto">
            <a:xfrm>
              <a:off x="4568825" y="2251520"/>
              <a:ext cx="1525588" cy="1604963"/>
            </a:xfrm>
            <a:custGeom>
              <a:avLst/>
              <a:gdLst>
                <a:gd name="T0" fmla="*/ 406 w 406"/>
                <a:gd name="T1" fmla="*/ 0 h 427"/>
                <a:gd name="T2" fmla="*/ 0 w 406"/>
                <a:gd name="T3" fmla="*/ 295 h 427"/>
                <a:gd name="T4" fmla="*/ 406 w 406"/>
                <a:gd name="T5" fmla="*/ 427 h 427"/>
                <a:gd name="T6" fmla="*/ 406 w 406"/>
                <a:gd name="T7" fmla="*/ 0 h 427"/>
              </a:gdLst>
              <a:ahLst/>
              <a:cxnLst>
                <a:cxn ang="0">
                  <a:pos x="T0" y="T1"/>
                </a:cxn>
                <a:cxn ang="0">
                  <a:pos x="T2" y="T3"/>
                </a:cxn>
                <a:cxn ang="0">
                  <a:pos x="T4" y="T5"/>
                </a:cxn>
                <a:cxn ang="0">
                  <a:pos x="T6" y="T7"/>
                </a:cxn>
              </a:cxnLst>
              <a:rect l="0" t="0" r="r" b="b"/>
              <a:pathLst>
                <a:path w="406" h="427">
                  <a:moveTo>
                    <a:pt x="406" y="0"/>
                  </a:moveTo>
                  <a:cubicBezTo>
                    <a:pt x="216" y="1"/>
                    <a:pt x="56" y="124"/>
                    <a:pt x="0" y="295"/>
                  </a:cubicBezTo>
                  <a:cubicBezTo>
                    <a:pt x="406" y="427"/>
                    <a:pt x="406" y="427"/>
                    <a:pt x="406" y="427"/>
                  </a:cubicBezTo>
                  <a:cubicBezTo>
                    <a:pt x="406" y="0"/>
                    <a:pt x="406" y="0"/>
                    <a:pt x="406" y="0"/>
                  </a:cubicBezTo>
                </a:path>
              </a:pathLst>
            </a:custGeom>
            <a:solidFill>
              <a:schemeClr val="accent1">
                <a:lumMod val="60000"/>
                <a:lumOff val="40000"/>
              </a:schemeClr>
            </a:solidFill>
            <a:ln>
              <a:noFill/>
            </a:ln>
          </p:spPr>
          <p:txBody>
            <a:bodyPr vert="horz" wrap="square" lIns="96435" tIns="48218" rIns="96435" bIns="48218" numCol="1" anchor="t" anchorCtr="0" compatLnSpc="1"/>
            <a:lstStyle/>
            <a:p>
              <a:endParaRPr lang="en-US"/>
            </a:p>
          </p:txBody>
        </p:sp>
        <p:sp>
          <p:nvSpPr>
            <p:cNvPr id="52" name="Freeform 18"/>
            <p:cNvSpPr/>
            <p:nvPr/>
          </p:nvSpPr>
          <p:spPr bwMode="auto">
            <a:xfrm>
              <a:off x="6097588" y="3364358"/>
              <a:ext cx="1600200" cy="1792288"/>
            </a:xfrm>
            <a:custGeom>
              <a:avLst/>
              <a:gdLst>
                <a:gd name="T0" fmla="*/ 406 w 426"/>
                <a:gd name="T1" fmla="*/ 0 h 477"/>
                <a:gd name="T2" fmla="*/ 0 w 426"/>
                <a:gd name="T3" fmla="*/ 132 h 477"/>
                <a:gd name="T4" fmla="*/ 251 w 426"/>
                <a:gd name="T5" fmla="*/ 477 h 477"/>
                <a:gd name="T6" fmla="*/ 426 w 426"/>
                <a:gd name="T7" fmla="*/ 131 h 477"/>
                <a:gd name="T8" fmla="*/ 406 w 426"/>
                <a:gd name="T9" fmla="*/ 0 h 477"/>
              </a:gdLst>
              <a:ahLst/>
              <a:cxnLst>
                <a:cxn ang="0">
                  <a:pos x="T0" y="T1"/>
                </a:cxn>
                <a:cxn ang="0">
                  <a:pos x="T2" y="T3"/>
                </a:cxn>
                <a:cxn ang="0">
                  <a:pos x="T4" y="T5"/>
                </a:cxn>
                <a:cxn ang="0">
                  <a:pos x="T6" y="T7"/>
                </a:cxn>
                <a:cxn ang="0">
                  <a:pos x="T8" y="T9"/>
                </a:cxn>
              </a:cxnLst>
              <a:rect l="0" t="0" r="r" b="b"/>
              <a:pathLst>
                <a:path w="426" h="477">
                  <a:moveTo>
                    <a:pt x="406" y="0"/>
                  </a:moveTo>
                  <a:cubicBezTo>
                    <a:pt x="0" y="132"/>
                    <a:pt x="0" y="132"/>
                    <a:pt x="0" y="132"/>
                  </a:cubicBezTo>
                  <a:cubicBezTo>
                    <a:pt x="251" y="477"/>
                    <a:pt x="251" y="477"/>
                    <a:pt x="251" y="477"/>
                  </a:cubicBezTo>
                  <a:cubicBezTo>
                    <a:pt x="357" y="399"/>
                    <a:pt x="426" y="273"/>
                    <a:pt x="426" y="131"/>
                  </a:cubicBezTo>
                  <a:cubicBezTo>
                    <a:pt x="426" y="86"/>
                    <a:pt x="419" y="41"/>
                    <a:pt x="406" y="0"/>
                  </a:cubicBezTo>
                </a:path>
              </a:pathLst>
            </a:custGeom>
            <a:solidFill>
              <a:schemeClr val="accent3">
                <a:lumMod val="60000"/>
                <a:lumOff val="40000"/>
              </a:schemeClr>
            </a:solidFill>
            <a:ln>
              <a:noFill/>
            </a:ln>
          </p:spPr>
          <p:txBody>
            <a:bodyPr vert="horz" wrap="square" lIns="96435" tIns="48218" rIns="96435" bIns="48218" numCol="1" anchor="t" anchorCtr="0" compatLnSpc="1"/>
            <a:lstStyle/>
            <a:p>
              <a:endParaRPr lang="en-US"/>
            </a:p>
          </p:txBody>
        </p:sp>
        <p:sp>
          <p:nvSpPr>
            <p:cNvPr id="53" name="Freeform 20"/>
            <p:cNvSpPr/>
            <p:nvPr/>
          </p:nvSpPr>
          <p:spPr bwMode="auto">
            <a:xfrm>
              <a:off x="5154613" y="3859658"/>
              <a:ext cx="1882775" cy="1601788"/>
            </a:xfrm>
            <a:custGeom>
              <a:avLst/>
              <a:gdLst>
                <a:gd name="T0" fmla="*/ 250 w 501"/>
                <a:gd name="T1" fmla="*/ 0 h 426"/>
                <a:gd name="T2" fmla="*/ 0 w 501"/>
                <a:gd name="T3" fmla="*/ 345 h 426"/>
                <a:gd name="T4" fmla="*/ 250 w 501"/>
                <a:gd name="T5" fmla="*/ 426 h 426"/>
                <a:gd name="T6" fmla="*/ 501 w 501"/>
                <a:gd name="T7" fmla="*/ 345 h 426"/>
                <a:gd name="T8" fmla="*/ 250 w 501"/>
                <a:gd name="T9" fmla="*/ 0 h 426"/>
              </a:gdLst>
              <a:ahLst/>
              <a:cxnLst>
                <a:cxn ang="0">
                  <a:pos x="T0" y="T1"/>
                </a:cxn>
                <a:cxn ang="0">
                  <a:pos x="T2" y="T3"/>
                </a:cxn>
                <a:cxn ang="0">
                  <a:pos x="T4" y="T5"/>
                </a:cxn>
                <a:cxn ang="0">
                  <a:pos x="T6" y="T7"/>
                </a:cxn>
                <a:cxn ang="0">
                  <a:pos x="T8" y="T9"/>
                </a:cxn>
              </a:cxnLst>
              <a:rect l="0" t="0" r="r" b="b"/>
              <a:pathLst>
                <a:path w="501" h="426">
                  <a:moveTo>
                    <a:pt x="250" y="0"/>
                  </a:moveTo>
                  <a:cubicBezTo>
                    <a:pt x="0" y="345"/>
                    <a:pt x="0" y="345"/>
                    <a:pt x="0" y="345"/>
                  </a:cubicBezTo>
                  <a:cubicBezTo>
                    <a:pt x="70" y="396"/>
                    <a:pt x="157" y="426"/>
                    <a:pt x="250" y="426"/>
                  </a:cubicBezTo>
                  <a:cubicBezTo>
                    <a:pt x="344" y="426"/>
                    <a:pt x="431" y="396"/>
                    <a:pt x="501" y="345"/>
                  </a:cubicBezTo>
                  <a:cubicBezTo>
                    <a:pt x="250" y="0"/>
                    <a:pt x="250" y="0"/>
                    <a:pt x="250" y="0"/>
                  </a:cubicBezTo>
                </a:path>
              </a:pathLst>
            </a:custGeom>
            <a:solidFill>
              <a:schemeClr val="accent4">
                <a:lumMod val="60000"/>
                <a:lumOff val="40000"/>
              </a:schemeClr>
            </a:solidFill>
            <a:ln>
              <a:noFill/>
            </a:ln>
          </p:spPr>
          <p:txBody>
            <a:bodyPr vert="horz" wrap="square" lIns="96435" tIns="48218" rIns="96435" bIns="48218" numCol="1" anchor="t" anchorCtr="0" compatLnSpc="1"/>
            <a:lstStyle/>
            <a:p>
              <a:endParaRPr lang="en-US"/>
            </a:p>
          </p:txBody>
        </p:sp>
        <p:sp>
          <p:nvSpPr>
            <p:cNvPr id="54" name="Oval 21"/>
            <p:cNvSpPr>
              <a:spLocks noChangeArrowheads="1"/>
            </p:cNvSpPr>
            <p:nvPr/>
          </p:nvSpPr>
          <p:spPr bwMode="auto">
            <a:xfrm>
              <a:off x="5140325" y="2905570"/>
              <a:ext cx="1911350" cy="1909763"/>
            </a:xfrm>
            <a:prstGeom prst="ellipse">
              <a:avLst/>
            </a:prstGeom>
            <a:solidFill>
              <a:schemeClr val="bg1"/>
            </a:solidFill>
            <a:ln>
              <a:noFill/>
            </a:ln>
          </p:spPr>
          <p:txBody>
            <a:bodyPr vert="horz" wrap="square" lIns="96435" tIns="48218" rIns="96435" bIns="48218" numCol="1" anchor="t" anchorCtr="0" compatLnSpc="1"/>
            <a:lstStyle/>
            <a:p>
              <a:endParaRPr lang="en-US"/>
            </a:p>
          </p:txBody>
        </p:sp>
      </p:grpSp>
      <p:sp>
        <p:nvSpPr>
          <p:cNvPr id="62" name="Oval 5"/>
          <p:cNvSpPr>
            <a:spLocks noChangeArrowheads="1"/>
          </p:cNvSpPr>
          <p:nvPr/>
        </p:nvSpPr>
        <p:spPr bwMode="auto">
          <a:xfrm>
            <a:off x="792401" y="2672378"/>
            <a:ext cx="668321" cy="669339"/>
          </a:xfrm>
          <a:prstGeom prst="ellipse">
            <a:avLst/>
          </a:prstGeom>
          <a:solidFill>
            <a:schemeClr val="accent1"/>
          </a:solidFill>
          <a:ln>
            <a:noFill/>
          </a:ln>
        </p:spPr>
        <p:txBody>
          <a:bodyPr vert="horz" wrap="square" lIns="96435" tIns="48218" rIns="96435" bIns="48218" numCol="1" anchor="t" anchorCtr="0" compatLnSpc="1"/>
          <a:lstStyle/>
          <a:p>
            <a:endParaRPr lang="en-US"/>
          </a:p>
        </p:txBody>
      </p:sp>
      <p:sp>
        <p:nvSpPr>
          <p:cNvPr id="63" name="Freeform 15"/>
          <p:cNvSpPr>
            <a:spLocks noEditPoints="1"/>
          </p:cNvSpPr>
          <p:nvPr/>
        </p:nvSpPr>
        <p:spPr bwMode="auto">
          <a:xfrm>
            <a:off x="730350" y="2611345"/>
            <a:ext cx="791406" cy="791406"/>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solidFill>
            <a:schemeClr val="accent1"/>
          </a:solidFill>
          <a:ln>
            <a:noFill/>
          </a:ln>
        </p:spPr>
        <p:txBody>
          <a:bodyPr vert="horz" wrap="square" lIns="96435" tIns="48218" rIns="96435" bIns="48218" numCol="1" anchor="t" anchorCtr="0" compatLnSpc="1"/>
          <a:lstStyle/>
          <a:p>
            <a:endParaRPr lang="en-US"/>
          </a:p>
        </p:txBody>
      </p:sp>
      <p:sp>
        <p:nvSpPr>
          <p:cNvPr id="59" name="TextBox 58"/>
          <p:cNvSpPr txBox="1"/>
          <p:nvPr/>
        </p:nvSpPr>
        <p:spPr>
          <a:xfrm>
            <a:off x="1664145" y="2691587"/>
            <a:ext cx="2649609" cy="765973"/>
          </a:xfrm>
          <a:prstGeom prst="rect">
            <a:avLst/>
          </a:prstGeom>
          <a:noFill/>
        </p:spPr>
        <p:txBody>
          <a:bodyPr wrap="square" rIns="151867" bIns="37967" numCol="1" spcCol="360000" rtlCol="0">
            <a:spAutoFit/>
          </a:bodyPr>
          <a:lstStyle/>
          <a:p>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a:t>
            </a:r>
            <a:endParaRPr lang="en-US" sz="1107" b="1" dirty="0">
              <a:solidFill>
                <a:schemeClr val="bg1">
                  <a:lumMod val="65000"/>
                </a:schemeClr>
              </a:solidFill>
              <a:latin typeface="Lato" panose="020F0502020204030203" pitchFamily="34" charset="0"/>
            </a:endParaRPr>
          </a:p>
        </p:txBody>
      </p:sp>
      <p:sp>
        <p:nvSpPr>
          <p:cNvPr id="60" name="Rectangle 59"/>
          <p:cNvSpPr/>
          <p:nvPr/>
        </p:nvSpPr>
        <p:spPr>
          <a:xfrm>
            <a:off x="1674616" y="2476681"/>
            <a:ext cx="1088760" cy="270843"/>
          </a:xfrm>
          <a:prstGeom prst="rect">
            <a:avLst/>
          </a:prstGeom>
        </p:spPr>
        <p:txBody>
          <a:bodyPr wrap="none">
            <a:spAutoFit/>
          </a:bodyPr>
          <a:lstStyle/>
          <a:p>
            <a:r>
              <a:rPr lang="en-US" sz="1160" b="1" dirty="0">
                <a:solidFill>
                  <a:schemeClr val="accent1"/>
                </a:solidFill>
                <a:latin typeface="Roboto" pitchFamily="2" charset="0"/>
                <a:ea typeface="Roboto" pitchFamily="2" charset="0"/>
              </a:rPr>
              <a:t>Feature - 01</a:t>
            </a:r>
            <a:endParaRPr lang="en-US" sz="1160" dirty="0">
              <a:solidFill>
                <a:schemeClr val="accent1"/>
              </a:solidFill>
            </a:endParaRPr>
          </a:p>
        </p:txBody>
      </p:sp>
      <p:sp>
        <p:nvSpPr>
          <p:cNvPr id="61" name="Freeform 40"/>
          <p:cNvSpPr>
            <a:spLocks noEditPoints="1"/>
          </p:cNvSpPr>
          <p:nvPr/>
        </p:nvSpPr>
        <p:spPr bwMode="auto">
          <a:xfrm>
            <a:off x="965636" y="2870986"/>
            <a:ext cx="314741" cy="308015"/>
          </a:xfrm>
          <a:custGeom>
            <a:avLst/>
            <a:gdLst>
              <a:gd name="T0" fmla="*/ 170 w 179"/>
              <a:gd name="T1" fmla="*/ 35 h 176"/>
              <a:gd name="T2" fmla="*/ 166 w 179"/>
              <a:gd name="T3" fmla="*/ 38 h 176"/>
              <a:gd name="T4" fmla="*/ 166 w 179"/>
              <a:gd name="T5" fmla="*/ 38 h 176"/>
              <a:gd name="T6" fmla="*/ 146 w 179"/>
              <a:gd name="T7" fmla="*/ 58 h 176"/>
              <a:gd name="T8" fmla="*/ 146 w 179"/>
              <a:gd name="T9" fmla="*/ 58 h 176"/>
              <a:gd name="T10" fmla="*/ 132 w 179"/>
              <a:gd name="T11" fmla="*/ 64 h 176"/>
              <a:gd name="T12" fmla="*/ 112 w 179"/>
              <a:gd name="T13" fmla="*/ 44 h 176"/>
              <a:gd name="T14" fmla="*/ 118 w 179"/>
              <a:gd name="T15" fmla="*/ 30 h 176"/>
              <a:gd name="T16" fmla="*/ 112 w 179"/>
              <a:gd name="T17" fmla="*/ 24 h 176"/>
              <a:gd name="T18" fmla="*/ 104 w 179"/>
              <a:gd name="T19" fmla="*/ 44 h 176"/>
              <a:gd name="T20" fmla="*/ 132 w 179"/>
              <a:gd name="T21" fmla="*/ 72 h 176"/>
              <a:gd name="T22" fmla="*/ 152 w 179"/>
              <a:gd name="T23" fmla="*/ 64 h 176"/>
              <a:gd name="T24" fmla="*/ 152 w 179"/>
              <a:gd name="T25" fmla="*/ 64 h 176"/>
              <a:gd name="T26" fmla="*/ 167 w 179"/>
              <a:gd name="T27" fmla="*/ 49 h 176"/>
              <a:gd name="T28" fmla="*/ 162 w 179"/>
              <a:gd name="T29" fmla="*/ 77 h 176"/>
              <a:gd name="T30" fmla="*/ 140 w 179"/>
              <a:gd name="T31" fmla="*/ 99 h 176"/>
              <a:gd name="T32" fmla="*/ 129 w 179"/>
              <a:gd name="T33" fmla="*/ 104 h 176"/>
              <a:gd name="T34" fmla="*/ 102 w 179"/>
              <a:gd name="T35" fmla="*/ 95 h 176"/>
              <a:gd name="T36" fmla="*/ 102 w 179"/>
              <a:gd name="T37" fmla="*/ 95 h 176"/>
              <a:gd name="T38" fmla="*/ 100 w 179"/>
              <a:gd name="T39" fmla="*/ 94 h 176"/>
              <a:gd name="T40" fmla="*/ 97 w 179"/>
              <a:gd name="T41" fmla="*/ 96 h 176"/>
              <a:gd name="T42" fmla="*/ 96 w 179"/>
              <a:gd name="T43" fmla="*/ 96 h 176"/>
              <a:gd name="T44" fmla="*/ 35 w 179"/>
              <a:gd name="T45" fmla="*/ 163 h 176"/>
              <a:gd name="T46" fmla="*/ 24 w 179"/>
              <a:gd name="T47" fmla="*/ 168 h 176"/>
              <a:gd name="T48" fmla="*/ 8 w 179"/>
              <a:gd name="T49" fmla="*/ 152 h 176"/>
              <a:gd name="T50" fmla="*/ 13 w 179"/>
              <a:gd name="T51" fmla="*/ 141 h 176"/>
              <a:gd name="T52" fmla="*/ 80 w 179"/>
              <a:gd name="T53" fmla="*/ 80 h 176"/>
              <a:gd name="T54" fmla="*/ 80 w 179"/>
              <a:gd name="T55" fmla="*/ 80 h 176"/>
              <a:gd name="T56" fmla="*/ 82 w 179"/>
              <a:gd name="T57" fmla="*/ 76 h 176"/>
              <a:gd name="T58" fmla="*/ 81 w 179"/>
              <a:gd name="T59" fmla="*/ 74 h 176"/>
              <a:gd name="T60" fmla="*/ 81 w 179"/>
              <a:gd name="T61" fmla="*/ 74 h 176"/>
              <a:gd name="T62" fmla="*/ 79 w 179"/>
              <a:gd name="T63" fmla="*/ 37 h 176"/>
              <a:gd name="T64" fmla="*/ 100 w 179"/>
              <a:gd name="T65" fmla="*/ 15 h 176"/>
              <a:gd name="T66" fmla="*/ 118 w 179"/>
              <a:gd name="T67" fmla="*/ 8 h 176"/>
              <a:gd name="T68" fmla="*/ 118 w 179"/>
              <a:gd name="T69" fmla="*/ 8 h 176"/>
              <a:gd name="T70" fmla="*/ 127 w 179"/>
              <a:gd name="T71" fmla="*/ 9 h 176"/>
              <a:gd name="T72" fmla="*/ 112 w 179"/>
              <a:gd name="T73" fmla="*/ 24 h 176"/>
              <a:gd name="T74" fmla="*/ 118 w 179"/>
              <a:gd name="T75" fmla="*/ 30 h 176"/>
              <a:gd name="T76" fmla="*/ 138 w 179"/>
              <a:gd name="T77" fmla="*/ 10 h 176"/>
              <a:gd name="T78" fmla="*/ 138 w 179"/>
              <a:gd name="T79" fmla="*/ 10 h 176"/>
              <a:gd name="T80" fmla="*/ 141 w 179"/>
              <a:gd name="T81" fmla="*/ 6 h 176"/>
              <a:gd name="T82" fmla="*/ 118 w 179"/>
              <a:gd name="T83" fmla="*/ 0 h 176"/>
              <a:gd name="T84" fmla="*/ 118 w 179"/>
              <a:gd name="T85" fmla="*/ 0 h 176"/>
              <a:gd name="T86" fmla="*/ 95 w 179"/>
              <a:gd name="T87" fmla="*/ 9 h 176"/>
              <a:gd name="T88" fmla="*/ 73 w 179"/>
              <a:gd name="T89" fmla="*/ 31 h 176"/>
              <a:gd name="T90" fmla="*/ 73 w 179"/>
              <a:gd name="T91" fmla="*/ 76 h 176"/>
              <a:gd name="T92" fmla="*/ 7 w 179"/>
              <a:gd name="T93" fmla="*/ 135 h 176"/>
              <a:gd name="T94" fmla="*/ 0 w 179"/>
              <a:gd name="T95" fmla="*/ 152 h 176"/>
              <a:gd name="T96" fmla="*/ 24 w 179"/>
              <a:gd name="T97" fmla="*/ 176 h 176"/>
              <a:gd name="T98" fmla="*/ 41 w 179"/>
              <a:gd name="T99" fmla="*/ 169 h 176"/>
              <a:gd name="T100" fmla="*/ 101 w 179"/>
              <a:gd name="T101" fmla="*/ 103 h 176"/>
              <a:gd name="T102" fmla="*/ 129 w 179"/>
              <a:gd name="T103" fmla="*/ 112 h 176"/>
              <a:gd name="T104" fmla="*/ 146 w 179"/>
              <a:gd name="T105" fmla="*/ 105 h 176"/>
              <a:gd name="T106" fmla="*/ 167 w 179"/>
              <a:gd name="T107" fmla="*/ 83 h 176"/>
              <a:gd name="T108" fmla="*/ 170 w 179"/>
              <a:gd name="T109" fmla="*/ 35 h 176"/>
              <a:gd name="T110" fmla="*/ 21 w 179"/>
              <a:gd name="T111" fmla="*/ 149 h 176"/>
              <a:gd name="T112" fmla="*/ 20 w 179"/>
              <a:gd name="T113" fmla="*/ 152 h 176"/>
              <a:gd name="T114" fmla="*/ 24 w 179"/>
              <a:gd name="T115" fmla="*/ 156 h 176"/>
              <a:gd name="T116" fmla="*/ 28 w 179"/>
              <a:gd name="T117" fmla="*/ 152 h 176"/>
              <a:gd name="T118" fmla="*/ 24 w 179"/>
              <a:gd name="T119" fmla="*/ 148 h 176"/>
              <a:gd name="T120" fmla="*/ 21 w 179"/>
              <a:gd name="T121" fmla="*/ 14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 h="176">
                <a:moveTo>
                  <a:pt x="170" y="35"/>
                </a:moveTo>
                <a:cubicBezTo>
                  <a:pt x="166" y="38"/>
                  <a:pt x="166" y="38"/>
                  <a:pt x="166" y="38"/>
                </a:cubicBezTo>
                <a:cubicBezTo>
                  <a:pt x="166" y="38"/>
                  <a:pt x="166" y="38"/>
                  <a:pt x="166" y="38"/>
                </a:cubicBezTo>
                <a:cubicBezTo>
                  <a:pt x="146" y="58"/>
                  <a:pt x="146" y="58"/>
                  <a:pt x="146" y="58"/>
                </a:cubicBezTo>
                <a:cubicBezTo>
                  <a:pt x="146" y="58"/>
                  <a:pt x="146" y="58"/>
                  <a:pt x="146" y="58"/>
                </a:cubicBezTo>
                <a:cubicBezTo>
                  <a:pt x="142" y="62"/>
                  <a:pt x="137" y="64"/>
                  <a:pt x="132" y="64"/>
                </a:cubicBezTo>
                <a:cubicBezTo>
                  <a:pt x="121" y="64"/>
                  <a:pt x="112" y="55"/>
                  <a:pt x="112" y="44"/>
                </a:cubicBezTo>
                <a:cubicBezTo>
                  <a:pt x="112" y="38"/>
                  <a:pt x="114" y="34"/>
                  <a:pt x="118" y="30"/>
                </a:cubicBezTo>
                <a:cubicBezTo>
                  <a:pt x="112" y="24"/>
                  <a:pt x="112" y="24"/>
                  <a:pt x="112" y="24"/>
                </a:cubicBezTo>
                <a:cubicBezTo>
                  <a:pt x="107" y="29"/>
                  <a:pt x="104" y="36"/>
                  <a:pt x="104" y="44"/>
                </a:cubicBezTo>
                <a:cubicBezTo>
                  <a:pt x="104" y="59"/>
                  <a:pt x="117" y="72"/>
                  <a:pt x="132" y="72"/>
                </a:cubicBezTo>
                <a:cubicBezTo>
                  <a:pt x="140" y="72"/>
                  <a:pt x="147" y="69"/>
                  <a:pt x="152" y="64"/>
                </a:cubicBezTo>
                <a:cubicBezTo>
                  <a:pt x="152" y="64"/>
                  <a:pt x="152" y="64"/>
                  <a:pt x="152" y="64"/>
                </a:cubicBezTo>
                <a:cubicBezTo>
                  <a:pt x="167" y="49"/>
                  <a:pt x="167" y="49"/>
                  <a:pt x="167" y="49"/>
                </a:cubicBezTo>
                <a:cubicBezTo>
                  <a:pt x="170" y="60"/>
                  <a:pt x="168" y="71"/>
                  <a:pt x="162" y="77"/>
                </a:cubicBezTo>
                <a:cubicBezTo>
                  <a:pt x="140" y="99"/>
                  <a:pt x="140" y="99"/>
                  <a:pt x="140" y="99"/>
                </a:cubicBezTo>
                <a:cubicBezTo>
                  <a:pt x="137" y="102"/>
                  <a:pt x="133" y="104"/>
                  <a:pt x="129" y="104"/>
                </a:cubicBezTo>
                <a:cubicBezTo>
                  <a:pt x="129" y="104"/>
                  <a:pt x="115" y="103"/>
                  <a:pt x="102" y="95"/>
                </a:cubicBezTo>
                <a:cubicBezTo>
                  <a:pt x="102" y="95"/>
                  <a:pt x="102" y="95"/>
                  <a:pt x="102" y="95"/>
                </a:cubicBezTo>
                <a:cubicBezTo>
                  <a:pt x="101" y="94"/>
                  <a:pt x="101" y="94"/>
                  <a:pt x="100" y="94"/>
                </a:cubicBezTo>
                <a:cubicBezTo>
                  <a:pt x="98" y="94"/>
                  <a:pt x="97" y="95"/>
                  <a:pt x="97" y="96"/>
                </a:cubicBezTo>
                <a:cubicBezTo>
                  <a:pt x="96" y="96"/>
                  <a:pt x="96" y="96"/>
                  <a:pt x="96" y="96"/>
                </a:cubicBezTo>
                <a:cubicBezTo>
                  <a:pt x="35" y="163"/>
                  <a:pt x="35" y="163"/>
                  <a:pt x="35" y="163"/>
                </a:cubicBezTo>
                <a:cubicBezTo>
                  <a:pt x="32" y="166"/>
                  <a:pt x="28" y="168"/>
                  <a:pt x="24" y="168"/>
                </a:cubicBezTo>
                <a:cubicBezTo>
                  <a:pt x="15" y="168"/>
                  <a:pt x="8" y="161"/>
                  <a:pt x="8" y="152"/>
                </a:cubicBezTo>
                <a:cubicBezTo>
                  <a:pt x="8" y="148"/>
                  <a:pt x="10" y="144"/>
                  <a:pt x="13" y="141"/>
                </a:cubicBezTo>
                <a:cubicBezTo>
                  <a:pt x="80" y="80"/>
                  <a:pt x="80" y="80"/>
                  <a:pt x="80" y="80"/>
                </a:cubicBezTo>
                <a:cubicBezTo>
                  <a:pt x="80" y="80"/>
                  <a:pt x="80" y="80"/>
                  <a:pt x="80" y="80"/>
                </a:cubicBezTo>
                <a:cubicBezTo>
                  <a:pt x="81" y="79"/>
                  <a:pt x="82" y="78"/>
                  <a:pt x="82" y="76"/>
                </a:cubicBezTo>
                <a:cubicBezTo>
                  <a:pt x="82" y="76"/>
                  <a:pt x="81" y="75"/>
                  <a:pt x="81" y="74"/>
                </a:cubicBezTo>
                <a:cubicBezTo>
                  <a:pt x="81" y="74"/>
                  <a:pt x="81" y="74"/>
                  <a:pt x="81" y="74"/>
                </a:cubicBezTo>
                <a:cubicBezTo>
                  <a:pt x="69" y="59"/>
                  <a:pt x="69" y="47"/>
                  <a:pt x="79" y="37"/>
                </a:cubicBezTo>
                <a:cubicBezTo>
                  <a:pt x="100" y="15"/>
                  <a:pt x="100" y="15"/>
                  <a:pt x="100" y="15"/>
                </a:cubicBezTo>
                <a:cubicBezTo>
                  <a:pt x="106" y="9"/>
                  <a:pt x="113" y="8"/>
                  <a:pt x="118" y="8"/>
                </a:cubicBezTo>
                <a:cubicBezTo>
                  <a:pt x="118" y="8"/>
                  <a:pt x="118" y="8"/>
                  <a:pt x="118" y="8"/>
                </a:cubicBezTo>
                <a:cubicBezTo>
                  <a:pt x="121" y="8"/>
                  <a:pt x="124" y="8"/>
                  <a:pt x="127" y="9"/>
                </a:cubicBezTo>
                <a:cubicBezTo>
                  <a:pt x="112" y="24"/>
                  <a:pt x="112" y="24"/>
                  <a:pt x="112" y="24"/>
                </a:cubicBezTo>
                <a:cubicBezTo>
                  <a:pt x="118" y="30"/>
                  <a:pt x="118" y="30"/>
                  <a:pt x="118" y="30"/>
                </a:cubicBezTo>
                <a:cubicBezTo>
                  <a:pt x="138" y="10"/>
                  <a:pt x="138" y="10"/>
                  <a:pt x="138" y="10"/>
                </a:cubicBezTo>
                <a:cubicBezTo>
                  <a:pt x="138" y="10"/>
                  <a:pt x="138" y="10"/>
                  <a:pt x="138" y="10"/>
                </a:cubicBezTo>
                <a:cubicBezTo>
                  <a:pt x="141" y="6"/>
                  <a:pt x="141" y="6"/>
                  <a:pt x="141" y="6"/>
                </a:cubicBezTo>
                <a:cubicBezTo>
                  <a:pt x="133" y="2"/>
                  <a:pt x="125" y="0"/>
                  <a:pt x="118" y="0"/>
                </a:cubicBezTo>
                <a:cubicBezTo>
                  <a:pt x="118" y="0"/>
                  <a:pt x="118" y="0"/>
                  <a:pt x="118" y="0"/>
                </a:cubicBezTo>
                <a:cubicBezTo>
                  <a:pt x="109" y="0"/>
                  <a:pt x="101" y="3"/>
                  <a:pt x="95" y="9"/>
                </a:cubicBezTo>
                <a:cubicBezTo>
                  <a:pt x="73" y="31"/>
                  <a:pt x="73" y="31"/>
                  <a:pt x="73" y="31"/>
                </a:cubicBezTo>
                <a:cubicBezTo>
                  <a:pt x="59" y="46"/>
                  <a:pt x="63" y="62"/>
                  <a:pt x="73" y="76"/>
                </a:cubicBezTo>
                <a:cubicBezTo>
                  <a:pt x="7" y="135"/>
                  <a:pt x="7" y="135"/>
                  <a:pt x="7" y="135"/>
                </a:cubicBezTo>
                <a:cubicBezTo>
                  <a:pt x="3" y="139"/>
                  <a:pt x="0" y="145"/>
                  <a:pt x="0" y="152"/>
                </a:cubicBezTo>
                <a:cubicBezTo>
                  <a:pt x="0" y="165"/>
                  <a:pt x="11" y="176"/>
                  <a:pt x="24" y="176"/>
                </a:cubicBezTo>
                <a:cubicBezTo>
                  <a:pt x="31" y="176"/>
                  <a:pt x="37" y="173"/>
                  <a:pt x="41" y="169"/>
                </a:cubicBezTo>
                <a:cubicBezTo>
                  <a:pt x="101" y="103"/>
                  <a:pt x="101" y="103"/>
                  <a:pt x="101" y="103"/>
                </a:cubicBezTo>
                <a:cubicBezTo>
                  <a:pt x="114" y="111"/>
                  <a:pt x="127" y="112"/>
                  <a:pt x="129" y="112"/>
                </a:cubicBezTo>
                <a:cubicBezTo>
                  <a:pt x="135" y="112"/>
                  <a:pt x="141" y="110"/>
                  <a:pt x="146" y="105"/>
                </a:cubicBezTo>
                <a:cubicBezTo>
                  <a:pt x="167" y="83"/>
                  <a:pt x="167" y="83"/>
                  <a:pt x="167" y="83"/>
                </a:cubicBezTo>
                <a:cubicBezTo>
                  <a:pt x="178" y="72"/>
                  <a:pt x="179" y="52"/>
                  <a:pt x="170" y="35"/>
                </a:cubicBezTo>
                <a:moveTo>
                  <a:pt x="21" y="149"/>
                </a:moveTo>
                <a:cubicBezTo>
                  <a:pt x="20" y="150"/>
                  <a:pt x="20" y="151"/>
                  <a:pt x="20" y="152"/>
                </a:cubicBezTo>
                <a:cubicBezTo>
                  <a:pt x="20" y="154"/>
                  <a:pt x="22" y="156"/>
                  <a:pt x="24" y="156"/>
                </a:cubicBezTo>
                <a:cubicBezTo>
                  <a:pt x="26" y="156"/>
                  <a:pt x="28" y="154"/>
                  <a:pt x="28" y="152"/>
                </a:cubicBezTo>
                <a:cubicBezTo>
                  <a:pt x="28" y="150"/>
                  <a:pt x="26" y="148"/>
                  <a:pt x="24" y="148"/>
                </a:cubicBezTo>
                <a:cubicBezTo>
                  <a:pt x="23" y="148"/>
                  <a:pt x="22" y="148"/>
                  <a:pt x="21" y="149"/>
                </a:cubicBezTo>
              </a:path>
            </a:pathLst>
          </a:custGeom>
          <a:solidFill>
            <a:schemeClr val="bg1"/>
          </a:solidFill>
          <a:ln>
            <a:noFill/>
          </a:ln>
        </p:spPr>
        <p:txBody>
          <a:bodyPr vert="horz" wrap="square" lIns="96435" tIns="48218" rIns="96435" bIns="48218" numCol="1" anchor="t" anchorCtr="0" compatLnSpc="1"/>
          <a:lstStyle/>
          <a:p>
            <a:endParaRPr lang="en-US"/>
          </a:p>
        </p:txBody>
      </p:sp>
      <p:grpSp>
        <p:nvGrpSpPr>
          <p:cNvPr id="64" name="Group 63"/>
          <p:cNvGrpSpPr/>
          <p:nvPr/>
        </p:nvGrpSpPr>
        <p:grpSpPr>
          <a:xfrm>
            <a:off x="730350" y="4237640"/>
            <a:ext cx="3583405" cy="980879"/>
            <a:chOff x="628621" y="4910174"/>
            <a:chExt cx="3397785" cy="930070"/>
          </a:xfrm>
        </p:grpSpPr>
        <p:grpSp>
          <p:nvGrpSpPr>
            <p:cNvPr id="65" name="Group 64"/>
            <p:cNvGrpSpPr/>
            <p:nvPr/>
          </p:nvGrpSpPr>
          <p:grpSpPr>
            <a:xfrm>
              <a:off x="628621" y="5037862"/>
              <a:ext cx="750411" cy="750411"/>
              <a:chOff x="2408268" y="1836847"/>
              <a:chExt cx="1418225" cy="1418225"/>
            </a:xfrm>
            <a:solidFill>
              <a:schemeClr val="accent2"/>
            </a:solidFill>
          </p:grpSpPr>
          <p:sp>
            <p:nvSpPr>
              <p:cNvPr id="69" name="Oval 5"/>
              <p:cNvSpPr>
                <a:spLocks noChangeArrowheads="1"/>
              </p:cNvSpPr>
              <p:nvPr/>
            </p:nvSpPr>
            <p:spPr bwMode="auto">
              <a:xfrm>
                <a:off x="2519464" y="1946221"/>
                <a:ext cx="1197653" cy="1199477"/>
              </a:xfrm>
              <a:prstGeom prst="ellipse">
                <a:avLst/>
              </a:prstGeom>
              <a:grpFill/>
              <a:ln>
                <a:noFill/>
              </a:ln>
            </p:spPr>
            <p:txBody>
              <a:bodyPr vert="horz" wrap="square" lIns="96435" tIns="48218" rIns="96435" bIns="48218" numCol="1" anchor="t" anchorCtr="0" compatLnSpc="1"/>
              <a:lstStyle/>
              <a:p>
                <a:endParaRPr lang="en-US"/>
              </a:p>
            </p:txBody>
          </p:sp>
          <p:sp>
            <p:nvSpPr>
              <p:cNvPr id="72" name="Freeform 15"/>
              <p:cNvSpPr>
                <a:spLocks noEditPoints="1"/>
              </p:cNvSpPr>
              <p:nvPr/>
            </p:nvSpPr>
            <p:spPr bwMode="auto">
              <a:xfrm>
                <a:off x="2408268" y="1836847"/>
                <a:ext cx="1418225" cy="1418225"/>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grpFill/>
              <a:ln>
                <a:noFill/>
              </a:ln>
            </p:spPr>
            <p:txBody>
              <a:bodyPr vert="horz" wrap="square" lIns="96435" tIns="48218" rIns="96435" bIns="48218" numCol="1" anchor="t" anchorCtr="0" compatLnSpc="1"/>
              <a:lstStyle/>
              <a:p>
                <a:endParaRPr lang="en-US"/>
              </a:p>
            </p:txBody>
          </p:sp>
        </p:grpSp>
        <p:sp>
          <p:nvSpPr>
            <p:cNvPr id="66" name="TextBox 65"/>
            <p:cNvSpPr txBox="1"/>
            <p:nvPr/>
          </p:nvSpPr>
          <p:spPr>
            <a:xfrm>
              <a:off x="1514046" y="5113948"/>
              <a:ext cx="2512360" cy="726296"/>
            </a:xfrm>
            <a:prstGeom prst="rect">
              <a:avLst/>
            </a:prstGeom>
            <a:noFill/>
          </p:spPr>
          <p:txBody>
            <a:bodyPr wrap="square" rIns="151867" bIns="37967" numCol="1" spcCol="360000" rtlCol="0">
              <a:spAutoFit/>
            </a:bodyPr>
            <a:lstStyle/>
            <a:p>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a:t>
              </a:r>
              <a:endParaRPr lang="en-US" sz="1107" b="1" dirty="0">
                <a:solidFill>
                  <a:schemeClr val="bg1">
                    <a:lumMod val="65000"/>
                  </a:schemeClr>
                </a:solidFill>
                <a:latin typeface="Lato" panose="020F0502020204030203" pitchFamily="34" charset="0"/>
              </a:endParaRPr>
            </a:p>
          </p:txBody>
        </p:sp>
        <p:sp>
          <p:nvSpPr>
            <p:cNvPr id="67" name="Rectangle 66"/>
            <p:cNvSpPr/>
            <p:nvPr/>
          </p:nvSpPr>
          <p:spPr>
            <a:xfrm>
              <a:off x="1523975" y="4910174"/>
              <a:ext cx="1032362" cy="256813"/>
            </a:xfrm>
            <a:prstGeom prst="rect">
              <a:avLst/>
            </a:prstGeom>
          </p:spPr>
          <p:txBody>
            <a:bodyPr wrap="none">
              <a:spAutoFit/>
            </a:bodyPr>
            <a:lstStyle/>
            <a:p>
              <a:r>
                <a:rPr lang="en-US" sz="1160" b="1" dirty="0">
                  <a:solidFill>
                    <a:schemeClr val="accent2"/>
                  </a:solidFill>
                  <a:latin typeface="Roboto" pitchFamily="2" charset="0"/>
                  <a:ea typeface="Roboto" pitchFamily="2" charset="0"/>
                </a:rPr>
                <a:t>Feature - 03</a:t>
              </a:r>
              <a:endParaRPr lang="en-US" sz="1160" dirty="0">
                <a:solidFill>
                  <a:schemeClr val="accent2"/>
                </a:solidFill>
              </a:endParaRPr>
            </a:p>
          </p:txBody>
        </p:sp>
      </p:grpSp>
      <p:sp>
        <p:nvSpPr>
          <p:cNvPr id="78" name="Oval 5"/>
          <p:cNvSpPr>
            <a:spLocks noChangeArrowheads="1"/>
          </p:cNvSpPr>
          <p:nvPr/>
        </p:nvSpPr>
        <p:spPr bwMode="auto">
          <a:xfrm>
            <a:off x="8805950" y="2672378"/>
            <a:ext cx="668321" cy="669339"/>
          </a:xfrm>
          <a:prstGeom prst="ellipse">
            <a:avLst/>
          </a:prstGeom>
          <a:solidFill>
            <a:schemeClr val="accent3"/>
          </a:solidFill>
          <a:ln>
            <a:noFill/>
          </a:ln>
        </p:spPr>
        <p:txBody>
          <a:bodyPr vert="horz" wrap="square" lIns="96435" tIns="48218" rIns="96435" bIns="48218" numCol="1" anchor="t" anchorCtr="0" compatLnSpc="1"/>
          <a:lstStyle/>
          <a:p>
            <a:endParaRPr lang="en-US"/>
          </a:p>
        </p:txBody>
      </p:sp>
      <p:sp>
        <p:nvSpPr>
          <p:cNvPr id="79" name="Freeform 15"/>
          <p:cNvSpPr>
            <a:spLocks noEditPoints="1"/>
          </p:cNvSpPr>
          <p:nvPr/>
        </p:nvSpPr>
        <p:spPr bwMode="auto">
          <a:xfrm>
            <a:off x="8743899" y="2611345"/>
            <a:ext cx="791406" cy="791406"/>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solidFill>
            <a:schemeClr val="accent3"/>
          </a:solidFill>
          <a:ln>
            <a:noFill/>
          </a:ln>
        </p:spPr>
        <p:txBody>
          <a:bodyPr vert="horz" wrap="square" lIns="96435" tIns="48218" rIns="96435" bIns="48218" numCol="1" anchor="t" anchorCtr="0" compatLnSpc="1"/>
          <a:lstStyle/>
          <a:p>
            <a:endParaRPr lang="en-US"/>
          </a:p>
        </p:txBody>
      </p:sp>
      <p:sp>
        <p:nvSpPr>
          <p:cNvPr id="75" name="TextBox 74"/>
          <p:cNvSpPr txBox="1"/>
          <p:nvPr/>
        </p:nvSpPr>
        <p:spPr>
          <a:xfrm>
            <a:off x="9677695" y="2691587"/>
            <a:ext cx="2649609" cy="765973"/>
          </a:xfrm>
          <a:prstGeom prst="rect">
            <a:avLst/>
          </a:prstGeom>
          <a:noFill/>
        </p:spPr>
        <p:txBody>
          <a:bodyPr wrap="square" rIns="151867" bIns="37967" numCol="1" spcCol="360000" rtlCol="0">
            <a:spAutoFit/>
          </a:bodyPr>
          <a:lstStyle/>
          <a:p>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a:t>
            </a:r>
            <a:endParaRPr lang="en-US" sz="1107" b="1" dirty="0">
              <a:solidFill>
                <a:schemeClr val="bg1">
                  <a:lumMod val="65000"/>
                </a:schemeClr>
              </a:solidFill>
              <a:latin typeface="Lato" panose="020F0502020204030203" pitchFamily="34" charset="0"/>
            </a:endParaRPr>
          </a:p>
        </p:txBody>
      </p:sp>
      <p:sp>
        <p:nvSpPr>
          <p:cNvPr id="76" name="Rectangle 75"/>
          <p:cNvSpPr/>
          <p:nvPr/>
        </p:nvSpPr>
        <p:spPr>
          <a:xfrm>
            <a:off x="9688166" y="2476681"/>
            <a:ext cx="1088760" cy="270843"/>
          </a:xfrm>
          <a:prstGeom prst="rect">
            <a:avLst/>
          </a:prstGeom>
        </p:spPr>
        <p:txBody>
          <a:bodyPr wrap="none">
            <a:spAutoFit/>
          </a:bodyPr>
          <a:lstStyle/>
          <a:p>
            <a:r>
              <a:rPr lang="en-US" sz="1160" b="1" dirty="0">
                <a:solidFill>
                  <a:schemeClr val="accent3"/>
                </a:solidFill>
                <a:latin typeface="Roboto" pitchFamily="2" charset="0"/>
                <a:ea typeface="Roboto" pitchFamily="2" charset="0"/>
              </a:rPr>
              <a:t>Feature - 02</a:t>
            </a:r>
            <a:endParaRPr lang="en-US" sz="1160" dirty="0">
              <a:solidFill>
                <a:schemeClr val="accent3"/>
              </a:solidFill>
            </a:endParaRPr>
          </a:p>
        </p:txBody>
      </p:sp>
      <p:sp>
        <p:nvSpPr>
          <p:cNvPr id="85" name="Oval 5"/>
          <p:cNvSpPr>
            <a:spLocks noChangeArrowheads="1"/>
          </p:cNvSpPr>
          <p:nvPr/>
        </p:nvSpPr>
        <p:spPr bwMode="auto">
          <a:xfrm>
            <a:off x="8805950" y="4433336"/>
            <a:ext cx="668321" cy="669339"/>
          </a:xfrm>
          <a:prstGeom prst="ellipse">
            <a:avLst/>
          </a:prstGeom>
          <a:solidFill>
            <a:schemeClr val="accent4"/>
          </a:solidFill>
          <a:ln>
            <a:noFill/>
          </a:ln>
        </p:spPr>
        <p:txBody>
          <a:bodyPr vert="horz" wrap="square" lIns="96435" tIns="48218" rIns="96435" bIns="48218" numCol="1" anchor="t" anchorCtr="0" compatLnSpc="1"/>
          <a:lstStyle/>
          <a:p>
            <a:endParaRPr lang="en-US"/>
          </a:p>
        </p:txBody>
      </p:sp>
      <p:sp>
        <p:nvSpPr>
          <p:cNvPr id="86" name="Freeform 15"/>
          <p:cNvSpPr>
            <a:spLocks noEditPoints="1"/>
          </p:cNvSpPr>
          <p:nvPr/>
        </p:nvSpPr>
        <p:spPr bwMode="auto">
          <a:xfrm>
            <a:off x="8743899" y="4372303"/>
            <a:ext cx="791406" cy="791406"/>
          </a:xfrm>
          <a:custGeom>
            <a:avLst/>
            <a:gdLst>
              <a:gd name="T0" fmla="*/ 281 w 657"/>
              <a:gd name="T1" fmla="*/ 648 h 657"/>
              <a:gd name="T2" fmla="*/ 329 w 657"/>
              <a:gd name="T3" fmla="*/ 657 h 657"/>
              <a:gd name="T4" fmla="*/ 411 w 657"/>
              <a:gd name="T5" fmla="*/ 636 h 657"/>
              <a:gd name="T6" fmla="*/ 371 w 657"/>
              <a:gd name="T7" fmla="*/ 654 h 657"/>
              <a:gd name="T8" fmla="*/ 200 w 657"/>
              <a:gd name="T9" fmla="*/ 625 h 657"/>
              <a:gd name="T10" fmla="*/ 245 w 657"/>
              <a:gd name="T11" fmla="*/ 646 h 657"/>
              <a:gd name="T12" fmla="*/ 488 w 657"/>
              <a:gd name="T13" fmla="*/ 604 h 657"/>
              <a:gd name="T14" fmla="*/ 453 w 657"/>
              <a:gd name="T15" fmla="*/ 633 h 657"/>
              <a:gd name="T16" fmla="*/ 128 w 657"/>
              <a:gd name="T17" fmla="*/ 582 h 657"/>
              <a:gd name="T18" fmla="*/ 167 w 657"/>
              <a:gd name="T19" fmla="*/ 614 h 657"/>
              <a:gd name="T20" fmla="*/ 554 w 657"/>
              <a:gd name="T21" fmla="*/ 553 h 657"/>
              <a:gd name="T22" fmla="*/ 526 w 657"/>
              <a:gd name="T23" fmla="*/ 590 h 657"/>
              <a:gd name="T24" fmla="*/ 69 w 657"/>
              <a:gd name="T25" fmla="*/ 521 h 657"/>
              <a:gd name="T26" fmla="*/ 100 w 657"/>
              <a:gd name="T27" fmla="*/ 563 h 657"/>
              <a:gd name="T28" fmla="*/ 604 w 657"/>
              <a:gd name="T29" fmla="*/ 488 h 657"/>
              <a:gd name="T30" fmla="*/ 585 w 657"/>
              <a:gd name="T31" fmla="*/ 531 h 657"/>
              <a:gd name="T32" fmla="*/ 28 w 657"/>
              <a:gd name="T33" fmla="*/ 448 h 657"/>
              <a:gd name="T34" fmla="*/ 49 w 657"/>
              <a:gd name="T35" fmla="*/ 496 h 657"/>
              <a:gd name="T36" fmla="*/ 636 w 657"/>
              <a:gd name="T37" fmla="*/ 411 h 657"/>
              <a:gd name="T38" fmla="*/ 627 w 657"/>
              <a:gd name="T39" fmla="*/ 458 h 657"/>
              <a:gd name="T40" fmla="*/ 8 w 657"/>
              <a:gd name="T41" fmla="*/ 366 h 657"/>
              <a:gd name="T42" fmla="*/ 16 w 657"/>
              <a:gd name="T43" fmla="*/ 418 h 657"/>
              <a:gd name="T44" fmla="*/ 647 w 657"/>
              <a:gd name="T45" fmla="*/ 329 h 657"/>
              <a:gd name="T46" fmla="*/ 657 w 657"/>
              <a:gd name="T47" fmla="*/ 329 h 657"/>
              <a:gd name="T48" fmla="*/ 0 w 657"/>
              <a:gd name="T49" fmla="*/ 329 h 657"/>
              <a:gd name="T50" fmla="*/ 13 w 657"/>
              <a:gd name="T51" fmla="*/ 287 h 657"/>
              <a:gd name="T52" fmla="*/ 649 w 657"/>
              <a:gd name="T53" fmla="*/ 291 h 657"/>
              <a:gd name="T54" fmla="*/ 646 w 657"/>
              <a:gd name="T55" fmla="*/ 243 h 657"/>
              <a:gd name="T56" fmla="*/ 16 w 657"/>
              <a:gd name="T57" fmla="*/ 251 h 657"/>
              <a:gd name="T58" fmla="*/ 32 w 657"/>
              <a:gd name="T59" fmla="*/ 200 h 657"/>
              <a:gd name="T60" fmla="*/ 627 w 657"/>
              <a:gd name="T61" fmla="*/ 209 h 657"/>
              <a:gd name="T62" fmla="*/ 613 w 657"/>
              <a:gd name="T63" fmla="*/ 164 h 657"/>
              <a:gd name="T64" fmla="*/ 48 w 657"/>
              <a:gd name="T65" fmla="*/ 173 h 657"/>
              <a:gd name="T66" fmla="*/ 75 w 657"/>
              <a:gd name="T67" fmla="*/ 128 h 657"/>
              <a:gd name="T68" fmla="*/ 585 w 657"/>
              <a:gd name="T69" fmla="*/ 137 h 657"/>
              <a:gd name="T70" fmla="*/ 561 w 657"/>
              <a:gd name="T71" fmla="*/ 96 h 657"/>
              <a:gd name="T72" fmla="*/ 100 w 657"/>
              <a:gd name="T73" fmla="*/ 106 h 657"/>
              <a:gd name="T74" fmla="*/ 136 w 657"/>
              <a:gd name="T75" fmla="*/ 69 h 657"/>
              <a:gd name="T76" fmla="*/ 525 w 657"/>
              <a:gd name="T77" fmla="*/ 77 h 657"/>
              <a:gd name="T78" fmla="*/ 492 w 657"/>
              <a:gd name="T79" fmla="*/ 44 h 657"/>
              <a:gd name="T80" fmla="*/ 167 w 657"/>
              <a:gd name="T81" fmla="*/ 54 h 657"/>
              <a:gd name="T82" fmla="*/ 209 w 657"/>
              <a:gd name="T83" fmla="*/ 28 h 657"/>
              <a:gd name="T84" fmla="*/ 452 w 657"/>
              <a:gd name="T85" fmla="*/ 35 h 657"/>
              <a:gd name="T86" fmla="*/ 413 w 657"/>
              <a:gd name="T87" fmla="*/ 11 h 657"/>
              <a:gd name="T88" fmla="*/ 244 w 657"/>
              <a:gd name="T89" fmla="*/ 22 h 657"/>
              <a:gd name="T90" fmla="*/ 291 w 657"/>
              <a:gd name="T91" fmla="*/ 7 h 657"/>
              <a:gd name="T92" fmla="*/ 370 w 657"/>
              <a:gd name="T93" fmla="*/ 13 h 657"/>
              <a:gd name="T94" fmla="*/ 323 w 657"/>
              <a:gd name="T95" fmla="*/ 5 h 657"/>
              <a:gd name="T96" fmla="*/ 376 w 657"/>
              <a:gd name="T97" fmla="*/ 9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57" h="657">
                <a:moveTo>
                  <a:pt x="329" y="657"/>
                </a:moveTo>
                <a:cubicBezTo>
                  <a:pt x="329" y="657"/>
                  <a:pt x="329" y="657"/>
                  <a:pt x="329" y="657"/>
                </a:cubicBezTo>
                <a:cubicBezTo>
                  <a:pt x="314" y="657"/>
                  <a:pt x="300" y="656"/>
                  <a:pt x="286" y="654"/>
                </a:cubicBezTo>
                <a:cubicBezTo>
                  <a:pt x="283" y="654"/>
                  <a:pt x="281" y="651"/>
                  <a:pt x="281" y="648"/>
                </a:cubicBezTo>
                <a:cubicBezTo>
                  <a:pt x="282" y="646"/>
                  <a:pt x="284" y="643"/>
                  <a:pt x="287" y="644"/>
                </a:cubicBezTo>
                <a:cubicBezTo>
                  <a:pt x="301" y="646"/>
                  <a:pt x="315" y="646"/>
                  <a:pt x="329" y="646"/>
                </a:cubicBezTo>
                <a:cubicBezTo>
                  <a:pt x="332" y="646"/>
                  <a:pt x="334" y="649"/>
                  <a:pt x="334" y="652"/>
                </a:cubicBezTo>
                <a:cubicBezTo>
                  <a:pt x="334" y="655"/>
                  <a:pt x="332" y="657"/>
                  <a:pt x="329" y="657"/>
                </a:cubicBezTo>
                <a:close/>
                <a:moveTo>
                  <a:pt x="371" y="654"/>
                </a:moveTo>
                <a:cubicBezTo>
                  <a:pt x="368" y="654"/>
                  <a:pt x="366" y="652"/>
                  <a:pt x="366" y="650"/>
                </a:cubicBezTo>
                <a:cubicBezTo>
                  <a:pt x="365" y="647"/>
                  <a:pt x="367" y="644"/>
                  <a:pt x="370" y="644"/>
                </a:cubicBezTo>
                <a:cubicBezTo>
                  <a:pt x="384" y="642"/>
                  <a:pt x="398" y="639"/>
                  <a:pt x="411" y="636"/>
                </a:cubicBezTo>
                <a:cubicBezTo>
                  <a:pt x="414" y="635"/>
                  <a:pt x="417" y="637"/>
                  <a:pt x="418" y="639"/>
                </a:cubicBezTo>
                <a:cubicBezTo>
                  <a:pt x="418" y="642"/>
                  <a:pt x="417" y="645"/>
                  <a:pt x="414" y="646"/>
                </a:cubicBezTo>
                <a:cubicBezTo>
                  <a:pt x="400" y="650"/>
                  <a:pt x="386" y="652"/>
                  <a:pt x="372" y="654"/>
                </a:cubicBezTo>
                <a:cubicBezTo>
                  <a:pt x="372" y="654"/>
                  <a:pt x="371" y="654"/>
                  <a:pt x="371" y="654"/>
                </a:cubicBezTo>
                <a:close/>
                <a:moveTo>
                  <a:pt x="245" y="646"/>
                </a:moveTo>
                <a:cubicBezTo>
                  <a:pt x="245" y="646"/>
                  <a:pt x="244" y="646"/>
                  <a:pt x="244" y="646"/>
                </a:cubicBezTo>
                <a:cubicBezTo>
                  <a:pt x="230" y="642"/>
                  <a:pt x="216" y="638"/>
                  <a:pt x="203" y="632"/>
                </a:cubicBezTo>
                <a:cubicBezTo>
                  <a:pt x="200" y="631"/>
                  <a:pt x="199" y="628"/>
                  <a:pt x="200" y="625"/>
                </a:cubicBezTo>
                <a:cubicBezTo>
                  <a:pt x="201" y="623"/>
                  <a:pt x="204" y="621"/>
                  <a:pt x="207" y="622"/>
                </a:cubicBezTo>
                <a:cubicBezTo>
                  <a:pt x="220" y="628"/>
                  <a:pt x="233" y="632"/>
                  <a:pt x="247" y="636"/>
                </a:cubicBezTo>
                <a:cubicBezTo>
                  <a:pt x="249" y="637"/>
                  <a:pt x="251" y="639"/>
                  <a:pt x="250" y="642"/>
                </a:cubicBezTo>
                <a:cubicBezTo>
                  <a:pt x="250" y="645"/>
                  <a:pt x="248" y="646"/>
                  <a:pt x="245" y="646"/>
                </a:cubicBezTo>
                <a:close/>
                <a:moveTo>
                  <a:pt x="453" y="633"/>
                </a:moveTo>
                <a:cubicBezTo>
                  <a:pt x="450" y="633"/>
                  <a:pt x="449" y="631"/>
                  <a:pt x="448" y="629"/>
                </a:cubicBezTo>
                <a:cubicBezTo>
                  <a:pt x="447" y="627"/>
                  <a:pt x="448" y="623"/>
                  <a:pt x="451" y="622"/>
                </a:cubicBezTo>
                <a:cubicBezTo>
                  <a:pt x="463" y="617"/>
                  <a:pt x="476" y="611"/>
                  <a:pt x="488" y="604"/>
                </a:cubicBezTo>
                <a:cubicBezTo>
                  <a:pt x="490" y="602"/>
                  <a:pt x="494" y="603"/>
                  <a:pt x="495" y="606"/>
                </a:cubicBezTo>
                <a:cubicBezTo>
                  <a:pt x="496" y="608"/>
                  <a:pt x="496" y="612"/>
                  <a:pt x="493" y="613"/>
                </a:cubicBezTo>
                <a:cubicBezTo>
                  <a:pt x="481" y="620"/>
                  <a:pt x="468" y="627"/>
                  <a:pt x="455" y="632"/>
                </a:cubicBezTo>
                <a:cubicBezTo>
                  <a:pt x="454" y="632"/>
                  <a:pt x="453" y="633"/>
                  <a:pt x="453" y="633"/>
                </a:cubicBezTo>
                <a:close/>
                <a:moveTo>
                  <a:pt x="167" y="614"/>
                </a:moveTo>
                <a:cubicBezTo>
                  <a:pt x="166" y="614"/>
                  <a:pt x="165" y="614"/>
                  <a:pt x="165" y="613"/>
                </a:cubicBezTo>
                <a:cubicBezTo>
                  <a:pt x="152" y="606"/>
                  <a:pt x="140" y="598"/>
                  <a:pt x="129" y="589"/>
                </a:cubicBezTo>
                <a:cubicBezTo>
                  <a:pt x="127" y="588"/>
                  <a:pt x="126" y="584"/>
                  <a:pt x="128" y="582"/>
                </a:cubicBezTo>
                <a:cubicBezTo>
                  <a:pt x="130" y="580"/>
                  <a:pt x="133" y="579"/>
                  <a:pt x="135" y="581"/>
                </a:cubicBezTo>
                <a:cubicBezTo>
                  <a:pt x="146" y="589"/>
                  <a:pt x="158" y="597"/>
                  <a:pt x="170" y="604"/>
                </a:cubicBezTo>
                <a:cubicBezTo>
                  <a:pt x="172" y="606"/>
                  <a:pt x="173" y="609"/>
                  <a:pt x="172" y="611"/>
                </a:cubicBezTo>
                <a:cubicBezTo>
                  <a:pt x="171" y="613"/>
                  <a:pt x="169" y="614"/>
                  <a:pt x="167" y="614"/>
                </a:cubicBezTo>
                <a:close/>
                <a:moveTo>
                  <a:pt x="526" y="590"/>
                </a:moveTo>
                <a:cubicBezTo>
                  <a:pt x="524" y="590"/>
                  <a:pt x="522" y="590"/>
                  <a:pt x="521" y="588"/>
                </a:cubicBezTo>
                <a:cubicBezTo>
                  <a:pt x="520" y="586"/>
                  <a:pt x="520" y="583"/>
                  <a:pt x="522" y="581"/>
                </a:cubicBezTo>
                <a:cubicBezTo>
                  <a:pt x="533" y="572"/>
                  <a:pt x="544" y="563"/>
                  <a:pt x="554" y="553"/>
                </a:cubicBezTo>
                <a:cubicBezTo>
                  <a:pt x="556" y="551"/>
                  <a:pt x="559" y="551"/>
                  <a:pt x="561" y="553"/>
                </a:cubicBezTo>
                <a:cubicBezTo>
                  <a:pt x="563" y="555"/>
                  <a:pt x="563" y="559"/>
                  <a:pt x="561" y="561"/>
                </a:cubicBezTo>
                <a:cubicBezTo>
                  <a:pt x="551" y="571"/>
                  <a:pt x="540" y="580"/>
                  <a:pt x="529" y="589"/>
                </a:cubicBezTo>
                <a:cubicBezTo>
                  <a:pt x="528" y="590"/>
                  <a:pt x="527" y="590"/>
                  <a:pt x="526" y="590"/>
                </a:cubicBezTo>
                <a:close/>
                <a:moveTo>
                  <a:pt x="100" y="563"/>
                </a:moveTo>
                <a:cubicBezTo>
                  <a:pt x="99" y="563"/>
                  <a:pt x="98" y="562"/>
                  <a:pt x="97" y="561"/>
                </a:cubicBezTo>
                <a:cubicBezTo>
                  <a:pt x="86" y="551"/>
                  <a:pt x="77" y="540"/>
                  <a:pt x="68" y="529"/>
                </a:cubicBezTo>
                <a:cubicBezTo>
                  <a:pt x="66" y="526"/>
                  <a:pt x="67" y="523"/>
                  <a:pt x="69" y="521"/>
                </a:cubicBezTo>
                <a:cubicBezTo>
                  <a:pt x="71" y="520"/>
                  <a:pt x="75" y="520"/>
                  <a:pt x="77" y="522"/>
                </a:cubicBezTo>
                <a:cubicBezTo>
                  <a:pt x="85" y="533"/>
                  <a:pt x="94" y="544"/>
                  <a:pt x="104" y="554"/>
                </a:cubicBezTo>
                <a:cubicBezTo>
                  <a:pt x="106" y="556"/>
                  <a:pt x="106" y="559"/>
                  <a:pt x="104" y="561"/>
                </a:cubicBezTo>
                <a:cubicBezTo>
                  <a:pt x="103" y="562"/>
                  <a:pt x="102" y="563"/>
                  <a:pt x="100" y="563"/>
                </a:cubicBezTo>
                <a:close/>
                <a:moveTo>
                  <a:pt x="585" y="531"/>
                </a:moveTo>
                <a:cubicBezTo>
                  <a:pt x="584" y="531"/>
                  <a:pt x="583" y="530"/>
                  <a:pt x="582" y="529"/>
                </a:cubicBezTo>
                <a:cubicBezTo>
                  <a:pt x="580" y="528"/>
                  <a:pt x="579" y="524"/>
                  <a:pt x="581" y="522"/>
                </a:cubicBezTo>
                <a:cubicBezTo>
                  <a:pt x="589" y="511"/>
                  <a:pt x="597" y="499"/>
                  <a:pt x="604" y="488"/>
                </a:cubicBezTo>
                <a:cubicBezTo>
                  <a:pt x="606" y="485"/>
                  <a:pt x="609" y="484"/>
                  <a:pt x="611" y="486"/>
                </a:cubicBezTo>
                <a:cubicBezTo>
                  <a:pt x="614" y="487"/>
                  <a:pt x="615" y="490"/>
                  <a:pt x="613" y="493"/>
                </a:cubicBezTo>
                <a:cubicBezTo>
                  <a:pt x="606" y="505"/>
                  <a:pt x="598" y="517"/>
                  <a:pt x="589" y="529"/>
                </a:cubicBezTo>
                <a:cubicBezTo>
                  <a:pt x="588" y="530"/>
                  <a:pt x="587" y="531"/>
                  <a:pt x="585" y="531"/>
                </a:cubicBezTo>
                <a:close/>
                <a:moveTo>
                  <a:pt x="49" y="496"/>
                </a:moveTo>
                <a:cubicBezTo>
                  <a:pt x="47" y="496"/>
                  <a:pt x="45" y="495"/>
                  <a:pt x="44" y="493"/>
                </a:cubicBezTo>
                <a:cubicBezTo>
                  <a:pt x="37" y="481"/>
                  <a:pt x="31" y="468"/>
                  <a:pt x="25" y="455"/>
                </a:cubicBezTo>
                <a:cubicBezTo>
                  <a:pt x="24" y="452"/>
                  <a:pt x="25" y="449"/>
                  <a:pt x="28" y="448"/>
                </a:cubicBezTo>
                <a:cubicBezTo>
                  <a:pt x="31" y="447"/>
                  <a:pt x="34" y="448"/>
                  <a:pt x="35" y="451"/>
                </a:cubicBezTo>
                <a:cubicBezTo>
                  <a:pt x="40" y="463"/>
                  <a:pt x="46" y="476"/>
                  <a:pt x="53" y="488"/>
                </a:cubicBezTo>
                <a:cubicBezTo>
                  <a:pt x="55" y="490"/>
                  <a:pt x="54" y="494"/>
                  <a:pt x="51" y="495"/>
                </a:cubicBezTo>
                <a:cubicBezTo>
                  <a:pt x="51" y="495"/>
                  <a:pt x="50" y="496"/>
                  <a:pt x="49" y="496"/>
                </a:cubicBezTo>
                <a:close/>
                <a:moveTo>
                  <a:pt x="627" y="458"/>
                </a:moveTo>
                <a:cubicBezTo>
                  <a:pt x="627" y="458"/>
                  <a:pt x="626" y="457"/>
                  <a:pt x="625" y="457"/>
                </a:cubicBezTo>
                <a:cubicBezTo>
                  <a:pt x="623" y="456"/>
                  <a:pt x="621" y="453"/>
                  <a:pt x="623" y="450"/>
                </a:cubicBezTo>
                <a:cubicBezTo>
                  <a:pt x="628" y="437"/>
                  <a:pt x="632" y="424"/>
                  <a:pt x="636" y="411"/>
                </a:cubicBezTo>
                <a:cubicBezTo>
                  <a:pt x="637" y="408"/>
                  <a:pt x="640" y="406"/>
                  <a:pt x="642" y="407"/>
                </a:cubicBezTo>
                <a:cubicBezTo>
                  <a:pt x="645" y="408"/>
                  <a:pt x="647" y="411"/>
                  <a:pt x="646" y="414"/>
                </a:cubicBezTo>
                <a:cubicBezTo>
                  <a:pt x="642" y="427"/>
                  <a:pt x="638" y="441"/>
                  <a:pt x="632" y="454"/>
                </a:cubicBezTo>
                <a:cubicBezTo>
                  <a:pt x="631" y="456"/>
                  <a:pt x="630" y="458"/>
                  <a:pt x="627" y="458"/>
                </a:cubicBezTo>
                <a:close/>
                <a:moveTo>
                  <a:pt x="16" y="418"/>
                </a:moveTo>
                <a:cubicBezTo>
                  <a:pt x="14" y="418"/>
                  <a:pt x="12" y="416"/>
                  <a:pt x="11" y="414"/>
                </a:cubicBezTo>
                <a:cubicBezTo>
                  <a:pt x="8" y="400"/>
                  <a:pt x="5" y="386"/>
                  <a:pt x="3" y="372"/>
                </a:cubicBezTo>
                <a:cubicBezTo>
                  <a:pt x="3" y="369"/>
                  <a:pt x="5" y="366"/>
                  <a:pt x="8" y="366"/>
                </a:cubicBezTo>
                <a:cubicBezTo>
                  <a:pt x="10" y="365"/>
                  <a:pt x="13" y="367"/>
                  <a:pt x="13" y="370"/>
                </a:cubicBezTo>
                <a:cubicBezTo>
                  <a:pt x="15" y="384"/>
                  <a:pt x="18" y="398"/>
                  <a:pt x="22" y="411"/>
                </a:cubicBezTo>
                <a:cubicBezTo>
                  <a:pt x="22" y="414"/>
                  <a:pt x="21" y="417"/>
                  <a:pt x="18" y="418"/>
                </a:cubicBezTo>
                <a:cubicBezTo>
                  <a:pt x="17" y="418"/>
                  <a:pt x="17" y="418"/>
                  <a:pt x="16" y="418"/>
                </a:cubicBezTo>
                <a:close/>
                <a:moveTo>
                  <a:pt x="649" y="376"/>
                </a:moveTo>
                <a:cubicBezTo>
                  <a:pt x="649" y="376"/>
                  <a:pt x="649" y="376"/>
                  <a:pt x="649" y="376"/>
                </a:cubicBezTo>
                <a:cubicBezTo>
                  <a:pt x="646" y="376"/>
                  <a:pt x="644" y="373"/>
                  <a:pt x="644" y="370"/>
                </a:cubicBezTo>
                <a:cubicBezTo>
                  <a:pt x="646" y="356"/>
                  <a:pt x="647" y="342"/>
                  <a:pt x="647" y="329"/>
                </a:cubicBezTo>
                <a:cubicBezTo>
                  <a:pt x="647" y="328"/>
                  <a:pt x="647" y="328"/>
                  <a:pt x="647" y="328"/>
                </a:cubicBezTo>
                <a:cubicBezTo>
                  <a:pt x="647" y="325"/>
                  <a:pt x="649" y="322"/>
                  <a:pt x="652" y="322"/>
                </a:cubicBezTo>
                <a:cubicBezTo>
                  <a:pt x="655" y="322"/>
                  <a:pt x="657" y="325"/>
                  <a:pt x="657" y="328"/>
                </a:cubicBezTo>
                <a:cubicBezTo>
                  <a:pt x="657" y="329"/>
                  <a:pt x="657" y="329"/>
                  <a:pt x="657" y="329"/>
                </a:cubicBezTo>
                <a:cubicBezTo>
                  <a:pt x="657" y="343"/>
                  <a:pt x="656" y="357"/>
                  <a:pt x="654" y="371"/>
                </a:cubicBezTo>
                <a:cubicBezTo>
                  <a:pt x="654" y="374"/>
                  <a:pt x="652" y="376"/>
                  <a:pt x="649" y="376"/>
                </a:cubicBezTo>
                <a:close/>
                <a:moveTo>
                  <a:pt x="5" y="334"/>
                </a:moveTo>
                <a:cubicBezTo>
                  <a:pt x="2" y="334"/>
                  <a:pt x="0" y="332"/>
                  <a:pt x="0" y="329"/>
                </a:cubicBezTo>
                <a:cubicBezTo>
                  <a:pt x="0" y="329"/>
                  <a:pt x="0" y="329"/>
                  <a:pt x="0" y="329"/>
                </a:cubicBezTo>
                <a:cubicBezTo>
                  <a:pt x="0" y="314"/>
                  <a:pt x="1" y="300"/>
                  <a:pt x="3" y="286"/>
                </a:cubicBezTo>
                <a:cubicBezTo>
                  <a:pt x="3" y="283"/>
                  <a:pt x="6" y="281"/>
                  <a:pt x="9" y="281"/>
                </a:cubicBezTo>
                <a:cubicBezTo>
                  <a:pt x="12" y="282"/>
                  <a:pt x="14" y="284"/>
                  <a:pt x="13" y="287"/>
                </a:cubicBezTo>
                <a:cubicBezTo>
                  <a:pt x="12" y="301"/>
                  <a:pt x="11" y="315"/>
                  <a:pt x="11" y="329"/>
                </a:cubicBezTo>
                <a:cubicBezTo>
                  <a:pt x="11" y="329"/>
                  <a:pt x="11" y="329"/>
                  <a:pt x="11" y="329"/>
                </a:cubicBezTo>
                <a:cubicBezTo>
                  <a:pt x="11" y="332"/>
                  <a:pt x="8" y="334"/>
                  <a:pt x="5" y="334"/>
                </a:cubicBezTo>
                <a:close/>
                <a:moveTo>
                  <a:pt x="649" y="291"/>
                </a:moveTo>
                <a:cubicBezTo>
                  <a:pt x="647" y="291"/>
                  <a:pt x="644" y="289"/>
                  <a:pt x="644" y="286"/>
                </a:cubicBezTo>
                <a:cubicBezTo>
                  <a:pt x="642" y="273"/>
                  <a:pt x="639" y="259"/>
                  <a:pt x="636" y="246"/>
                </a:cubicBezTo>
                <a:cubicBezTo>
                  <a:pt x="635" y="243"/>
                  <a:pt x="637" y="240"/>
                  <a:pt x="639" y="239"/>
                </a:cubicBezTo>
                <a:cubicBezTo>
                  <a:pt x="642" y="238"/>
                  <a:pt x="645" y="240"/>
                  <a:pt x="646" y="243"/>
                </a:cubicBezTo>
                <a:cubicBezTo>
                  <a:pt x="650" y="257"/>
                  <a:pt x="652" y="271"/>
                  <a:pt x="654" y="285"/>
                </a:cubicBezTo>
                <a:cubicBezTo>
                  <a:pt x="655" y="288"/>
                  <a:pt x="653" y="290"/>
                  <a:pt x="650" y="291"/>
                </a:cubicBezTo>
                <a:cubicBezTo>
                  <a:pt x="650" y="291"/>
                  <a:pt x="649" y="291"/>
                  <a:pt x="649" y="291"/>
                </a:cubicBezTo>
                <a:close/>
                <a:moveTo>
                  <a:pt x="16" y="251"/>
                </a:moveTo>
                <a:cubicBezTo>
                  <a:pt x="16" y="251"/>
                  <a:pt x="15" y="250"/>
                  <a:pt x="15" y="250"/>
                </a:cubicBezTo>
                <a:cubicBezTo>
                  <a:pt x="12" y="250"/>
                  <a:pt x="10" y="247"/>
                  <a:pt x="11" y="244"/>
                </a:cubicBezTo>
                <a:cubicBezTo>
                  <a:pt x="15" y="230"/>
                  <a:pt x="19" y="216"/>
                  <a:pt x="25" y="203"/>
                </a:cubicBezTo>
                <a:cubicBezTo>
                  <a:pt x="26" y="200"/>
                  <a:pt x="29" y="199"/>
                  <a:pt x="32" y="200"/>
                </a:cubicBezTo>
                <a:cubicBezTo>
                  <a:pt x="35" y="201"/>
                  <a:pt x="36" y="204"/>
                  <a:pt x="35" y="207"/>
                </a:cubicBezTo>
                <a:cubicBezTo>
                  <a:pt x="29" y="220"/>
                  <a:pt x="25" y="233"/>
                  <a:pt x="21" y="247"/>
                </a:cubicBezTo>
                <a:cubicBezTo>
                  <a:pt x="21" y="249"/>
                  <a:pt x="19" y="251"/>
                  <a:pt x="16" y="251"/>
                </a:cubicBezTo>
                <a:close/>
                <a:moveTo>
                  <a:pt x="627" y="209"/>
                </a:moveTo>
                <a:cubicBezTo>
                  <a:pt x="625" y="209"/>
                  <a:pt x="623" y="208"/>
                  <a:pt x="622" y="206"/>
                </a:cubicBezTo>
                <a:cubicBezTo>
                  <a:pt x="617" y="193"/>
                  <a:pt x="611" y="181"/>
                  <a:pt x="604" y="169"/>
                </a:cubicBezTo>
                <a:cubicBezTo>
                  <a:pt x="602" y="166"/>
                  <a:pt x="603" y="163"/>
                  <a:pt x="606" y="162"/>
                </a:cubicBezTo>
                <a:cubicBezTo>
                  <a:pt x="608" y="160"/>
                  <a:pt x="611" y="161"/>
                  <a:pt x="613" y="164"/>
                </a:cubicBezTo>
                <a:cubicBezTo>
                  <a:pt x="620" y="176"/>
                  <a:pt x="627" y="189"/>
                  <a:pt x="632" y="202"/>
                </a:cubicBezTo>
                <a:cubicBezTo>
                  <a:pt x="633" y="205"/>
                  <a:pt x="632" y="208"/>
                  <a:pt x="629" y="209"/>
                </a:cubicBezTo>
                <a:cubicBezTo>
                  <a:pt x="629" y="209"/>
                  <a:pt x="628" y="209"/>
                  <a:pt x="627" y="209"/>
                </a:cubicBezTo>
                <a:close/>
                <a:moveTo>
                  <a:pt x="48" y="173"/>
                </a:moveTo>
                <a:cubicBezTo>
                  <a:pt x="48" y="173"/>
                  <a:pt x="47" y="172"/>
                  <a:pt x="46" y="172"/>
                </a:cubicBezTo>
                <a:cubicBezTo>
                  <a:pt x="43" y="170"/>
                  <a:pt x="42" y="167"/>
                  <a:pt x="44" y="165"/>
                </a:cubicBezTo>
                <a:cubicBezTo>
                  <a:pt x="51" y="152"/>
                  <a:pt x="59" y="140"/>
                  <a:pt x="68" y="129"/>
                </a:cubicBezTo>
                <a:cubicBezTo>
                  <a:pt x="70" y="126"/>
                  <a:pt x="73" y="126"/>
                  <a:pt x="75" y="128"/>
                </a:cubicBezTo>
                <a:cubicBezTo>
                  <a:pt x="78" y="130"/>
                  <a:pt x="78" y="133"/>
                  <a:pt x="76" y="135"/>
                </a:cubicBezTo>
                <a:cubicBezTo>
                  <a:pt x="68" y="146"/>
                  <a:pt x="60" y="158"/>
                  <a:pt x="53" y="170"/>
                </a:cubicBezTo>
                <a:cubicBezTo>
                  <a:pt x="52" y="172"/>
                  <a:pt x="50" y="173"/>
                  <a:pt x="48" y="173"/>
                </a:cubicBezTo>
                <a:close/>
                <a:moveTo>
                  <a:pt x="585" y="137"/>
                </a:moveTo>
                <a:cubicBezTo>
                  <a:pt x="583" y="137"/>
                  <a:pt x="582" y="136"/>
                  <a:pt x="581" y="134"/>
                </a:cubicBezTo>
                <a:cubicBezTo>
                  <a:pt x="572" y="124"/>
                  <a:pt x="563" y="113"/>
                  <a:pt x="553" y="103"/>
                </a:cubicBezTo>
                <a:cubicBezTo>
                  <a:pt x="551" y="101"/>
                  <a:pt x="551" y="98"/>
                  <a:pt x="553" y="96"/>
                </a:cubicBezTo>
                <a:cubicBezTo>
                  <a:pt x="555" y="94"/>
                  <a:pt x="559" y="94"/>
                  <a:pt x="561" y="96"/>
                </a:cubicBezTo>
                <a:cubicBezTo>
                  <a:pt x="571" y="106"/>
                  <a:pt x="580" y="117"/>
                  <a:pt x="589" y="128"/>
                </a:cubicBezTo>
                <a:cubicBezTo>
                  <a:pt x="591" y="130"/>
                  <a:pt x="590" y="134"/>
                  <a:pt x="588" y="135"/>
                </a:cubicBezTo>
                <a:cubicBezTo>
                  <a:pt x="587" y="136"/>
                  <a:pt x="586" y="137"/>
                  <a:pt x="585" y="137"/>
                </a:cubicBezTo>
                <a:close/>
                <a:moveTo>
                  <a:pt x="100" y="106"/>
                </a:moveTo>
                <a:cubicBezTo>
                  <a:pt x="98" y="106"/>
                  <a:pt x="97" y="105"/>
                  <a:pt x="96" y="104"/>
                </a:cubicBezTo>
                <a:cubicBezTo>
                  <a:pt x="94" y="102"/>
                  <a:pt x="94" y="99"/>
                  <a:pt x="96" y="96"/>
                </a:cubicBezTo>
                <a:cubicBezTo>
                  <a:pt x="106" y="86"/>
                  <a:pt x="117" y="77"/>
                  <a:pt x="128" y="68"/>
                </a:cubicBezTo>
                <a:cubicBezTo>
                  <a:pt x="131" y="66"/>
                  <a:pt x="134" y="67"/>
                  <a:pt x="136" y="69"/>
                </a:cubicBezTo>
                <a:cubicBezTo>
                  <a:pt x="138" y="71"/>
                  <a:pt x="137" y="75"/>
                  <a:pt x="135" y="76"/>
                </a:cubicBezTo>
                <a:cubicBezTo>
                  <a:pt x="124" y="85"/>
                  <a:pt x="113" y="94"/>
                  <a:pt x="104" y="104"/>
                </a:cubicBezTo>
                <a:cubicBezTo>
                  <a:pt x="103" y="105"/>
                  <a:pt x="101" y="106"/>
                  <a:pt x="100" y="106"/>
                </a:cubicBezTo>
                <a:close/>
                <a:moveTo>
                  <a:pt x="525" y="77"/>
                </a:moveTo>
                <a:cubicBezTo>
                  <a:pt x="524" y="77"/>
                  <a:pt x="523" y="77"/>
                  <a:pt x="522" y="76"/>
                </a:cubicBezTo>
                <a:cubicBezTo>
                  <a:pt x="511" y="67"/>
                  <a:pt x="499" y="60"/>
                  <a:pt x="487" y="53"/>
                </a:cubicBezTo>
                <a:cubicBezTo>
                  <a:pt x="485" y="51"/>
                  <a:pt x="484" y="48"/>
                  <a:pt x="485" y="46"/>
                </a:cubicBezTo>
                <a:cubicBezTo>
                  <a:pt x="487" y="43"/>
                  <a:pt x="490" y="42"/>
                  <a:pt x="492" y="44"/>
                </a:cubicBezTo>
                <a:cubicBezTo>
                  <a:pt x="505" y="51"/>
                  <a:pt x="517" y="59"/>
                  <a:pt x="528" y="67"/>
                </a:cubicBezTo>
                <a:cubicBezTo>
                  <a:pt x="531" y="69"/>
                  <a:pt x="531" y="73"/>
                  <a:pt x="529" y="75"/>
                </a:cubicBezTo>
                <a:cubicBezTo>
                  <a:pt x="528" y="76"/>
                  <a:pt x="527" y="77"/>
                  <a:pt x="525" y="77"/>
                </a:cubicBezTo>
                <a:close/>
                <a:moveTo>
                  <a:pt x="167" y="54"/>
                </a:moveTo>
                <a:cubicBezTo>
                  <a:pt x="165" y="54"/>
                  <a:pt x="163" y="53"/>
                  <a:pt x="162" y="51"/>
                </a:cubicBezTo>
                <a:cubicBezTo>
                  <a:pt x="161" y="49"/>
                  <a:pt x="161" y="46"/>
                  <a:pt x="164" y="44"/>
                </a:cubicBezTo>
                <a:cubicBezTo>
                  <a:pt x="176" y="37"/>
                  <a:pt x="189" y="31"/>
                  <a:pt x="202" y="25"/>
                </a:cubicBezTo>
                <a:cubicBezTo>
                  <a:pt x="205" y="24"/>
                  <a:pt x="208" y="25"/>
                  <a:pt x="209" y="28"/>
                </a:cubicBezTo>
                <a:cubicBezTo>
                  <a:pt x="211" y="31"/>
                  <a:pt x="209" y="34"/>
                  <a:pt x="207" y="35"/>
                </a:cubicBezTo>
                <a:cubicBezTo>
                  <a:pt x="194" y="40"/>
                  <a:pt x="181" y="46"/>
                  <a:pt x="169" y="53"/>
                </a:cubicBezTo>
                <a:cubicBezTo>
                  <a:pt x="168" y="54"/>
                  <a:pt x="168" y="54"/>
                  <a:pt x="167" y="54"/>
                </a:cubicBezTo>
                <a:close/>
                <a:moveTo>
                  <a:pt x="452" y="35"/>
                </a:moveTo>
                <a:cubicBezTo>
                  <a:pt x="451" y="35"/>
                  <a:pt x="451" y="35"/>
                  <a:pt x="450" y="34"/>
                </a:cubicBezTo>
                <a:cubicBezTo>
                  <a:pt x="437" y="29"/>
                  <a:pt x="424" y="25"/>
                  <a:pt x="410" y="21"/>
                </a:cubicBezTo>
                <a:cubicBezTo>
                  <a:pt x="408" y="20"/>
                  <a:pt x="406" y="18"/>
                  <a:pt x="407" y="15"/>
                </a:cubicBezTo>
                <a:cubicBezTo>
                  <a:pt x="407" y="12"/>
                  <a:pt x="410" y="10"/>
                  <a:pt x="413" y="11"/>
                </a:cubicBezTo>
                <a:cubicBezTo>
                  <a:pt x="427" y="15"/>
                  <a:pt x="441" y="19"/>
                  <a:pt x="454" y="25"/>
                </a:cubicBezTo>
                <a:cubicBezTo>
                  <a:pt x="457" y="26"/>
                  <a:pt x="458" y="29"/>
                  <a:pt x="457" y="32"/>
                </a:cubicBezTo>
                <a:cubicBezTo>
                  <a:pt x="456" y="34"/>
                  <a:pt x="454" y="35"/>
                  <a:pt x="452" y="35"/>
                </a:cubicBezTo>
                <a:close/>
                <a:moveTo>
                  <a:pt x="244" y="22"/>
                </a:moveTo>
                <a:cubicBezTo>
                  <a:pt x="242" y="22"/>
                  <a:pt x="240" y="20"/>
                  <a:pt x="239" y="18"/>
                </a:cubicBezTo>
                <a:cubicBezTo>
                  <a:pt x="239" y="15"/>
                  <a:pt x="240" y="12"/>
                  <a:pt x="243" y="11"/>
                </a:cubicBezTo>
                <a:cubicBezTo>
                  <a:pt x="257" y="8"/>
                  <a:pt x="271" y="5"/>
                  <a:pt x="285" y="3"/>
                </a:cubicBezTo>
                <a:cubicBezTo>
                  <a:pt x="288" y="2"/>
                  <a:pt x="291" y="4"/>
                  <a:pt x="291" y="7"/>
                </a:cubicBezTo>
                <a:cubicBezTo>
                  <a:pt x="292" y="10"/>
                  <a:pt x="290" y="13"/>
                  <a:pt x="287" y="13"/>
                </a:cubicBezTo>
                <a:cubicBezTo>
                  <a:pt x="273" y="15"/>
                  <a:pt x="259" y="18"/>
                  <a:pt x="246" y="21"/>
                </a:cubicBezTo>
                <a:cubicBezTo>
                  <a:pt x="245" y="22"/>
                  <a:pt x="245" y="22"/>
                  <a:pt x="244" y="22"/>
                </a:cubicBezTo>
                <a:close/>
                <a:moveTo>
                  <a:pt x="370" y="13"/>
                </a:moveTo>
                <a:cubicBezTo>
                  <a:pt x="370" y="13"/>
                  <a:pt x="370" y="13"/>
                  <a:pt x="370" y="13"/>
                </a:cubicBezTo>
                <a:cubicBezTo>
                  <a:pt x="356" y="11"/>
                  <a:pt x="342" y="11"/>
                  <a:pt x="329" y="11"/>
                </a:cubicBezTo>
                <a:cubicBezTo>
                  <a:pt x="328" y="11"/>
                  <a:pt x="328" y="11"/>
                  <a:pt x="328" y="11"/>
                </a:cubicBezTo>
                <a:cubicBezTo>
                  <a:pt x="325" y="11"/>
                  <a:pt x="323" y="8"/>
                  <a:pt x="323" y="5"/>
                </a:cubicBezTo>
                <a:cubicBezTo>
                  <a:pt x="323" y="2"/>
                  <a:pt x="325" y="0"/>
                  <a:pt x="328" y="0"/>
                </a:cubicBezTo>
                <a:cubicBezTo>
                  <a:pt x="329" y="0"/>
                  <a:pt x="329" y="0"/>
                  <a:pt x="329" y="0"/>
                </a:cubicBezTo>
                <a:cubicBezTo>
                  <a:pt x="343" y="0"/>
                  <a:pt x="357" y="1"/>
                  <a:pt x="371" y="3"/>
                </a:cubicBezTo>
                <a:cubicBezTo>
                  <a:pt x="374" y="3"/>
                  <a:pt x="376" y="6"/>
                  <a:pt x="376" y="9"/>
                </a:cubicBezTo>
                <a:cubicBezTo>
                  <a:pt x="375" y="11"/>
                  <a:pt x="373" y="13"/>
                  <a:pt x="370" y="13"/>
                </a:cubicBezTo>
                <a:close/>
              </a:path>
            </a:pathLst>
          </a:custGeom>
          <a:solidFill>
            <a:schemeClr val="accent4"/>
          </a:solidFill>
          <a:ln>
            <a:noFill/>
          </a:ln>
        </p:spPr>
        <p:txBody>
          <a:bodyPr vert="horz" wrap="square" lIns="96435" tIns="48218" rIns="96435" bIns="48218" numCol="1" anchor="t" anchorCtr="0" compatLnSpc="1"/>
          <a:lstStyle/>
          <a:p>
            <a:endParaRPr lang="en-US"/>
          </a:p>
        </p:txBody>
      </p:sp>
      <p:sp>
        <p:nvSpPr>
          <p:cNvPr id="82" name="TextBox 81"/>
          <p:cNvSpPr txBox="1"/>
          <p:nvPr/>
        </p:nvSpPr>
        <p:spPr>
          <a:xfrm>
            <a:off x="9677695" y="4452546"/>
            <a:ext cx="2649609" cy="765973"/>
          </a:xfrm>
          <a:prstGeom prst="rect">
            <a:avLst/>
          </a:prstGeom>
          <a:noFill/>
        </p:spPr>
        <p:txBody>
          <a:bodyPr wrap="square" rIns="151867" bIns="37967" numCol="1" spcCol="360000" rtlCol="0">
            <a:spAutoFit/>
          </a:bodyPr>
          <a:lstStyle/>
          <a:p>
            <a:r>
              <a:rPr lang="en-US" sz="1107" dirty="0">
                <a:solidFill>
                  <a:schemeClr val="bg1">
                    <a:lumMod val="65000"/>
                  </a:schemeClr>
                </a:solidFill>
                <a:latin typeface="Lato" panose="020F0502020204030203" pitchFamily="34" charset="0"/>
              </a:rPr>
              <a:t>There are many variations of passages of Lorem Ipsum available, but the majority have suffered alteration in some form, by injected humor.</a:t>
            </a:r>
            <a:endParaRPr lang="en-US" sz="1107" b="1" dirty="0">
              <a:solidFill>
                <a:schemeClr val="bg1">
                  <a:lumMod val="65000"/>
                </a:schemeClr>
              </a:solidFill>
              <a:latin typeface="Lato" panose="020F0502020204030203" pitchFamily="34" charset="0"/>
            </a:endParaRPr>
          </a:p>
        </p:txBody>
      </p:sp>
      <p:sp>
        <p:nvSpPr>
          <p:cNvPr id="83" name="Rectangle 82"/>
          <p:cNvSpPr/>
          <p:nvPr/>
        </p:nvSpPr>
        <p:spPr>
          <a:xfrm>
            <a:off x="9688166" y="4237640"/>
            <a:ext cx="1088760" cy="270843"/>
          </a:xfrm>
          <a:prstGeom prst="rect">
            <a:avLst/>
          </a:prstGeom>
        </p:spPr>
        <p:txBody>
          <a:bodyPr wrap="none">
            <a:spAutoFit/>
          </a:bodyPr>
          <a:lstStyle/>
          <a:p>
            <a:r>
              <a:rPr lang="en-US" sz="1160" b="1" dirty="0">
                <a:solidFill>
                  <a:schemeClr val="accent4"/>
                </a:solidFill>
                <a:latin typeface="Roboto" pitchFamily="2" charset="0"/>
                <a:ea typeface="Roboto" pitchFamily="2" charset="0"/>
              </a:rPr>
              <a:t>Feature - 04</a:t>
            </a:r>
            <a:endParaRPr lang="en-US" sz="1160" dirty="0">
              <a:solidFill>
                <a:schemeClr val="accent4"/>
              </a:solidFill>
            </a:endParaRPr>
          </a:p>
        </p:txBody>
      </p:sp>
      <p:sp>
        <p:nvSpPr>
          <p:cNvPr id="87" name="Freeform 61"/>
          <p:cNvSpPr>
            <a:spLocks noEditPoints="1"/>
          </p:cNvSpPr>
          <p:nvPr/>
        </p:nvSpPr>
        <p:spPr bwMode="auto">
          <a:xfrm>
            <a:off x="1998799" y="3870363"/>
            <a:ext cx="1970563" cy="11720"/>
          </a:xfrm>
          <a:custGeom>
            <a:avLst/>
            <a:gdLst>
              <a:gd name="T0" fmla="*/ 0 w 1177"/>
              <a:gd name="T1" fmla="*/ 2 h 7"/>
              <a:gd name="T2" fmla="*/ 23 w 1177"/>
              <a:gd name="T3" fmla="*/ 7 h 7"/>
              <a:gd name="T4" fmla="*/ 48 w 1177"/>
              <a:gd name="T5" fmla="*/ 7 h 7"/>
              <a:gd name="T6" fmla="*/ 72 w 1177"/>
              <a:gd name="T7" fmla="*/ 2 h 7"/>
              <a:gd name="T8" fmla="*/ 48 w 1177"/>
              <a:gd name="T9" fmla="*/ 7 h 7"/>
              <a:gd name="T10" fmla="*/ 97 w 1177"/>
              <a:gd name="T11" fmla="*/ 2 h 7"/>
              <a:gd name="T12" fmla="*/ 120 w 1177"/>
              <a:gd name="T13" fmla="*/ 7 h 7"/>
              <a:gd name="T14" fmla="*/ 144 w 1177"/>
              <a:gd name="T15" fmla="*/ 7 h 7"/>
              <a:gd name="T16" fmla="*/ 169 w 1177"/>
              <a:gd name="T17" fmla="*/ 2 h 7"/>
              <a:gd name="T18" fmla="*/ 144 w 1177"/>
              <a:gd name="T19" fmla="*/ 7 h 7"/>
              <a:gd name="T20" fmla="*/ 192 w 1177"/>
              <a:gd name="T21" fmla="*/ 2 h 7"/>
              <a:gd name="T22" fmla="*/ 216 w 1177"/>
              <a:gd name="T23" fmla="*/ 7 h 7"/>
              <a:gd name="T24" fmla="*/ 241 w 1177"/>
              <a:gd name="T25" fmla="*/ 7 h 7"/>
              <a:gd name="T26" fmla="*/ 264 w 1177"/>
              <a:gd name="T27" fmla="*/ 2 h 7"/>
              <a:gd name="T28" fmla="*/ 241 w 1177"/>
              <a:gd name="T29" fmla="*/ 7 h 7"/>
              <a:gd name="T30" fmla="*/ 288 w 1177"/>
              <a:gd name="T31" fmla="*/ 2 h 7"/>
              <a:gd name="T32" fmla="*/ 313 w 1177"/>
              <a:gd name="T33" fmla="*/ 7 h 7"/>
              <a:gd name="T34" fmla="*/ 336 w 1177"/>
              <a:gd name="T35" fmla="*/ 7 h 7"/>
              <a:gd name="T36" fmla="*/ 360 w 1177"/>
              <a:gd name="T37" fmla="*/ 2 h 7"/>
              <a:gd name="T38" fmla="*/ 336 w 1177"/>
              <a:gd name="T39" fmla="*/ 7 h 7"/>
              <a:gd name="T40" fmla="*/ 385 w 1177"/>
              <a:gd name="T41" fmla="*/ 2 h 7"/>
              <a:gd name="T42" fmla="*/ 408 w 1177"/>
              <a:gd name="T43" fmla="*/ 7 h 7"/>
              <a:gd name="T44" fmla="*/ 432 w 1177"/>
              <a:gd name="T45" fmla="*/ 7 h 7"/>
              <a:gd name="T46" fmla="*/ 457 w 1177"/>
              <a:gd name="T47" fmla="*/ 2 h 7"/>
              <a:gd name="T48" fmla="*/ 432 w 1177"/>
              <a:gd name="T49" fmla="*/ 7 h 7"/>
              <a:gd name="T50" fmla="*/ 480 w 1177"/>
              <a:gd name="T51" fmla="*/ 2 h 7"/>
              <a:gd name="T52" fmla="*/ 504 w 1177"/>
              <a:gd name="T53" fmla="*/ 7 h 7"/>
              <a:gd name="T54" fmla="*/ 529 w 1177"/>
              <a:gd name="T55" fmla="*/ 5 h 7"/>
              <a:gd name="T56" fmla="*/ 553 w 1177"/>
              <a:gd name="T57" fmla="*/ 0 h 7"/>
              <a:gd name="T58" fmla="*/ 529 w 1177"/>
              <a:gd name="T59" fmla="*/ 5 h 7"/>
              <a:gd name="T60" fmla="*/ 576 w 1177"/>
              <a:gd name="T61" fmla="*/ 0 h 7"/>
              <a:gd name="T62" fmla="*/ 601 w 1177"/>
              <a:gd name="T63" fmla="*/ 5 h 7"/>
              <a:gd name="T64" fmla="*/ 625 w 1177"/>
              <a:gd name="T65" fmla="*/ 5 h 7"/>
              <a:gd name="T66" fmla="*/ 648 w 1177"/>
              <a:gd name="T67" fmla="*/ 0 h 7"/>
              <a:gd name="T68" fmla="*/ 625 w 1177"/>
              <a:gd name="T69" fmla="*/ 5 h 7"/>
              <a:gd name="T70" fmla="*/ 673 w 1177"/>
              <a:gd name="T71" fmla="*/ 0 h 7"/>
              <a:gd name="T72" fmla="*/ 697 w 1177"/>
              <a:gd name="T73" fmla="*/ 5 h 7"/>
              <a:gd name="T74" fmla="*/ 720 w 1177"/>
              <a:gd name="T75" fmla="*/ 5 h 7"/>
              <a:gd name="T76" fmla="*/ 745 w 1177"/>
              <a:gd name="T77" fmla="*/ 0 h 7"/>
              <a:gd name="T78" fmla="*/ 720 w 1177"/>
              <a:gd name="T79" fmla="*/ 5 h 7"/>
              <a:gd name="T80" fmla="*/ 769 w 1177"/>
              <a:gd name="T81" fmla="*/ 0 h 7"/>
              <a:gd name="T82" fmla="*/ 792 w 1177"/>
              <a:gd name="T83" fmla="*/ 5 h 7"/>
              <a:gd name="T84" fmla="*/ 817 w 1177"/>
              <a:gd name="T85" fmla="*/ 5 h 7"/>
              <a:gd name="T86" fmla="*/ 841 w 1177"/>
              <a:gd name="T87" fmla="*/ 0 h 7"/>
              <a:gd name="T88" fmla="*/ 817 w 1177"/>
              <a:gd name="T89" fmla="*/ 5 h 7"/>
              <a:gd name="T90" fmla="*/ 864 w 1177"/>
              <a:gd name="T91" fmla="*/ 0 h 7"/>
              <a:gd name="T92" fmla="*/ 889 w 1177"/>
              <a:gd name="T93" fmla="*/ 5 h 7"/>
              <a:gd name="T94" fmla="*/ 913 w 1177"/>
              <a:gd name="T95" fmla="*/ 5 h 7"/>
              <a:gd name="T96" fmla="*/ 938 w 1177"/>
              <a:gd name="T97" fmla="*/ 0 h 7"/>
              <a:gd name="T98" fmla="*/ 913 w 1177"/>
              <a:gd name="T99" fmla="*/ 5 h 7"/>
              <a:gd name="T100" fmla="*/ 961 w 1177"/>
              <a:gd name="T101" fmla="*/ 0 h 7"/>
              <a:gd name="T102" fmla="*/ 985 w 1177"/>
              <a:gd name="T103" fmla="*/ 5 h 7"/>
              <a:gd name="T104" fmla="*/ 1010 w 1177"/>
              <a:gd name="T105" fmla="*/ 5 h 7"/>
              <a:gd name="T106" fmla="*/ 1033 w 1177"/>
              <a:gd name="T107" fmla="*/ 0 h 7"/>
              <a:gd name="T108" fmla="*/ 1010 w 1177"/>
              <a:gd name="T109" fmla="*/ 5 h 7"/>
              <a:gd name="T110" fmla="*/ 1057 w 1177"/>
              <a:gd name="T111" fmla="*/ 0 h 7"/>
              <a:gd name="T112" fmla="*/ 1082 w 1177"/>
              <a:gd name="T113" fmla="*/ 5 h 7"/>
              <a:gd name="T114" fmla="*/ 1105 w 1177"/>
              <a:gd name="T115" fmla="*/ 5 h 7"/>
              <a:gd name="T116" fmla="*/ 1129 w 1177"/>
              <a:gd name="T117" fmla="*/ 0 h 7"/>
              <a:gd name="T118" fmla="*/ 1105 w 1177"/>
              <a:gd name="T119" fmla="*/ 5 h 7"/>
              <a:gd name="T120" fmla="*/ 1154 w 1177"/>
              <a:gd name="T121" fmla="*/ 0 h 7"/>
              <a:gd name="T122" fmla="*/ 1177 w 1177"/>
              <a:gd name="T12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7" h="7">
                <a:moveTo>
                  <a:pt x="0" y="7"/>
                </a:moveTo>
                <a:lnTo>
                  <a:pt x="0" y="2"/>
                </a:lnTo>
                <a:lnTo>
                  <a:pt x="23" y="2"/>
                </a:lnTo>
                <a:lnTo>
                  <a:pt x="23" y="7"/>
                </a:lnTo>
                <a:lnTo>
                  <a:pt x="0" y="7"/>
                </a:lnTo>
                <a:close/>
                <a:moveTo>
                  <a:pt x="48" y="7"/>
                </a:moveTo>
                <a:lnTo>
                  <a:pt x="48" y="2"/>
                </a:lnTo>
                <a:lnTo>
                  <a:pt x="72" y="2"/>
                </a:lnTo>
                <a:lnTo>
                  <a:pt x="72" y="7"/>
                </a:lnTo>
                <a:lnTo>
                  <a:pt x="48" y="7"/>
                </a:lnTo>
                <a:close/>
                <a:moveTo>
                  <a:pt x="97" y="7"/>
                </a:moveTo>
                <a:lnTo>
                  <a:pt x="97" y="2"/>
                </a:lnTo>
                <a:lnTo>
                  <a:pt x="120" y="2"/>
                </a:lnTo>
                <a:lnTo>
                  <a:pt x="120" y="7"/>
                </a:lnTo>
                <a:lnTo>
                  <a:pt x="97" y="7"/>
                </a:lnTo>
                <a:close/>
                <a:moveTo>
                  <a:pt x="144" y="7"/>
                </a:moveTo>
                <a:lnTo>
                  <a:pt x="144" y="2"/>
                </a:lnTo>
                <a:lnTo>
                  <a:pt x="169" y="2"/>
                </a:lnTo>
                <a:lnTo>
                  <a:pt x="169" y="7"/>
                </a:lnTo>
                <a:lnTo>
                  <a:pt x="144" y="7"/>
                </a:lnTo>
                <a:close/>
                <a:moveTo>
                  <a:pt x="192" y="7"/>
                </a:moveTo>
                <a:lnTo>
                  <a:pt x="192" y="2"/>
                </a:lnTo>
                <a:lnTo>
                  <a:pt x="216" y="2"/>
                </a:lnTo>
                <a:lnTo>
                  <a:pt x="216" y="7"/>
                </a:lnTo>
                <a:lnTo>
                  <a:pt x="192" y="7"/>
                </a:lnTo>
                <a:close/>
                <a:moveTo>
                  <a:pt x="241" y="7"/>
                </a:moveTo>
                <a:lnTo>
                  <a:pt x="241" y="2"/>
                </a:lnTo>
                <a:lnTo>
                  <a:pt x="264" y="2"/>
                </a:lnTo>
                <a:lnTo>
                  <a:pt x="264" y="7"/>
                </a:lnTo>
                <a:lnTo>
                  <a:pt x="241" y="7"/>
                </a:lnTo>
                <a:close/>
                <a:moveTo>
                  <a:pt x="288" y="7"/>
                </a:moveTo>
                <a:lnTo>
                  <a:pt x="288" y="2"/>
                </a:lnTo>
                <a:lnTo>
                  <a:pt x="313" y="2"/>
                </a:lnTo>
                <a:lnTo>
                  <a:pt x="313" y="7"/>
                </a:lnTo>
                <a:lnTo>
                  <a:pt x="288" y="7"/>
                </a:lnTo>
                <a:close/>
                <a:moveTo>
                  <a:pt x="336" y="7"/>
                </a:moveTo>
                <a:lnTo>
                  <a:pt x="336" y="2"/>
                </a:lnTo>
                <a:lnTo>
                  <a:pt x="360" y="2"/>
                </a:lnTo>
                <a:lnTo>
                  <a:pt x="360" y="7"/>
                </a:lnTo>
                <a:lnTo>
                  <a:pt x="336" y="7"/>
                </a:lnTo>
                <a:close/>
                <a:moveTo>
                  <a:pt x="385" y="7"/>
                </a:moveTo>
                <a:lnTo>
                  <a:pt x="385" y="2"/>
                </a:lnTo>
                <a:lnTo>
                  <a:pt x="408" y="2"/>
                </a:lnTo>
                <a:lnTo>
                  <a:pt x="408" y="7"/>
                </a:lnTo>
                <a:lnTo>
                  <a:pt x="385" y="7"/>
                </a:lnTo>
                <a:close/>
                <a:moveTo>
                  <a:pt x="432" y="7"/>
                </a:moveTo>
                <a:lnTo>
                  <a:pt x="432" y="2"/>
                </a:lnTo>
                <a:lnTo>
                  <a:pt x="457" y="2"/>
                </a:lnTo>
                <a:lnTo>
                  <a:pt x="457" y="7"/>
                </a:lnTo>
                <a:lnTo>
                  <a:pt x="432" y="7"/>
                </a:lnTo>
                <a:close/>
                <a:moveTo>
                  <a:pt x="481" y="7"/>
                </a:moveTo>
                <a:lnTo>
                  <a:pt x="480" y="2"/>
                </a:lnTo>
                <a:lnTo>
                  <a:pt x="504" y="2"/>
                </a:lnTo>
                <a:lnTo>
                  <a:pt x="504" y="7"/>
                </a:lnTo>
                <a:lnTo>
                  <a:pt x="481" y="7"/>
                </a:lnTo>
                <a:close/>
                <a:moveTo>
                  <a:pt x="529" y="5"/>
                </a:moveTo>
                <a:lnTo>
                  <a:pt x="529" y="0"/>
                </a:lnTo>
                <a:lnTo>
                  <a:pt x="553" y="0"/>
                </a:lnTo>
                <a:lnTo>
                  <a:pt x="553" y="5"/>
                </a:lnTo>
                <a:lnTo>
                  <a:pt x="529" y="5"/>
                </a:lnTo>
                <a:close/>
                <a:moveTo>
                  <a:pt x="576" y="5"/>
                </a:moveTo>
                <a:lnTo>
                  <a:pt x="576" y="0"/>
                </a:lnTo>
                <a:lnTo>
                  <a:pt x="601" y="0"/>
                </a:lnTo>
                <a:lnTo>
                  <a:pt x="601" y="5"/>
                </a:lnTo>
                <a:lnTo>
                  <a:pt x="576" y="5"/>
                </a:lnTo>
                <a:close/>
                <a:moveTo>
                  <a:pt x="625" y="5"/>
                </a:moveTo>
                <a:lnTo>
                  <a:pt x="625" y="0"/>
                </a:lnTo>
                <a:lnTo>
                  <a:pt x="648" y="0"/>
                </a:lnTo>
                <a:lnTo>
                  <a:pt x="648" y="5"/>
                </a:lnTo>
                <a:lnTo>
                  <a:pt x="625" y="5"/>
                </a:lnTo>
                <a:close/>
                <a:moveTo>
                  <a:pt x="673" y="5"/>
                </a:moveTo>
                <a:lnTo>
                  <a:pt x="673" y="0"/>
                </a:lnTo>
                <a:lnTo>
                  <a:pt x="697" y="0"/>
                </a:lnTo>
                <a:lnTo>
                  <a:pt x="697" y="5"/>
                </a:lnTo>
                <a:lnTo>
                  <a:pt x="673" y="5"/>
                </a:lnTo>
                <a:close/>
                <a:moveTo>
                  <a:pt x="720" y="5"/>
                </a:moveTo>
                <a:lnTo>
                  <a:pt x="720" y="0"/>
                </a:lnTo>
                <a:lnTo>
                  <a:pt x="745" y="0"/>
                </a:lnTo>
                <a:lnTo>
                  <a:pt x="745" y="5"/>
                </a:lnTo>
                <a:lnTo>
                  <a:pt x="720" y="5"/>
                </a:lnTo>
                <a:close/>
                <a:moveTo>
                  <a:pt x="769" y="5"/>
                </a:moveTo>
                <a:lnTo>
                  <a:pt x="769" y="0"/>
                </a:lnTo>
                <a:lnTo>
                  <a:pt x="792" y="0"/>
                </a:lnTo>
                <a:lnTo>
                  <a:pt x="792" y="5"/>
                </a:lnTo>
                <a:lnTo>
                  <a:pt x="769" y="5"/>
                </a:lnTo>
                <a:close/>
                <a:moveTo>
                  <a:pt x="817" y="5"/>
                </a:moveTo>
                <a:lnTo>
                  <a:pt x="817" y="0"/>
                </a:lnTo>
                <a:lnTo>
                  <a:pt x="841" y="0"/>
                </a:lnTo>
                <a:lnTo>
                  <a:pt x="841" y="5"/>
                </a:lnTo>
                <a:lnTo>
                  <a:pt x="817" y="5"/>
                </a:lnTo>
                <a:close/>
                <a:moveTo>
                  <a:pt x="864" y="5"/>
                </a:moveTo>
                <a:lnTo>
                  <a:pt x="864" y="0"/>
                </a:lnTo>
                <a:lnTo>
                  <a:pt x="889" y="0"/>
                </a:lnTo>
                <a:lnTo>
                  <a:pt x="889" y="5"/>
                </a:lnTo>
                <a:lnTo>
                  <a:pt x="864" y="5"/>
                </a:lnTo>
                <a:close/>
                <a:moveTo>
                  <a:pt x="913" y="5"/>
                </a:moveTo>
                <a:lnTo>
                  <a:pt x="913" y="0"/>
                </a:lnTo>
                <a:lnTo>
                  <a:pt x="938" y="0"/>
                </a:lnTo>
                <a:lnTo>
                  <a:pt x="938" y="5"/>
                </a:lnTo>
                <a:lnTo>
                  <a:pt x="913" y="5"/>
                </a:lnTo>
                <a:close/>
                <a:moveTo>
                  <a:pt x="961" y="5"/>
                </a:moveTo>
                <a:lnTo>
                  <a:pt x="961" y="0"/>
                </a:lnTo>
                <a:lnTo>
                  <a:pt x="985" y="0"/>
                </a:lnTo>
                <a:lnTo>
                  <a:pt x="985" y="5"/>
                </a:lnTo>
                <a:lnTo>
                  <a:pt x="961" y="5"/>
                </a:lnTo>
                <a:close/>
                <a:moveTo>
                  <a:pt x="1010" y="5"/>
                </a:moveTo>
                <a:lnTo>
                  <a:pt x="1010" y="0"/>
                </a:lnTo>
                <a:lnTo>
                  <a:pt x="1033" y="0"/>
                </a:lnTo>
                <a:lnTo>
                  <a:pt x="1033" y="5"/>
                </a:lnTo>
                <a:lnTo>
                  <a:pt x="1010" y="5"/>
                </a:lnTo>
                <a:close/>
                <a:moveTo>
                  <a:pt x="1057" y="5"/>
                </a:moveTo>
                <a:lnTo>
                  <a:pt x="1057" y="0"/>
                </a:lnTo>
                <a:lnTo>
                  <a:pt x="1082" y="0"/>
                </a:lnTo>
                <a:lnTo>
                  <a:pt x="1082" y="5"/>
                </a:lnTo>
                <a:lnTo>
                  <a:pt x="1057" y="5"/>
                </a:lnTo>
                <a:close/>
                <a:moveTo>
                  <a:pt x="1105" y="5"/>
                </a:moveTo>
                <a:lnTo>
                  <a:pt x="1105" y="0"/>
                </a:lnTo>
                <a:lnTo>
                  <a:pt x="1129" y="0"/>
                </a:lnTo>
                <a:lnTo>
                  <a:pt x="1129" y="5"/>
                </a:lnTo>
                <a:lnTo>
                  <a:pt x="1105" y="5"/>
                </a:lnTo>
                <a:close/>
                <a:moveTo>
                  <a:pt x="1154" y="5"/>
                </a:moveTo>
                <a:lnTo>
                  <a:pt x="1154" y="0"/>
                </a:lnTo>
                <a:lnTo>
                  <a:pt x="1177" y="0"/>
                </a:lnTo>
                <a:lnTo>
                  <a:pt x="1177" y="5"/>
                </a:lnTo>
                <a:lnTo>
                  <a:pt x="1154" y="5"/>
                </a:lnTo>
                <a:close/>
              </a:path>
            </a:pathLst>
          </a:custGeom>
          <a:solidFill>
            <a:srgbClr val="B0B0B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8" name="Freeform 61"/>
          <p:cNvSpPr>
            <a:spLocks noEditPoints="1"/>
          </p:cNvSpPr>
          <p:nvPr/>
        </p:nvSpPr>
        <p:spPr bwMode="auto">
          <a:xfrm>
            <a:off x="8835174" y="3870297"/>
            <a:ext cx="1970563" cy="11720"/>
          </a:xfrm>
          <a:custGeom>
            <a:avLst/>
            <a:gdLst>
              <a:gd name="T0" fmla="*/ 0 w 1177"/>
              <a:gd name="T1" fmla="*/ 2 h 7"/>
              <a:gd name="T2" fmla="*/ 23 w 1177"/>
              <a:gd name="T3" fmla="*/ 7 h 7"/>
              <a:gd name="T4" fmla="*/ 48 w 1177"/>
              <a:gd name="T5" fmla="*/ 7 h 7"/>
              <a:gd name="T6" fmla="*/ 72 w 1177"/>
              <a:gd name="T7" fmla="*/ 2 h 7"/>
              <a:gd name="T8" fmla="*/ 48 w 1177"/>
              <a:gd name="T9" fmla="*/ 7 h 7"/>
              <a:gd name="T10" fmla="*/ 97 w 1177"/>
              <a:gd name="T11" fmla="*/ 2 h 7"/>
              <a:gd name="T12" fmla="*/ 120 w 1177"/>
              <a:gd name="T13" fmla="*/ 7 h 7"/>
              <a:gd name="T14" fmla="*/ 144 w 1177"/>
              <a:gd name="T15" fmla="*/ 7 h 7"/>
              <a:gd name="T16" fmla="*/ 169 w 1177"/>
              <a:gd name="T17" fmla="*/ 2 h 7"/>
              <a:gd name="T18" fmla="*/ 144 w 1177"/>
              <a:gd name="T19" fmla="*/ 7 h 7"/>
              <a:gd name="T20" fmla="*/ 192 w 1177"/>
              <a:gd name="T21" fmla="*/ 2 h 7"/>
              <a:gd name="T22" fmla="*/ 216 w 1177"/>
              <a:gd name="T23" fmla="*/ 7 h 7"/>
              <a:gd name="T24" fmla="*/ 241 w 1177"/>
              <a:gd name="T25" fmla="*/ 7 h 7"/>
              <a:gd name="T26" fmla="*/ 264 w 1177"/>
              <a:gd name="T27" fmla="*/ 2 h 7"/>
              <a:gd name="T28" fmla="*/ 241 w 1177"/>
              <a:gd name="T29" fmla="*/ 7 h 7"/>
              <a:gd name="T30" fmla="*/ 288 w 1177"/>
              <a:gd name="T31" fmla="*/ 2 h 7"/>
              <a:gd name="T32" fmla="*/ 313 w 1177"/>
              <a:gd name="T33" fmla="*/ 7 h 7"/>
              <a:gd name="T34" fmla="*/ 336 w 1177"/>
              <a:gd name="T35" fmla="*/ 7 h 7"/>
              <a:gd name="T36" fmla="*/ 360 w 1177"/>
              <a:gd name="T37" fmla="*/ 2 h 7"/>
              <a:gd name="T38" fmla="*/ 336 w 1177"/>
              <a:gd name="T39" fmla="*/ 7 h 7"/>
              <a:gd name="T40" fmla="*/ 385 w 1177"/>
              <a:gd name="T41" fmla="*/ 2 h 7"/>
              <a:gd name="T42" fmla="*/ 408 w 1177"/>
              <a:gd name="T43" fmla="*/ 7 h 7"/>
              <a:gd name="T44" fmla="*/ 432 w 1177"/>
              <a:gd name="T45" fmla="*/ 7 h 7"/>
              <a:gd name="T46" fmla="*/ 457 w 1177"/>
              <a:gd name="T47" fmla="*/ 2 h 7"/>
              <a:gd name="T48" fmla="*/ 432 w 1177"/>
              <a:gd name="T49" fmla="*/ 7 h 7"/>
              <a:gd name="T50" fmla="*/ 480 w 1177"/>
              <a:gd name="T51" fmla="*/ 2 h 7"/>
              <a:gd name="T52" fmla="*/ 504 w 1177"/>
              <a:gd name="T53" fmla="*/ 7 h 7"/>
              <a:gd name="T54" fmla="*/ 529 w 1177"/>
              <a:gd name="T55" fmla="*/ 5 h 7"/>
              <a:gd name="T56" fmla="*/ 553 w 1177"/>
              <a:gd name="T57" fmla="*/ 0 h 7"/>
              <a:gd name="T58" fmla="*/ 529 w 1177"/>
              <a:gd name="T59" fmla="*/ 5 h 7"/>
              <a:gd name="T60" fmla="*/ 576 w 1177"/>
              <a:gd name="T61" fmla="*/ 0 h 7"/>
              <a:gd name="T62" fmla="*/ 601 w 1177"/>
              <a:gd name="T63" fmla="*/ 5 h 7"/>
              <a:gd name="T64" fmla="*/ 625 w 1177"/>
              <a:gd name="T65" fmla="*/ 5 h 7"/>
              <a:gd name="T66" fmla="*/ 648 w 1177"/>
              <a:gd name="T67" fmla="*/ 0 h 7"/>
              <a:gd name="T68" fmla="*/ 625 w 1177"/>
              <a:gd name="T69" fmla="*/ 5 h 7"/>
              <a:gd name="T70" fmla="*/ 673 w 1177"/>
              <a:gd name="T71" fmla="*/ 0 h 7"/>
              <a:gd name="T72" fmla="*/ 697 w 1177"/>
              <a:gd name="T73" fmla="*/ 5 h 7"/>
              <a:gd name="T74" fmla="*/ 720 w 1177"/>
              <a:gd name="T75" fmla="*/ 5 h 7"/>
              <a:gd name="T76" fmla="*/ 745 w 1177"/>
              <a:gd name="T77" fmla="*/ 0 h 7"/>
              <a:gd name="T78" fmla="*/ 720 w 1177"/>
              <a:gd name="T79" fmla="*/ 5 h 7"/>
              <a:gd name="T80" fmla="*/ 769 w 1177"/>
              <a:gd name="T81" fmla="*/ 0 h 7"/>
              <a:gd name="T82" fmla="*/ 792 w 1177"/>
              <a:gd name="T83" fmla="*/ 5 h 7"/>
              <a:gd name="T84" fmla="*/ 817 w 1177"/>
              <a:gd name="T85" fmla="*/ 5 h 7"/>
              <a:gd name="T86" fmla="*/ 841 w 1177"/>
              <a:gd name="T87" fmla="*/ 0 h 7"/>
              <a:gd name="T88" fmla="*/ 817 w 1177"/>
              <a:gd name="T89" fmla="*/ 5 h 7"/>
              <a:gd name="T90" fmla="*/ 864 w 1177"/>
              <a:gd name="T91" fmla="*/ 0 h 7"/>
              <a:gd name="T92" fmla="*/ 889 w 1177"/>
              <a:gd name="T93" fmla="*/ 5 h 7"/>
              <a:gd name="T94" fmla="*/ 913 w 1177"/>
              <a:gd name="T95" fmla="*/ 5 h 7"/>
              <a:gd name="T96" fmla="*/ 938 w 1177"/>
              <a:gd name="T97" fmla="*/ 0 h 7"/>
              <a:gd name="T98" fmla="*/ 913 w 1177"/>
              <a:gd name="T99" fmla="*/ 5 h 7"/>
              <a:gd name="T100" fmla="*/ 961 w 1177"/>
              <a:gd name="T101" fmla="*/ 0 h 7"/>
              <a:gd name="T102" fmla="*/ 985 w 1177"/>
              <a:gd name="T103" fmla="*/ 5 h 7"/>
              <a:gd name="T104" fmla="*/ 1010 w 1177"/>
              <a:gd name="T105" fmla="*/ 5 h 7"/>
              <a:gd name="T106" fmla="*/ 1033 w 1177"/>
              <a:gd name="T107" fmla="*/ 0 h 7"/>
              <a:gd name="T108" fmla="*/ 1010 w 1177"/>
              <a:gd name="T109" fmla="*/ 5 h 7"/>
              <a:gd name="T110" fmla="*/ 1057 w 1177"/>
              <a:gd name="T111" fmla="*/ 0 h 7"/>
              <a:gd name="T112" fmla="*/ 1082 w 1177"/>
              <a:gd name="T113" fmla="*/ 5 h 7"/>
              <a:gd name="T114" fmla="*/ 1105 w 1177"/>
              <a:gd name="T115" fmla="*/ 5 h 7"/>
              <a:gd name="T116" fmla="*/ 1129 w 1177"/>
              <a:gd name="T117" fmla="*/ 0 h 7"/>
              <a:gd name="T118" fmla="*/ 1105 w 1177"/>
              <a:gd name="T119" fmla="*/ 5 h 7"/>
              <a:gd name="T120" fmla="*/ 1154 w 1177"/>
              <a:gd name="T121" fmla="*/ 0 h 7"/>
              <a:gd name="T122" fmla="*/ 1177 w 1177"/>
              <a:gd name="T123"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7" h="7">
                <a:moveTo>
                  <a:pt x="0" y="7"/>
                </a:moveTo>
                <a:lnTo>
                  <a:pt x="0" y="2"/>
                </a:lnTo>
                <a:lnTo>
                  <a:pt x="23" y="2"/>
                </a:lnTo>
                <a:lnTo>
                  <a:pt x="23" y="7"/>
                </a:lnTo>
                <a:lnTo>
                  <a:pt x="0" y="7"/>
                </a:lnTo>
                <a:close/>
                <a:moveTo>
                  <a:pt x="48" y="7"/>
                </a:moveTo>
                <a:lnTo>
                  <a:pt x="48" y="2"/>
                </a:lnTo>
                <a:lnTo>
                  <a:pt x="72" y="2"/>
                </a:lnTo>
                <a:lnTo>
                  <a:pt x="72" y="7"/>
                </a:lnTo>
                <a:lnTo>
                  <a:pt x="48" y="7"/>
                </a:lnTo>
                <a:close/>
                <a:moveTo>
                  <a:pt x="97" y="7"/>
                </a:moveTo>
                <a:lnTo>
                  <a:pt x="97" y="2"/>
                </a:lnTo>
                <a:lnTo>
                  <a:pt x="120" y="2"/>
                </a:lnTo>
                <a:lnTo>
                  <a:pt x="120" y="7"/>
                </a:lnTo>
                <a:lnTo>
                  <a:pt x="97" y="7"/>
                </a:lnTo>
                <a:close/>
                <a:moveTo>
                  <a:pt x="144" y="7"/>
                </a:moveTo>
                <a:lnTo>
                  <a:pt x="144" y="2"/>
                </a:lnTo>
                <a:lnTo>
                  <a:pt x="169" y="2"/>
                </a:lnTo>
                <a:lnTo>
                  <a:pt x="169" y="7"/>
                </a:lnTo>
                <a:lnTo>
                  <a:pt x="144" y="7"/>
                </a:lnTo>
                <a:close/>
                <a:moveTo>
                  <a:pt x="192" y="7"/>
                </a:moveTo>
                <a:lnTo>
                  <a:pt x="192" y="2"/>
                </a:lnTo>
                <a:lnTo>
                  <a:pt x="216" y="2"/>
                </a:lnTo>
                <a:lnTo>
                  <a:pt x="216" y="7"/>
                </a:lnTo>
                <a:lnTo>
                  <a:pt x="192" y="7"/>
                </a:lnTo>
                <a:close/>
                <a:moveTo>
                  <a:pt x="241" y="7"/>
                </a:moveTo>
                <a:lnTo>
                  <a:pt x="241" y="2"/>
                </a:lnTo>
                <a:lnTo>
                  <a:pt x="264" y="2"/>
                </a:lnTo>
                <a:lnTo>
                  <a:pt x="264" y="7"/>
                </a:lnTo>
                <a:lnTo>
                  <a:pt x="241" y="7"/>
                </a:lnTo>
                <a:close/>
                <a:moveTo>
                  <a:pt x="288" y="7"/>
                </a:moveTo>
                <a:lnTo>
                  <a:pt x="288" y="2"/>
                </a:lnTo>
                <a:lnTo>
                  <a:pt x="313" y="2"/>
                </a:lnTo>
                <a:lnTo>
                  <a:pt x="313" y="7"/>
                </a:lnTo>
                <a:lnTo>
                  <a:pt x="288" y="7"/>
                </a:lnTo>
                <a:close/>
                <a:moveTo>
                  <a:pt x="336" y="7"/>
                </a:moveTo>
                <a:lnTo>
                  <a:pt x="336" y="2"/>
                </a:lnTo>
                <a:lnTo>
                  <a:pt x="360" y="2"/>
                </a:lnTo>
                <a:lnTo>
                  <a:pt x="360" y="7"/>
                </a:lnTo>
                <a:lnTo>
                  <a:pt x="336" y="7"/>
                </a:lnTo>
                <a:close/>
                <a:moveTo>
                  <a:pt x="385" y="7"/>
                </a:moveTo>
                <a:lnTo>
                  <a:pt x="385" y="2"/>
                </a:lnTo>
                <a:lnTo>
                  <a:pt x="408" y="2"/>
                </a:lnTo>
                <a:lnTo>
                  <a:pt x="408" y="7"/>
                </a:lnTo>
                <a:lnTo>
                  <a:pt x="385" y="7"/>
                </a:lnTo>
                <a:close/>
                <a:moveTo>
                  <a:pt x="432" y="7"/>
                </a:moveTo>
                <a:lnTo>
                  <a:pt x="432" y="2"/>
                </a:lnTo>
                <a:lnTo>
                  <a:pt x="457" y="2"/>
                </a:lnTo>
                <a:lnTo>
                  <a:pt x="457" y="7"/>
                </a:lnTo>
                <a:lnTo>
                  <a:pt x="432" y="7"/>
                </a:lnTo>
                <a:close/>
                <a:moveTo>
                  <a:pt x="481" y="7"/>
                </a:moveTo>
                <a:lnTo>
                  <a:pt x="480" y="2"/>
                </a:lnTo>
                <a:lnTo>
                  <a:pt x="504" y="2"/>
                </a:lnTo>
                <a:lnTo>
                  <a:pt x="504" y="7"/>
                </a:lnTo>
                <a:lnTo>
                  <a:pt x="481" y="7"/>
                </a:lnTo>
                <a:close/>
                <a:moveTo>
                  <a:pt x="529" y="5"/>
                </a:moveTo>
                <a:lnTo>
                  <a:pt x="529" y="0"/>
                </a:lnTo>
                <a:lnTo>
                  <a:pt x="553" y="0"/>
                </a:lnTo>
                <a:lnTo>
                  <a:pt x="553" y="5"/>
                </a:lnTo>
                <a:lnTo>
                  <a:pt x="529" y="5"/>
                </a:lnTo>
                <a:close/>
                <a:moveTo>
                  <a:pt x="576" y="5"/>
                </a:moveTo>
                <a:lnTo>
                  <a:pt x="576" y="0"/>
                </a:lnTo>
                <a:lnTo>
                  <a:pt x="601" y="0"/>
                </a:lnTo>
                <a:lnTo>
                  <a:pt x="601" y="5"/>
                </a:lnTo>
                <a:lnTo>
                  <a:pt x="576" y="5"/>
                </a:lnTo>
                <a:close/>
                <a:moveTo>
                  <a:pt x="625" y="5"/>
                </a:moveTo>
                <a:lnTo>
                  <a:pt x="625" y="0"/>
                </a:lnTo>
                <a:lnTo>
                  <a:pt x="648" y="0"/>
                </a:lnTo>
                <a:lnTo>
                  <a:pt x="648" y="5"/>
                </a:lnTo>
                <a:lnTo>
                  <a:pt x="625" y="5"/>
                </a:lnTo>
                <a:close/>
                <a:moveTo>
                  <a:pt x="673" y="5"/>
                </a:moveTo>
                <a:lnTo>
                  <a:pt x="673" y="0"/>
                </a:lnTo>
                <a:lnTo>
                  <a:pt x="697" y="0"/>
                </a:lnTo>
                <a:lnTo>
                  <a:pt x="697" y="5"/>
                </a:lnTo>
                <a:lnTo>
                  <a:pt x="673" y="5"/>
                </a:lnTo>
                <a:close/>
                <a:moveTo>
                  <a:pt x="720" y="5"/>
                </a:moveTo>
                <a:lnTo>
                  <a:pt x="720" y="0"/>
                </a:lnTo>
                <a:lnTo>
                  <a:pt x="745" y="0"/>
                </a:lnTo>
                <a:lnTo>
                  <a:pt x="745" y="5"/>
                </a:lnTo>
                <a:lnTo>
                  <a:pt x="720" y="5"/>
                </a:lnTo>
                <a:close/>
                <a:moveTo>
                  <a:pt x="769" y="5"/>
                </a:moveTo>
                <a:lnTo>
                  <a:pt x="769" y="0"/>
                </a:lnTo>
                <a:lnTo>
                  <a:pt x="792" y="0"/>
                </a:lnTo>
                <a:lnTo>
                  <a:pt x="792" y="5"/>
                </a:lnTo>
                <a:lnTo>
                  <a:pt x="769" y="5"/>
                </a:lnTo>
                <a:close/>
                <a:moveTo>
                  <a:pt x="817" y="5"/>
                </a:moveTo>
                <a:lnTo>
                  <a:pt x="817" y="0"/>
                </a:lnTo>
                <a:lnTo>
                  <a:pt x="841" y="0"/>
                </a:lnTo>
                <a:lnTo>
                  <a:pt x="841" y="5"/>
                </a:lnTo>
                <a:lnTo>
                  <a:pt x="817" y="5"/>
                </a:lnTo>
                <a:close/>
                <a:moveTo>
                  <a:pt x="864" y="5"/>
                </a:moveTo>
                <a:lnTo>
                  <a:pt x="864" y="0"/>
                </a:lnTo>
                <a:lnTo>
                  <a:pt x="889" y="0"/>
                </a:lnTo>
                <a:lnTo>
                  <a:pt x="889" y="5"/>
                </a:lnTo>
                <a:lnTo>
                  <a:pt x="864" y="5"/>
                </a:lnTo>
                <a:close/>
                <a:moveTo>
                  <a:pt x="913" y="5"/>
                </a:moveTo>
                <a:lnTo>
                  <a:pt x="913" y="0"/>
                </a:lnTo>
                <a:lnTo>
                  <a:pt x="938" y="0"/>
                </a:lnTo>
                <a:lnTo>
                  <a:pt x="938" y="5"/>
                </a:lnTo>
                <a:lnTo>
                  <a:pt x="913" y="5"/>
                </a:lnTo>
                <a:close/>
                <a:moveTo>
                  <a:pt x="961" y="5"/>
                </a:moveTo>
                <a:lnTo>
                  <a:pt x="961" y="0"/>
                </a:lnTo>
                <a:lnTo>
                  <a:pt x="985" y="0"/>
                </a:lnTo>
                <a:lnTo>
                  <a:pt x="985" y="5"/>
                </a:lnTo>
                <a:lnTo>
                  <a:pt x="961" y="5"/>
                </a:lnTo>
                <a:close/>
                <a:moveTo>
                  <a:pt x="1010" y="5"/>
                </a:moveTo>
                <a:lnTo>
                  <a:pt x="1010" y="0"/>
                </a:lnTo>
                <a:lnTo>
                  <a:pt x="1033" y="0"/>
                </a:lnTo>
                <a:lnTo>
                  <a:pt x="1033" y="5"/>
                </a:lnTo>
                <a:lnTo>
                  <a:pt x="1010" y="5"/>
                </a:lnTo>
                <a:close/>
                <a:moveTo>
                  <a:pt x="1057" y="5"/>
                </a:moveTo>
                <a:lnTo>
                  <a:pt x="1057" y="0"/>
                </a:lnTo>
                <a:lnTo>
                  <a:pt x="1082" y="0"/>
                </a:lnTo>
                <a:lnTo>
                  <a:pt x="1082" y="5"/>
                </a:lnTo>
                <a:lnTo>
                  <a:pt x="1057" y="5"/>
                </a:lnTo>
                <a:close/>
                <a:moveTo>
                  <a:pt x="1105" y="5"/>
                </a:moveTo>
                <a:lnTo>
                  <a:pt x="1105" y="0"/>
                </a:lnTo>
                <a:lnTo>
                  <a:pt x="1129" y="0"/>
                </a:lnTo>
                <a:lnTo>
                  <a:pt x="1129" y="5"/>
                </a:lnTo>
                <a:lnTo>
                  <a:pt x="1105" y="5"/>
                </a:lnTo>
                <a:close/>
                <a:moveTo>
                  <a:pt x="1154" y="5"/>
                </a:moveTo>
                <a:lnTo>
                  <a:pt x="1154" y="0"/>
                </a:lnTo>
                <a:lnTo>
                  <a:pt x="1177" y="0"/>
                </a:lnTo>
                <a:lnTo>
                  <a:pt x="1177" y="5"/>
                </a:lnTo>
                <a:lnTo>
                  <a:pt x="1154" y="5"/>
                </a:lnTo>
                <a:close/>
              </a:path>
            </a:pathLst>
          </a:custGeom>
          <a:solidFill>
            <a:srgbClr val="B0B0B0"/>
          </a:solid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endParaRPr lang="en-US"/>
          </a:p>
        </p:txBody>
      </p:sp>
      <p:sp>
        <p:nvSpPr>
          <p:cNvPr id="89" name="Freeform 102"/>
          <p:cNvSpPr>
            <a:spLocks noEditPoints="1"/>
          </p:cNvSpPr>
          <p:nvPr/>
        </p:nvSpPr>
        <p:spPr bwMode="auto">
          <a:xfrm>
            <a:off x="6062365" y="3588162"/>
            <a:ext cx="726613" cy="729962"/>
          </a:xfrm>
          <a:custGeom>
            <a:avLst/>
            <a:gdLst>
              <a:gd name="T0" fmla="*/ 150 w 283"/>
              <a:gd name="T1" fmla="*/ 0 h 284"/>
              <a:gd name="T2" fmla="*/ 235 w 283"/>
              <a:gd name="T3" fmla="*/ 36 h 284"/>
              <a:gd name="T4" fmla="*/ 283 w 283"/>
              <a:gd name="T5" fmla="*/ 134 h 284"/>
              <a:gd name="T6" fmla="*/ 283 w 283"/>
              <a:gd name="T7" fmla="*/ 153 h 284"/>
              <a:gd name="T8" fmla="*/ 242 w 283"/>
              <a:gd name="T9" fmla="*/ 242 h 284"/>
              <a:gd name="T10" fmla="*/ 150 w 283"/>
              <a:gd name="T11" fmla="*/ 284 h 284"/>
              <a:gd name="T12" fmla="*/ 122 w 283"/>
              <a:gd name="T13" fmla="*/ 283 h 284"/>
              <a:gd name="T14" fmla="*/ 2 w 283"/>
              <a:gd name="T15" fmla="*/ 167 h 284"/>
              <a:gd name="T16" fmla="*/ 0 w 283"/>
              <a:gd name="T17" fmla="*/ 134 h 284"/>
              <a:gd name="T18" fmla="*/ 2 w 283"/>
              <a:gd name="T19" fmla="*/ 116 h 284"/>
              <a:gd name="T20" fmla="*/ 117 w 283"/>
              <a:gd name="T21" fmla="*/ 3 h 284"/>
              <a:gd name="T22" fmla="*/ 168 w 283"/>
              <a:gd name="T23" fmla="*/ 263 h 284"/>
              <a:gd name="T24" fmla="*/ 140 w 283"/>
              <a:gd name="T25" fmla="*/ 249 h 284"/>
              <a:gd name="T26" fmla="*/ 132 w 283"/>
              <a:gd name="T27" fmla="*/ 233 h 284"/>
              <a:gd name="T28" fmla="*/ 119 w 283"/>
              <a:gd name="T29" fmla="*/ 185 h 284"/>
              <a:gd name="T30" fmla="*/ 92 w 283"/>
              <a:gd name="T31" fmla="*/ 176 h 284"/>
              <a:gd name="T32" fmla="*/ 73 w 283"/>
              <a:gd name="T33" fmla="*/ 119 h 284"/>
              <a:gd name="T34" fmla="*/ 99 w 283"/>
              <a:gd name="T35" fmla="*/ 104 h 284"/>
              <a:gd name="T36" fmla="*/ 132 w 283"/>
              <a:gd name="T37" fmla="*/ 121 h 284"/>
              <a:gd name="T38" fmla="*/ 150 w 283"/>
              <a:gd name="T39" fmla="*/ 127 h 284"/>
              <a:gd name="T40" fmla="*/ 173 w 283"/>
              <a:gd name="T41" fmla="*/ 114 h 284"/>
              <a:gd name="T42" fmla="*/ 177 w 283"/>
              <a:gd name="T43" fmla="*/ 102 h 284"/>
              <a:gd name="T44" fmla="*/ 183 w 283"/>
              <a:gd name="T45" fmla="*/ 92 h 284"/>
              <a:gd name="T46" fmla="*/ 162 w 283"/>
              <a:gd name="T47" fmla="*/ 102 h 284"/>
              <a:gd name="T48" fmla="*/ 155 w 283"/>
              <a:gd name="T49" fmla="*/ 111 h 284"/>
              <a:gd name="T50" fmla="*/ 134 w 283"/>
              <a:gd name="T51" fmla="*/ 91 h 284"/>
              <a:gd name="T52" fmla="*/ 117 w 283"/>
              <a:gd name="T53" fmla="*/ 91 h 284"/>
              <a:gd name="T54" fmla="*/ 98 w 283"/>
              <a:gd name="T55" fmla="*/ 94 h 284"/>
              <a:gd name="T56" fmla="*/ 105 w 283"/>
              <a:gd name="T57" fmla="*/ 86 h 284"/>
              <a:gd name="T58" fmla="*/ 99 w 283"/>
              <a:gd name="T59" fmla="*/ 80 h 284"/>
              <a:gd name="T60" fmla="*/ 122 w 283"/>
              <a:gd name="T61" fmla="*/ 72 h 284"/>
              <a:gd name="T62" fmla="*/ 132 w 283"/>
              <a:gd name="T63" fmla="*/ 68 h 284"/>
              <a:gd name="T64" fmla="*/ 153 w 283"/>
              <a:gd name="T65" fmla="*/ 68 h 284"/>
              <a:gd name="T66" fmla="*/ 150 w 283"/>
              <a:gd name="T67" fmla="*/ 55 h 284"/>
              <a:gd name="T68" fmla="*/ 141 w 283"/>
              <a:gd name="T69" fmla="*/ 58 h 284"/>
              <a:gd name="T70" fmla="*/ 153 w 283"/>
              <a:gd name="T71" fmla="*/ 40 h 284"/>
              <a:gd name="T72" fmla="*/ 177 w 283"/>
              <a:gd name="T73" fmla="*/ 33 h 284"/>
              <a:gd name="T74" fmla="*/ 195 w 283"/>
              <a:gd name="T75" fmla="*/ 33 h 284"/>
              <a:gd name="T76" fmla="*/ 146 w 283"/>
              <a:gd name="T77" fmla="*/ 18 h 284"/>
              <a:gd name="T78" fmla="*/ 67 w 283"/>
              <a:gd name="T79" fmla="*/ 42 h 284"/>
              <a:gd name="T80" fmla="*/ 72 w 283"/>
              <a:gd name="T81" fmla="*/ 52 h 284"/>
              <a:gd name="T82" fmla="*/ 57 w 283"/>
              <a:gd name="T83" fmla="*/ 71 h 284"/>
              <a:gd name="T84" fmla="*/ 33 w 283"/>
              <a:gd name="T85" fmla="*/ 82 h 284"/>
              <a:gd name="T86" fmla="*/ 21 w 283"/>
              <a:gd name="T87" fmla="*/ 126 h 284"/>
              <a:gd name="T88" fmla="*/ 31 w 283"/>
              <a:gd name="T89" fmla="*/ 141 h 284"/>
              <a:gd name="T90" fmla="*/ 19 w 283"/>
              <a:gd name="T91" fmla="*/ 164 h 284"/>
              <a:gd name="T92" fmla="*/ 166 w 283"/>
              <a:gd name="T93" fmla="*/ 264 h 284"/>
              <a:gd name="T94" fmla="*/ 171 w 283"/>
              <a:gd name="T95" fmla="*/ 263 h 284"/>
              <a:gd name="T96" fmla="*/ 255 w 283"/>
              <a:gd name="T97" fmla="*/ 193 h 284"/>
              <a:gd name="T98" fmla="*/ 262 w 283"/>
              <a:gd name="T99" fmla="*/ 169 h 284"/>
              <a:gd name="T100" fmla="*/ 253 w 283"/>
              <a:gd name="T101" fmla="*/ 159 h 284"/>
              <a:gd name="T102" fmla="*/ 235 w 283"/>
              <a:gd name="T103" fmla="*/ 150 h 284"/>
              <a:gd name="T104" fmla="*/ 220 w 283"/>
              <a:gd name="T105" fmla="*/ 148 h 284"/>
              <a:gd name="T106" fmla="*/ 195 w 283"/>
              <a:gd name="T107" fmla="*/ 146 h 284"/>
              <a:gd name="T108" fmla="*/ 186 w 283"/>
              <a:gd name="T109" fmla="*/ 156 h 284"/>
              <a:gd name="T110" fmla="*/ 202 w 283"/>
              <a:gd name="T111" fmla="*/ 160 h 284"/>
              <a:gd name="T112" fmla="*/ 213 w 283"/>
              <a:gd name="T113" fmla="*/ 161 h 284"/>
              <a:gd name="T114" fmla="*/ 189 w 283"/>
              <a:gd name="T115" fmla="*/ 206 h 284"/>
              <a:gd name="T116" fmla="*/ 176 w 283"/>
              <a:gd name="T117" fmla="*/ 25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3" h="284">
                <a:moveTo>
                  <a:pt x="133" y="0"/>
                </a:moveTo>
                <a:cubicBezTo>
                  <a:pt x="139" y="0"/>
                  <a:pt x="144" y="0"/>
                  <a:pt x="150" y="0"/>
                </a:cubicBezTo>
                <a:cubicBezTo>
                  <a:pt x="154" y="1"/>
                  <a:pt x="157" y="1"/>
                  <a:pt x="161" y="2"/>
                </a:cubicBezTo>
                <a:cubicBezTo>
                  <a:pt x="189" y="6"/>
                  <a:pt x="214" y="17"/>
                  <a:pt x="235" y="36"/>
                </a:cubicBezTo>
                <a:cubicBezTo>
                  <a:pt x="260" y="58"/>
                  <a:pt x="275" y="85"/>
                  <a:pt x="281" y="118"/>
                </a:cubicBezTo>
                <a:cubicBezTo>
                  <a:pt x="282" y="123"/>
                  <a:pt x="283" y="129"/>
                  <a:pt x="283" y="134"/>
                </a:cubicBezTo>
                <a:cubicBezTo>
                  <a:pt x="283" y="139"/>
                  <a:pt x="283" y="145"/>
                  <a:pt x="283" y="151"/>
                </a:cubicBezTo>
                <a:cubicBezTo>
                  <a:pt x="283" y="151"/>
                  <a:pt x="283" y="152"/>
                  <a:pt x="283" y="153"/>
                </a:cubicBezTo>
                <a:cubicBezTo>
                  <a:pt x="282" y="159"/>
                  <a:pt x="282" y="164"/>
                  <a:pt x="281" y="169"/>
                </a:cubicBezTo>
                <a:cubicBezTo>
                  <a:pt x="275" y="197"/>
                  <a:pt x="263" y="221"/>
                  <a:pt x="242" y="242"/>
                </a:cubicBezTo>
                <a:cubicBezTo>
                  <a:pt x="221" y="263"/>
                  <a:pt x="196" y="277"/>
                  <a:pt x="166" y="282"/>
                </a:cubicBezTo>
                <a:cubicBezTo>
                  <a:pt x="161" y="283"/>
                  <a:pt x="155" y="283"/>
                  <a:pt x="150" y="284"/>
                </a:cubicBezTo>
                <a:cubicBezTo>
                  <a:pt x="144" y="284"/>
                  <a:pt x="139" y="284"/>
                  <a:pt x="133" y="284"/>
                </a:cubicBezTo>
                <a:cubicBezTo>
                  <a:pt x="129" y="284"/>
                  <a:pt x="126" y="283"/>
                  <a:pt x="122" y="283"/>
                </a:cubicBezTo>
                <a:cubicBezTo>
                  <a:pt x="94" y="279"/>
                  <a:pt x="69" y="268"/>
                  <a:pt x="48" y="249"/>
                </a:cubicBezTo>
                <a:cubicBezTo>
                  <a:pt x="23" y="227"/>
                  <a:pt x="8" y="199"/>
                  <a:pt x="2" y="167"/>
                </a:cubicBezTo>
                <a:cubicBezTo>
                  <a:pt x="1" y="161"/>
                  <a:pt x="0" y="156"/>
                  <a:pt x="0" y="151"/>
                </a:cubicBezTo>
                <a:cubicBezTo>
                  <a:pt x="0" y="145"/>
                  <a:pt x="0" y="139"/>
                  <a:pt x="0" y="134"/>
                </a:cubicBezTo>
                <a:cubicBezTo>
                  <a:pt x="0" y="133"/>
                  <a:pt x="0" y="132"/>
                  <a:pt x="0" y="131"/>
                </a:cubicBezTo>
                <a:cubicBezTo>
                  <a:pt x="1" y="126"/>
                  <a:pt x="1" y="121"/>
                  <a:pt x="2" y="116"/>
                </a:cubicBezTo>
                <a:cubicBezTo>
                  <a:pt x="8" y="87"/>
                  <a:pt x="20" y="63"/>
                  <a:pt x="41" y="43"/>
                </a:cubicBezTo>
                <a:cubicBezTo>
                  <a:pt x="62" y="21"/>
                  <a:pt x="87" y="8"/>
                  <a:pt x="117" y="3"/>
                </a:cubicBezTo>
                <a:cubicBezTo>
                  <a:pt x="122" y="2"/>
                  <a:pt x="128" y="1"/>
                  <a:pt x="133" y="0"/>
                </a:cubicBezTo>
                <a:close/>
                <a:moveTo>
                  <a:pt x="168" y="263"/>
                </a:moveTo>
                <a:cubicBezTo>
                  <a:pt x="166" y="262"/>
                  <a:pt x="164" y="263"/>
                  <a:pt x="162" y="262"/>
                </a:cubicBezTo>
                <a:cubicBezTo>
                  <a:pt x="153" y="260"/>
                  <a:pt x="147" y="254"/>
                  <a:pt x="140" y="249"/>
                </a:cubicBezTo>
                <a:cubicBezTo>
                  <a:pt x="136" y="246"/>
                  <a:pt x="133" y="242"/>
                  <a:pt x="132" y="237"/>
                </a:cubicBezTo>
                <a:cubicBezTo>
                  <a:pt x="132" y="236"/>
                  <a:pt x="132" y="235"/>
                  <a:pt x="132" y="233"/>
                </a:cubicBezTo>
                <a:cubicBezTo>
                  <a:pt x="130" y="222"/>
                  <a:pt x="128" y="210"/>
                  <a:pt x="126" y="199"/>
                </a:cubicBezTo>
                <a:cubicBezTo>
                  <a:pt x="125" y="194"/>
                  <a:pt x="123" y="189"/>
                  <a:pt x="119" y="185"/>
                </a:cubicBezTo>
                <a:cubicBezTo>
                  <a:pt x="117" y="181"/>
                  <a:pt x="113" y="179"/>
                  <a:pt x="108" y="179"/>
                </a:cubicBezTo>
                <a:cubicBezTo>
                  <a:pt x="103" y="178"/>
                  <a:pt x="97" y="178"/>
                  <a:pt x="92" y="176"/>
                </a:cubicBezTo>
                <a:cubicBezTo>
                  <a:pt x="78" y="174"/>
                  <a:pt x="68" y="163"/>
                  <a:pt x="66" y="150"/>
                </a:cubicBezTo>
                <a:cubicBezTo>
                  <a:pt x="64" y="139"/>
                  <a:pt x="67" y="129"/>
                  <a:pt x="73" y="119"/>
                </a:cubicBezTo>
                <a:cubicBezTo>
                  <a:pt x="79" y="110"/>
                  <a:pt x="89" y="108"/>
                  <a:pt x="99" y="104"/>
                </a:cubicBezTo>
                <a:cubicBezTo>
                  <a:pt x="99" y="104"/>
                  <a:pt x="99" y="104"/>
                  <a:pt x="99" y="104"/>
                </a:cubicBezTo>
                <a:cubicBezTo>
                  <a:pt x="106" y="103"/>
                  <a:pt x="112" y="106"/>
                  <a:pt x="117" y="110"/>
                </a:cubicBezTo>
                <a:cubicBezTo>
                  <a:pt x="122" y="113"/>
                  <a:pt x="127" y="117"/>
                  <a:pt x="132" y="121"/>
                </a:cubicBezTo>
                <a:cubicBezTo>
                  <a:pt x="136" y="125"/>
                  <a:pt x="141" y="127"/>
                  <a:pt x="147" y="127"/>
                </a:cubicBezTo>
                <a:cubicBezTo>
                  <a:pt x="148" y="128"/>
                  <a:pt x="149" y="127"/>
                  <a:pt x="150" y="127"/>
                </a:cubicBezTo>
                <a:cubicBezTo>
                  <a:pt x="153" y="125"/>
                  <a:pt x="156" y="123"/>
                  <a:pt x="159" y="122"/>
                </a:cubicBezTo>
                <a:cubicBezTo>
                  <a:pt x="163" y="119"/>
                  <a:pt x="169" y="117"/>
                  <a:pt x="173" y="114"/>
                </a:cubicBezTo>
                <a:cubicBezTo>
                  <a:pt x="176" y="113"/>
                  <a:pt x="178" y="111"/>
                  <a:pt x="179" y="109"/>
                </a:cubicBezTo>
                <a:cubicBezTo>
                  <a:pt x="174" y="107"/>
                  <a:pt x="173" y="106"/>
                  <a:pt x="177" y="102"/>
                </a:cubicBezTo>
                <a:cubicBezTo>
                  <a:pt x="179" y="100"/>
                  <a:pt x="181" y="99"/>
                  <a:pt x="183" y="97"/>
                </a:cubicBezTo>
                <a:cubicBezTo>
                  <a:pt x="184" y="95"/>
                  <a:pt x="185" y="93"/>
                  <a:pt x="183" y="92"/>
                </a:cubicBezTo>
                <a:cubicBezTo>
                  <a:pt x="181" y="91"/>
                  <a:pt x="179" y="89"/>
                  <a:pt x="177" y="89"/>
                </a:cubicBezTo>
                <a:cubicBezTo>
                  <a:pt x="170" y="90"/>
                  <a:pt x="163" y="94"/>
                  <a:pt x="162" y="102"/>
                </a:cubicBezTo>
                <a:cubicBezTo>
                  <a:pt x="161" y="105"/>
                  <a:pt x="162" y="108"/>
                  <a:pt x="163" y="111"/>
                </a:cubicBezTo>
                <a:cubicBezTo>
                  <a:pt x="160" y="111"/>
                  <a:pt x="158" y="111"/>
                  <a:pt x="155" y="111"/>
                </a:cubicBezTo>
                <a:cubicBezTo>
                  <a:pt x="150" y="109"/>
                  <a:pt x="147" y="106"/>
                  <a:pt x="144" y="102"/>
                </a:cubicBezTo>
                <a:cubicBezTo>
                  <a:pt x="141" y="98"/>
                  <a:pt x="138" y="95"/>
                  <a:pt x="134" y="91"/>
                </a:cubicBezTo>
                <a:cubicBezTo>
                  <a:pt x="130" y="86"/>
                  <a:pt x="124" y="86"/>
                  <a:pt x="119" y="89"/>
                </a:cubicBezTo>
                <a:cubicBezTo>
                  <a:pt x="118" y="89"/>
                  <a:pt x="117" y="90"/>
                  <a:pt x="117" y="91"/>
                </a:cubicBezTo>
                <a:cubicBezTo>
                  <a:pt x="115" y="99"/>
                  <a:pt x="105" y="103"/>
                  <a:pt x="98" y="98"/>
                </a:cubicBezTo>
                <a:cubicBezTo>
                  <a:pt x="96" y="97"/>
                  <a:pt x="96" y="95"/>
                  <a:pt x="98" y="94"/>
                </a:cubicBezTo>
                <a:cubicBezTo>
                  <a:pt x="100" y="93"/>
                  <a:pt x="101" y="93"/>
                  <a:pt x="103" y="92"/>
                </a:cubicBezTo>
                <a:cubicBezTo>
                  <a:pt x="107" y="91"/>
                  <a:pt x="108" y="90"/>
                  <a:pt x="105" y="86"/>
                </a:cubicBezTo>
                <a:cubicBezTo>
                  <a:pt x="104" y="85"/>
                  <a:pt x="102" y="84"/>
                  <a:pt x="101" y="82"/>
                </a:cubicBezTo>
                <a:cubicBezTo>
                  <a:pt x="100" y="81"/>
                  <a:pt x="100" y="81"/>
                  <a:pt x="99" y="80"/>
                </a:cubicBezTo>
                <a:cubicBezTo>
                  <a:pt x="100" y="80"/>
                  <a:pt x="101" y="80"/>
                  <a:pt x="102" y="80"/>
                </a:cubicBezTo>
                <a:cubicBezTo>
                  <a:pt x="109" y="79"/>
                  <a:pt x="116" y="77"/>
                  <a:pt x="122" y="72"/>
                </a:cubicBezTo>
                <a:cubicBezTo>
                  <a:pt x="123" y="71"/>
                  <a:pt x="125" y="70"/>
                  <a:pt x="123" y="68"/>
                </a:cubicBezTo>
                <a:cubicBezTo>
                  <a:pt x="126" y="66"/>
                  <a:pt x="129" y="66"/>
                  <a:pt x="132" y="68"/>
                </a:cubicBezTo>
                <a:cubicBezTo>
                  <a:pt x="134" y="69"/>
                  <a:pt x="137" y="70"/>
                  <a:pt x="139" y="72"/>
                </a:cubicBezTo>
                <a:cubicBezTo>
                  <a:pt x="146" y="75"/>
                  <a:pt x="150" y="74"/>
                  <a:pt x="153" y="68"/>
                </a:cubicBezTo>
                <a:cubicBezTo>
                  <a:pt x="154" y="66"/>
                  <a:pt x="155" y="64"/>
                  <a:pt x="156" y="63"/>
                </a:cubicBezTo>
                <a:cubicBezTo>
                  <a:pt x="157" y="58"/>
                  <a:pt x="155" y="55"/>
                  <a:pt x="150" y="55"/>
                </a:cubicBezTo>
                <a:cubicBezTo>
                  <a:pt x="149" y="55"/>
                  <a:pt x="147" y="56"/>
                  <a:pt x="146" y="56"/>
                </a:cubicBezTo>
                <a:cubicBezTo>
                  <a:pt x="144" y="57"/>
                  <a:pt x="142" y="58"/>
                  <a:pt x="141" y="58"/>
                </a:cubicBezTo>
                <a:cubicBezTo>
                  <a:pt x="139" y="56"/>
                  <a:pt x="140" y="54"/>
                  <a:pt x="141" y="52"/>
                </a:cubicBezTo>
                <a:cubicBezTo>
                  <a:pt x="144" y="47"/>
                  <a:pt x="148" y="43"/>
                  <a:pt x="153" y="40"/>
                </a:cubicBezTo>
                <a:cubicBezTo>
                  <a:pt x="159" y="36"/>
                  <a:pt x="165" y="32"/>
                  <a:pt x="173" y="31"/>
                </a:cubicBezTo>
                <a:cubicBezTo>
                  <a:pt x="174" y="31"/>
                  <a:pt x="176" y="32"/>
                  <a:pt x="177" y="33"/>
                </a:cubicBezTo>
                <a:cubicBezTo>
                  <a:pt x="179" y="34"/>
                  <a:pt x="182" y="36"/>
                  <a:pt x="184" y="37"/>
                </a:cubicBezTo>
                <a:cubicBezTo>
                  <a:pt x="189" y="38"/>
                  <a:pt x="193" y="37"/>
                  <a:pt x="195" y="33"/>
                </a:cubicBezTo>
                <a:cubicBezTo>
                  <a:pt x="195" y="31"/>
                  <a:pt x="195" y="30"/>
                  <a:pt x="193" y="29"/>
                </a:cubicBezTo>
                <a:cubicBezTo>
                  <a:pt x="178" y="22"/>
                  <a:pt x="162" y="19"/>
                  <a:pt x="146" y="18"/>
                </a:cubicBezTo>
                <a:cubicBezTo>
                  <a:pt x="124" y="18"/>
                  <a:pt x="104" y="22"/>
                  <a:pt x="85" y="32"/>
                </a:cubicBezTo>
                <a:cubicBezTo>
                  <a:pt x="79" y="35"/>
                  <a:pt x="73" y="39"/>
                  <a:pt x="67" y="42"/>
                </a:cubicBezTo>
                <a:cubicBezTo>
                  <a:pt x="69" y="43"/>
                  <a:pt x="70" y="44"/>
                  <a:pt x="71" y="45"/>
                </a:cubicBezTo>
                <a:cubicBezTo>
                  <a:pt x="74" y="47"/>
                  <a:pt x="74" y="49"/>
                  <a:pt x="72" y="52"/>
                </a:cubicBezTo>
                <a:cubicBezTo>
                  <a:pt x="71" y="52"/>
                  <a:pt x="71" y="53"/>
                  <a:pt x="70" y="54"/>
                </a:cubicBezTo>
                <a:cubicBezTo>
                  <a:pt x="67" y="61"/>
                  <a:pt x="63" y="67"/>
                  <a:pt x="57" y="71"/>
                </a:cubicBezTo>
                <a:cubicBezTo>
                  <a:pt x="51" y="77"/>
                  <a:pt x="44" y="81"/>
                  <a:pt x="36" y="80"/>
                </a:cubicBezTo>
                <a:cubicBezTo>
                  <a:pt x="35" y="80"/>
                  <a:pt x="34" y="81"/>
                  <a:pt x="33" y="82"/>
                </a:cubicBezTo>
                <a:cubicBezTo>
                  <a:pt x="26" y="94"/>
                  <a:pt x="22" y="108"/>
                  <a:pt x="19" y="122"/>
                </a:cubicBezTo>
                <a:cubicBezTo>
                  <a:pt x="19" y="124"/>
                  <a:pt x="19" y="125"/>
                  <a:pt x="21" y="126"/>
                </a:cubicBezTo>
                <a:cubicBezTo>
                  <a:pt x="26" y="127"/>
                  <a:pt x="30" y="130"/>
                  <a:pt x="32" y="134"/>
                </a:cubicBezTo>
                <a:cubicBezTo>
                  <a:pt x="33" y="137"/>
                  <a:pt x="33" y="139"/>
                  <a:pt x="31" y="141"/>
                </a:cubicBezTo>
                <a:cubicBezTo>
                  <a:pt x="25" y="146"/>
                  <a:pt x="21" y="154"/>
                  <a:pt x="19" y="162"/>
                </a:cubicBezTo>
                <a:cubicBezTo>
                  <a:pt x="19" y="162"/>
                  <a:pt x="19" y="163"/>
                  <a:pt x="19" y="164"/>
                </a:cubicBezTo>
                <a:cubicBezTo>
                  <a:pt x="23" y="185"/>
                  <a:pt x="31" y="204"/>
                  <a:pt x="45" y="220"/>
                </a:cubicBezTo>
                <a:cubicBezTo>
                  <a:pt x="77" y="258"/>
                  <a:pt x="117" y="272"/>
                  <a:pt x="166" y="264"/>
                </a:cubicBezTo>
                <a:cubicBezTo>
                  <a:pt x="167" y="264"/>
                  <a:pt x="167" y="263"/>
                  <a:pt x="168" y="263"/>
                </a:cubicBezTo>
                <a:cubicBezTo>
                  <a:pt x="169" y="263"/>
                  <a:pt x="170" y="263"/>
                  <a:pt x="171" y="263"/>
                </a:cubicBezTo>
                <a:cubicBezTo>
                  <a:pt x="174" y="262"/>
                  <a:pt x="176" y="261"/>
                  <a:pt x="179" y="261"/>
                </a:cubicBezTo>
                <a:cubicBezTo>
                  <a:pt x="214" y="249"/>
                  <a:pt x="239" y="226"/>
                  <a:pt x="255" y="193"/>
                </a:cubicBezTo>
                <a:cubicBezTo>
                  <a:pt x="258" y="185"/>
                  <a:pt x="261" y="177"/>
                  <a:pt x="263" y="168"/>
                </a:cubicBezTo>
                <a:cubicBezTo>
                  <a:pt x="262" y="168"/>
                  <a:pt x="262" y="168"/>
                  <a:pt x="262" y="169"/>
                </a:cubicBezTo>
                <a:cubicBezTo>
                  <a:pt x="258" y="172"/>
                  <a:pt x="256" y="172"/>
                  <a:pt x="255" y="167"/>
                </a:cubicBezTo>
                <a:cubicBezTo>
                  <a:pt x="254" y="164"/>
                  <a:pt x="254" y="162"/>
                  <a:pt x="253" y="159"/>
                </a:cubicBezTo>
                <a:cubicBezTo>
                  <a:pt x="252" y="153"/>
                  <a:pt x="249" y="151"/>
                  <a:pt x="243" y="151"/>
                </a:cubicBezTo>
                <a:cubicBezTo>
                  <a:pt x="240" y="150"/>
                  <a:pt x="238" y="151"/>
                  <a:pt x="235" y="150"/>
                </a:cubicBezTo>
                <a:cubicBezTo>
                  <a:pt x="231" y="150"/>
                  <a:pt x="227" y="149"/>
                  <a:pt x="222" y="148"/>
                </a:cubicBezTo>
                <a:cubicBezTo>
                  <a:pt x="222" y="148"/>
                  <a:pt x="221" y="148"/>
                  <a:pt x="220" y="148"/>
                </a:cubicBezTo>
                <a:cubicBezTo>
                  <a:pt x="216" y="150"/>
                  <a:pt x="212" y="150"/>
                  <a:pt x="208" y="149"/>
                </a:cubicBezTo>
                <a:cubicBezTo>
                  <a:pt x="204" y="148"/>
                  <a:pt x="199" y="147"/>
                  <a:pt x="195" y="146"/>
                </a:cubicBezTo>
                <a:cubicBezTo>
                  <a:pt x="188" y="145"/>
                  <a:pt x="186" y="148"/>
                  <a:pt x="186" y="154"/>
                </a:cubicBezTo>
                <a:cubicBezTo>
                  <a:pt x="186" y="155"/>
                  <a:pt x="186" y="156"/>
                  <a:pt x="186" y="156"/>
                </a:cubicBezTo>
                <a:cubicBezTo>
                  <a:pt x="187" y="161"/>
                  <a:pt x="189" y="163"/>
                  <a:pt x="193" y="162"/>
                </a:cubicBezTo>
                <a:cubicBezTo>
                  <a:pt x="196" y="162"/>
                  <a:pt x="199" y="161"/>
                  <a:pt x="202" y="160"/>
                </a:cubicBezTo>
                <a:cubicBezTo>
                  <a:pt x="205" y="160"/>
                  <a:pt x="208" y="158"/>
                  <a:pt x="210" y="158"/>
                </a:cubicBezTo>
                <a:cubicBezTo>
                  <a:pt x="213" y="157"/>
                  <a:pt x="214" y="158"/>
                  <a:pt x="213" y="161"/>
                </a:cubicBezTo>
                <a:cubicBezTo>
                  <a:pt x="213" y="163"/>
                  <a:pt x="212" y="165"/>
                  <a:pt x="211" y="166"/>
                </a:cubicBezTo>
                <a:cubicBezTo>
                  <a:pt x="203" y="180"/>
                  <a:pt x="196" y="193"/>
                  <a:pt x="189" y="206"/>
                </a:cubicBezTo>
                <a:cubicBezTo>
                  <a:pt x="183" y="216"/>
                  <a:pt x="179" y="226"/>
                  <a:pt x="177" y="237"/>
                </a:cubicBezTo>
                <a:cubicBezTo>
                  <a:pt x="176" y="242"/>
                  <a:pt x="176" y="247"/>
                  <a:pt x="176" y="252"/>
                </a:cubicBezTo>
                <a:cubicBezTo>
                  <a:pt x="176" y="258"/>
                  <a:pt x="173" y="262"/>
                  <a:pt x="168" y="263"/>
                </a:cubicBezTo>
                <a:close/>
              </a:path>
            </a:pathLst>
          </a:custGeom>
          <a:solidFill>
            <a:schemeClr val="bg1">
              <a:lumMod val="75000"/>
            </a:schemeClr>
          </a:solidFill>
          <a:ln>
            <a:noFill/>
          </a:ln>
        </p:spPr>
        <p:txBody>
          <a:bodyPr vert="horz" wrap="square" lIns="96435" tIns="48218" rIns="96435" bIns="48218" numCol="1" anchor="t" anchorCtr="0" compatLnSpc="1"/>
          <a:lstStyle/>
          <a:p>
            <a:endParaRPr lang="en-US"/>
          </a:p>
        </p:txBody>
      </p:sp>
      <p:sp>
        <p:nvSpPr>
          <p:cNvPr id="57" name="Freeform 11"/>
          <p:cNvSpPr>
            <a:spLocks noEditPoints="1"/>
          </p:cNvSpPr>
          <p:nvPr/>
        </p:nvSpPr>
        <p:spPr bwMode="auto">
          <a:xfrm>
            <a:off x="8985734" y="4611302"/>
            <a:ext cx="313405" cy="313406"/>
          </a:xfrm>
          <a:custGeom>
            <a:avLst/>
            <a:gdLst>
              <a:gd name="T0" fmla="*/ 162 w 176"/>
              <a:gd name="T1" fmla="*/ 68 h 176"/>
              <a:gd name="T2" fmla="*/ 159 w 176"/>
              <a:gd name="T3" fmla="*/ 42 h 176"/>
              <a:gd name="T4" fmla="*/ 142 w 176"/>
              <a:gd name="T5" fmla="*/ 17 h 176"/>
              <a:gd name="T6" fmla="*/ 134 w 176"/>
              <a:gd name="T7" fmla="*/ 17 h 176"/>
              <a:gd name="T8" fmla="*/ 108 w 176"/>
              <a:gd name="T9" fmla="*/ 14 h 176"/>
              <a:gd name="T10" fmla="*/ 100 w 176"/>
              <a:gd name="T11" fmla="*/ 0 h 176"/>
              <a:gd name="T12" fmla="*/ 70 w 176"/>
              <a:gd name="T13" fmla="*/ 6 h 176"/>
              <a:gd name="T14" fmla="*/ 50 w 176"/>
              <a:gd name="T15" fmla="*/ 22 h 176"/>
              <a:gd name="T16" fmla="*/ 38 w 176"/>
              <a:gd name="T17" fmla="*/ 16 h 176"/>
              <a:gd name="T18" fmla="*/ 17 w 176"/>
              <a:gd name="T19" fmla="*/ 34 h 176"/>
              <a:gd name="T20" fmla="*/ 22 w 176"/>
              <a:gd name="T21" fmla="*/ 50 h 176"/>
              <a:gd name="T22" fmla="*/ 6 w 176"/>
              <a:gd name="T23" fmla="*/ 70 h 176"/>
              <a:gd name="T24" fmla="*/ 0 w 176"/>
              <a:gd name="T25" fmla="*/ 100 h 176"/>
              <a:gd name="T26" fmla="*/ 14 w 176"/>
              <a:gd name="T27" fmla="*/ 108 h 176"/>
              <a:gd name="T28" fmla="*/ 17 w 176"/>
              <a:gd name="T29" fmla="*/ 134 h 176"/>
              <a:gd name="T30" fmla="*/ 34 w 176"/>
              <a:gd name="T31" fmla="*/ 159 h 176"/>
              <a:gd name="T32" fmla="*/ 42 w 176"/>
              <a:gd name="T33" fmla="*/ 159 h 176"/>
              <a:gd name="T34" fmla="*/ 68 w 176"/>
              <a:gd name="T35" fmla="*/ 162 h 176"/>
              <a:gd name="T36" fmla="*/ 76 w 176"/>
              <a:gd name="T37" fmla="*/ 176 h 176"/>
              <a:gd name="T38" fmla="*/ 106 w 176"/>
              <a:gd name="T39" fmla="*/ 170 h 176"/>
              <a:gd name="T40" fmla="*/ 126 w 176"/>
              <a:gd name="T41" fmla="*/ 154 h 176"/>
              <a:gd name="T42" fmla="*/ 138 w 176"/>
              <a:gd name="T43" fmla="*/ 160 h 176"/>
              <a:gd name="T44" fmla="*/ 159 w 176"/>
              <a:gd name="T45" fmla="*/ 142 h 176"/>
              <a:gd name="T46" fmla="*/ 154 w 176"/>
              <a:gd name="T47" fmla="*/ 126 h 176"/>
              <a:gd name="T48" fmla="*/ 170 w 176"/>
              <a:gd name="T49" fmla="*/ 106 h 176"/>
              <a:gd name="T50" fmla="*/ 176 w 176"/>
              <a:gd name="T51" fmla="*/ 76 h 176"/>
              <a:gd name="T52" fmla="*/ 168 w 176"/>
              <a:gd name="T53" fmla="*/ 98 h 176"/>
              <a:gd name="T54" fmla="*/ 160 w 176"/>
              <a:gd name="T55" fmla="*/ 100 h 176"/>
              <a:gd name="T56" fmla="*/ 147 w 176"/>
              <a:gd name="T57" fmla="*/ 122 h 176"/>
              <a:gd name="T58" fmla="*/ 152 w 176"/>
              <a:gd name="T59" fmla="*/ 138 h 176"/>
              <a:gd name="T60" fmla="*/ 138 w 176"/>
              <a:gd name="T61" fmla="*/ 152 h 176"/>
              <a:gd name="T62" fmla="*/ 126 w 176"/>
              <a:gd name="T63" fmla="*/ 146 h 176"/>
              <a:gd name="T64" fmla="*/ 106 w 176"/>
              <a:gd name="T65" fmla="*/ 154 h 176"/>
              <a:gd name="T66" fmla="*/ 98 w 176"/>
              <a:gd name="T67" fmla="*/ 168 h 176"/>
              <a:gd name="T68" fmla="*/ 78 w 176"/>
              <a:gd name="T69" fmla="*/ 168 h 176"/>
              <a:gd name="T70" fmla="*/ 70 w 176"/>
              <a:gd name="T71" fmla="*/ 154 h 176"/>
              <a:gd name="T72" fmla="*/ 50 w 176"/>
              <a:gd name="T73" fmla="*/ 146 h 176"/>
              <a:gd name="T74" fmla="*/ 39 w 176"/>
              <a:gd name="T75" fmla="*/ 152 h 176"/>
              <a:gd name="T76" fmla="*/ 24 w 176"/>
              <a:gd name="T77" fmla="*/ 138 h 176"/>
              <a:gd name="T78" fmla="*/ 29 w 176"/>
              <a:gd name="T79" fmla="*/ 122 h 176"/>
              <a:gd name="T80" fmla="*/ 16 w 176"/>
              <a:gd name="T81" fmla="*/ 100 h 176"/>
              <a:gd name="T82" fmla="*/ 8 w 176"/>
              <a:gd name="T83" fmla="*/ 98 h 176"/>
              <a:gd name="T84" fmla="*/ 16 w 176"/>
              <a:gd name="T85" fmla="*/ 76 h 176"/>
              <a:gd name="T86" fmla="*/ 29 w 176"/>
              <a:gd name="T87" fmla="*/ 54 h 176"/>
              <a:gd name="T88" fmla="*/ 24 w 176"/>
              <a:gd name="T89" fmla="*/ 38 h 176"/>
              <a:gd name="T90" fmla="*/ 38 w 176"/>
              <a:gd name="T91" fmla="*/ 24 h 176"/>
              <a:gd name="T92" fmla="*/ 50 w 176"/>
              <a:gd name="T93" fmla="*/ 30 h 176"/>
              <a:gd name="T94" fmla="*/ 70 w 176"/>
              <a:gd name="T95" fmla="*/ 22 h 176"/>
              <a:gd name="T96" fmla="*/ 78 w 176"/>
              <a:gd name="T97" fmla="*/ 8 h 176"/>
              <a:gd name="T98" fmla="*/ 98 w 176"/>
              <a:gd name="T99" fmla="*/ 8 h 176"/>
              <a:gd name="T100" fmla="*/ 106 w 176"/>
              <a:gd name="T101" fmla="*/ 22 h 176"/>
              <a:gd name="T102" fmla="*/ 126 w 176"/>
              <a:gd name="T103" fmla="*/ 30 h 176"/>
              <a:gd name="T104" fmla="*/ 138 w 176"/>
              <a:gd name="T105" fmla="*/ 24 h 176"/>
              <a:gd name="T106" fmla="*/ 152 w 176"/>
              <a:gd name="T107" fmla="*/ 39 h 176"/>
              <a:gd name="T108" fmla="*/ 147 w 176"/>
              <a:gd name="T109" fmla="*/ 54 h 176"/>
              <a:gd name="T110" fmla="*/ 160 w 176"/>
              <a:gd name="T111" fmla="*/ 76 h 176"/>
              <a:gd name="T112" fmla="*/ 168 w 176"/>
              <a:gd name="T113" fmla="*/ 98 h 176"/>
              <a:gd name="T114" fmla="*/ 48 w 176"/>
              <a:gd name="T115" fmla="*/ 88 h 176"/>
              <a:gd name="T116" fmla="*/ 128 w 176"/>
              <a:gd name="T117" fmla="*/ 88 h 176"/>
              <a:gd name="T118" fmla="*/ 88 w 176"/>
              <a:gd name="T119" fmla="*/ 120 h 176"/>
              <a:gd name="T120" fmla="*/ 88 w 176"/>
              <a:gd name="T121" fmla="*/ 56 h 176"/>
              <a:gd name="T122" fmla="*/ 88 w 176"/>
              <a:gd name="T123"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170" y="70"/>
                </a:moveTo>
                <a:cubicBezTo>
                  <a:pt x="162" y="68"/>
                  <a:pt x="162" y="68"/>
                  <a:pt x="162" y="68"/>
                </a:cubicBezTo>
                <a:cubicBezTo>
                  <a:pt x="160" y="62"/>
                  <a:pt x="157" y="56"/>
                  <a:pt x="154" y="50"/>
                </a:cubicBezTo>
                <a:cubicBezTo>
                  <a:pt x="159" y="42"/>
                  <a:pt x="159" y="42"/>
                  <a:pt x="159" y="42"/>
                </a:cubicBezTo>
                <a:cubicBezTo>
                  <a:pt x="160" y="40"/>
                  <a:pt x="161" y="36"/>
                  <a:pt x="159" y="34"/>
                </a:cubicBezTo>
                <a:cubicBezTo>
                  <a:pt x="142" y="17"/>
                  <a:pt x="142" y="17"/>
                  <a:pt x="142" y="17"/>
                </a:cubicBezTo>
                <a:cubicBezTo>
                  <a:pt x="141" y="16"/>
                  <a:pt x="140" y="16"/>
                  <a:pt x="138" y="16"/>
                </a:cubicBezTo>
                <a:cubicBezTo>
                  <a:pt x="137" y="16"/>
                  <a:pt x="135" y="17"/>
                  <a:pt x="134" y="17"/>
                </a:cubicBezTo>
                <a:cubicBezTo>
                  <a:pt x="126" y="22"/>
                  <a:pt x="126" y="22"/>
                  <a:pt x="126" y="22"/>
                </a:cubicBezTo>
                <a:cubicBezTo>
                  <a:pt x="120" y="19"/>
                  <a:pt x="114" y="16"/>
                  <a:pt x="108" y="14"/>
                </a:cubicBezTo>
                <a:cubicBezTo>
                  <a:pt x="106" y="6"/>
                  <a:pt x="106" y="6"/>
                  <a:pt x="106" y="6"/>
                </a:cubicBezTo>
                <a:cubicBezTo>
                  <a:pt x="105" y="3"/>
                  <a:pt x="103" y="0"/>
                  <a:pt x="100" y="0"/>
                </a:cubicBezTo>
                <a:cubicBezTo>
                  <a:pt x="76" y="0"/>
                  <a:pt x="76" y="0"/>
                  <a:pt x="76" y="0"/>
                </a:cubicBezTo>
                <a:cubicBezTo>
                  <a:pt x="73" y="0"/>
                  <a:pt x="71" y="3"/>
                  <a:pt x="70" y="6"/>
                </a:cubicBezTo>
                <a:cubicBezTo>
                  <a:pt x="68" y="14"/>
                  <a:pt x="68" y="14"/>
                  <a:pt x="68" y="14"/>
                </a:cubicBezTo>
                <a:cubicBezTo>
                  <a:pt x="62" y="16"/>
                  <a:pt x="56" y="19"/>
                  <a:pt x="50" y="22"/>
                </a:cubicBezTo>
                <a:cubicBezTo>
                  <a:pt x="42" y="17"/>
                  <a:pt x="42" y="17"/>
                  <a:pt x="42" y="17"/>
                </a:cubicBezTo>
                <a:cubicBezTo>
                  <a:pt x="41" y="17"/>
                  <a:pt x="39" y="16"/>
                  <a:pt x="38" y="16"/>
                </a:cubicBezTo>
                <a:cubicBezTo>
                  <a:pt x="36" y="16"/>
                  <a:pt x="35" y="16"/>
                  <a:pt x="34" y="17"/>
                </a:cubicBezTo>
                <a:cubicBezTo>
                  <a:pt x="17" y="34"/>
                  <a:pt x="17" y="34"/>
                  <a:pt x="17" y="34"/>
                </a:cubicBezTo>
                <a:cubicBezTo>
                  <a:pt x="15" y="36"/>
                  <a:pt x="16" y="40"/>
                  <a:pt x="17" y="42"/>
                </a:cubicBezTo>
                <a:cubicBezTo>
                  <a:pt x="22" y="50"/>
                  <a:pt x="22" y="50"/>
                  <a:pt x="22" y="50"/>
                </a:cubicBezTo>
                <a:cubicBezTo>
                  <a:pt x="19" y="56"/>
                  <a:pt x="16" y="62"/>
                  <a:pt x="14" y="68"/>
                </a:cubicBezTo>
                <a:cubicBezTo>
                  <a:pt x="6" y="70"/>
                  <a:pt x="6" y="70"/>
                  <a:pt x="6" y="70"/>
                </a:cubicBezTo>
                <a:cubicBezTo>
                  <a:pt x="3" y="71"/>
                  <a:pt x="0" y="73"/>
                  <a:pt x="0" y="76"/>
                </a:cubicBezTo>
                <a:cubicBezTo>
                  <a:pt x="0" y="100"/>
                  <a:pt x="0" y="100"/>
                  <a:pt x="0" y="100"/>
                </a:cubicBezTo>
                <a:cubicBezTo>
                  <a:pt x="0" y="103"/>
                  <a:pt x="3" y="105"/>
                  <a:pt x="6" y="106"/>
                </a:cubicBezTo>
                <a:cubicBezTo>
                  <a:pt x="14" y="108"/>
                  <a:pt x="14" y="108"/>
                  <a:pt x="14" y="108"/>
                </a:cubicBezTo>
                <a:cubicBezTo>
                  <a:pt x="16" y="114"/>
                  <a:pt x="19" y="120"/>
                  <a:pt x="22" y="126"/>
                </a:cubicBezTo>
                <a:cubicBezTo>
                  <a:pt x="17" y="134"/>
                  <a:pt x="17" y="134"/>
                  <a:pt x="17" y="134"/>
                </a:cubicBezTo>
                <a:cubicBezTo>
                  <a:pt x="16" y="136"/>
                  <a:pt x="15" y="140"/>
                  <a:pt x="17" y="142"/>
                </a:cubicBezTo>
                <a:cubicBezTo>
                  <a:pt x="34" y="159"/>
                  <a:pt x="34" y="159"/>
                  <a:pt x="34" y="159"/>
                </a:cubicBezTo>
                <a:cubicBezTo>
                  <a:pt x="35" y="160"/>
                  <a:pt x="36" y="160"/>
                  <a:pt x="38" y="160"/>
                </a:cubicBezTo>
                <a:cubicBezTo>
                  <a:pt x="39" y="160"/>
                  <a:pt x="41" y="159"/>
                  <a:pt x="42" y="159"/>
                </a:cubicBezTo>
                <a:cubicBezTo>
                  <a:pt x="50" y="154"/>
                  <a:pt x="50" y="154"/>
                  <a:pt x="50" y="154"/>
                </a:cubicBezTo>
                <a:cubicBezTo>
                  <a:pt x="56" y="157"/>
                  <a:pt x="62" y="160"/>
                  <a:pt x="68" y="162"/>
                </a:cubicBezTo>
                <a:cubicBezTo>
                  <a:pt x="70" y="170"/>
                  <a:pt x="70" y="170"/>
                  <a:pt x="70" y="170"/>
                </a:cubicBezTo>
                <a:cubicBezTo>
                  <a:pt x="71" y="173"/>
                  <a:pt x="73" y="176"/>
                  <a:pt x="76" y="176"/>
                </a:cubicBezTo>
                <a:cubicBezTo>
                  <a:pt x="100" y="176"/>
                  <a:pt x="100" y="176"/>
                  <a:pt x="100" y="176"/>
                </a:cubicBezTo>
                <a:cubicBezTo>
                  <a:pt x="103" y="176"/>
                  <a:pt x="105" y="173"/>
                  <a:pt x="106" y="170"/>
                </a:cubicBezTo>
                <a:cubicBezTo>
                  <a:pt x="108" y="162"/>
                  <a:pt x="108" y="162"/>
                  <a:pt x="108" y="162"/>
                </a:cubicBezTo>
                <a:cubicBezTo>
                  <a:pt x="114" y="160"/>
                  <a:pt x="120" y="157"/>
                  <a:pt x="126" y="154"/>
                </a:cubicBezTo>
                <a:cubicBezTo>
                  <a:pt x="134" y="159"/>
                  <a:pt x="134" y="159"/>
                  <a:pt x="134" y="159"/>
                </a:cubicBezTo>
                <a:cubicBezTo>
                  <a:pt x="135" y="159"/>
                  <a:pt x="137" y="160"/>
                  <a:pt x="138"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7" y="120"/>
                  <a:pt x="160" y="114"/>
                  <a:pt x="162" y="108"/>
                </a:cubicBezTo>
                <a:cubicBezTo>
                  <a:pt x="170" y="106"/>
                  <a:pt x="170" y="106"/>
                  <a:pt x="170" y="106"/>
                </a:cubicBezTo>
                <a:cubicBezTo>
                  <a:pt x="173" y="105"/>
                  <a:pt x="176" y="103"/>
                  <a:pt x="176" y="100"/>
                </a:cubicBezTo>
                <a:cubicBezTo>
                  <a:pt x="176" y="76"/>
                  <a:pt x="176" y="76"/>
                  <a:pt x="176" y="76"/>
                </a:cubicBezTo>
                <a:cubicBezTo>
                  <a:pt x="176" y="73"/>
                  <a:pt x="173" y="71"/>
                  <a:pt x="170" y="70"/>
                </a:cubicBezTo>
                <a:moveTo>
                  <a:pt x="168" y="98"/>
                </a:moveTo>
                <a:cubicBezTo>
                  <a:pt x="168" y="98"/>
                  <a:pt x="168" y="98"/>
                  <a:pt x="168" y="98"/>
                </a:cubicBezTo>
                <a:cubicBezTo>
                  <a:pt x="160" y="100"/>
                  <a:pt x="160" y="100"/>
                  <a:pt x="160" y="100"/>
                </a:cubicBezTo>
                <a:cubicBezTo>
                  <a:pt x="157" y="101"/>
                  <a:pt x="155" y="103"/>
                  <a:pt x="154" y="106"/>
                </a:cubicBezTo>
                <a:cubicBezTo>
                  <a:pt x="152" y="111"/>
                  <a:pt x="150" y="117"/>
                  <a:pt x="147" y="122"/>
                </a:cubicBezTo>
                <a:cubicBezTo>
                  <a:pt x="146" y="125"/>
                  <a:pt x="146" y="128"/>
                  <a:pt x="147" y="130"/>
                </a:cubicBezTo>
                <a:cubicBezTo>
                  <a:pt x="152" y="138"/>
                  <a:pt x="152" y="138"/>
                  <a:pt x="152" y="138"/>
                </a:cubicBezTo>
                <a:cubicBezTo>
                  <a:pt x="138" y="152"/>
                  <a:pt x="138" y="152"/>
                  <a:pt x="138" y="152"/>
                </a:cubicBezTo>
                <a:cubicBezTo>
                  <a:pt x="138" y="152"/>
                  <a:pt x="138" y="152"/>
                  <a:pt x="138" y="152"/>
                </a:cubicBezTo>
                <a:cubicBezTo>
                  <a:pt x="130" y="147"/>
                  <a:pt x="130" y="147"/>
                  <a:pt x="130" y="147"/>
                </a:cubicBezTo>
                <a:cubicBezTo>
                  <a:pt x="129" y="146"/>
                  <a:pt x="128" y="146"/>
                  <a:pt x="126" y="146"/>
                </a:cubicBezTo>
                <a:cubicBezTo>
                  <a:pt x="125" y="146"/>
                  <a:pt x="123" y="146"/>
                  <a:pt x="122" y="147"/>
                </a:cubicBezTo>
                <a:cubicBezTo>
                  <a:pt x="117" y="150"/>
                  <a:pt x="111" y="152"/>
                  <a:pt x="106" y="154"/>
                </a:cubicBezTo>
                <a:cubicBezTo>
                  <a:pt x="103" y="155"/>
                  <a:pt x="101" y="157"/>
                  <a:pt x="100" y="160"/>
                </a:cubicBezTo>
                <a:cubicBezTo>
                  <a:pt x="98" y="168"/>
                  <a:pt x="98" y="168"/>
                  <a:pt x="98" y="168"/>
                </a:cubicBezTo>
                <a:cubicBezTo>
                  <a:pt x="98" y="168"/>
                  <a:pt x="98" y="168"/>
                  <a:pt x="98" y="168"/>
                </a:cubicBezTo>
                <a:cubicBezTo>
                  <a:pt x="78" y="168"/>
                  <a:pt x="78" y="168"/>
                  <a:pt x="78" y="168"/>
                </a:cubicBezTo>
                <a:cubicBezTo>
                  <a:pt x="76" y="160"/>
                  <a:pt x="76" y="160"/>
                  <a:pt x="76" y="160"/>
                </a:cubicBezTo>
                <a:cubicBezTo>
                  <a:pt x="75" y="157"/>
                  <a:pt x="73" y="155"/>
                  <a:pt x="70" y="154"/>
                </a:cubicBezTo>
                <a:cubicBezTo>
                  <a:pt x="65" y="152"/>
                  <a:pt x="59" y="150"/>
                  <a:pt x="54" y="147"/>
                </a:cubicBezTo>
                <a:cubicBezTo>
                  <a:pt x="53" y="146"/>
                  <a:pt x="51" y="146"/>
                  <a:pt x="50" y="146"/>
                </a:cubicBezTo>
                <a:cubicBezTo>
                  <a:pt x="48" y="146"/>
                  <a:pt x="47" y="146"/>
                  <a:pt x="46" y="147"/>
                </a:cubicBezTo>
                <a:cubicBezTo>
                  <a:pt x="39" y="152"/>
                  <a:pt x="39" y="152"/>
                  <a:pt x="39" y="152"/>
                </a:cubicBezTo>
                <a:cubicBezTo>
                  <a:pt x="38" y="152"/>
                  <a:pt x="38" y="152"/>
                  <a:pt x="38" y="152"/>
                </a:cubicBezTo>
                <a:cubicBezTo>
                  <a:pt x="24" y="138"/>
                  <a:pt x="24" y="138"/>
                  <a:pt x="24" y="138"/>
                </a:cubicBezTo>
                <a:cubicBezTo>
                  <a:pt x="29" y="130"/>
                  <a:pt x="29" y="130"/>
                  <a:pt x="29" y="130"/>
                </a:cubicBezTo>
                <a:cubicBezTo>
                  <a:pt x="30" y="128"/>
                  <a:pt x="30" y="125"/>
                  <a:pt x="29" y="122"/>
                </a:cubicBezTo>
                <a:cubicBezTo>
                  <a:pt x="26" y="117"/>
                  <a:pt x="24" y="111"/>
                  <a:pt x="22" y="106"/>
                </a:cubicBezTo>
                <a:cubicBezTo>
                  <a:pt x="21" y="103"/>
                  <a:pt x="19" y="101"/>
                  <a:pt x="16" y="100"/>
                </a:cubicBezTo>
                <a:cubicBezTo>
                  <a:pt x="8" y="98"/>
                  <a:pt x="8" y="98"/>
                  <a:pt x="8" y="98"/>
                </a:cubicBezTo>
                <a:cubicBezTo>
                  <a:pt x="8" y="98"/>
                  <a:pt x="8" y="98"/>
                  <a:pt x="8" y="98"/>
                </a:cubicBezTo>
                <a:cubicBezTo>
                  <a:pt x="8" y="78"/>
                  <a:pt x="8" y="78"/>
                  <a:pt x="8" y="78"/>
                </a:cubicBezTo>
                <a:cubicBezTo>
                  <a:pt x="16" y="76"/>
                  <a:pt x="16" y="76"/>
                  <a:pt x="16" y="76"/>
                </a:cubicBezTo>
                <a:cubicBezTo>
                  <a:pt x="19" y="75"/>
                  <a:pt x="21" y="73"/>
                  <a:pt x="22" y="70"/>
                </a:cubicBezTo>
                <a:cubicBezTo>
                  <a:pt x="24" y="65"/>
                  <a:pt x="26" y="59"/>
                  <a:pt x="29" y="54"/>
                </a:cubicBezTo>
                <a:cubicBezTo>
                  <a:pt x="30" y="51"/>
                  <a:pt x="30" y="48"/>
                  <a:pt x="29" y="46"/>
                </a:cubicBezTo>
                <a:cubicBezTo>
                  <a:pt x="24" y="38"/>
                  <a:pt x="24" y="38"/>
                  <a:pt x="24" y="38"/>
                </a:cubicBezTo>
                <a:cubicBezTo>
                  <a:pt x="24" y="38"/>
                  <a:pt x="24" y="38"/>
                  <a:pt x="24" y="38"/>
                </a:cubicBezTo>
                <a:cubicBezTo>
                  <a:pt x="38" y="24"/>
                  <a:pt x="38" y="24"/>
                  <a:pt x="38" y="24"/>
                </a:cubicBezTo>
                <a:cubicBezTo>
                  <a:pt x="46" y="29"/>
                  <a:pt x="46" y="29"/>
                  <a:pt x="46" y="29"/>
                </a:cubicBezTo>
                <a:cubicBezTo>
                  <a:pt x="47" y="30"/>
                  <a:pt x="48" y="30"/>
                  <a:pt x="50" y="30"/>
                </a:cubicBezTo>
                <a:cubicBezTo>
                  <a:pt x="51" y="30"/>
                  <a:pt x="53" y="30"/>
                  <a:pt x="54" y="29"/>
                </a:cubicBezTo>
                <a:cubicBezTo>
                  <a:pt x="59" y="26"/>
                  <a:pt x="65" y="24"/>
                  <a:pt x="70" y="22"/>
                </a:cubicBezTo>
                <a:cubicBezTo>
                  <a:pt x="73" y="21"/>
                  <a:pt x="75" y="19"/>
                  <a:pt x="76" y="16"/>
                </a:cubicBezTo>
                <a:cubicBezTo>
                  <a:pt x="78" y="8"/>
                  <a:pt x="78" y="8"/>
                  <a:pt x="78" y="8"/>
                </a:cubicBezTo>
                <a:cubicBezTo>
                  <a:pt x="98" y="8"/>
                  <a:pt x="98" y="8"/>
                  <a:pt x="98" y="8"/>
                </a:cubicBezTo>
                <a:cubicBezTo>
                  <a:pt x="98" y="8"/>
                  <a:pt x="98" y="8"/>
                  <a:pt x="98" y="8"/>
                </a:cubicBezTo>
                <a:cubicBezTo>
                  <a:pt x="100" y="16"/>
                  <a:pt x="100" y="16"/>
                  <a:pt x="100" y="16"/>
                </a:cubicBezTo>
                <a:cubicBezTo>
                  <a:pt x="101" y="19"/>
                  <a:pt x="103" y="21"/>
                  <a:pt x="106" y="22"/>
                </a:cubicBezTo>
                <a:cubicBezTo>
                  <a:pt x="111" y="24"/>
                  <a:pt x="117" y="26"/>
                  <a:pt x="122" y="29"/>
                </a:cubicBezTo>
                <a:cubicBezTo>
                  <a:pt x="123" y="30"/>
                  <a:pt x="125" y="30"/>
                  <a:pt x="126" y="30"/>
                </a:cubicBezTo>
                <a:cubicBezTo>
                  <a:pt x="128" y="30"/>
                  <a:pt x="129" y="30"/>
                  <a:pt x="130" y="29"/>
                </a:cubicBezTo>
                <a:cubicBezTo>
                  <a:pt x="138" y="24"/>
                  <a:pt x="138" y="24"/>
                  <a:pt x="138" y="24"/>
                </a:cubicBezTo>
                <a:cubicBezTo>
                  <a:pt x="152" y="38"/>
                  <a:pt x="152" y="38"/>
                  <a:pt x="152" y="38"/>
                </a:cubicBezTo>
                <a:cubicBezTo>
                  <a:pt x="152" y="38"/>
                  <a:pt x="152" y="38"/>
                  <a:pt x="152" y="39"/>
                </a:cubicBezTo>
                <a:cubicBezTo>
                  <a:pt x="147" y="46"/>
                  <a:pt x="147" y="46"/>
                  <a:pt x="147" y="46"/>
                </a:cubicBezTo>
                <a:cubicBezTo>
                  <a:pt x="146" y="48"/>
                  <a:pt x="146" y="51"/>
                  <a:pt x="147" y="54"/>
                </a:cubicBezTo>
                <a:cubicBezTo>
                  <a:pt x="150" y="59"/>
                  <a:pt x="152" y="65"/>
                  <a:pt x="154" y="70"/>
                </a:cubicBezTo>
                <a:cubicBezTo>
                  <a:pt x="155" y="73"/>
                  <a:pt x="157" y="75"/>
                  <a:pt x="160" y="76"/>
                </a:cubicBezTo>
                <a:cubicBezTo>
                  <a:pt x="168" y="78"/>
                  <a:pt x="168" y="78"/>
                  <a:pt x="168" y="78"/>
                </a:cubicBezTo>
                <a:lnTo>
                  <a:pt x="168" y="98"/>
                </a:lnTo>
                <a:close/>
                <a:moveTo>
                  <a:pt x="88" y="48"/>
                </a:moveTo>
                <a:cubicBezTo>
                  <a:pt x="66" y="48"/>
                  <a:pt x="48" y="66"/>
                  <a:pt x="48" y="88"/>
                </a:cubicBezTo>
                <a:cubicBezTo>
                  <a:pt x="48" y="110"/>
                  <a:pt x="66" y="128"/>
                  <a:pt x="88" y="128"/>
                </a:cubicBezTo>
                <a:cubicBezTo>
                  <a:pt x="110" y="128"/>
                  <a:pt x="128" y="110"/>
                  <a:pt x="128" y="88"/>
                </a:cubicBezTo>
                <a:cubicBezTo>
                  <a:pt x="128" y="66"/>
                  <a:pt x="110" y="48"/>
                  <a:pt x="88" y="48"/>
                </a:cubicBezTo>
                <a:moveTo>
                  <a:pt x="88" y="120"/>
                </a:moveTo>
                <a:cubicBezTo>
                  <a:pt x="70" y="120"/>
                  <a:pt x="56" y="106"/>
                  <a:pt x="56" y="88"/>
                </a:cubicBezTo>
                <a:cubicBezTo>
                  <a:pt x="56" y="70"/>
                  <a:pt x="70" y="56"/>
                  <a:pt x="88" y="56"/>
                </a:cubicBezTo>
                <a:cubicBezTo>
                  <a:pt x="106" y="56"/>
                  <a:pt x="120" y="70"/>
                  <a:pt x="120" y="88"/>
                </a:cubicBezTo>
                <a:cubicBezTo>
                  <a:pt x="120" y="106"/>
                  <a:pt x="106" y="120"/>
                  <a:pt x="88" y="120"/>
                </a:cubicBezTo>
              </a:path>
            </a:pathLst>
          </a:custGeom>
          <a:solidFill>
            <a:schemeClr val="bg1"/>
          </a:solidFill>
          <a:ln>
            <a:noFill/>
          </a:ln>
        </p:spPr>
        <p:txBody>
          <a:bodyPr vert="horz" wrap="square" lIns="96435" tIns="48218" rIns="96435" bIns="48218" numCol="1" anchor="t" anchorCtr="0" compatLnSpc="1"/>
          <a:lstStyle/>
          <a:p>
            <a:endParaRPr lang="en-US"/>
          </a:p>
        </p:txBody>
      </p:sp>
      <p:sp>
        <p:nvSpPr>
          <p:cNvPr id="58" name="Freeform 7"/>
          <p:cNvSpPr>
            <a:spLocks noEditPoints="1"/>
          </p:cNvSpPr>
          <p:nvPr/>
        </p:nvSpPr>
        <p:spPr bwMode="auto">
          <a:xfrm>
            <a:off x="8966949" y="2847081"/>
            <a:ext cx="332189" cy="332190"/>
          </a:xfrm>
          <a:custGeom>
            <a:avLst/>
            <a:gdLst>
              <a:gd name="T0" fmla="*/ 39 w 176"/>
              <a:gd name="T1" fmla="*/ 119 h 176"/>
              <a:gd name="T2" fmla="*/ 43 w 176"/>
              <a:gd name="T3" fmla="*/ 115 h 176"/>
              <a:gd name="T4" fmla="*/ 44 w 176"/>
              <a:gd name="T5" fmla="*/ 112 h 176"/>
              <a:gd name="T6" fmla="*/ 40 w 176"/>
              <a:gd name="T7" fmla="*/ 108 h 176"/>
              <a:gd name="T8" fmla="*/ 37 w 176"/>
              <a:gd name="T9" fmla="*/ 109 h 176"/>
              <a:gd name="T10" fmla="*/ 33 w 176"/>
              <a:gd name="T11" fmla="*/ 113 h 176"/>
              <a:gd name="T12" fmla="*/ 32 w 176"/>
              <a:gd name="T13" fmla="*/ 116 h 176"/>
              <a:gd name="T14" fmla="*/ 36 w 176"/>
              <a:gd name="T15" fmla="*/ 120 h 176"/>
              <a:gd name="T16" fmla="*/ 39 w 176"/>
              <a:gd name="T17" fmla="*/ 119 h 176"/>
              <a:gd name="T18" fmla="*/ 64 w 176"/>
              <a:gd name="T19" fmla="*/ 116 h 176"/>
              <a:gd name="T20" fmla="*/ 60 w 176"/>
              <a:gd name="T21" fmla="*/ 112 h 176"/>
              <a:gd name="T22" fmla="*/ 57 w 176"/>
              <a:gd name="T23" fmla="*/ 113 h 176"/>
              <a:gd name="T24" fmla="*/ 17 w 176"/>
              <a:gd name="T25" fmla="*/ 153 h 176"/>
              <a:gd name="T26" fmla="*/ 16 w 176"/>
              <a:gd name="T27" fmla="*/ 156 h 176"/>
              <a:gd name="T28" fmla="*/ 20 w 176"/>
              <a:gd name="T29" fmla="*/ 160 h 176"/>
              <a:gd name="T30" fmla="*/ 23 w 176"/>
              <a:gd name="T31" fmla="*/ 159 h 176"/>
              <a:gd name="T32" fmla="*/ 63 w 176"/>
              <a:gd name="T33" fmla="*/ 119 h 176"/>
              <a:gd name="T34" fmla="*/ 64 w 176"/>
              <a:gd name="T35" fmla="*/ 116 h 176"/>
              <a:gd name="T36" fmla="*/ 64 w 176"/>
              <a:gd name="T37" fmla="*/ 132 h 176"/>
              <a:gd name="T38" fmla="*/ 61 w 176"/>
              <a:gd name="T39" fmla="*/ 133 h 176"/>
              <a:gd name="T40" fmla="*/ 49 w 176"/>
              <a:gd name="T41" fmla="*/ 145 h 176"/>
              <a:gd name="T42" fmla="*/ 48 w 176"/>
              <a:gd name="T43" fmla="*/ 148 h 176"/>
              <a:gd name="T44" fmla="*/ 52 w 176"/>
              <a:gd name="T45" fmla="*/ 152 h 176"/>
              <a:gd name="T46" fmla="*/ 55 w 176"/>
              <a:gd name="T47" fmla="*/ 151 h 176"/>
              <a:gd name="T48" fmla="*/ 67 w 176"/>
              <a:gd name="T49" fmla="*/ 139 h 176"/>
              <a:gd name="T50" fmla="*/ 68 w 176"/>
              <a:gd name="T51" fmla="*/ 136 h 176"/>
              <a:gd name="T52" fmla="*/ 64 w 176"/>
              <a:gd name="T53" fmla="*/ 132 h 176"/>
              <a:gd name="T54" fmla="*/ 176 w 176"/>
              <a:gd name="T55" fmla="*/ 4 h 176"/>
              <a:gd name="T56" fmla="*/ 172 w 176"/>
              <a:gd name="T57" fmla="*/ 0 h 176"/>
              <a:gd name="T58" fmla="*/ 170 w 176"/>
              <a:gd name="T59" fmla="*/ 0 h 176"/>
              <a:gd name="T60" fmla="*/ 170 w 176"/>
              <a:gd name="T61" fmla="*/ 0 h 176"/>
              <a:gd name="T62" fmla="*/ 2 w 176"/>
              <a:gd name="T63" fmla="*/ 72 h 176"/>
              <a:gd name="T64" fmla="*/ 2 w 176"/>
              <a:gd name="T65" fmla="*/ 72 h 176"/>
              <a:gd name="T66" fmla="*/ 2 w 176"/>
              <a:gd name="T67" fmla="*/ 72 h 176"/>
              <a:gd name="T68" fmla="*/ 2 w 176"/>
              <a:gd name="T69" fmla="*/ 72 h 176"/>
              <a:gd name="T70" fmla="*/ 0 w 176"/>
              <a:gd name="T71" fmla="*/ 76 h 176"/>
              <a:gd name="T72" fmla="*/ 3 w 176"/>
              <a:gd name="T73" fmla="*/ 80 h 176"/>
              <a:gd name="T74" fmla="*/ 3 w 176"/>
              <a:gd name="T75" fmla="*/ 80 h 176"/>
              <a:gd name="T76" fmla="*/ 69 w 176"/>
              <a:gd name="T77" fmla="*/ 107 h 176"/>
              <a:gd name="T78" fmla="*/ 96 w 176"/>
              <a:gd name="T79" fmla="*/ 173 h 176"/>
              <a:gd name="T80" fmla="*/ 96 w 176"/>
              <a:gd name="T81" fmla="*/ 173 h 176"/>
              <a:gd name="T82" fmla="*/ 100 w 176"/>
              <a:gd name="T83" fmla="*/ 176 h 176"/>
              <a:gd name="T84" fmla="*/ 104 w 176"/>
              <a:gd name="T85" fmla="*/ 174 h 176"/>
              <a:gd name="T86" fmla="*/ 104 w 176"/>
              <a:gd name="T87" fmla="*/ 174 h 176"/>
              <a:gd name="T88" fmla="*/ 104 w 176"/>
              <a:gd name="T89" fmla="*/ 174 h 176"/>
              <a:gd name="T90" fmla="*/ 104 w 176"/>
              <a:gd name="T91" fmla="*/ 174 h 176"/>
              <a:gd name="T92" fmla="*/ 176 w 176"/>
              <a:gd name="T93" fmla="*/ 6 h 176"/>
              <a:gd name="T94" fmla="*/ 176 w 176"/>
              <a:gd name="T95" fmla="*/ 6 h 176"/>
              <a:gd name="T96" fmla="*/ 176 w 176"/>
              <a:gd name="T97" fmla="*/ 4 h 176"/>
              <a:gd name="T98" fmla="*/ 14 w 176"/>
              <a:gd name="T99" fmla="*/ 76 h 176"/>
              <a:gd name="T100" fmla="*/ 154 w 176"/>
              <a:gd name="T101" fmla="*/ 16 h 176"/>
              <a:gd name="T102" fmla="*/ 71 w 176"/>
              <a:gd name="T103" fmla="*/ 99 h 176"/>
              <a:gd name="T104" fmla="*/ 14 w 176"/>
              <a:gd name="T105" fmla="*/ 76 h 176"/>
              <a:gd name="T106" fmla="*/ 100 w 176"/>
              <a:gd name="T107" fmla="*/ 162 h 176"/>
              <a:gd name="T108" fmla="*/ 77 w 176"/>
              <a:gd name="T109" fmla="*/ 105 h 176"/>
              <a:gd name="T110" fmla="*/ 160 w 176"/>
              <a:gd name="T111" fmla="*/ 22 h 176"/>
              <a:gd name="T112" fmla="*/ 100 w 176"/>
              <a:gd name="T113" fmla="*/ 16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76">
                <a:moveTo>
                  <a:pt x="39" y="119"/>
                </a:moveTo>
                <a:cubicBezTo>
                  <a:pt x="43" y="115"/>
                  <a:pt x="43" y="115"/>
                  <a:pt x="43" y="115"/>
                </a:cubicBezTo>
                <a:cubicBezTo>
                  <a:pt x="44" y="114"/>
                  <a:pt x="44" y="113"/>
                  <a:pt x="44" y="112"/>
                </a:cubicBezTo>
                <a:cubicBezTo>
                  <a:pt x="44" y="110"/>
                  <a:pt x="42" y="108"/>
                  <a:pt x="40" y="108"/>
                </a:cubicBezTo>
                <a:cubicBezTo>
                  <a:pt x="39" y="108"/>
                  <a:pt x="38" y="108"/>
                  <a:pt x="37" y="109"/>
                </a:cubicBezTo>
                <a:cubicBezTo>
                  <a:pt x="33" y="113"/>
                  <a:pt x="33" y="113"/>
                  <a:pt x="33" y="113"/>
                </a:cubicBezTo>
                <a:cubicBezTo>
                  <a:pt x="32" y="114"/>
                  <a:pt x="32" y="115"/>
                  <a:pt x="32" y="116"/>
                </a:cubicBezTo>
                <a:cubicBezTo>
                  <a:pt x="32" y="118"/>
                  <a:pt x="34" y="120"/>
                  <a:pt x="36" y="120"/>
                </a:cubicBezTo>
                <a:cubicBezTo>
                  <a:pt x="37" y="120"/>
                  <a:pt x="38" y="120"/>
                  <a:pt x="39" y="119"/>
                </a:cubicBezTo>
                <a:moveTo>
                  <a:pt x="64" y="116"/>
                </a:moveTo>
                <a:cubicBezTo>
                  <a:pt x="64" y="114"/>
                  <a:pt x="62" y="112"/>
                  <a:pt x="60" y="112"/>
                </a:cubicBezTo>
                <a:cubicBezTo>
                  <a:pt x="59" y="112"/>
                  <a:pt x="58" y="112"/>
                  <a:pt x="57" y="113"/>
                </a:cubicBezTo>
                <a:cubicBezTo>
                  <a:pt x="17" y="153"/>
                  <a:pt x="17" y="153"/>
                  <a:pt x="17" y="153"/>
                </a:cubicBezTo>
                <a:cubicBezTo>
                  <a:pt x="16" y="154"/>
                  <a:pt x="16" y="155"/>
                  <a:pt x="16" y="156"/>
                </a:cubicBezTo>
                <a:cubicBezTo>
                  <a:pt x="16" y="158"/>
                  <a:pt x="18" y="160"/>
                  <a:pt x="20" y="160"/>
                </a:cubicBezTo>
                <a:cubicBezTo>
                  <a:pt x="21" y="160"/>
                  <a:pt x="22" y="160"/>
                  <a:pt x="23" y="159"/>
                </a:cubicBezTo>
                <a:cubicBezTo>
                  <a:pt x="63" y="119"/>
                  <a:pt x="63" y="119"/>
                  <a:pt x="63" y="119"/>
                </a:cubicBezTo>
                <a:cubicBezTo>
                  <a:pt x="64" y="118"/>
                  <a:pt x="64" y="117"/>
                  <a:pt x="64" y="116"/>
                </a:cubicBezTo>
                <a:moveTo>
                  <a:pt x="64" y="132"/>
                </a:moveTo>
                <a:cubicBezTo>
                  <a:pt x="63" y="132"/>
                  <a:pt x="62" y="132"/>
                  <a:pt x="61" y="133"/>
                </a:cubicBezTo>
                <a:cubicBezTo>
                  <a:pt x="49" y="145"/>
                  <a:pt x="49" y="145"/>
                  <a:pt x="49" y="145"/>
                </a:cubicBezTo>
                <a:cubicBezTo>
                  <a:pt x="48" y="146"/>
                  <a:pt x="48" y="147"/>
                  <a:pt x="48" y="148"/>
                </a:cubicBezTo>
                <a:cubicBezTo>
                  <a:pt x="48" y="150"/>
                  <a:pt x="50" y="152"/>
                  <a:pt x="52" y="152"/>
                </a:cubicBezTo>
                <a:cubicBezTo>
                  <a:pt x="53" y="152"/>
                  <a:pt x="54" y="152"/>
                  <a:pt x="55" y="151"/>
                </a:cubicBezTo>
                <a:cubicBezTo>
                  <a:pt x="67" y="139"/>
                  <a:pt x="67" y="139"/>
                  <a:pt x="67" y="139"/>
                </a:cubicBezTo>
                <a:cubicBezTo>
                  <a:pt x="68" y="138"/>
                  <a:pt x="68" y="137"/>
                  <a:pt x="68" y="136"/>
                </a:cubicBezTo>
                <a:cubicBezTo>
                  <a:pt x="68" y="134"/>
                  <a:pt x="66" y="132"/>
                  <a:pt x="64" y="132"/>
                </a:cubicBezTo>
                <a:moveTo>
                  <a:pt x="176" y="4"/>
                </a:moveTo>
                <a:cubicBezTo>
                  <a:pt x="176" y="2"/>
                  <a:pt x="174" y="0"/>
                  <a:pt x="172" y="0"/>
                </a:cubicBezTo>
                <a:cubicBezTo>
                  <a:pt x="171" y="0"/>
                  <a:pt x="171" y="0"/>
                  <a:pt x="170" y="0"/>
                </a:cubicBezTo>
                <a:cubicBezTo>
                  <a:pt x="170" y="0"/>
                  <a:pt x="170" y="0"/>
                  <a:pt x="170" y="0"/>
                </a:cubicBezTo>
                <a:cubicBezTo>
                  <a:pt x="2" y="72"/>
                  <a:pt x="2" y="72"/>
                  <a:pt x="2" y="72"/>
                </a:cubicBezTo>
                <a:cubicBezTo>
                  <a:pt x="2" y="72"/>
                  <a:pt x="2" y="72"/>
                  <a:pt x="2" y="72"/>
                </a:cubicBezTo>
                <a:cubicBezTo>
                  <a:pt x="2" y="72"/>
                  <a:pt x="2" y="72"/>
                  <a:pt x="2" y="72"/>
                </a:cubicBezTo>
                <a:cubicBezTo>
                  <a:pt x="2" y="72"/>
                  <a:pt x="2" y="72"/>
                  <a:pt x="2" y="72"/>
                </a:cubicBezTo>
                <a:cubicBezTo>
                  <a:pt x="1" y="73"/>
                  <a:pt x="0" y="74"/>
                  <a:pt x="0" y="76"/>
                </a:cubicBezTo>
                <a:cubicBezTo>
                  <a:pt x="0" y="78"/>
                  <a:pt x="1" y="79"/>
                  <a:pt x="3" y="80"/>
                </a:cubicBezTo>
                <a:cubicBezTo>
                  <a:pt x="3" y="80"/>
                  <a:pt x="3" y="80"/>
                  <a:pt x="3" y="80"/>
                </a:cubicBezTo>
                <a:cubicBezTo>
                  <a:pt x="69" y="107"/>
                  <a:pt x="69" y="107"/>
                  <a:pt x="69" y="107"/>
                </a:cubicBezTo>
                <a:cubicBezTo>
                  <a:pt x="96" y="173"/>
                  <a:pt x="96" y="173"/>
                  <a:pt x="96" y="173"/>
                </a:cubicBezTo>
                <a:cubicBezTo>
                  <a:pt x="96" y="173"/>
                  <a:pt x="96" y="173"/>
                  <a:pt x="96" y="173"/>
                </a:cubicBezTo>
                <a:cubicBezTo>
                  <a:pt x="97" y="175"/>
                  <a:pt x="98" y="176"/>
                  <a:pt x="100" y="176"/>
                </a:cubicBezTo>
                <a:cubicBezTo>
                  <a:pt x="102" y="176"/>
                  <a:pt x="103" y="175"/>
                  <a:pt x="104" y="174"/>
                </a:cubicBezTo>
                <a:cubicBezTo>
                  <a:pt x="104" y="174"/>
                  <a:pt x="104" y="174"/>
                  <a:pt x="104" y="174"/>
                </a:cubicBezTo>
                <a:cubicBezTo>
                  <a:pt x="104" y="174"/>
                  <a:pt x="104" y="174"/>
                  <a:pt x="104" y="174"/>
                </a:cubicBezTo>
                <a:cubicBezTo>
                  <a:pt x="104" y="174"/>
                  <a:pt x="104" y="174"/>
                  <a:pt x="104" y="174"/>
                </a:cubicBezTo>
                <a:cubicBezTo>
                  <a:pt x="176" y="6"/>
                  <a:pt x="176" y="6"/>
                  <a:pt x="176" y="6"/>
                </a:cubicBezTo>
                <a:cubicBezTo>
                  <a:pt x="176" y="6"/>
                  <a:pt x="176" y="6"/>
                  <a:pt x="176" y="6"/>
                </a:cubicBezTo>
                <a:cubicBezTo>
                  <a:pt x="176" y="5"/>
                  <a:pt x="176" y="5"/>
                  <a:pt x="176" y="4"/>
                </a:cubicBezTo>
                <a:moveTo>
                  <a:pt x="14" y="76"/>
                </a:moveTo>
                <a:cubicBezTo>
                  <a:pt x="154" y="16"/>
                  <a:pt x="154" y="16"/>
                  <a:pt x="154" y="16"/>
                </a:cubicBezTo>
                <a:cubicBezTo>
                  <a:pt x="71" y="99"/>
                  <a:pt x="71" y="99"/>
                  <a:pt x="71" y="99"/>
                </a:cubicBezTo>
                <a:lnTo>
                  <a:pt x="14" y="76"/>
                </a:lnTo>
                <a:close/>
                <a:moveTo>
                  <a:pt x="100" y="162"/>
                </a:moveTo>
                <a:cubicBezTo>
                  <a:pt x="77" y="105"/>
                  <a:pt x="77" y="105"/>
                  <a:pt x="77" y="105"/>
                </a:cubicBezTo>
                <a:cubicBezTo>
                  <a:pt x="160" y="22"/>
                  <a:pt x="160" y="22"/>
                  <a:pt x="160" y="22"/>
                </a:cubicBezTo>
                <a:lnTo>
                  <a:pt x="100" y="162"/>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73" name="Freeform 37"/>
          <p:cNvSpPr>
            <a:spLocks noEditPoints="1"/>
          </p:cNvSpPr>
          <p:nvPr/>
        </p:nvSpPr>
        <p:spPr bwMode="auto">
          <a:xfrm>
            <a:off x="945047" y="4599053"/>
            <a:ext cx="354350" cy="288985"/>
          </a:xfrm>
          <a:custGeom>
            <a:avLst/>
            <a:gdLst>
              <a:gd name="T0" fmla="*/ 34 w 176"/>
              <a:gd name="T1" fmla="*/ 86 h 144"/>
              <a:gd name="T2" fmla="*/ 28 w 176"/>
              <a:gd name="T3" fmla="*/ 65 h 144"/>
              <a:gd name="T4" fmla="*/ 28 w 176"/>
              <a:gd name="T5" fmla="*/ 58 h 144"/>
              <a:gd name="T6" fmla="*/ 25 w 176"/>
              <a:gd name="T7" fmla="*/ 38 h 144"/>
              <a:gd name="T8" fmla="*/ 35 w 176"/>
              <a:gd name="T9" fmla="*/ 26 h 144"/>
              <a:gd name="T10" fmla="*/ 49 w 176"/>
              <a:gd name="T11" fmla="*/ 25 h 144"/>
              <a:gd name="T12" fmla="*/ 52 w 176"/>
              <a:gd name="T13" fmla="*/ 18 h 144"/>
              <a:gd name="T14" fmla="*/ 30 w 176"/>
              <a:gd name="T15" fmla="*/ 19 h 144"/>
              <a:gd name="T16" fmla="*/ 20 w 176"/>
              <a:gd name="T17" fmla="*/ 56 h 144"/>
              <a:gd name="T18" fmla="*/ 26 w 176"/>
              <a:gd name="T19" fmla="*/ 86 h 144"/>
              <a:gd name="T20" fmla="*/ 0 w 176"/>
              <a:gd name="T21" fmla="*/ 124 h 144"/>
              <a:gd name="T22" fmla="*/ 22 w 176"/>
              <a:gd name="T23" fmla="*/ 128 h 144"/>
              <a:gd name="T24" fmla="*/ 8 w 176"/>
              <a:gd name="T25" fmla="*/ 120 h 144"/>
              <a:gd name="T26" fmla="*/ 159 w 176"/>
              <a:gd name="T27" fmla="*/ 100 h 144"/>
              <a:gd name="T28" fmla="*/ 155 w 176"/>
              <a:gd name="T29" fmla="*/ 70 h 144"/>
              <a:gd name="T30" fmla="*/ 159 w 176"/>
              <a:gd name="T31" fmla="*/ 35 h 144"/>
              <a:gd name="T32" fmla="*/ 132 w 176"/>
              <a:gd name="T33" fmla="*/ 16 h 144"/>
              <a:gd name="T34" fmla="*/ 126 w 176"/>
              <a:gd name="T35" fmla="*/ 25 h 144"/>
              <a:gd name="T36" fmla="*/ 132 w 176"/>
              <a:gd name="T37" fmla="*/ 24 h 144"/>
              <a:gd name="T38" fmla="*/ 142 w 176"/>
              <a:gd name="T39" fmla="*/ 27 h 144"/>
              <a:gd name="T40" fmla="*/ 149 w 176"/>
              <a:gd name="T41" fmla="*/ 53 h 144"/>
              <a:gd name="T42" fmla="*/ 149 w 176"/>
              <a:gd name="T43" fmla="*/ 65 h 144"/>
              <a:gd name="T44" fmla="*/ 148 w 176"/>
              <a:gd name="T45" fmla="*/ 66 h 144"/>
              <a:gd name="T46" fmla="*/ 157 w 176"/>
              <a:gd name="T47" fmla="*/ 108 h 144"/>
              <a:gd name="T48" fmla="*/ 150 w 176"/>
              <a:gd name="T49" fmla="*/ 120 h 144"/>
              <a:gd name="T50" fmla="*/ 172 w 176"/>
              <a:gd name="T51" fmla="*/ 128 h 144"/>
              <a:gd name="T52" fmla="*/ 159 w 176"/>
              <a:gd name="T53" fmla="*/ 100 h 144"/>
              <a:gd name="T54" fmla="*/ 106 w 176"/>
              <a:gd name="T55" fmla="*/ 90 h 144"/>
              <a:gd name="T56" fmla="*/ 115 w 176"/>
              <a:gd name="T57" fmla="*/ 52 h 144"/>
              <a:gd name="T58" fmla="*/ 104 w 176"/>
              <a:gd name="T59" fmla="*/ 3 h 144"/>
              <a:gd name="T60" fmla="*/ 76 w 176"/>
              <a:gd name="T61" fmla="*/ 4 h 144"/>
              <a:gd name="T62" fmla="*/ 61 w 176"/>
              <a:gd name="T63" fmla="*/ 52 h 144"/>
              <a:gd name="T64" fmla="*/ 70 w 176"/>
              <a:gd name="T65" fmla="*/ 90 h 144"/>
              <a:gd name="T66" fmla="*/ 28 w 176"/>
              <a:gd name="T67" fmla="*/ 140 h 144"/>
              <a:gd name="T68" fmla="*/ 144 w 176"/>
              <a:gd name="T69" fmla="*/ 144 h 144"/>
              <a:gd name="T70" fmla="*/ 120 w 176"/>
              <a:gd name="T71" fmla="*/ 109 h 144"/>
              <a:gd name="T72" fmla="*/ 58 w 176"/>
              <a:gd name="T73" fmla="*/ 117 h 144"/>
              <a:gd name="T74" fmla="*/ 78 w 176"/>
              <a:gd name="T75" fmla="*/ 90 h 144"/>
              <a:gd name="T76" fmla="*/ 69 w 176"/>
              <a:gd name="T77" fmla="*/ 65 h 144"/>
              <a:gd name="T78" fmla="*/ 68 w 176"/>
              <a:gd name="T79" fmla="*/ 48 h 144"/>
              <a:gd name="T80" fmla="*/ 79 w 176"/>
              <a:gd name="T81" fmla="*/ 12 h 144"/>
              <a:gd name="T82" fmla="*/ 93 w 176"/>
              <a:gd name="T83" fmla="*/ 8 h 144"/>
              <a:gd name="T84" fmla="*/ 108 w 176"/>
              <a:gd name="T85" fmla="*/ 22 h 144"/>
              <a:gd name="T86" fmla="*/ 107 w 176"/>
              <a:gd name="T87" fmla="*/ 54 h 144"/>
              <a:gd name="T88" fmla="*/ 106 w 176"/>
              <a:gd name="T89" fmla="*/ 66 h 144"/>
              <a:gd name="T90" fmla="*/ 118 w 176"/>
              <a:gd name="T91" fmla="*/ 117 h 144"/>
              <a:gd name="T92" fmla="*/ 140 w 176"/>
              <a:gd name="T93"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44">
                <a:moveTo>
                  <a:pt x="19" y="108"/>
                </a:moveTo>
                <a:cubicBezTo>
                  <a:pt x="25" y="106"/>
                  <a:pt x="34" y="100"/>
                  <a:pt x="34" y="86"/>
                </a:cubicBezTo>
                <a:cubicBezTo>
                  <a:pt x="34" y="74"/>
                  <a:pt x="30" y="69"/>
                  <a:pt x="28" y="66"/>
                </a:cubicBezTo>
                <a:cubicBezTo>
                  <a:pt x="28" y="65"/>
                  <a:pt x="28" y="65"/>
                  <a:pt x="28" y="65"/>
                </a:cubicBezTo>
                <a:cubicBezTo>
                  <a:pt x="27" y="65"/>
                  <a:pt x="27" y="65"/>
                  <a:pt x="27" y="65"/>
                </a:cubicBezTo>
                <a:cubicBezTo>
                  <a:pt x="27" y="65"/>
                  <a:pt x="27" y="63"/>
                  <a:pt x="28" y="58"/>
                </a:cubicBezTo>
                <a:cubicBezTo>
                  <a:pt x="28" y="56"/>
                  <a:pt x="28" y="54"/>
                  <a:pt x="27" y="53"/>
                </a:cubicBezTo>
                <a:cubicBezTo>
                  <a:pt x="26" y="49"/>
                  <a:pt x="23" y="43"/>
                  <a:pt x="25" y="38"/>
                </a:cubicBezTo>
                <a:cubicBezTo>
                  <a:pt x="28" y="29"/>
                  <a:pt x="30" y="28"/>
                  <a:pt x="34" y="27"/>
                </a:cubicBezTo>
                <a:cubicBezTo>
                  <a:pt x="34" y="27"/>
                  <a:pt x="34" y="26"/>
                  <a:pt x="35" y="26"/>
                </a:cubicBezTo>
                <a:cubicBezTo>
                  <a:pt x="36" y="25"/>
                  <a:pt x="40" y="24"/>
                  <a:pt x="44" y="24"/>
                </a:cubicBezTo>
                <a:cubicBezTo>
                  <a:pt x="46" y="24"/>
                  <a:pt x="48" y="24"/>
                  <a:pt x="49" y="25"/>
                </a:cubicBezTo>
                <a:cubicBezTo>
                  <a:pt x="49" y="24"/>
                  <a:pt x="50" y="22"/>
                  <a:pt x="50" y="21"/>
                </a:cubicBezTo>
                <a:cubicBezTo>
                  <a:pt x="51" y="20"/>
                  <a:pt x="51" y="19"/>
                  <a:pt x="52" y="18"/>
                </a:cubicBezTo>
                <a:cubicBezTo>
                  <a:pt x="49" y="16"/>
                  <a:pt x="47" y="16"/>
                  <a:pt x="44" y="16"/>
                </a:cubicBezTo>
                <a:cubicBezTo>
                  <a:pt x="38" y="16"/>
                  <a:pt x="33" y="18"/>
                  <a:pt x="30" y="19"/>
                </a:cubicBezTo>
                <a:cubicBezTo>
                  <a:pt x="24" y="22"/>
                  <a:pt x="21" y="25"/>
                  <a:pt x="17" y="35"/>
                </a:cubicBezTo>
                <a:cubicBezTo>
                  <a:pt x="14" y="43"/>
                  <a:pt x="18" y="52"/>
                  <a:pt x="20" y="56"/>
                </a:cubicBezTo>
                <a:cubicBezTo>
                  <a:pt x="18" y="66"/>
                  <a:pt x="21" y="70"/>
                  <a:pt x="21" y="70"/>
                </a:cubicBezTo>
                <a:cubicBezTo>
                  <a:pt x="23" y="73"/>
                  <a:pt x="26" y="76"/>
                  <a:pt x="26" y="86"/>
                </a:cubicBezTo>
                <a:cubicBezTo>
                  <a:pt x="26" y="98"/>
                  <a:pt x="17" y="100"/>
                  <a:pt x="17" y="100"/>
                </a:cubicBezTo>
                <a:cubicBezTo>
                  <a:pt x="10" y="103"/>
                  <a:pt x="0" y="108"/>
                  <a:pt x="0" y="124"/>
                </a:cubicBezTo>
                <a:cubicBezTo>
                  <a:pt x="0" y="124"/>
                  <a:pt x="0" y="128"/>
                  <a:pt x="4" y="128"/>
                </a:cubicBezTo>
                <a:cubicBezTo>
                  <a:pt x="22" y="128"/>
                  <a:pt x="22" y="128"/>
                  <a:pt x="22" y="128"/>
                </a:cubicBezTo>
                <a:cubicBezTo>
                  <a:pt x="23" y="125"/>
                  <a:pt x="24" y="122"/>
                  <a:pt x="26" y="120"/>
                </a:cubicBezTo>
                <a:cubicBezTo>
                  <a:pt x="8" y="120"/>
                  <a:pt x="8" y="120"/>
                  <a:pt x="8" y="120"/>
                </a:cubicBezTo>
                <a:cubicBezTo>
                  <a:pt x="9" y="112"/>
                  <a:pt x="14" y="110"/>
                  <a:pt x="19" y="108"/>
                </a:cubicBezTo>
                <a:moveTo>
                  <a:pt x="159" y="100"/>
                </a:moveTo>
                <a:cubicBezTo>
                  <a:pt x="159" y="100"/>
                  <a:pt x="150" y="98"/>
                  <a:pt x="150" y="86"/>
                </a:cubicBezTo>
                <a:cubicBezTo>
                  <a:pt x="150" y="76"/>
                  <a:pt x="153" y="73"/>
                  <a:pt x="155" y="70"/>
                </a:cubicBezTo>
                <a:cubicBezTo>
                  <a:pt x="155" y="70"/>
                  <a:pt x="158" y="66"/>
                  <a:pt x="156" y="56"/>
                </a:cubicBezTo>
                <a:cubicBezTo>
                  <a:pt x="158" y="52"/>
                  <a:pt x="162" y="43"/>
                  <a:pt x="159" y="35"/>
                </a:cubicBezTo>
                <a:cubicBezTo>
                  <a:pt x="155" y="25"/>
                  <a:pt x="152" y="22"/>
                  <a:pt x="146" y="19"/>
                </a:cubicBezTo>
                <a:cubicBezTo>
                  <a:pt x="143" y="18"/>
                  <a:pt x="138" y="16"/>
                  <a:pt x="132" y="16"/>
                </a:cubicBezTo>
                <a:cubicBezTo>
                  <a:pt x="129" y="16"/>
                  <a:pt x="127" y="16"/>
                  <a:pt x="124" y="18"/>
                </a:cubicBezTo>
                <a:cubicBezTo>
                  <a:pt x="125" y="20"/>
                  <a:pt x="126" y="23"/>
                  <a:pt x="126" y="25"/>
                </a:cubicBezTo>
                <a:cubicBezTo>
                  <a:pt x="127" y="25"/>
                  <a:pt x="127" y="25"/>
                  <a:pt x="127" y="25"/>
                </a:cubicBezTo>
                <a:cubicBezTo>
                  <a:pt x="128" y="24"/>
                  <a:pt x="130" y="24"/>
                  <a:pt x="132" y="24"/>
                </a:cubicBezTo>
                <a:cubicBezTo>
                  <a:pt x="136" y="24"/>
                  <a:pt x="140" y="25"/>
                  <a:pt x="141" y="26"/>
                </a:cubicBezTo>
                <a:cubicBezTo>
                  <a:pt x="142" y="26"/>
                  <a:pt x="142" y="27"/>
                  <a:pt x="142" y="27"/>
                </a:cubicBezTo>
                <a:cubicBezTo>
                  <a:pt x="146" y="28"/>
                  <a:pt x="148" y="29"/>
                  <a:pt x="151" y="38"/>
                </a:cubicBezTo>
                <a:cubicBezTo>
                  <a:pt x="153" y="43"/>
                  <a:pt x="150" y="49"/>
                  <a:pt x="149" y="53"/>
                </a:cubicBezTo>
                <a:cubicBezTo>
                  <a:pt x="148" y="54"/>
                  <a:pt x="148" y="56"/>
                  <a:pt x="148" y="58"/>
                </a:cubicBezTo>
                <a:cubicBezTo>
                  <a:pt x="149" y="63"/>
                  <a:pt x="149" y="65"/>
                  <a:pt x="149" y="65"/>
                </a:cubicBezTo>
                <a:cubicBezTo>
                  <a:pt x="149" y="65"/>
                  <a:pt x="149" y="65"/>
                  <a:pt x="148" y="65"/>
                </a:cubicBezTo>
                <a:cubicBezTo>
                  <a:pt x="148" y="66"/>
                  <a:pt x="148" y="66"/>
                  <a:pt x="148" y="66"/>
                </a:cubicBezTo>
                <a:cubicBezTo>
                  <a:pt x="146" y="69"/>
                  <a:pt x="142" y="74"/>
                  <a:pt x="142" y="86"/>
                </a:cubicBezTo>
                <a:cubicBezTo>
                  <a:pt x="142" y="100"/>
                  <a:pt x="151" y="106"/>
                  <a:pt x="157" y="108"/>
                </a:cubicBezTo>
                <a:cubicBezTo>
                  <a:pt x="162" y="110"/>
                  <a:pt x="167" y="112"/>
                  <a:pt x="168" y="120"/>
                </a:cubicBezTo>
                <a:cubicBezTo>
                  <a:pt x="150" y="120"/>
                  <a:pt x="150" y="120"/>
                  <a:pt x="150" y="120"/>
                </a:cubicBezTo>
                <a:cubicBezTo>
                  <a:pt x="152" y="122"/>
                  <a:pt x="153" y="125"/>
                  <a:pt x="154" y="128"/>
                </a:cubicBezTo>
                <a:cubicBezTo>
                  <a:pt x="172" y="128"/>
                  <a:pt x="172" y="128"/>
                  <a:pt x="172" y="128"/>
                </a:cubicBezTo>
                <a:cubicBezTo>
                  <a:pt x="176" y="128"/>
                  <a:pt x="176" y="124"/>
                  <a:pt x="176" y="124"/>
                </a:cubicBezTo>
                <a:cubicBezTo>
                  <a:pt x="176" y="108"/>
                  <a:pt x="166" y="103"/>
                  <a:pt x="159" y="100"/>
                </a:cubicBezTo>
                <a:moveTo>
                  <a:pt x="120" y="109"/>
                </a:moveTo>
                <a:cubicBezTo>
                  <a:pt x="120" y="109"/>
                  <a:pt x="106" y="105"/>
                  <a:pt x="106" y="90"/>
                </a:cubicBezTo>
                <a:cubicBezTo>
                  <a:pt x="106" y="77"/>
                  <a:pt x="111" y="73"/>
                  <a:pt x="114" y="69"/>
                </a:cubicBezTo>
                <a:cubicBezTo>
                  <a:pt x="114" y="69"/>
                  <a:pt x="118" y="65"/>
                  <a:pt x="115" y="52"/>
                </a:cubicBezTo>
                <a:cubicBezTo>
                  <a:pt x="120" y="45"/>
                  <a:pt x="122" y="33"/>
                  <a:pt x="116" y="19"/>
                </a:cubicBezTo>
                <a:cubicBezTo>
                  <a:pt x="112" y="10"/>
                  <a:pt x="109" y="5"/>
                  <a:pt x="104" y="3"/>
                </a:cubicBezTo>
                <a:cubicBezTo>
                  <a:pt x="101" y="1"/>
                  <a:pt x="97" y="0"/>
                  <a:pt x="93" y="0"/>
                </a:cubicBezTo>
                <a:cubicBezTo>
                  <a:pt x="86" y="0"/>
                  <a:pt x="79" y="3"/>
                  <a:pt x="76" y="4"/>
                </a:cubicBezTo>
                <a:cubicBezTo>
                  <a:pt x="68" y="8"/>
                  <a:pt x="63" y="11"/>
                  <a:pt x="58" y="24"/>
                </a:cubicBezTo>
                <a:cubicBezTo>
                  <a:pt x="53" y="34"/>
                  <a:pt x="58" y="46"/>
                  <a:pt x="61" y="52"/>
                </a:cubicBezTo>
                <a:cubicBezTo>
                  <a:pt x="58" y="65"/>
                  <a:pt x="62" y="69"/>
                  <a:pt x="62" y="69"/>
                </a:cubicBezTo>
                <a:cubicBezTo>
                  <a:pt x="65" y="73"/>
                  <a:pt x="70" y="77"/>
                  <a:pt x="70" y="90"/>
                </a:cubicBezTo>
                <a:cubicBezTo>
                  <a:pt x="70" y="105"/>
                  <a:pt x="56" y="109"/>
                  <a:pt x="56" y="109"/>
                </a:cubicBezTo>
                <a:cubicBezTo>
                  <a:pt x="47" y="112"/>
                  <a:pt x="28" y="118"/>
                  <a:pt x="28" y="140"/>
                </a:cubicBezTo>
                <a:cubicBezTo>
                  <a:pt x="28" y="140"/>
                  <a:pt x="28" y="144"/>
                  <a:pt x="32" y="144"/>
                </a:cubicBezTo>
                <a:cubicBezTo>
                  <a:pt x="144" y="144"/>
                  <a:pt x="144" y="144"/>
                  <a:pt x="144" y="144"/>
                </a:cubicBezTo>
                <a:cubicBezTo>
                  <a:pt x="148" y="144"/>
                  <a:pt x="148" y="140"/>
                  <a:pt x="148" y="140"/>
                </a:cubicBezTo>
                <a:cubicBezTo>
                  <a:pt x="148" y="118"/>
                  <a:pt x="129" y="112"/>
                  <a:pt x="120" y="109"/>
                </a:cubicBezTo>
                <a:moveTo>
                  <a:pt x="36" y="136"/>
                </a:moveTo>
                <a:cubicBezTo>
                  <a:pt x="38" y="125"/>
                  <a:pt x="48" y="120"/>
                  <a:pt x="58" y="117"/>
                </a:cubicBezTo>
                <a:cubicBezTo>
                  <a:pt x="58" y="117"/>
                  <a:pt x="58" y="117"/>
                  <a:pt x="58" y="117"/>
                </a:cubicBezTo>
                <a:cubicBezTo>
                  <a:pt x="66" y="115"/>
                  <a:pt x="78" y="107"/>
                  <a:pt x="78" y="90"/>
                </a:cubicBezTo>
                <a:cubicBezTo>
                  <a:pt x="78" y="76"/>
                  <a:pt x="73" y="70"/>
                  <a:pt x="70" y="66"/>
                </a:cubicBezTo>
                <a:cubicBezTo>
                  <a:pt x="69" y="65"/>
                  <a:pt x="68" y="64"/>
                  <a:pt x="69" y="65"/>
                </a:cubicBezTo>
                <a:cubicBezTo>
                  <a:pt x="68" y="64"/>
                  <a:pt x="67" y="61"/>
                  <a:pt x="69" y="54"/>
                </a:cubicBezTo>
                <a:cubicBezTo>
                  <a:pt x="70" y="50"/>
                  <a:pt x="68" y="48"/>
                  <a:pt x="68" y="48"/>
                </a:cubicBezTo>
                <a:cubicBezTo>
                  <a:pt x="66" y="43"/>
                  <a:pt x="62" y="34"/>
                  <a:pt x="65" y="27"/>
                </a:cubicBezTo>
                <a:cubicBezTo>
                  <a:pt x="69" y="17"/>
                  <a:pt x="73" y="15"/>
                  <a:pt x="79" y="12"/>
                </a:cubicBezTo>
                <a:cubicBezTo>
                  <a:pt x="80" y="11"/>
                  <a:pt x="80" y="11"/>
                  <a:pt x="80" y="11"/>
                </a:cubicBezTo>
                <a:cubicBezTo>
                  <a:pt x="82" y="10"/>
                  <a:pt x="87" y="8"/>
                  <a:pt x="93" y="8"/>
                </a:cubicBezTo>
                <a:cubicBezTo>
                  <a:pt x="96" y="8"/>
                  <a:pt x="98" y="9"/>
                  <a:pt x="100" y="10"/>
                </a:cubicBezTo>
                <a:cubicBezTo>
                  <a:pt x="103" y="11"/>
                  <a:pt x="105" y="14"/>
                  <a:pt x="108" y="22"/>
                </a:cubicBezTo>
                <a:cubicBezTo>
                  <a:pt x="115" y="36"/>
                  <a:pt x="111" y="45"/>
                  <a:pt x="109" y="47"/>
                </a:cubicBezTo>
                <a:cubicBezTo>
                  <a:pt x="107" y="49"/>
                  <a:pt x="107" y="52"/>
                  <a:pt x="107" y="54"/>
                </a:cubicBezTo>
                <a:cubicBezTo>
                  <a:pt x="109" y="61"/>
                  <a:pt x="108" y="64"/>
                  <a:pt x="108" y="64"/>
                </a:cubicBezTo>
                <a:cubicBezTo>
                  <a:pt x="108" y="64"/>
                  <a:pt x="107" y="65"/>
                  <a:pt x="106" y="66"/>
                </a:cubicBezTo>
                <a:cubicBezTo>
                  <a:pt x="103" y="70"/>
                  <a:pt x="98" y="76"/>
                  <a:pt x="98" y="90"/>
                </a:cubicBezTo>
                <a:cubicBezTo>
                  <a:pt x="98" y="107"/>
                  <a:pt x="110" y="115"/>
                  <a:pt x="118" y="117"/>
                </a:cubicBezTo>
                <a:cubicBezTo>
                  <a:pt x="118" y="117"/>
                  <a:pt x="118" y="117"/>
                  <a:pt x="118" y="117"/>
                </a:cubicBezTo>
                <a:cubicBezTo>
                  <a:pt x="128" y="120"/>
                  <a:pt x="138" y="125"/>
                  <a:pt x="140" y="136"/>
                </a:cubicBezTo>
                <a:lnTo>
                  <a:pt x="36" y="136"/>
                </a:lnTo>
                <a:close/>
              </a:path>
            </a:pathLst>
          </a:custGeom>
          <a:solidFill>
            <a:schemeClr val="bg1"/>
          </a:solidFill>
          <a:ln>
            <a:noFill/>
          </a:ln>
        </p:spPr>
        <p:txBody>
          <a:bodyPr vert="horz" wrap="square" lIns="96435" tIns="48218" rIns="96435" bIns="48218" numCol="1" anchor="t" anchorCtr="0" compatLnSpc="1"/>
          <a:lstStyle/>
          <a:p>
            <a:endParaRPr lang="en-US"/>
          </a:p>
        </p:txBody>
      </p:sp>
      <p:sp>
        <p:nvSpPr>
          <p:cNvPr id="39" name="文本框 38"/>
          <p:cNvSpPr txBox="1"/>
          <p:nvPr/>
        </p:nvSpPr>
        <p:spPr>
          <a:xfrm>
            <a:off x="976827" y="268261"/>
            <a:ext cx="5496310" cy="492443"/>
          </a:xfrm>
          <a:prstGeom prst="rect">
            <a:avLst/>
          </a:prstGeom>
          <a:noFill/>
        </p:spPr>
        <p:txBody>
          <a:bodyPr wrap="square" lIns="0" tIns="0" rIns="0" bIns="0" rtlCol="0">
            <a:spAutoFit/>
          </a:bodyPr>
          <a:lstStyle/>
          <a:p>
            <a:pPr defTabSz="964020"/>
            <a:r>
              <a:rPr lang="zh-CN" altLang="en-US" sz="3200" b="1">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3200" b="1"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文本框 39"/>
          <p:cNvSpPr txBox="1"/>
          <p:nvPr/>
        </p:nvSpPr>
        <p:spPr>
          <a:xfrm>
            <a:off x="976829" y="776838"/>
            <a:ext cx="3315666" cy="215315"/>
          </a:xfrm>
          <a:prstGeom prst="rect">
            <a:avLst/>
          </a:prstGeom>
          <a:noFill/>
        </p:spPr>
        <p:txBody>
          <a:bodyPr wrap="square" lIns="0" tIns="0" rIns="0" bIns="0" rtlCol="0">
            <a:spAutoFit/>
          </a:bodyPr>
          <a:lstStyle/>
          <a:p>
            <a:pPr defTabSz="964020"/>
            <a:r>
              <a:rPr lang="en-US" altLang="zh-CN"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399"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椭圆 40"/>
          <p:cNvSpPr/>
          <p:nvPr/>
        </p:nvSpPr>
        <p:spPr>
          <a:xfrm>
            <a:off x="417825" y="344455"/>
            <a:ext cx="410238" cy="410238"/>
          </a:xfrm>
          <a:prstGeom prst="ellipse">
            <a:avLst/>
          </a:prstGeom>
          <a:solidFill>
            <a:schemeClr val="accent1"/>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椭圆 41"/>
          <p:cNvSpPr/>
          <p:nvPr/>
        </p:nvSpPr>
        <p:spPr>
          <a:xfrm flipV="1">
            <a:off x="694937" y="315041"/>
            <a:ext cx="119685" cy="119685"/>
          </a:xfrm>
          <a:prstGeom prst="ellipse">
            <a:avLst/>
          </a:prstGeom>
          <a:solidFill>
            <a:schemeClr val="bg1">
              <a:lumMod val="50000"/>
            </a:schemeClr>
          </a:soli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141650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0" y="0"/>
            <a:ext cx="12858750" cy="7232650"/>
          </a:xfrm>
          <a:prstGeom prst="rect">
            <a:avLst/>
          </a:prstGeom>
          <a:blipFill dpi="0" rotWithShape="1">
            <a:blip r:embed="rId3">
              <a:extLst>
                <a:ext uri="{28A0092B-C50C-407E-A947-70E740481C1C}">
                  <a14:useLocalDpi xmlns:a14="http://schemas.microsoft.com/office/drawing/2010/main" val="0"/>
                </a:ext>
              </a:extLst>
            </a:blip>
            <a:srcRect/>
            <a:stretch>
              <a:fillRect l="4094" t="3612" r="4094" b="-19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2324100" y="4811335"/>
            <a:ext cx="8210550" cy="110799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7200" kern="500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rPr>
              <a:t>感谢聆听</a:t>
            </a:r>
            <a:r>
              <a:rPr lang="en-US" altLang="zh-CN" sz="7200" kern="500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rPr>
              <a:t>,</a:t>
            </a:r>
            <a:r>
              <a:rPr lang="zh-CN" altLang="en-US" sz="7200" kern="500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rPr>
              <a:t>批评指导</a:t>
            </a:r>
            <a:endParaRPr lang="zh-CN" altLang="en-US" sz="7200" kern="5000" dirty="0">
              <a:solidFill>
                <a:schemeClr val="accent1"/>
              </a:solidFill>
              <a:latin typeface="方正粗谭黑简体" panose="02000000000000000000" pitchFamily="2" charset="-122"/>
              <a:ea typeface="方正粗谭黑简体" panose="02000000000000000000" pitchFamily="2" charset="-122"/>
              <a:cs typeface="Arial" panose="020B0604020202020204" pitchFamily="34" charset="0"/>
            </a:endParaRPr>
          </a:p>
        </p:txBody>
      </p:sp>
      <p:sp>
        <p:nvSpPr>
          <p:cNvPr id="7" name="矩形 259"/>
          <p:cNvSpPr>
            <a:spLocks noChangeArrowheads="1"/>
          </p:cNvSpPr>
          <p:nvPr/>
        </p:nvSpPr>
        <p:spPr bwMode="auto">
          <a:xfrm>
            <a:off x="3102632" y="5870616"/>
            <a:ext cx="6653486" cy="369332"/>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400" b="1" smtClean="0">
                <a:solidFill>
                  <a:schemeClr val="accent1"/>
                </a:solidFill>
                <a:cs typeface="Arial" panose="020B0604020202020204" pitchFamily="34" charset="0"/>
              </a:rPr>
              <a:t>THE 3 D DOG TRAINING PPT</a:t>
            </a:r>
            <a:endParaRPr lang="zh-CN" altLang="en-US" sz="2400" b="1" dirty="0">
              <a:solidFill>
                <a:schemeClr val="accent1"/>
              </a:solidFill>
              <a:cs typeface="Arial" panose="020B0604020202020204" pitchFamily="34" charset="0"/>
            </a:endParaRPr>
          </a:p>
        </p:txBody>
      </p:sp>
      <p:sp>
        <p:nvSpPr>
          <p:cNvPr id="6" name="矩形 259"/>
          <p:cNvSpPr>
            <a:spLocks noChangeArrowheads="1"/>
          </p:cNvSpPr>
          <p:nvPr/>
        </p:nvSpPr>
        <p:spPr bwMode="auto">
          <a:xfrm>
            <a:off x="3477047" y="6475963"/>
            <a:ext cx="5904656" cy="323165"/>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700" b="1" smtClean="0">
                <a:solidFill>
                  <a:schemeClr val="accent1"/>
                </a:solidFill>
                <a:cs typeface="Arial" panose="020B0604020202020204" pitchFamily="34" charset="0"/>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zh-CN" altLang="en-US" sz="700" b="1" dirty="0">
              <a:solidFill>
                <a:schemeClr val="accent1"/>
              </a:solidFill>
              <a:cs typeface="Arial" panose="020B0604020202020204" pitchFamily="34" charset="0"/>
            </a:endParaRPr>
          </a:p>
        </p:txBody>
      </p:sp>
    </p:spTree>
    <p:extLst>
      <p:ext uri="{BB962C8B-B14F-4D97-AF65-F5344CB8AC3E}">
        <p14:creationId xmlns:p14="http://schemas.microsoft.com/office/powerpoint/2010/main" val="36799941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
                                        </p:tgtEl>
                                        <p:attrNameLst>
                                          <p:attrName>ppt_y</p:attrName>
                                        </p:attrNameLst>
                                      </p:cBhvr>
                                      <p:tavLst>
                                        <p:tav tm="0">
                                          <p:val>
                                            <p:strVal val="#ppt_y"/>
                                          </p:val>
                                        </p:tav>
                                        <p:tav tm="100000">
                                          <p:val>
                                            <p:strVal val="#ppt_y"/>
                                          </p:val>
                                        </p:tav>
                                      </p:tavLst>
                                    </p:anim>
                                    <p:anim calcmode="lin" valueType="num">
                                      <p:cBhvr>
                                        <p:cTn id="1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
                                        </p:tgtEl>
                                      </p:cBhvr>
                                    </p:animEffect>
                                  </p:childTnLst>
                                </p:cTn>
                              </p:par>
                            </p:childTnLst>
                          </p:cTn>
                        </p:par>
                        <p:par>
                          <p:cTn id="16" fill="hold">
                            <p:stCondLst>
                              <p:cond delay="140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8"/>
                                        </p:tgtEl>
                                      </p:cBhvr>
                                    </p:animEffect>
                                    <p:animScale>
                                      <p:cBhvr>
                                        <p:cTn id="19" dur="250" autoRev="1" fill="hold"/>
                                        <p:tgtEl>
                                          <p:spTgt spid="8"/>
                                        </p:tgtEl>
                                      </p:cBhvr>
                                      <p:by x="105000" y="105000"/>
                                    </p:animScale>
                                  </p:childTnLst>
                                </p:cTn>
                              </p:par>
                            </p:childTnLst>
                          </p:cTn>
                        </p:par>
                        <p:par>
                          <p:cTn id="20" fill="hold">
                            <p:stCondLst>
                              <p:cond delay="19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par>
                          <p:cTn id="28" fill="hold">
                            <p:stCondLst>
                              <p:cond delay="330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par>
                          <p:cTn id="32" fill="hold">
                            <p:stCondLst>
                              <p:cond delay="38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
                                        </p:tgtEl>
                                        <p:attrNameLst>
                                          <p:attrName>ppt_y</p:attrName>
                                        </p:attrNameLst>
                                      </p:cBhvr>
                                      <p:tavLst>
                                        <p:tav tm="0">
                                          <p:val>
                                            <p:strVal val="#ppt_y"/>
                                          </p:val>
                                        </p:tav>
                                        <p:tav tm="100000">
                                          <p:val>
                                            <p:strVal val="#ppt_y"/>
                                          </p:val>
                                        </p:tav>
                                      </p:tavLst>
                                    </p:anim>
                                    <p:anim calcmode="lin" valueType="num">
                                      <p:cBhvr>
                                        <p:cTn id="3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
                                        </p:tgtEl>
                                      </p:cBhvr>
                                    </p:animEffect>
                                  </p:childTnLst>
                                </p:cTn>
                              </p:par>
                            </p:childTnLst>
                          </p:cTn>
                        </p:par>
                        <p:par>
                          <p:cTn id="40" fill="hold">
                            <p:stCondLst>
                              <p:cond delay="19250"/>
                            </p:stCondLst>
                            <p:childTnLst>
                              <p:par>
                                <p:cTn id="41" presetID="26" presetClass="emph" presetSubtype="0" fill="hold" grpId="1" nodeType="afterEffect">
                                  <p:stCondLst>
                                    <p:cond delay="0"/>
                                  </p:stCondLst>
                                  <p:iterate type="lt">
                                    <p:tmPct val="0"/>
                                  </p:iterate>
                                  <p:childTnLst>
                                    <p:animEffect transition="out" filter="fade">
                                      <p:cBhvr>
                                        <p:cTn id="42" dur="500" tmFilter="0, 0; .2, .5; .8, .5; 1, 0"/>
                                        <p:tgtEl>
                                          <p:spTgt spid="6"/>
                                        </p:tgtEl>
                                      </p:cBhvr>
                                    </p:animEffect>
                                    <p:animScale>
                                      <p:cBhvr>
                                        <p:cTn id="43"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8" grpId="1"/>
      <p:bldP spid="7" grpId="0"/>
      <p:bldP spid="7" grpId="1"/>
      <p:bldP spid="6" grpId="0"/>
      <p:bldP spid="6"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412"/>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14.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15.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18.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19.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20.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2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23.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24.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25.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2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28.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29.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30.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3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自定义设计方案">
  <a:themeElements>
    <a:clrScheme name="自定义 308">
      <a:dk1>
        <a:sysClr val="windowText" lastClr="000000"/>
      </a:dk1>
      <a:lt1>
        <a:sysClr val="window" lastClr="FFFFFF"/>
      </a:lt1>
      <a:dk2>
        <a:srgbClr val="3F3F3F"/>
      </a:dk2>
      <a:lt2>
        <a:srgbClr val="E7E6E6"/>
      </a:lt2>
      <a:accent1>
        <a:srgbClr val="C00000"/>
      </a:accent1>
      <a:accent2>
        <a:srgbClr val="3F3F3F"/>
      </a:accent2>
      <a:accent3>
        <a:srgbClr val="C00000"/>
      </a:accent3>
      <a:accent4>
        <a:srgbClr val="3F3F3F"/>
      </a:accent4>
      <a:accent5>
        <a:srgbClr val="C00000"/>
      </a:accent5>
      <a:accent6>
        <a:srgbClr val="3F3F3F"/>
      </a:accent6>
      <a:hlink>
        <a:srgbClr val="C00000"/>
      </a:hlink>
      <a:folHlink>
        <a:srgbClr val="3F3F3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2950</Words>
  <Application>Microsoft Office PowerPoint</Application>
  <PresentationFormat>自定义</PresentationFormat>
  <Paragraphs>264</Paragraphs>
  <Slides>25</Slides>
  <Notes>25</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Lato</vt:lpstr>
      <vt:lpstr>方正粗谭黑简体</vt:lpstr>
      <vt:lpstr>方正正粗黑简体</vt:lpstr>
      <vt:lpstr>宋体</vt:lpstr>
      <vt:lpstr>微软雅黑</vt:lpstr>
      <vt:lpstr>Arial</vt:lpstr>
      <vt:lpstr>Calibri</vt:lpstr>
      <vt:lpstr>Calibri Light</vt:lpstr>
      <vt:lpstr>Impact</vt:lpstr>
      <vt:lpstr>Roboto</vt:lpstr>
      <vt:lpstr>Times New Roman</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bt1412</dc:title>
  <dc:creator/>
  <cp:lastModifiedBy/>
  <cp:revision>1</cp:revision>
  <dcterms:created xsi:type="dcterms:W3CDTF">2017-05-15T14:59:52Z</dcterms:created>
  <dcterms:modified xsi:type="dcterms:W3CDTF">2017-09-18T13:35:12Z</dcterms:modified>
</cp:coreProperties>
</file>