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96" r:id="rId3"/>
    <p:sldId id="419" r:id="rId5"/>
    <p:sldId id="340" r:id="rId6"/>
    <p:sldId id="400" r:id="rId7"/>
    <p:sldId id="404" r:id="rId8"/>
    <p:sldId id="421" r:id="rId9"/>
    <p:sldId id="384" r:id="rId10"/>
    <p:sldId id="407" r:id="rId11"/>
    <p:sldId id="397" r:id="rId12"/>
    <p:sldId id="415" r:id="rId13"/>
    <p:sldId id="399" r:id="rId14"/>
    <p:sldId id="420" r:id="rId15"/>
    <p:sldId id="381" r:id="rId16"/>
    <p:sldId id="408" r:id="rId17"/>
    <p:sldId id="401" r:id="rId18"/>
    <p:sldId id="416" r:id="rId19"/>
    <p:sldId id="402" r:id="rId20"/>
    <p:sldId id="403" r:id="rId21"/>
    <p:sldId id="409" r:id="rId22"/>
    <p:sldId id="394" r:id="rId23"/>
    <p:sldId id="405" r:id="rId24"/>
    <p:sldId id="417" r:id="rId25"/>
    <p:sldId id="406" r:id="rId26"/>
    <p:sldId id="423" r:id="rId27"/>
  </p:sldIdLst>
  <p:sldSz cx="9144000" cy="51447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B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1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7D380-88EA-4591-8537-8C8161E2F2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A19A3-43FA-43A7-88A9-B26FF24D5A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331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31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BE14C35F-FBB9-467D-A933-95E66935BB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ADE9D-3568-4C27-8D47-57A7CA452A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331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31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BE14C35F-FBB9-467D-A933-95E66935BB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8A028-F35B-4D5B-9ABB-F102D3A7CD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331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31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BE14C35F-FBB9-467D-A933-95E66935BB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331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31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BE14C35F-FBB9-467D-A933-95E66935BB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/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/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/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467576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232284"/>
            <a:ext cx="431540" cy="3240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noFill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New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925" y="0"/>
            <a:ext cx="9146672" cy="5145088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143000" y="374188"/>
            <a:ext cx="6858000" cy="523279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143000" y="918257"/>
            <a:ext cx="6858000" cy="280749"/>
          </a:xfrm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8650" y="1503977"/>
            <a:ext cx="3942159" cy="3538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endParaRPr lang="en-AU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69220"/>
            <a:ext cx="3942159" cy="1320052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latin typeface="Lato Light" panose="020F0302020204030203" pitchFamily="34" charset="0"/>
              </a:defRPr>
            </a:lvl1pPr>
          </a:lstStyle>
          <a:p>
            <a:pPr lvl="0"/>
            <a:endParaRPr lang="en-AU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629841" y="3288332"/>
            <a:ext cx="3940969" cy="370398"/>
          </a:xfrm>
        </p:spPr>
        <p:txBody>
          <a:bodyPr>
            <a:normAutofit/>
          </a:bodyPr>
          <a:lstStyle>
            <a:lvl1pPr marL="0" indent="0">
              <a:buNone/>
              <a:defRPr sz="1200" b="1" i="1">
                <a:latin typeface="Lato Light" panose="020F0302020204030203" pitchFamily="34" charset="0"/>
              </a:defRPr>
            </a:lvl1pPr>
          </a:lstStyle>
          <a:p>
            <a:pPr lvl="0"/>
            <a:endParaRPr lang="en-AU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29841" y="3658730"/>
            <a:ext cx="3940969" cy="370399"/>
          </a:xfrm>
        </p:spPr>
        <p:txBody>
          <a:bodyPr>
            <a:normAutofit/>
          </a:bodyPr>
          <a:lstStyle>
            <a:lvl1pPr marL="0" indent="0">
              <a:buNone/>
              <a:defRPr sz="900" b="1">
                <a:latin typeface="Lato Light" panose="020F0302020204030203" pitchFamily="34" charset="0"/>
              </a:defRPr>
            </a:lvl1pPr>
          </a:lstStyle>
          <a:p>
            <a:pPr lvl="0"/>
            <a:endParaRPr lang="en-AU" dirty="0"/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629841" y="4029128"/>
            <a:ext cx="3942159" cy="270355"/>
          </a:xfrm>
        </p:spPr>
        <p:txBody>
          <a:bodyPr>
            <a:normAutofit/>
          </a:bodyPr>
          <a:lstStyle>
            <a:lvl1pPr marL="0" indent="0">
              <a:buNone/>
              <a:defRPr sz="900">
                <a:latin typeface="Lato Light" panose="020F0302020204030203" pitchFamily="34" charset="0"/>
              </a:defRPr>
            </a:lvl1pPr>
          </a:lstStyle>
          <a:p>
            <a:pPr lvl="0"/>
            <a:endParaRPr lang="en-AU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fld id="{722F6D6F-DD99-46DF-A9EA-728D63EA6A31}" type="datetimeFigureOut">
              <a:rPr lang="en-AU" smtClean="0"/>
            </a:fld>
            <a:endParaRPr lang="en-AU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fld id="{84AD2E7E-F7BA-4F6B-9D0C-0B2331C2AE06}" type="slidenum">
              <a:rPr lang="en-AU" smtClean="0"/>
            </a:fld>
            <a:endParaRPr lang="en-AU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5112544" y="1504225"/>
            <a:ext cx="3251597" cy="353724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endParaRPr lang="en-AU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9"/>
          </p:nvPr>
        </p:nvSpPr>
        <p:spPr>
          <a:xfrm>
            <a:off x="5112544" y="1868668"/>
            <a:ext cx="3251597" cy="703876"/>
          </a:xfrm>
        </p:spPr>
        <p:txBody>
          <a:bodyPr>
            <a:normAutofit/>
          </a:bodyPr>
          <a:lstStyle>
            <a:lvl1pPr marL="0" indent="0">
              <a:buNone/>
              <a:defRPr sz="900">
                <a:latin typeface="Lato Light" panose="020F0302020204030203" pitchFamily="34" charset="0"/>
              </a:defRPr>
            </a:lvl1pPr>
          </a:lstStyle>
          <a:p>
            <a:pPr lvl="0"/>
            <a:endParaRPr lang="en-A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TextBox 1"/>
          <p:cNvSpPr txBox="1"/>
          <p:nvPr userDrawn="1"/>
        </p:nvSpPr>
        <p:spPr>
          <a:xfrm>
            <a:off x="3865651" y="368823"/>
            <a:ext cx="1292662" cy="300175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pPr lvl="0" algn="ctr"/>
            <a:r>
              <a:rPr lang="zh-CN" alt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5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274748" y="710767"/>
            <a:ext cx="2562232" cy="34635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931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CBA29-0D09-4B1F-BA04-35BD1490857E}" type="datetime1">
              <a:rPr lang="zh-CN" altLang="en-US"/>
            </a:fld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48CD6-AB0F-43C6-8E8E-319C46FDCC36}" type="slidenum">
              <a:rPr lang="zh-CN" altLang="en-US"/>
            </a:fld>
            <a:endParaRPr lang="zh-CN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3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3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EE437-B695-4251-9BD9-EEF31B32C8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173BA-C6E3-4D9A-B85E-67991B70460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5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image" Target="../media/image6.jpeg"/><Relationship Id="rId2" Type="http://schemas.openxmlformats.org/officeDocument/2006/relationships/tags" Target="../tags/tag4.xml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8.xml"/><Relationship Id="rId10" Type="http://schemas.openxmlformats.org/officeDocument/2006/relationships/tags" Target="../tags/tag11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image" Target="../media/image7.jpe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9.xml"/><Relationship Id="rId10" Type="http://schemas.openxmlformats.org/officeDocument/2006/relationships/tags" Target="../tags/tag20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7.jpeg"/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8" y="1455"/>
            <a:ext cx="9144018" cy="514808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511659" y="683394"/>
            <a:ext cx="6439851" cy="2897204"/>
          </a:xfrm>
          <a:prstGeom prst="rect">
            <a:avLst/>
          </a:prstGeom>
          <a:solidFill>
            <a:schemeClr val="tx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11659" y="1175989"/>
            <a:ext cx="221990" cy="19120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205286" y="2107362"/>
            <a:ext cx="4284476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buClrTx/>
              <a:buSzTx/>
              <a:buFontTx/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动态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PPT/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产品推广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总结计划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述职报告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商业策划等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8328" y="1246168"/>
            <a:ext cx="5404741" cy="90024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汽车行业动态</a:t>
            </a:r>
            <a:r>
              <a:rPr lang="en-US" altLang="zh-CN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32700" y="2896331"/>
            <a:ext cx="4284476" cy="252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buClrTx/>
              <a:buSzTx/>
              <a:buFontTx/>
              <a:buNone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汇报人：     时间：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2019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年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x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月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x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日</a:t>
            </a: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86325" y="683394"/>
            <a:ext cx="193548" cy="4925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4"/>
          <p:cNvSpPr txBox="1"/>
          <p:nvPr/>
        </p:nvSpPr>
        <p:spPr>
          <a:xfrm>
            <a:off x="2232700" y="2375604"/>
            <a:ext cx="4556826" cy="41870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bg1">
                  <a:lumMod val="95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  <p:pic>
        <p:nvPicPr>
          <p:cNvPr id="9" name="纯音乐 - 爱的协奏曲 - concerto pour unr j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27375" y="206417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/>
      <p:bldP spid="6" grpId="0" build="p"/>
      <p:bldP spid="7" grpId="0"/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34767" y="-13361"/>
            <a:ext cx="3614443" cy="5145749"/>
          </a:xfrm>
          <a:prstGeom prst="rect">
            <a:avLst/>
          </a:prstGeom>
          <a:blipFill>
            <a:blip r:embed="rId1"/>
            <a:stretch>
              <a:fillRect l="-14757" r="-528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MH_Others_1"/>
          <p:cNvSpPr txBox="1"/>
          <p:nvPr>
            <p:custDataLst>
              <p:tags r:id="rId2"/>
            </p:custDataLst>
          </p:nvPr>
        </p:nvSpPr>
        <p:spPr>
          <a:xfrm>
            <a:off x="3246856" y="2053842"/>
            <a:ext cx="615553" cy="1541504"/>
          </a:xfrm>
          <a:prstGeom prst="rect">
            <a:avLst/>
          </a:prstGeom>
          <a:solidFill>
            <a:schemeClr val="accent1"/>
          </a:solidFill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s_2"/>
          <p:cNvSpPr txBox="1"/>
          <p:nvPr>
            <p:custDataLst>
              <p:tags r:id="rId3"/>
            </p:custDataLst>
          </p:nvPr>
        </p:nvSpPr>
        <p:spPr>
          <a:xfrm rot="5400000">
            <a:off x="2281294" y="2671390"/>
            <a:ext cx="1510679" cy="3064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05043" y="1123527"/>
            <a:ext cx="591168" cy="56231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4400" dirty="0">
                <a:solidFill>
                  <a:schemeClr val="accent1"/>
                </a:solidFill>
                <a:latin typeface="IrisUPC" panose="020B0604020202020204" pitchFamily="34" charset="-34"/>
                <a:ea typeface="微软雅黑 Light" panose="020B0502040204020203" pitchFamily="34" charset="-122"/>
                <a:cs typeface="IrisUPC" panose="020B0604020202020204" pitchFamily="34" charset="-34"/>
              </a:rPr>
              <a:t>01</a:t>
            </a:r>
            <a:endParaRPr lang="zh-CN" altLang="en-US" sz="4400" dirty="0">
              <a:solidFill>
                <a:schemeClr val="accent1"/>
              </a:solidFill>
              <a:latin typeface="IrisUPC" panose="020B0604020202020204" pitchFamily="34" charset="-34"/>
              <a:ea typeface="微软雅黑 Light" panose="020B0502040204020203" pitchFamily="34" charset="-122"/>
              <a:cs typeface="IrisUPC" panose="020B0604020202020204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05043" y="1939119"/>
            <a:ext cx="591168" cy="56231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4400" dirty="0">
                <a:solidFill>
                  <a:schemeClr val="accent1"/>
                </a:solidFill>
                <a:latin typeface="IrisUPC" panose="020B0604020202020204" pitchFamily="34" charset="-34"/>
                <a:ea typeface="微软雅黑 Light" panose="020B0502040204020203" pitchFamily="34" charset="-122"/>
                <a:cs typeface="IrisUPC" panose="020B0604020202020204" pitchFamily="34" charset="-34"/>
              </a:rPr>
              <a:t>02</a:t>
            </a:r>
            <a:endParaRPr lang="zh-CN" altLang="en-US" sz="4400" dirty="0">
              <a:solidFill>
                <a:schemeClr val="accent1"/>
              </a:solidFill>
              <a:latin typeface="IrisUPC" panose="020B0604020202020204" pitchFamily="34" charset="-34"/>
              <a:ea typeface="微软雅黑 Light" panose="020B0502040204020203" pitchFamily="34" charset="-122"/>
              <a:cs typeface="IrisUPC" panose="020B0604020202020204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05043" y="2769957"/>
            <a:ext cx="591168" cy="56231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4400" dirty="0">
                <a:solidFill>
                  <a:schemeClr val="accent1"/>
                </a:solidFill>
                <a:latin typeface="IrisUPC" panose="020B0604020202020204" pitchFamily="34" charset="-34"/>
                <a:ea typeface="微软雅黑 Light" panose="020B0502040204020203" pitchFamily="34" charset="-122"/>
                <a:cs typeface="IrisUPC" panose="020B0604020202020204" pitchFamily="34" charset="-34"/>
              </a:rPr>
              <a:t>03</a:t>
            </a:r>
            <a:endParaRPr lang="zh-CN" altLang="en-US" sz="4400" dirty="0">
              <a:solidFill>
                <a:schemeClr val="accent1"/>
              </a:solidFill>
              <a:latin typeface="IrisUPC" panose="020B0604020202020204" pitchFamily="34" charset="-34"/>
              <a:ea typeface="微软雅黑 Light" panose="020B0502040204020203" pitchFamily="34" charset="-122"/>
              <a:cs typeface="IrisUPC" panose="020B0604020202020204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05043" y="3585547"/>
            <a:ext cx="591168" cy="562316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4400" dirty="0">
                <a:solidFill>
                  <a:schemeClr val="accent1"/>
                </a:solidFill>
                <a:latin typeface="IrisUPC" panose="020B0604020202020204" pitchFamily="34" charset="-34"/>
                <a:ea typeface="微软雅黑 Light" panose="020B0502040204020203" pitchFamily="34" charset="-122"/>
                <a:cs typeface="IrisUPC" panose="020B0604020202020204" pitchFamily="34" charset="-34"/>
              </a:rPr>
              <a:t>04</a:t>
            </a:r>
            <a:endParaRPr lang="zh-CN" altLang="en-US" sz="4400" dirty="0">
              <a:solidFill>
                <a:schemeClr val="accent1"/>
              </a:solidFill>
              <a:latin typeface="IrisUPC" panose="020B0604020202020204" pitchFamily="34" charset="-34"/>
              <a:ea typeface="微软雅黑 Light" panose="020B0502040204020203" pitchFamily="34" charset="-122"/>
              <a:cs typeface="IrisUPC" panose="020B0604020202020204" pitchFamily="34" charset="-34"/>
            </a:endParaRPr>
          </a:p>
        </p:txBody>
      </p:sp>
      <p:sp>
        <p:nvSpPr>
          <p:cNvPr id="24" name="标题层"/>
          <p:cNvSpPr txBox="1"/>
          <p:nvPr/>
        </p:nvSpPr>
        <p:spPr bwMode="auto">
          <a:xfrm>
            <a:off x="5520247" y="1160946"/>
            <a:ext cx="2340260" cy="430633"/>
          </a:xfrm>
          <a:prstGeom prst="rect">
            <a:avLst/>
          </a:prstGeom>
          <a:noFill/>
          <a:effectLst/>
        </p:spPr>
        <p:txBody>
          <a:bodyPr wrap="square" lIns="121670" tIns="60834" rIns="121670" bIns="60834">
            <a:spAutoFit/>
          </a:bodyPr>
          <a:lstStyle/>
          <a:p>
            <a:pPr lvl="0"/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标题层"/>
          <p:cNvSpPr txBox="1"/>
          <p:nvPr/>
        </p:nvSpPr>
        <p:spPr bwMode="auto">
          <a:xfrm>
            <a:off x="5520247" y="1915615"/>
            <a:ext cx="2412268" cy="430633"/>
          </a:xfrm>
          <a:prstGeom prst="rect">
            <a:avLst/>
          </a:prstGeom>
          <a:noFill/>
          <a:effectLst/>
        </p:spPr>
        <p:txBody>
          <a:bodyPr wrap="square" lIns="121670" tIns="60834" rIns="121670" bIns="60834">
            <a:spAutoFit/>
          </a:bodyPr>
          <a:lstStyle/>
          <a:p>
            <a:pPr lvl="0"/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标题层"/>
          <p:cNvSpPr txBox="1"/>
          <p:nvPr/>
        </p:nvSpPr>
        <p:spPr bwMode="auto">
          <a:xfrm>
            <a:off x="5520247" y="2698998"/>
            <a:ext cx="2412268" cy="430633"/>
          </a:xfrm>
          <a:prstGeom prst="rect">
            <a:avLst/>
          </a:prstGeom>
          <a:noFill/>
          <a:effectLst/>
        </p:spPr>
        <p:txBody>
          <a:bodyPr wrap="square" lIns="121670" tIns="60834" rIns="121670" bIns="60834">
            <a:spAutoFit/>
          </a:bodyPr>
          <a:lstStyle/>
          <a:p>
            <a:pPr lvl="0"/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标题层"/>
          <p:cNvSpPr txBox="1"/>
          <p:nvPr/>
        </p:nvSpPr>
        <p:spPr bwMode="auto">
          <a:xfrm>
            <a:off x="5520247" y="3510824"/>
            <a:ext cx="2412268" cy="430633"/>
          </a:xfrm>
          <a:prstGeom prst="rect">
            <a:avLst/>
          </a:prstGeom>
          <a:noFill/>
          <a:effectLst/>
        </p:spPr>
        <p:txBody>
          <a:bodyPr wrap="square" lIns="121670" tIns="60834" rIns="121670" bIns="60834">
            <a:spAutoFit/>
          </a:bodyPr>
          <a:lstStyle/>
          <a:p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7"/>
          <p:cNvSpPr txBox="1"/>
          <p:nvPr/>
        </p:nvSpPr>
        <p:spPr>
          <a:xfrm>
            <a:off x="5592255" y="1519571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We have many PowerPoint templates that has been specifically designed.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5592255" y="2311659"/>
            <a:ext cx="2772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We have many PowerPoint templates that has been specifically designed.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0" name="文本框 9"/>
          <p:cNvSpPr txBox="1"/>
          <p:nvPr/>
        </p:nvSpPr>
        <p:spPr>
          <a:xfrm>
            <a:off x="5566340" y="3139751"/>
            <a:ext cx="2474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We have many PowerPoint templates that has been specifically designed.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1" name="文本框 10"/>
          <p:cNvSpPr txBox="1"/>
          <p:nvPr/>
        </p:nvSpPr>
        <p:spPr>
          <a:xfrm>
            <a:off x="5556250" y="3942872"/>
            <a:ext cx="2509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We have many PowerPoint templates that has been specifically designed.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2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2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 animBg="1"/>
      <p:bldP spid="11" grpId="0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-38501" y="0"/>
            <a:ext cx="4985886" cy="5159141"/>
          </a:xfrm>
          <a:custGeom>
            <a:avLst/>
            <a:gdLst>
              <a:gd name="connsiteX0" fmla="*/ 48126 w 4985886"/>
              <a:gd name="connsiteY0" fmla="*/ 0 h 5159141"/>
              <a:gd name="connsiteX1" fmla="*/ 4985886 w 4985886"/>
              <a:gd name="connsiteY1" fmla="*/ 0 h 5159141"/>
              <a:gd name="connsiteX2" fmla="*/ 2906829 w 4985886"/>
              <a:gd name="connsiteY2" fmla="*/ 5139891 h 5159141"/>
              <a:gd name="connsiteX3" fmla="*/ 0 w 4985886"/>
              <a:gd name="connsiteY3" fmla="*/ 5159141 h 5159141"/>
              <a:gd name="connsiteX4" fmla="*/ 48126 w 4985886"/>
              <a:gd name="connsiteY4" fmla="*/ 0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5886" h="5159141">
                <a:moveTo>
                  <a:pt x="48126" y="0"/>
                </a:moveTo>
                <a:lnTo>
                  <a:pt x="4985886" y="0"/>
                </a:lnTo>
                <a:lnTo>
                  <a:pt x="2906829" y="5139891"/>
                </a:lnTo>
                <a:lnTo>
                  <a:pt x="0" y="5159141"/>
                </a:lnTo>
                <a:cubicBezTo>
                  <a:pt x="3208" y="3442636"/>
                  <a:pt x="6417" y="1726130"/>
                  <a:pt x="48126" y="0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2339976" y="2011680"/>
            <a:ext cx="6804024" cy="128181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 sz="1600"/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4452135" y="2300024"/>
            <a:ext cx="301706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/>
            <a:r>
              <a:rPr lang="zh-CN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4501347" y="2846134"/>
            <a:ext cx="4808538" cy="308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点击录入此部分的内容及说明，简单扼要。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77337" y="2011680"/>
            <a:ext cx="1386918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34"/>
          <p:cNvSpPr>
            <a:spLocks noChangeArrowheads="1"/>
          </p:cNvSpPr>
          <p:nvPr/>
        </p:nvSpPr>
        <p:spPr bwMode="auto">
          <a:xfrm>
            <a:off x="7141945" y="1825009"/>
            <a:ext cx="2002055" cy="881837"/>
          </a:xfrm>
          <a:custGeom>
            <a:avLst/>
            <a:gdLst/>
            <a:ahLst/>
            <a:cxnLst>
              <a:cxn ang="0">
                <a:pos x="0" y="3587"/>
              </a:cxn>
              <a:cxn ang="0">
                <a:pos x="1843227" y="0"/>
              </a:cxn>
              <a:cxn ang="0">
                <a:pos x="1833140" y="1287555"/>
              </a:cxn>
              <a:cxn ang="0">
                <a:pos x="551543" y="1287555"/>
              </a:cxn>
              <a:cxn ang="0">
                <a:pos x="0" y="3587"/>
              </a:cxn>
            </a:cxnLst>
            <a:rect l="0" t="0" r="r" b="b"/>
            <a:pathLst>
              <a:path w="1843227" h="1287555">
                <a:moveTo>
                  <a:pt x="0" y="3587"/>
                </a:moveTo>
                <a:lnTo>
                  <a:pt x="1843227" y="0"/>
                </a:lnTo>
                <a:cubicBezTo>
                  <a:pt x="1839865" y="429185"/>
                  <a:pt x="1836502" y="858370"/>
                  <a:pt x="1833140" y="1287555"/>
                </a:cubicBezTo>
                <a:lnTo>
                  <a:pt x="551543" y="1287555"/>
                </a:lnTo>
                <a:lnTo>
                  <a:pt x="0" y="3587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8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4" grpId="0"/>
      <p:bldP spid="25" grpId="0"/>
      <p:bldP spid="6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468684" y="1867991"/>
            <a:ext cx="2118469" cy="2038107"/>
            <a:chOff x="4940300" y="2848846"/>
            <a:chExt cx="2311400" cy="2223725"/>
          </a:xfrm>
        </p:grpSpPr>
        <p:sp>
          <p:nvSpPr>
            <p:cNvPr id="26" name="Freeform: Shape 74"/>
            <p:cNvSpPr/>
            <p:nvPr/>
          </p:nvSpPr>
          <p:spPr bwMode="auto">
            <a:xfrm>
              <a:off x="5631077" y="4629211"/>
              <a:ext cx="929775" cy="443360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75"/>
            <p:cNvSpPr/>
            <p:nvPr/>
          </p:nvSpPr>
          <p:spPr bwMode="auto">
            <a:xfrm>
              <a:off x="5627087" y="4505648"/>
              <a:ext cx="937827" cy="219159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71"/>
            <p:cNvSpPr/>
            <p:nvPr/>
          </p:nvSpPr>
          <p:spPr bwMode="auto">
            <a:xfrm>
              <a:off x="5469523" y="4165358"/>
              <a:ext cx="1252863" cy="493587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72"/>
            <p:cNvSpPr/>
            <p:nvPr/>
          </p:nvSpPr>
          <p:spPr bwMode="auto">
            <a:xfrm>
              <a:off x="5464146" y="4027797"/>
              <a:ext cx="1263713" cy="243987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68"/>
            <p:cNvSpPr/>
            <p:nvPr/>
          </p:nvSpPr>
          <p:spPr bwMode="auto">
            <a:xfrm>
              <a:off x="5239201" y="3619840"/>
              <a:ext cx="1713468" cy="546009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69"/>
            <p:cNvSpPr/>
            <p:nvPr/>
          </p:nvSpPr>
          <p:spPr bwMode="auto">
            <a:xfrm>
              <a:off x="5231847" y="3467669"/>
              <a:ext cx="1728307" cy="269900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62"/>
            <p:cNvSpPr/>
            <p:nvPr/>
          </p:nvSpPr>
          <p:spPr bwMode="auto">
            <a:xfrm>
              <a:off x="4950135" y="3013810"/>
              <a:ext cx="2291555" cy="591912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63"/>
            <p:cNvSpPr/>
            <p:nvPr/>
          </p:nvSpPr>
          <p:spPr bwMode="auto">
            <a:xfrm>
              <a:off x="4940300" y="2848846"/>
              <a:ext cx="2311400" cy="292591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Group 11"/>
          <p:cNvGrpSpPr/>
          <p:nvPr/>
        </p:nvGrpSpPr>
        <p:grpSpPr>
          <a:xfrm>
            <a:off x="3972454" y="1440221"/>
            <a:ext cx="967316" cy="637448"/>
            <a:chOff x="3902234" y="1229512"/>
            <a:chExt cx="1163926" cy="767011"/>
          </a:xfrm>
        </p:grpSpPr>
        <p:sp>
          <p:nvSpPr>
            <p:cNvPr id="18" name="Oval 10"/>
            <p:cNvSpPr/>
            <p:nvPr/>
          </p:nvSpPr>
          <p:spPr>
            <a:xfrm>
              <a:off x="4441920" y="1679023"/>
              <a:ext cx="317500" cy="3175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Oval 43"/>
            <p:cNvSpPr/>
            <p:nvPr/>
          </p:nvSpPr>
          <p:spPr>
            <a:xfrm>
              <a:off x="4464257" y="1271305"/>
              <a:ext cx="296315" cy="29631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Oval 44"/>
            <p:cNvSpPr/>
            <p:nvPr/>
          </p:nvSpPr>
          <p:spPr>
            <a:xfrm>
              <a:off x="4098450" y="1484100"/>
              <a:ext cx="349820" cy="3498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Oval 45"/>
            <p:cNvSpPr/>
            <p:nvPr/>
          </p:nvSpPr>
          <p:spPr>
            <a:xfrm>
              <a:off x="4841738" y="1524000"/>
              <a:ext cx="224422" cy="2244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Oval 46"/>
            <p:cNvSpPr/>
            <p:nvPr/>
          </p:nvSpPr>
          <p:spPr>
            <a:xfrm>
              <a:off x="4828617" y="1272300"/>
              <a:ext cx="224422" cy="22442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Oval 47"/>
            <p:cNvSpPr/>
            <p:nvPr/>
          </p:nvSpPr>
          <p:spPr>
            <a:xfrm>
              <a:off x="3952196" y="1229512"/>
              <a:ext cx="218949" cy="2189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Oval 48"/>
            <p:cNvSpPr/>
            <p:nvPr/>
          </p:nvSpPr>
          <p:spPr>
            <a:xfrm>
              <a:off x="3902234" y="1587500"/>
              <a:ext cx="128171" cy="1281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Oval 49"/>
            <p:cNvSpPr/>
            <p:nvPr/>
          </p:nvSpPr>
          <p:spPr>
            <a:xfrm>
              <a:off x="4276503" y="1285328"/>
              <a:ext cx="128171" cy="1281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605388" y="2052209"/>
            <a:ext cx="3004899" cy="484297"/>
            <a:chOff x="7520480" y="2822565"/>
            <a:chExt cx="3615652" cy="582732"/>
          </a:xfrm>
        </p:grpSpPr>
        <p:sp>
          <p:nvSpPr>
            <p:cNvPr id="16" name="TextBox 50"/>
            <p:cNvSpPr txBox="1"/>
            <p:nvPr/>
          </p:nvSpPr>
          <p:spPr bwMode="auto">
            <a:xfrm>
              <a:off x="7520480" y="2822565"/>
              <a:ext cx="1136150" cy="27971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4"/>
                  </a:solidFill>
                </a:rPr>
                <a:t>标题文本预设</a:t>
              </a:r>
              <a:endParaRPr lang="zh-CN" altLang="en-US" sz="1400">
                <a:solidFill>
                  <a:schemeClr val="accent4"/>
                </a:solidFill>
              </a:endParaRPr>
            </a:p>
          </p:txBody>
        </p:sp>
        <p:sp>
          <p:nvSpPr>
            <p:cNvPr id="17" name="TextBox 51"/>
            <p:cNvSpPr txBox="1"/>
            <p:nvPr/>
          </p:nvSpPr>
          <p:spPr bwMode="auto">
            <a:xfrm>
              <a:off x="7520480" y="3132523"/>
              <a:ext cx="3615652" cy="272774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/>
                <a:t>此部分内容作为文字排版占位显示 （建议使用主题字体）</a:t>
              </a:r>
              <a:endParaRPr lang="zh-CN" altLang="en-US" sz="9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235006" y="3004685"/>
            <a:ext cx="3004899" cy="484297"/>
            <a:chOff x="7096765" y="3968635"/>
            <a:chExt cx="3615652" cy="582732"/>
          </a:xfrm>
        </p:grpSpPr>
        <p:sp>
          <p:nvSpPr>
            <p:cNvPr id="14" name="TextBox 52"/>
            <p:cNvSpPr txBox="1"/>
            <p:nvPr/>
          </p:nvSpPr>
          <p:spPr bwMode="auto">
            <a:xfrm>
              <a:off x="7096765" y="3968635"/>
              <a:ext cx="1136150" cy="27971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2"/>
                  </a:solidFill>
                </a:rPr>
                <a:t>标题文本预设</a:t>
              </a:r>
              <a:endParaRPr lang="zh-CN" altLang="en-US" sz="1400">
                <a:solidFill>
                  <a:schemeClr val="accent2"/>
                </a:solidFill>
              </a:endParaRPr>
            </a:p>
          </p:txBody>
        </p:sp>
        <p:sp>
          <p:nvSpPr>
            <p:cNvPr id="15" name="TextBox 53"/>
            <p:cNvSpPr txBox="1"/>
            <p:nvPr/>
          </p:nvSpPr>
          <p:spPr bwMode="auto">
            <a:xfrm>
              <a:off x="7096765" y="4278593"/>
              <a:ext cx="3615652" cy="272774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/>
                <a:t>此部分内容作为文字排版占位显示 （建议使用主题字体）</a:t>
              </a:r>
              <a:endParaRPr lang="zh-CN" altLang="en-US" sz="900"/>
            </a:p>
          </p:txBody>
        </p:sp>
      </p:grpSp>
      <p:grpSp>
        <p:nvGrpSpPr>
          <p:cNvPr id="8" name="Group 3"/>
          <p:cNvGrpSpPr/>
          <p:nvPr/>
        </p:nvGrpSpPr>
        <p:grpSpPr>
          <a:xfrm>
            <a:off x="671238" y="2600600"/>
            <a:ext cx="3004899" cy="484297"/>
            <a:chOff x="1828636" y="3482419"/>
            <a:chExt cx="3615652" cy="582732"/>
          </a:xfrm>
        </p:grpSpPr>
        <p:sp>
          <p:nvSpPr>
            <p:cNvPr id="12" name="TextBox 54"/>
            <p:cNvSpPr txBox="1"/>
            <p:nvPr/>
          </p:nvSpPr>
          <p:spPr bwMode="auto">
            <a:xfrm>
              <a:off x="4308138" y="3482419"/>
              <a:ext cx="1136150" cy="27971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3"/>
                  </a:solidFill>
                </a:rPr>
                <a:t>标题文本预设</a:t>
              </a:r>
              <a:endParaRPr lang="zh-CN" altLang="en-US" sz="1400">
                <a:solidFill>
                  <a:schemeClr val="accent3"/>
                </a:solidFill>
              </a:endParaRPr>
            </a:p>
          </p:txBody>
        </p:sp>
        <p:sp>
          <p:nvSpPr>
            <p:cNvPr id="13" name="TextBox 55"/>
            <p:cNvSpPr txBox="1"/>
            <p:nvPr/>
          </p:nvSpPr>
          <p:spPr bwMode="auto">
            <a:xfrm>
              <a:off x="1828636" y="3792377"/>
              <a:ext cx="3615652" cy="272774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/>
                <a:t>此部分内容作为文字排版占位显示 （建议使用主题字体）</a:t>
              </a:r>
              <a:endParaRPr lang="zh-CN" altLang="en-US" sz="900"/>
            </a:p>
          </p:txBody>
        </p:sp>
      </p:grpSp>
      <p:grpSp>
        <p:nvGrpSpPr>
          <p:cNvPr id="9" name="Group 4"/>
          <p:cNvGrpSpPr/>
          <p:nvPr/>
        </p:nvGrpSpPr>
        <p:grpSpPr>
          <a:xfrm>
            <a:off x="1034445" y="3498365"/>
            <a:ext cx="3004899" cy="484297"/>
            <a:chOff x="2123198" y="4562657"/>
            <a:chExt cx="3615652" cy="582732"/>
          </a:xfrm>
        </p:grpSpPr>
        <p:sp>
          <p:nvSpPr>
            <p:cNvPr id="10" name="TextBox 56"/>
            <p:cNvSpPr txBox="1"/>
            <p:nvPr/>
          </p:nvSpPr>
          <p:spPr bwMode="auto">
            <a:xfrm>
              <a:off x="4602700" y="4562657"/>
              <a:ext cx="1136150" cy="27971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1"/>
                  </a:solidFill>
                </a:rPr>
                <a:t>标题文本预设</a:t>
              </a:r>
              <a:endParaRPr lang="zh-CN" altLang="en-US" sz="1400">
                <a:solidFill>
                  <a:schemeClr val="accent1"/>
                </a:solidFill>
              </a:endParaRPr>
            </a:p>
          </p:txBody>
        </p:sp>
        <p:sp>
          <p:nvSpPr>
            <p:cNvPr id="11" name="TextBox 57"/>
            <p:cNvSpPr txBox="1"/>
            <p:nvPr/>
          </p:nvSpPr>
          <p:spPr bwMode="auto">
            <a:xfrm>
              <a:off x="2123198" y="4872615"/>
              <a:ext cx="3615652" cy="272774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/>
                <a:t>此部分内容作为文字排版占位显示 （建议使用主题字体）</a:t>
              </a:r>
              <a:endParaRPr lang="zh-CN" altLang="en-US" sz="900"/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683320" y="2185551"/>
            <a:ext cx="385650" cy="1398012"/>
          </a:xfrm>
          <a:custGeom>
            <a:avLst/>
            <a:gdLst>
              <a:gd name="connsiteX0" fmla="*/ 385650 w 385650"/>
              <a:gd name="connsiteY0" fmla="*/ 0 h 1397581"/>
              <a:gd name="connsiteX1" fmla="*/ 266066 w 385650"/>
              <a:gd name="connsiteY1" fmla="*/ 144936 h 1397581"/>
              <a:gd name="connsiteX2" fmla="*/ 96887 w 385650"/>
              <a:gd name="connsiteY2" fmla="*/ 698790 h 1397581"/>
              <a:gd name="connsiteX3" fmla="*/ 266066 w 385650"/>
              <a:gd name="connsiteY3" fmla="*/ 1252644 h 1397581"/>
              <a:gd name="connsiteX4" fmla="*/ 385650 w 385650"/>
              <a:gd name="connsiteY4" fmla="*/ 1397581 h 1397581"/>
              <a:gd name="connsiteX5" fmla="*/ 365822 w 385650"/>
              <a:gd name="connsiteY5" fmla="*/ 1386818 h 1397581"/>
              <a:gd name="connsiteX6" fmla="*/ 0 w 385650"/>
              <a:gd name="connsiteY6" fmla="*/ 698790 h 1397581"/>
              <a:gd name="connsiteX7" fmla="*/ 365822 w 385650"/>
              <a:gd name="connsiteY7" fmla="*/ 10762 h 1397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650" h="1397581">
                <a:moveTo>
                  <a:pt x="385650" y="0"/>
                </a:moveTo>
                <a:lnTo>
                  <a:pt x="266066" y="144936"/>
                </a:lnTo>
                <a:cubicBezTo>
                  <a:pt x="159255" y="303037"/>
                  <a:pt x="96887" y="493630"/>
                  <a:pt x="96887" y="698790"/>
                </a:cubicBezTo>
                <a:cubicBezTo>
                  <a:pt x="96887" y="903950"/>
                  <a:pt x="159255" y="1094543"/>
                  <a:pt x="266066" y="1252644"/>
                </a:cubicBezTo>
                <a:lnTo>
                  <a:pt x="385650" y="1397581"/>
                </a:lnTo>
                <a:lnTo>
                  <a:pt x="365822" y="1386818"/>
                </a:lnTo>
                <a:cubicBezTo>
                  <a:pt x="145111" y="1237709"/>
                  <a:pt x="0" y="985196"/>
                  <a:pt x="0" y="698790"/>
                </a:cubicBezTo>
                <a:cubicBezTo>
                  <a:pt x="0" y="412385"/>
                  <a:pt x="145111" y="159871"/>
                  <a:pt x="365822" y="107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 2"/>
          <p:cNvSpPr/>
          <p:nvPr/>
        </p:nvSpPr>
        <p:spPr>
          <a:xfrm rot="10800000">
            <a:off x="5158519" y="2185551"/>
            <a:ext cx="385650" cy="1398012"/>
          </a:xfrm>
          <a:custGeom>
            <a:avLst/>
            <a:gdLst>
              <a:gd name="connsiteX0" fmla="*/ 385650 w 385650"/>
              <a:gd name="connsiteY0" fmla="*/ 0 h 1397581"/>
              <a:gd name="connsiteX1" fmla="*/ 266066 w 385650"/>
              <a:gd name="connsiteY1" fmla="*/ 144936 h 1397581"/>
              <a:gd name="connsiteX2" fmla="*/ 96887 w 385650"/>
              <a:gd name="connsiteY2" fmla="*/ 698790 h 1397581"/>
              <a:gd name="connsiteX3" fmla="*/ 266066 w 385650"/>
              <a:gd name="connsiteY3" fmla="*/ 1252644 h 1397581"/>
              <a:gd name="connsiteX4" fmla="*/ 385650 w 385650"/>
              <a:gd name="connsiteY4" fmla="*/ 1397581 h 1397581"/>
              <a:gd name="connsiteX5" fmla="*/ 365822 w 385650"/>
              <a:gd name="connsiteY5" fmla="*/ 1386818 h 1397581"/>
              <a:gd name="connsiteX6" fmla="*/ 0 w 385650"/>
              <a:gd name="connsiteY6" fmla="*/ 698790 h 1397581"/>
              <a:gd name="connsiteX7" fmla="*/ 365822 w 385650"/>
              <a:gd name="connsiteY7" fmla="*/ 10762 h 1397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650" h="1397581">
                <a:moveTo>
                  <a:pt x="385650" y="0"/>
                </a:moveTo>
                <a:lnTo>
                  <a:pt x="266066" y="144936"/>
                </a:lnTo>
                <a:cubicBezTo>
                  <a:pt x="159255" y="303037"/>
                  <a:pt x="96887" y="493630"/>
                  <a:pt x="96887" y="698790"/>
                </a:cubicBezTo>
                <a:cubicBezTo>
                  <a:pt x="96887" y="903950"/>
                  <a:pt x="159255" y="1094543"/>
                  <a:pt x="266066" y="1252644"/>
                </a:cubicBezTo>
                <a:lnTo>
                  <a:pt x="385650" y="1397581"/>
                </a:lnTo>
                <a:lnTo>
                  <a:pt x="365822" y="1386818"/>
                </a:lnTo>
                <a:cubicBezTo>
                  <a:pt x="145111" y="1237709"/>
                  <a:pt x="0" y="985196"/>
                  <a:pt x="0" y="698790"/>
                </a:cubicBezTo>
                <a:cubicBezTo>
                  <a:pt x="0" y="412385"/>
                  <a:pt x="145111" y="159871"/>
                  <a:pt x="365822" y="107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80511" y="1840868"/>
            <a:ext cx="504056" cy="504212"/>
            <a:chOff x="467544" y="2939221"/>
            <a:chExt cx="504056" cy="504056"/>
          </a:xfrm>
        </p:grpSpPr>
        <p:sp>
          <p:nvSpPr>
            <p:cNvPr id="5" name="椭圆 4"/>
            <p:cNvSpPr/>
            <p:nvPr/>
          </p:nvSpPr>
          <p:spPr>
            <a:xfrm>
              <a:off x="467544" y="2939221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579774" y="3002867"/>
              <a:ext cx="304384" cy="351528"/>
              <a:chOff x="3912563" y="2475273"/>
              <a:chExt cx="390445" cy="450920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3995936" y="2571750"/>
                <a:ext cx="223699" cy="354443"/>
                <a:chOff x="3937581" y="2114262"/>
                <a:chExt cx="1581098" cy="2505166"/>
              </a:xfrm>
            </p:grpSpPr>
            <p:grpSp>
              <p:nvGrpSpPr>
                <p:cNvPr id="13" name="组合 12"/>
                <p:cNvGrpSpPr/>
                <p:nvPr/>
              </p:nvGrpSpPr>
              <p:grpSpPr>
                <a:xfrm>
                  <a:off x="3937581" y="2114262"/>
                  <a:ext cx="1581098" cy="2505166"/>
                  <a:chOff x="4007067" y="-956642"/>
                  <a:chExt cx="1581098" cy="2505166"/>
                </a:xfrm>
              </p:grpSpPr>
              <p:sp>
                <p:nvSpPr>
                  <p:cNvPr id="18" name="梯形 2"/>
                  <p:cNvSpPr/>
                  <p:nvPr/>
                </p:nvSpPr>
                <p:spPr>
                  <a:xfrm flipV="1">
                    <a:off x="4007067" y="-956642"/>
                    <a:ext cx="1581098" cy="20051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5226" h="2659026">
                        <a:moveTo>
                          <a:pt x="1012613" y="2659026"/>
                        </a:moveTo>
                        <a:cubicBezTo>
                          <a:pt x="1571864" y="2659026"/>
                          <a:pt x="2025226" y="2205664"/>
                          <a:pt x="2025226" y="1646413"/>
                        </a:cubicBezTo>
                        <a:cubicBezTo>
                          <a:pt x="2025226" y="1385884"/>
                          <a:pt x="1926838" y="1148335"/>
                          <a:pt x="1764336" y="969665"/>
                        </a:cubicBezTo>
                        <a:cubicBezTo>
                          <a:pt x="1537426" y="686090"/>
                          <a:pt x="1647826" y="418385"/>
                          <a:pt x="1471080" y="0"/>
                        </a:cubicBezTo>
                        <a:lnTo>
                          <a:pt x="589068" y="0"/>
                        </a:lnTo>
                        <a:cubicBezTo>
                          <a:pt x="387310" y="258239"/>
                          <a:pt x="552425" y="611154"/>
                          <a:pt x="261018" y="969524"/>
                        </a:cubicBezTo>
                        <a:cubicBezTo>
                          <a:pt x="98440" y="1148210"/>
                          <a:pt x="0" y="1385816"/>
                          <a:pt x="0" y="1646413"/>
                        </a:cubicBezTo>
                        <a:cubicBezTo>
                          <a:pt x="0" y="2205664"/>
                          <a:pt x="453362" y="2659026"/>
                          <a:pt x="1012613" y="265902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矩形 3"/>
                  <p:cNvSpPr/>
                  <p:nvPr/>
                </p:nvSpPr>
                <p:spPr>
                  <a:xfrm>
                    <a:off x="4481949" y="1079679"/>
                    <a:ext cx="646917" cy="365384"/>
                  </a:xfrm>
                  <a:custGeom>
                    <a:avLst/>
                    <a:gdLst>
                      <a:gd name="connsiteX0" fmla="*/ 0 w 810090"/>
                      <a:gd name="connsiteY0" fmla="*/ 0 h 675075"/>
                      <a:gd name="connsiteX1" fmla="*/ 810090 w 810090"/>
                      <a:gd name="connsiteY1" fmla="*/ 0 h 675075"/>
                      <a:gd name="connsiteX2" fmla="*/ 810090 w 810090"/>
                      <a:gd name="connsiteY2" fmla="*/ 675075 h 675075"/>
                      <a:gd name="connsiteX3" fmla="*/ 0 w 810090"/>
                      <a:gd name="connsiteY3" fmla="*/ 675075 h 675075"/>
                      <a:gd name="connsiteX4" fmla="*/ 0 w 810090"/>
                      <a:gd name="connsiteY4" fmla="*/ 0 h 675075"/>
                      <a:gd name="connsiteX0-1" fmla="*/ 245 w 810335"/>
                      <a:gd name="connsiteY0-2" fmla="*/ 0 h 675075"/>
                      <a:gd name="connsiteX1-3" fmla="*/ 810335 w 810335"/>
                      <a:gd name="connsiteY1-4" fmla="*/ 0 h 675075"/>
                      <a:gd name="connsiteX2-5" fmla="*/ 810335 w 810335"/>
                      <a:gd name="connsiteY2-6" fmla="*/ 675075 h 675075"/>
                      <a:gd name="connsiteX3-7" fmla="*/ 245 w 810335"/>
                      <a:gd name="connsiteY3-8" fmla="*/ 675075 h 675075"/>
                      <a:gd name="connsiteX4-9" fmla="*/ 0 w 810335"/>
                      <a:gd name="connsiteY4-10" fmla="*/ 499126 h 675075"/>
                      <a:gd name="connsiteX5" fmla="*/ 245 w 810335"/>
                      <a:gd name="connsiteY5" fmla="*/ 0 h 675075"/>
                      <a:gd name="connsiteX0-11" fmla="*/ 245 w 810335"/>
                      <a:gd name="connsiteY0-12" fmla="*/ 0 h 675075"/>
                      <a:gd name="connsiteX1-13" fmla="*/ 810335 w 810335"/>
                      <a:gd name="connsiteY1-14" fmla="*/ 0 h 675075"/>
                      <a:gd name="connsiteX2-15" fmla="*/ 810335 w 810335"/>
                      <a:gd name="connsiteY2-16" fmla="*/ 675075 h 675075"/>
                      <a:gd name="connsiteX3-17" fmla="*/ 176214 w 810335"/>
                      <a:gd name="connsiteY3-18" fmla="*/ 672958 h 675075"/>
                      <a:gd name="connsiteX4-19" fmla="*/ 245 w 810335"/>
                      <a:gd name="connsiteY4-20" fmla="*/ 675075 h 675075"/>
                      <a:gd name="connsiteX5-21" fmla="*/ 0 w 810335"/>
                      <a:gd name="connsiteY5-22" fmla="*/ 499126 h 675075"/>
                      <a:gd name="connsiteX6" fmla="*/ 245 w 810335"/>
                      <a:gd name="connsiteY6" fmla="*/ 0 h 675075"/>
                      <a:gd name="connsiteX0-23" fmla="*/ 245 w 810335"/>
                      <a:gd name="connsiteY0-24" fmla="*/ 0 h 675339"/>
                      <a:gd name="connsiteX1-25" fmla="*/ 810335 w 810335"/>
                      <a:gd name="connsiteY1-26" fmla="*/ 0 h 675339"/>
                      <a:gd name="connsiteX2-27" fmla="*/ 810335 w 810335"/>
                      <a:gd name="connsiteY2-28" fmla="*/ 675075 h 675339"/>
                      <a:gd name="connsiteX3-29" fmla="*/ 669132 w 810335"/>
                      <a:gd name="connsiteY3-30" fmla="*/ 675339 h 675339"/>
                      <a:gd name="connsiteX4-31" fmla="*/ 176214 w 810335"/>
                      <a:gd name="connsiteY4-32" fmla="*/ 672958 h 675339"/>
                      <a:gd name="connsiteX5-33" fmla="*/ 245 w 810335"/>
                      <a:gd name="connsiteY5-34" fmla="*/ 675075 h 675339"/>
                      <a:gd name="connsiteX6-35" fmla="*/ 0 w 810335"/>
                      <a:gd name="connsiteY6-36" fmla="*/ 499126 h 675339"/>
                      <a:gd name="connsiteX7" fmla="*/ 245 w 810335"/>
                      <a:gd name="connsiteY7" fmla="*/ 0 h 675339"/>
                      <a:gd name="connsiteX0-37" fmla="*/ 245 w 810335"/>
                      <a:gd name="connsiteY0-38" fmla="*/ 0 h 675339"/>
                      <a:gd name="connsiteX1-39" fmla="*/ 810335 w 810335"/>
                      <a:gd name="connsiteY1-40" fmla="*/ 0 h 675339"/>
                      <a:gd name="connsiteX2-41" fmla="*/ 807245 w 810335"/>
                      <a:gd name="connsiteY2-42" fmla="*/ 501508 h 675339"/>
                      <a:gd name="connsiteX3-43" fmla="*/ 810335 w 810335"/>
                      <a:gd name="connsiteY3-44" fmla="*/ 675075 h 675339"/>
                      <a:gd name="connsiteX4-45" fmla="*/ 669132 w 810335"/>
                      <a:gd name="connsiteY4-46" fmla="*/ 675339 h 675339"/>
                      <a:gd name="connsiteX5-47" fmla="*/ 176214 w 810335"/>
                      <a:gd name="connsiteY5-48" fmla="*/ 672958 h 675339"/>
                      <a:gd name="connsiteX6-49" fmla="*/ 245 w 810335"/>
                      <a:gd name="connsiteY6-50" fmla="*/ 675075 h 675339"/>
                      <a:gd name="connsiteX7-51" fmla="*/ 0 w 810335"/>
                      <a:gd name="connsiteY7-52" fmla="*/ 499126 h 675339"/>
                      <a:gd name="connsiteX8" fmla="*/ 245 w 810335"/>
                      <a:gd name="connsiteY8" fmla="*/ 0 h 675339"/>
                      <a:gd name="connsiteX0-53" fmla="*/ 245 w 810335"/>
                      <a:gd name="connsiteY0-54" fmla="*/ 0 h 675339"/>
                      <a:gd name="connsiteX1-55" fmla="*/ 810335 w 810335"/>
                      <a:gd name="connsiteY1-56" fmla="*/ 0 h 675339"/>
                      <a:gd name="connsiteX2-57" fmla="*/ 807245 w 810335"/>
                      <a:gd name="connsiteY2-58" fmla="*/ 501508 h 675339"/>
                      <a:gd name="connsiteX3-59" fmla="*/ 669132 w 810335"/>
                      <a:gd name="connsiteY3-60" fmla="*/ 675339 h 675339"/>
                      <a:gd name="connsiteX4-61" fmla="*/ 176214 w 810335"/>
                      <a:gd name="connsiteY4-62" fmla="*/ 672958 h 675339"/>
                      <a:gd name="connsiteX5-63" fmla="*/ 245 w 810335"/>
                      <a:gd name="connsiteY5-64" fmla="*/ 675075 h 675339"/>
                      <a:gd name="connsiteX6-65" fmla="*/ 0 w 810335"/>
                      <a:gd name="connsiteY6-66" fmla="*/ 499126 h 675339"/>
                      <a:gd name="connsiteX7-67" fmla="*/ 245 w 810335"/>
                      <a:gd name="connsiteY7-68" fmla="*/ 0 h 675339"/>
                      <a:gd name="connsiteX0-69" fmla="*/ 245 w 810335"/>
                      <a:gd name="connsiteY0-70" fmla="*/ 0 h 675339"/>
                      <a:gd name="connsiteX1-71" fmla="*/ 810335 w 810335"/>
                      <a:gd name="connsiteY1-72" fmla="*/ 0 h 675339"/>
                      <a:gd name="connsiteX2-73" fmla="*/ 807245 w 810335"/>
                      <a:gd name="connsiteY2-74" fmla="*/ 501508 h 675339"/>
                      <a:gd name="connsiteX3-75" fmla="*/ 669132 w 810335"/>
                      <a:gd name="connsiteY3-76" fmla="*/ 675339 h 675339"/>
                      <a:gd name="connsiteX4-77" fmla="*/ 176214 w 810335"/>
                      <a:gd name="connsiteY4-78" fmla="*/ 672958 h 675339"/>
                      <a:gd name="connsiteX5-79" fmla="*/ 0 w 810335"/>
                      <a:gd name="connsiteY5-80" fmla="*/ 499126 h 675339"/>
                      <a:gd name="connsiteX6-81" fmla="*/ 245 w 810335"/>
                      <a:gd name="connsiteY6-82" fmla="*/ 0 h 675339"/>
                      <a:gd name="connsiteX0-83" fmla="*/ 245 w 810335"/>
                      <a:gd name="connsiteY0-84" fmla="*/ 0 h 675339"/>
                      <a:gd name="connsiteX1-85" fmla="*/ 810335 w 810335"/>
                      <a:gd name="connsiteY1-86" fmla="*/ 0 h 675339"/>
                      <a:gd name="connsiteX2-87" fmla="*/ 807245 w 810335"/>
                      <a:gd name="connsiteY2-88" fmla="*/ 501508 h 675339"/>
                      <a:gd name="connsiteX3-89" fmla="*/ 623381 w 810335"/>
                      <a:gd name="connsiteY3-90" fmla="*/ 675339 h 675339"/>
                      <a:gd name="connsiteX4-91" fmla="*/ 176214 w 810335"/>
                      <a:gd name="connsiteY4-92" fmla="*/ 672958 h 675339"/>
                      <a:gd name="connsiteX5-93" fmla="*/ 0 w 810335"/>
                      <a:gd name="connsiteY5-94" fmla="*/ 499126 h 675339"/>
                      <a:gd name="connsiteX6-95" fmla="*/ 245 w 810335"/>
                      <a:gd name="connsiteY6-96" fmla="*/ 0 h 675339"/>
                      <a:gd name="connsiteX0-97" fmla="*/ 245 w 810335"/>
                      <a:gd name="connsiteY0-98" fmla="*/ 0 h 675339"/>
                      <a:gd name="connsiteX1-99" fmla="*/ 810335 w 810335"/>
                      <a:gd name="connsiteY1-100" fmla="*/ 0 h 675339"/>
                      <a:gd name="connsiteX2-101" fmla="*/ 798095 w 810335"/>
                      <a:gd name="connsiteY2-102" fmla="*/ 501508 h 675339"/>
                      <a:gd name="connsiteX3-103" fmla="*/ 623381 w 810335"/>
                      <a:gd name="connsiteY3-104" fmla="*/ 675339 h 675339"/>
                      <a:gd name="connsiteX4-105" fmla="*/ 176214 w 810335"/>
                      <a:gd name="connsiteY4-106" fmla="*/ 672958 h 675339"/>
                      <a:gd name="connsiteX5-107" fmla="*/ 0 w 810335"/>
                      <a:gd name="connsiteY5-108" fmla="*/ 499126 h 675339"/>
                      <a:gd name="connsiteX6-109" fmla="*/ 245 w 810335"/>
                      <a:gd name="connsiteY6-110" fmla="*/ 0 h 675339"/>
                      <a:gd name="connsiteX0-111" fmla="*/ 245 w 828635"/>
                      <a:gd name="connsiteY0-112" fmla="*/ 0 h 675339"/>
                      <a:gd name="connsiteX1-113" fmla="*/ 828635 w 828635"/>
                      <a:gd name="connsiteY1-114" fmla="*/ 0 h 675339"/>
                      <a:gd name="connsiteX2-115" fmla="*/ 798095 w 828635"/>
                      <a:gd name="connsiteY2-116" fmla="*/ 501508 h 675339"/>
                      <a:gd name="connsiteX3-117" fmla="*/ 623381 w 828635"/>
                      <a:gd name="connsiteY3-118" fmla="*/ 675339 h 675339"/>
                      <a:gd name="connsiteX4-119" fmla="*/ 176214 w 828635"/>
                      <a:gd name="connsiteY4-120" fmla="*/ 672958 h 675339"/>
                      <a:gd name="connsiteX5-121" fmla="*/ 0 w 828635"/>
                      <a:gd name="connsiteY5-122" fmla="*/ 499126 h 675339"/>
                      <a:gd name="connsiteX6-123" fmla="*/ 245 w 828635"/>
                      <a:gd name="connsiteY6-124" fmla="*/ 0 h 675339"/>
                      <a:gd name="connsiteX0-125" fmla="*/ 245 w 828635"/>
                      <a:gd name="connsiteY0-126" fmla="*/ 0 h 675339"/>
                      <a:gd name="connsiteX1-127" fmla="*/ 828635 w 828635"/>
                      <a:gd name="connsiteY1-128" fmla="*/ 0 h 675339"/>
                      <a:gd name="connsiteX2-129" fmla="*/ 813345 w 828635"/>
                      <a:gd name="connsiteY2-130" fmla="*/ 501508 h 675339"/>
                      <a:gd name="connsiteX3-131" fmla="*/ 623381 w 828635"/>
                      <a:gd name="connsiteY3-132" fmla="*/ 675339 h 675339"/>
                      <a:gd name="connsiteX4-133" fmla="*/ 176214 w 828635"/>
                      <a:gd name="connsiteY4-134" fmla="*/ 672958 h 675339"/>
                      <a:gd name="connsiteX5-135" fmla="*/ 0 w 828635"/>
                      <a:gd name="connsiteY5-136" fmla="*/ 499126 h 675339"/>
                      <a:gd name="connsiteX6-137" fmla="*/ 245 w 828635"/>
                      <a:gd name="connsiteY6-138" fmla="*/ 0 h 67533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21" y="connsiteY5-22"/>
                      </a:cxn>
                      <a:cxn ang="0">
                        <a:pos x="connsiteX6-35" y="connsiteY6-36"/>
                      </a:cxn>
                    </a:cxnLst>
                    <a:rect l="l" t="t" r="r" b="b"/>
                    <a:pathLst>
                      <a:path w="828635" h="675339">
                        <a:moveTo>
                          <a:pt x="245" y="0"/>
                        </a:moveTo>
                        <a:lnTo>
                          <a:pt x="828635" y="0"/>
                        </a:lnTo>
                        <a:lnTo>
                          <a:pt x="813345" y="501508"/>
                        </a:lnTo>
                        <a:lnTo>
                          <a:pt x="623381" y="675339"/>
                        </a:lnTo>
                        <a:lnTo>
                          <a:pt x="176214" y="672958"/>
                        </a:lnTo>
                        <a:lnTo>
                          <a:pt x="0" y="499126"/>
                        </a:lnTo>
                        <a:cubicBezTo>
                          <a:pt x="82" y="332751"/>
                          <a:pt x="163" y="166375"/>
                          <a:pt x="245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等腰三角形 4"/>
                  <p:cNvSpPr/>
                  <p:nvPr/>
                </p:nvSpPr>
                <p:spPr>
                  <a:xfrm rot="10800000">
                    <a:off x="4603455" y="1422905"/>
                    <a:ext cx="390455" cy="125619"/>
                  </a:xfrm>
                  <a:custGeom>
                    <a:avLst/>
                    <a:gdLst>
                      <a:gd name="connsiteX0" fmla="*/ 0 w 540077"/>
                      <a:gd name="connsiteY0" fmla="*/ 247528 h 247528"/>
                      <a:gd name="connsiteX1" fmla="*/ 270039 w 540077"/>
                      <a:gd name="connsiteY1" fmla="*/ 0 h 247528"/>
                      <a:gd name="connsiteX2" fmla="*/ 540077 w 540077"/>
                      <a:gd name="connsiteY2" fmla="*/ 247528 h 247528"/>
                      <a:gd name="connsiteX3" fmla="*/ 0 w 540077"/>
                      <a:gd name="connsiteY3" fmla="*/ 247528 h 247528"/>
                      <a:gd name="connsiteX0-1" fmla="*/ 0 w 540077"/>
                      <a:gd name="connsiteY0-2" fmla="*/ 249909 h 249909"/>
                      <a:gd name="connsiteX1-3" fmla="*/ 258132 w 540077"/>
                      <a:gd name="connsiteY1-4" fmla="*/ 0 h 249909"/>
                      <a:gd name="connsiteX2-5" fmla="*/ 540077 w 540077"/>
                      <a:gd name="connsiteY2-6" fmla="*/ 249909 h 249909"/>
                      <a:gd name="connsiteX3-7" fmla="*/ 0 w 540077"/>
                      <a:gd name="connsiteY3-8" fmla="*/ 249909 h 249909"/>
                      <a:gd name="connsiteX0-9" fmla="*/ 0 w 540077"/>
                      <a:gd name="connsiteY0-10" fmla="*/ 249909 h 249909"/>
                      <a:gd name="connsiteX1-11" fmla="*/ 258132 w 540077"/>
                      <a:gd name="connsiteY1-12" fmla="*/ 0 h 249909"/>
                      <a:gd name="connsiteX2-13" fmla="*/ 540077 w 540077"/>
                      <a:gd name="connsiteY2-14" fmla="*/ 249909 h 249909"/>
                      <a:gd name="connsiteX3-15" fmla="*/ 0 w 540077"/>
                      <a:gd name="connsiteY3-16" fmla="*/ 249909 h 249909"/>
                      <a:gd name="connsiteX0-17" fmla="*/ 0 w 540077"/>
                      <a:gd name="connsiteY0-18" fmla="*/ 249909 h 249909"/>
                      <a:gd name="connsiteX1-19" fmla="*/ 258132 w 540077"/>
                      <a:gd name="connsiteY1-20" fmla="*/ 0 h 249909"/>
                      <a:gd name="connsiteX2-21" fmla="*/ 540077 w 540077"/>
                      <a:gd name="connsiteY2-22" fmla="*/ 249909 h 249909"/>
                      <a:gd name="connsiteX3-23" fmla="*/ 0 w 540077"/>
                      <a:gd name="connsiteY3-24" fmla="*/ 249909 h 249909"/>
                      <a:gd name="connsiteX0-25" fmla="*/ 0 w 540077"/>
                      <a:gd name="connsiteY0-26" fmla="*/ 249909 h 249909"/>
                      <a:gd name="connsiteX1-27" fmla="*/ 258132 w 540077"/>
                      <a:gd name="connsiteY1-28" fmla="*/ 0 h 249909"/>
                      <a:gd name="connsiteX2-29" fmla="*/ 540077 w 540077"/>
                      <a:gd name="connsiteY2-30" fmla="*/ 249909 h 249909"/>
                      <a:gd name="connsiteX3-31" fmla="*/ 0 w 540077"/>
                      <a:gd name="connsiteY3-32" fmla="*/ 249909 h 249909"/>
                      <a:gd name="connsiteX0-33" fmla="*/ 0 w 540077"/>
                      <a:gd name="connsiteY0-34" fmla="*/ 249909 h 249909"/>
                      <a:gd name="connsiteX1-35" fmla="*/ 258132 w 540077"/>
                      <a:gd name="connsiteY1-36" fmla="*/ 0 h 249909"/>
                      <a:gd name="connsiteX2-37" fmla="*/ 540077 w 540077"/>
                      <a:gd name="connsiteY2-38" fmla="*/ 249909 h 249909"/>
                      <a:gd name="connsiteX3-39" fmla="*/ 0 w 540077"/>
                      <a:gd name="connsiteY3-40" fmla="*/ 249909 h 249909"/>
                      <a:gd name="connsiteX0-41" fmla="*/ 0 w 540077"/>
                      <a:gd name="connsiteY0-42" fmla="*/ 249909 h 249909"/>
                      <a:gd name="connsiteX1-43" fmla="*/ 267657 w 540077"/>
                      <a:gd name="connsiteY1-44" fmla="*/ 0 h 249909"/>
                      <a:gd name="connsiteX2-45" fmla="*/ 540077 w 540077"/>
                      <a:gd name="connsiteY2-46" fmla="*/ 249909 h 249909"/>
                      <a:gd name="connsiteX3-47" fmla="*/ 0 w 540077"/>
                      <a:gd name="connsiteY3-48" fmla="*/ 249909 h 249909"/>
                      <a:gd name="connsiteX0-49" fmla="*/ 0 w 540077"/>
                      <a:gd name="connsiteY0-50" fmla="*/ 249909 h 249909"/>
                      <a:gd name="connsiteX1-51" fmla="*/ 267657 w 540077"/>
                      <a:gd name="connsiteY1-52" fmla="*/ 0 h 249909"/>
                      <a:gd name="connsiteX2-53" fmla="*/ 540077 w 540077"/>
                      <a:gd name="connsiteY2-54" fmla="*/ 249909 h 249909"/>
                      <a:gd name="connsiteX3-55" fmla="*/ 0 w 540077"/>
                      <a:gd name="connsiteY3-56" fmla="*/ 249909 h 249909"/>
                      <a:gd name="connsiteX0-57" fmla="*/ 0 w 540077"/>
                      <a:gd name="connsiteY0-58" fmla="*/ 249909 h 249909"/>
                      <a:gd name="connsiteX1-59" fmla="*/ 267657 w 540077"/>
                      <a:gd name="connsiteY1-60" fmla="*/ 0 h 249909"/>
                      <a:gd name="connsiteX2-61" fmla="*/ 540077 w 540077"/>
                      <a:gd name="connsiteY2-62" fmla="*/ 249909 h 249909"/>
                      <a:gd name="connsiteX3-63" fmla="*/ 0 w 540077"/>
                      <a:gd name="connsiteY3-64" fmla="*/ 249909 h 249909"/>
                      <a:gd name="connsiteX0-65" fmla="*/ 0 w 540077"/>
                      <a:gd name="connsiteY0-66" fmla="*/ 249909 h 249909"/>
                      <a:gd name="connsiteX1-67" fmla="*/ 267657 w 540077"/>
                      <a:gd name="connsiteY1-68" fmla="*/ 0 h 249909"/>
                      <a:gd name="connsiteX2-69" fmla="*/ 540077 w 540077"/>
                      <a:gd name="connsiteY2-70" fmla="*/ 249909 h 249909"/>
                      <a:gd name="connsiteX3-71" fmla="*/ 0 w 540077"/>
                      <a:gd name="connsiteY3-72" fmla="*/ 249909 h 249909"/>
                      <a:gd name="connsiteX0-73" fmla="*/ 0 w 540077"/>
                      <a:gd name="connsiteY0-74" fmla="*/ 249909 h 249909"/>
                      <a:gd name="connsiteX1-75" fmla="*/ 267657 w 540077"/>
                      <a:gd name="connsiteY1-76" fmla="*/ 0 h 249909"/>
                      <a:gd name="connsiteX2-77" fmla="*/ 540077 w 540077"/>
                      <a:gd name="connsiteY2-78" fmla="*/ 249909 h 249909"/>
                      <a:gd name="connsiteX3-79" fmla="*/ 0 w 540077"/>
                      <a:gd name="connsiteY3-80" fmla="*/ 249909 h 249909"/>
                      <a:gd name="connsiteX0-81" fmla="*/ 0 w 540077"/>
                      <a:gd name="connsiteY0-82" fmla="*/ 249909 h 249909"/>
                      <a:gd name="connsiteX1-83" fmla="*/ 267657 w 540077"/>
                      <a:gd name="connsiteY1-84" fmla="*/ 0 h 249909"/>
                      <a:gd name="connsiteX2-85" fmla="*/ 540077 w 540077"/>
                      <a:gd name="connsiteY2-86" fmla="*/ 249909 h 249909"/>
                      <a:gd name="connsiteX3-87" fmla="*/ 0 w 540077"/>
                      <a:gd name="connsiteY3-88" fmla="*/ 249909 h 24990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</a:cxnLst>
                    <a:rect l="l" t="t" r="r" b="b"/>
                    <a:pathLst>
                      <a:path w="540077" h="249909">
                        <a:moveTo>
                          <a:pt x="0" y="249909"/>
                        </a:moveTo>
                        <a:cubicBezTo>
                          <a:pt x="76519" y="142793"/>
                          <a:pt x="172087" y="9485"/>
                          <a:pt x="267657" y="0"/>
                        </a:cubicBezTo>
                        <a:cubicBezTo>
                          <a:pt x="385452" y="14248"/>
                          <a:pt x="484195" y="149937"/>
                          <a:pt x="540077" y="249909"/>
                        </a:cubicBezTo>
                        <a:lnTo>
                          <a:pt x="0" y="249909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矩形 63"/>
                  <p:cNvSpPr/>
                  <p:nvPr/>
                </p:nvSpPr>
                <p:spPr>
                  <a:xfrm>
                    <a:off x="4467077" y="1042792"/>
                    <a:ext cx="682637" cy="67235"/>
                  </a:xfrm>
                  <a:custGeom>
                    <a:avLst/>
                    <a:gdLst>
                      <a:gd name="connsiteX0" fmla="*/ 0 w 874389"/>
                      <a:gd name="connsiteY0" fmla="*/ 0 h 93920"/>
                      <a:gd name="connsiteX1" fmla="*/ 874389 w 874389"/>
                      <a:gd name="connsiteY1" fmla="*/ 0 h 93920"/>
                      <a:gd name="connsiteX2" fmla="*/ 874389 w 874389"/>
                      <a:gd name="connsiteY2" fmla="*/ 93920 h 93920"/>
                      <a:gd name="connsiteX3" fmla="*/ 0 w 874389"/>
                      <a:gd name="connsiteY3" fmla="*/ 93920 h 93920"/>
                      <a:gd name="connsiteX4" fmla="*/ 0 w 874389"/>
                      <a:gd name="connsiteY4" fmla="*/ 0 h 93920"/>
                      <a:gd name="connsiteX0-1" fmla="*/ 0 w 874389"/>
                      <a:gd name="connsiteY0-2" fmla="*/ 0 h 93920"/>
                      <a:gd name="connsiteX1-3" fmla="*/ 874389 w 874389"/>
                      <a:gd name="connsiteY1-4" fmla="*/ 0 h 93920"/>
                      <a:gd name="connsiteX2-5" fmla="*/ 848195 w 874389"/>
                      <a:gd name="connsiteY2-6" fmla="*/ 89158 h 93920"/>
                      <a:gd name="connsiteX3-7" fmla="*/ 0 w 874389"/>
                      <a:gd name="connsiteY3-8" fmla="*/ 93920 h 93920"/>
                      <a:gd name="connsiteX4-9" fmla="*/ 0 w 874389"/>
                      <a:gd name="connsiteY4-10" fmla="*/ 0 h 93920"/>
                      <a:gd name="connsiteX0-11" fmla="*/ 0 w 874389"/>
                      <a:gd name="connsiteY0-12" fmla="*/ 0 h 93920"/>
                      <a:gd name="connsiteX1-13" fmla="*/ 874389 w 874389"/>
                      <a:gd name="connsiteY1-14" fmla="*/ 0 h 93920"/>
                      <a:gd name="connsiteX2-15" fmla="*/ 848195 w 874389"/>
                      <a:gd name="connsiteY2-16" fmla="*/ 89158 h 93920"/>
                      <a:gd name="connsiteX3-17" fmla="*/ 19050 w 874389"/>
                      <a:gd name="connsiteY3-18" fmla="*/ 93920 h 93920"/>
                      <a:gd name="connsiteX4-19" fmla="*/ 0 w 874389"/>
                      <a:gd name="connsiteY4-20" fmla="*/ 0 h 93920"/>
                      <a:gd name="connsiteX0-21" fmla="*/ 0 w 874389"/>
                      <a:gd name="connsiteY0-22" fmla="*/ 0 h 89158"/>
                      <a:gd name="connsiteX1-23" fmla="*/ 874389 w 874389"/>
                      <a:gd name="connsiteY1-24" fmla="*/ 0 h 89158"/>
                      <a:gd name="connsiteX2-25" fmla="*/ 848195 w 874389"/>
                      <a:gd name="connsiteY2-26" fmla="*/ 89158 h 89158"/>
                      <a:gd name="connsiteX3-27" fmla="*/ 19050 w 874389"/>
                      <a:gd name="connsiteY3-28" fmla="*/ 86777 h 89158"/>
                      <a:gd name="connsiteX4-29" fmla="*/ 0 w 874389"/>
                      <a:gd name="connsiteY4-30" fmla="*/ 0 h 8915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874389" h="89158">
                        <a:moveTo>
                          <a:pt x="0" y="0"/>
                        </a:moveTo>
                        <a:lnTo>
                          <a:pt x="874389" y="0"/>
                        </a:lnTo>
                        <a:lnTo>
                          <a:pt x="848195" y="89158"/>
                        </a:lnTo>
                        <a:lnTo>
                          <a:pt x="19050" y="8677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4" name="圆角矩形 13"/>
                <p:cNvSpPr/>
                <p:nvPr/>
              </p:nvSpPr>
              <p:spPr>
                <a:xfrm rot="21510855">
                  <a:off x="4396046" y="4189343"/>
                  <a:ext cx="668288" cy="28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圆角矩形 14"/>
                <p:cNvSpPr/>
                <p:nvPr/>
              </p:nvSpPr>
              <p:spPr>
                <a:xfrm rot="21510855">
                  <a:off x="4396047" y="4250384"/>
                  <a:ext cx="668288" cy="28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圆角矩形 15"/>
                <p:cNvSpPr/>
                <p:nvPr/>
              </p:nvSpPr>
              <p:spPr>
                <a:xfrm rot="21510855">
                  <a:off x="4396047" y="4311425"/>
                  <a:ext cx="668288" cy="28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圆角矩形 16"/>
                <p:cNvSpPr/>
                <p:nvPr/>
              </p:nvSpPr>
              <p:spPr>
                <a:xfrm rot="21510855">
                  <a:off x="4396047" y="4372466"/>
                  <a:ext cx="668288" cy="28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" name="圆角矩形 7"/>
              <p:cNvSpPr/>
              <p:nvPr/>
            </p:nvSpPr>
            <p:spPr>
              <a:xfrm>
                <a:off x="4097111" y="2475273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 rot="5400000">
                <a:off x="4258008" y="2665275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 rot="5400000">
                <a:off x="3939563" y="2665275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 rot="2700000">
                <a:off x="4229432" y="2535222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 rot="-2700000">
                <a:off x="3969604" y="2544746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2572464" y="2635424"/>
            <a:ext cx="504056" cy="504212"/>
            <a:chOff x="2483768" y="2931790"/>
            <a:chExt cx="504056" cy="504056"/>
          </a:xfrm>
        </p:grpSpPr>
        <p:sp>
          <p:nvSpPr>
            <p:cNvPr id="23" name="椭圆 22"/>
            <p:cNvSpPr/>
            <p:nvPr/>
          </p:nvSpPr>
          <p:spPr>
            <a:xfrm>
              <a:off x="2483768" y="2931790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565397" y="3044009"/>
              <a:ext cx="340798" cy="253294"/>
              <a:chOff x="4020489" y="2211710"/>
              <a:chExt cx="1196208" cy="889066"/>
            </a:xfrm>
            <a:solidFill>
              <a:schemeClr val="bg1"/>
            </a:solidFill>
          </p:grpSpPr>
          <p:sp>
            <p:nvSpPr>
              <p:cNvPr id="25" name="Gear"/>
              <p:cNvSpPr>
                <a:spLocks noEditPoints="1" noChangeArrowheads="1"/>
              </p:cNvSpPr>
              <p:nvPr/>
            </p:nvSpPr>
            <p:spPr bwMode="auto">
              <a:xfrm>
                <a:off x="4895377" y="2721146"/>
                <a:ext cx="321320" cy="295518"/>
              </a:xfrm>
              <a:custGeom>
                <a:avLst/>
                <a:gdLst>
                  <a:gd name="T0" fmla="*/ 10800 w 21600"/>
                  <a:gd name="T1" fmla="*/ 0 h 21600"/>
                  <a:gd name="T2" fmla="*/ 21600 w 21600"/>
                  <a:gd name="T3" fmla="*/ 10800 h 21600"/>
                  <a:gd name="T4" fmla="*/ 10800 w 21600"/>
                  <a:gd name="T5" fmla="*/ 21600 h 21600"/>
                  <a:gd name="T6" fmla="*/ 0 w 21600"/>
                  <a:gd name="T7" fmla="*/ 10800 h 21600"/>
                  <a:gd name="T8" fmla="*/ 4374 w 21600"/>
                  <a:gd name="T9" fmla="*/ 3964 h 21600"/>
                  <a:gd name="T10" fmla="*/ 17841 w 21600"/>
                  <a:gd name="T11" fmla="*/ 17635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9689" y="1725"/>
                    </a:moveTo>
                    <a:lnTo>
                      <a:pt x="10304" y="85"/>
                    </a:lnTo>
                    <a:lnTo>
                      <a:pt x="11637" y="85"/>
                    </a:lnTo>
                    <a:lnTo>
                      <a:pt x="12303" y="1777"/>
                    </a:lnTo>
                    <a:lnTo>
                      <a:pt x="13072" y="1931"/>
                    </a:lnTo>
                    <a:lnTo>
                      <a:pt x="14303" y="598"/>
                    </a:lnTo>
                    <a:lnTo>
                      <a:pt x="15533" y="1110"/>
                    </a:lnTo>
                    <a:lnTo>
                      <a:pt x="15584" y="2905"/>
                    </a:lnTo>
                    <a:lnTo>
                      <a:pt x="16405" y="3520"/>
                    </a:lnTo>
                    <a:lnTo>
                      <a:pt x="17891" y="2751"/>
                    </a:lnTo>
                    <a:lnTo>
                      <a:pt x="18917" y="3674"/>
                    </a:lnTo>
                    <a:lnTo>
                      <a:pt x="18199" y="5314"/>
                    </a:lnTo>
                    <a:lnTo>
                      <a:pt x="18763" y="6083"/>
                    </a:lnTo>
                    <a:lnTo>
                      <a:pt x="20403" y="6032"/>
                    </a:lnTo>
                    <a:lnTo>
                      <a:pt x="20865" y="7211"/>
                    </a:lnTo>
                    <a:lnTo>
                      <a:pt x="19737" y="8185"/>
                    </a:lnTo>
                    <a:lnTo>
                      <a:pt x="20096" y="9723"/>
                    </a:lnTo>
                    <a:lnTo>
                      <a:pt x="21634" y="10287"/>
                    </a:lnTo>
                    <a:lnTo>
                      <a:pt x="21582" y="11620"/>
                    </a:lnTo>
                    <a:lnTo>
                      <a:pt x="20147" y="12184"/>
                    </a:lnTo>
                    <a:lnTo>
                      <a:pt x="19942" y="13158"/>
                    </a:lnTo>
                    <a:lnTo>
                      <a:pt x="21070" y="14234"/>
                    </a:lnTo>
                    <a:lnTo>
                      <a:pt x="20608" y="15362"/>
                    </a:lnTo>
                    <a:lnTo>
                      <a:pt x="19019" y="15465"/>
                    </a:lnTo>
                    <a:lnTo>
                      <a:pt x="18404" y="16439"/>
                    </a:lnTo>
                    <a:lnTo>
                      <a:pt x="19122" y="17925"/>
                    </a:lnTo>
                    <a:lnTo>
                      <a:pt x="18096" y="18797"/>
                    </a:lnTo>
                    <a:lnTo>
                      <a:pt x="16763" y="18284"/>
                    </a:lnTo>
                    <a:lnTo>
                      <a:pt x="15431" y="19002"/>
                    </a:lnTo>
                    <a:lnTo>
                      <a:pt x="15277" y="20848"/>
                    </a:lnTo>
                    <a:lnTo>
                      <a:pt x="14149" y="21155"/>
                    </a:lnTo>
                    <a:lnTo>
                      <a:pt x="13021" y="19925"/>
                    </a:lnTo>
                    <a:lnTo>
                      <a:pt x="12252" y="20181"/>
                    </a:lnTo>
                    <a:lnTo>
                      <a:pt x="11739" y="21668"/>
                    </a:lnTo>
                    <a:lnTo>
                      <a:pt x="10201" y="21668"/>
                    </a:lnTo>
                    <a:lnTo>
                      <a:pt x="9740" y="20130"/>
                    </a:lnTo>
                    <a:lnTo>
                      <a:pt x="8253" y="19771"/>
                    </a:lnTo>
                    <a:lnTo>
                      <a:pt x="7125" y="21001"/>
                    </a:lnTo>
                    <a:lnTo>
                      <a:pt x="5895" y="20489"/>
                    </a:lnTo>
                    <a:lnTo>
                      <a:pt x="5946" y="18592"/>
                    </a:lnTo>
                    <a:lnTo>
                      <a:pt x="5177" y="18131"/>
                    </a:lnTo>
                    <a:lnTo>
                      <a:pt x="3383" y="18848"/>
                    </a:lnTo>
                    <a:lnTo>
                      <a:pt x="2614" y="17874"/>
                    </a:lnTo>
                    <a:lnTo>
                      <a:pt x="3383" y="16182"/>
                    </a:lnTo>
                    <a:lnTo>
                      <a:pt x="2922" y="15465"/>
                    </a:lnTo>
                    <a:lnTo>
                      <a:pt x="922" y="15516"/>
                    </a:lnTo>
                    <a:lnTo>
                      <a:pt x="512" y="14234"/>
                    </a:lnTo>
                    <a:lnTo>
                      <a:pt x="1948" y="12901"/>
                    </a:lnTo>
                    <a:lnTo>
                      <a:pt x="1896" y="12184"/>
                    </a:lnTo>
                    <a:lnTo>
                      <a:pt x="0" y="11415"/>
                    </a:lnTo>
                    <a:lnTo>
                      <a:pt x="51" y="10031"/>
                    </a:lnTo>
                    <a:lnTo>
                      <a:pt x="1948" y="9313"/>
                    </a:lnTo>
                    <a:lnTo>
                      <a:pt x="2101" y="8595"/>
                    </a:lnTo>
                    <a:lnTo>
                      <a:pt x="615" y="7160"/>
                    </a:lnTo>
                    <a:lnTo>
                      <a:pt x="1127" y="5878"/>
                    </a:lnTo>
                    <a:lnTo>
                      <a:pt x="3178" y="5981"/>
                    </a:lnTo>
                    <a:lnTo>
                      <a:pt x="3588" y="5417"/>
                    </a:lnTo>
                    <a:lnTo>
                      <a:pt x="2819" y="3520"/>
                    </a:lnTo>
                    <a:lnTo>
                      <a:pt x="3742" y="2597"/>
                    </a:lnTo>
                    <a:lnTo>
                      <a:pt x="5536" y="3417"/>
                    </a:lnTo>
                    <a:lnTo>
                      <a:pt x="6049" y="3058"/>
                    </a:lnTo>
                    <a:lnTo>
                      <a:pt x="6100" y="1264"/>
                    </a:lnTo>
                    <a:lnTo>
                      <a:pt x="7228" y="700"/>
                    </a:lnTo>
                    <a:lnTo>
                      <a:pt x="8510" y="2033"/>
                    </a:lnTo>
                    <a:lnTo>
                      <a:pt x="9689" y="1725"/>
                    </a:lnTo>
                    <a:close/>
                    <a:moveTo>
                      <a:pt x="10817" y="14422"/>
                    </a:moveTo>
                    <a:lnTo>
                      <a:pt x="11175" y="14388"/>
                    </a:lnTo>
                    <a:lnTo>
                      <a:pt x="11534" y="14354"/>
                    </a:lnTo>
                    <a:lnTo>
                      <a:pt x="11893" y="14268"/>
                    </a:lnTo>
                    <a:lnTo>
                      <a:pt x="12218" y="14166"/>
                    </a:lnTo>
                    <a:lnTo>
                      <a:pt x="12508" y="13995"/>
                    </a:lnTo>
                    <a:lnTo>
                      <a:pt x="12816" y="13807"/>
                    </a:lnTo>
                    <a:lnTo>
                      <a:pt x="13106" y="13602"/>
                    </a:lnTo>
                    <a:lnTo>
                      <a:pt x="13329" y="13380"/>
                    </a:lnTo>
                    <a:lnTo>
                      <a:pt x="13568" y="13106"/>
                    </a:lnTo>
                    <a:lnTo>
                      <a:pt x="13790" y="12850"/>
                    </a:lnTo>
                    <a:lnTo>
                      <a:pt x="13961" y="12560"/>
                    </a:lnTo>
                    <a:lnTo>
                      <a:pt x="14115" y="12269"/>
                    </a:lnTo>
                    <a:lnTo>
                      <a:pt x="14217" y="11927"/>
                    </a:lnTo>
                    <a:lnTo>
                      <a:pt x="14320" y="11568"/>
                    </a:lnTo>
                    <a:lnTo>
                      <a:pt x="14388" y="11210"/>
                    </a:lnTo>
                    <a:lnTo>
                      <a:pt x="14388" y="10851"/>
                    </a:lnTo>
                    <a:lnTo>
                      <a:pt x="14388" y="10492"/>
                    </a:lnTo>
                    <a:lnTo>
                      <a:pt x="14320" y="10133"/>
                    </a:lnTo>
                    <a:lnTo>
                      <a:pt x="14217" y="9808"/>
                    </a:lnTo>
                    <a:lnTo>
                      <a:pt x="14115" y="9467"/>
                    </a:lnTo>
                    <a:lnTo>
                      <a:pt x="13961" y="9142"/>
                    </a:lnTo>
                    <a:lnTo>
                      <a:pt x="13790" y="8851"/>
                    </a:lnTo>
                    <a:lnTo>
                      <a:pt x="13568" y="8595"/>
                    </a:lnTo>
                    <a:lnTo>
                      <a:pt x="13329" y="8322"/>
                    </a:lnTo>
                    <a:lnTo>
                      <a:pt x="13106" y="8100"/>
                    </a:lnTo>
                    <a:lnTo>
                      <a:pt x="12816" y="7894"/>
                    </a:lnTo>
                    <a:lnTo>
                      <a:pt x="12508" y="7741"/>
                    </a:lnTo>
                    <a:lnTo>
                      <a:pt x="12218" y="7570"/>
                    </a:lnTo>
                    <a:lnTo>
                      <a:pt x="11893" y="7433"/>
                    </a:lnTo>
                    <a:lnTo>
                      <a:pt x="11534" y="7382"/>
                    </a:lnTo>
                    <a:lnTo>
                      <a:pt x="11175" y="7313"/>
                    </a:lnTo>
                    <a:lnTo>
                      <a:pt x="10817" y="7313"/>
                    </a:lnTo>
                    <a:lnTo>
                      <a:pt x="10441" y="7313"/>
                    </a:lnTo>
                    <a:lnTo>
                      <a:pt x="10082" y="7382"/>
                    </a:lnTo>
                    <a:lnTo>
                      <a:pt x="9757" y="7433"/>
                    </a:lnTo>
                    <a:lnTo>
                      <a:pt x="9432" y="7570"/>
                    </a:lnTo>
                    <a:lnTo>
                      <a:pt x="9142" y="7741"/>
                    </a:lnTo>
                    <a:lnTo>
                      <a:pt x="8834" y="7894"/>
                    </a:lnTo>
                    <a:lnTo>
                      <a:pt x="8544" y="8100"/>
                    </a:lnTo>
                    <a:lnTo>
                      <a:pt x="8287" y="8322"/>
                    </a:lnTo>
                    <a:lnTo>
                      <a:pt x="8048" y="8595"/>
                    </a:lnTo>
                    <a:lnTo>
                      <a:pt x="7860" y="8851"/>
                    </a:lnTo>
                    <a:lnTo>
                      <a:pt x="7689" y="9142"/>
                    </a:lnTo>
                    <a:lnTo>
                      <a:pt x="7536" y="9467"/>
                    </a:lnTo>
                    <a:lnTo>
                      <a:pt x="7399" y="9808"/>
                    </a:lnTo>
                    <a:lnTo>
                      <a:pt x="7331" y="10133"/>
                    </a:lnTo>
                    <a:lnTo>
                      <a:pt x="7262" y="10492"/>
                    </a:lnTo>
                    <a:lnTo>
                      <a:pt x="7262" y="10851"/>
                    </a:lnTo>
                    <a:lnTo>
                      <a:pt x="7262" y="11210"/>
                    </a:lnTo>
                    <a:lnTo>
                      <a:pt x="7331" y="11568"/>
                    </a:lnTo>
                    <a:lnTo>
                      <a:pt x="7399" y="11927"/>
                    </a:lnTo>
                    <a:lnTo>
                      <a:pt x="7536" y="12269"/>
                    </a:lnTo>
                    <a:lnTo>
                      <a:pt x="7689" y="12560"/>
                    </a:lnTo>
                    <a:lnTo>
                      <a:pt x="7860" y="12850"/>
                    </a:lnTo>
                    <a:lnTo>
                      <a:pt x="8048" y="13106"/>
                    </a:lnTo>
                    <a:lnTo>
                      <a:pt x="8287" y="13380"/>
                    </a:lnTo>
                    <a:lnTo>
                      <a:pt x="8544" y="13602"/>
                    </a:lnTo>
                    <a:lnTo>
                      <a:pt x="8834" y="13807"/>
                    </a:lnTo>
                    <a:lnTo>
                      <a:pt x="9142" y="13995"/>
                    </a:lnTo>
                    <a:lnTo>
                      <a:pt x="9432" y="14166"/>
                    </a:lnTo>
                    <a:lnTo>
                      <a:pt x="9757" y="14268"/>
                    </a:lnTo>
                    <a:lnTo>
                      <a:pt x="10082" y="14354"/>
                    </a:lnTo>
                    <a:lnTo>
                      <a:pt x="10441" y="14388"/>
                    </a:lnTo>
                    <a:lnTo>
                      <a:pt x="10817" y="14422"/>
                    </a:lnTo>
                    <a:close/>
                  </a:path>
                </a:pathLst>
              </a:custGeom>
              <a:grpFill/>
              <a:ln w="9525"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flatTx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AutoShape 4"/>
              <p:cNvSpPr>
                <a:spLocks noEditPoints="1" noChangeArrowheads="1"/>
              </p:cNvSpPr>
              <p:nvPr/>
            </p:nvSpPr>
            <p:spPr bwMode="auto">
              <a:xfrm>
                <a:off x="4020489" y="2637035"/>
                <a:ext cx="493466" cy="463741"/>
              </a:xfrm>
              <a:custGeom>
                <a:avLst/>
                <a:gdLst>
                  <a:gd name="T0" fmla="*/ 10800 w 21600"/>
                  <a:gd name="T1" fmla="*/ 0 h 21600"/>
                  <a:gd name="T2" fmla="*/ 21600 w 21600"/>
                  <a:gd name="T3" fmla="*/ 10800 h 21600"/>
                  <a:gd name="T4" fmla="*/ 10800 w 21600"/>
                  <a:gd name="T5" fmla="*/ 21600 h 21600"/>
                  <a:gd name="T6" fmla="*/ 0 w 21600"/>
                  <a:gd name="T7" fmla="*/ 10800 h 21600"/>
                  <a:gd name="T8" fmla="*/ 4374 w 21600"/>
                  <a:gd name="T9" fmla="*/ 3964 h 21600"/>
                  <a:gd name="T10" fmla="*/ 17841 w 21600"/>
                  <a:gd name="T11" fmla="*/ 17635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9689" y="1725"/>
                    </a:moveTo>
                    <a:lnTo>
                      <a:pt x="10304" y="85"/>
                    </a:lnTo>
                    <a:lnTo>
                      <a:pt x="11637" y="85"/>
                    </a:lnTo>
                    <a:lnTo>
                      <a:pt x="12303" y="1777"/>
                    </a:lnTo>
                    <a:lnTo>
                      <a:pt x="13072" y="1931"/>
                    </a:lnTo>
                    <a:lnTo>
                      <a:pt x="14303" y="598"/>
                    </a:lnTo>
                    <a:lnTo>
                      <a:pt x="15533" y="1110"/>
                    </a:lnTo>
                    <a:lnTo>
                      <a:pt x="15584" y="2905"/>
                    </a:lnTo>
                    <a:lnTo>
                      <a:pt x="16405" y="3520"/>
                    </a:lnTo>
                    <a:lnTo>
                      <a:pt x="17891" y="2751"/>
                    </a:lnTo>
                    <a:lnTo>
                      <a:pt x="18917" y="3674"/>
                    </a:lnTo>
                    <a:lnTo>
                      <a:pt x="18199" y="5314"/>
                    </a:lnTo>
                    <a:lnTo>
                      <a:pt x="18763" y="6083"/>
                    </a:lnTo>
                    <a:lnTo>
                      <a:pt x="20403" y="6032"/>
                    </a:lnTo>
                    <a:lnTo>
                      <a:pt x="20865" y="7211"/>
                    </a:lnTo>
                    <a:lnTo>
                      <a:pt x="19737" y="8185"/>
                    </a:lnTo>
                    <a:lnTo>
                      <a:pt x="20096" y="9723"/>
                    </a:lnTo>
                    <a:lnTo>
                      <a:pt x="21634" y="10287"/>
                    </a:lnTo>
                    <a:lnTo>
                      <a:pt x="21582" y="11620"/>
                    </a:lnTo>
                    <a:lnTo>
                      <a:pt x="20147" y="12184"/>
                    </a:lnTo>
                    <a:lnTo>
                      <a:pt x="19942" y="13158"/>
                    </a:lnTo>
                    <a:lnTo>
                      <a:pt x="21070" y="14234"/>
                    </a:lnTo>
                    <a:lnTo>
                      <a:pt x="20608" y="15362"/>
                    </a:lnTo>
                    <a:lnTo>
                      <a:pt x="19019" y="15465"/>
                    </a:lnTo>
                    <a:lnTo>
                      <a:pt x="18404" y="16439"/>
                    </a:lnTo>
                    <a:lnTo>
                      <a:pt x="19122" y="17925"/>
                    </a:lnTo>
                    <a:lnTo>
                      <a:pt x="18096" y="18797"/>
                    </a:lnTo>
                    <a:lnTo>
                      <a:pt x="16763" y="18284"/>
                    </a:lnTo>
                    <a:lnTo>
                      <a:pt x="15431" y="19002"/>
                    </a:lnTo>
                    <a:lnTo>
                      <a:pt x="15277" y="20848"/>
                    </a:lnTo>
                    <a:lnTo>
                      <a:pt x="14149" y="21155"/>
                    </a:lnTo>
                    <a:lnTo>
                      <a:pt x="13021" y="19925"/>
                    </a:lnTo>
                    <a:lnTo>
                      <a:pt x="12252" y="20181"/>
                    </a:lnTo>
                    <a:lnTo>
                      <a:pt x="11739" y="21668"/>
                    </a:lnTo>
                    <a:lnTo>
                      <a:pt x="10201" y="21668"/>
                    </a:lnTo>
                    <a:lnTo>
                      <a:pt x="9740" y="20130"/>
                    </a:lnTo>
                    <a:lnTo>
                      <a:pt x="8253" y="19771"/>
                    </a:lnTo>
                    <a:lnTo>
                      <a:pt x="7125" y="21001"/>
                    </a:lnTo>
                    <a:lnTo>
                      <a:pt x="5895" y="20489"/>
                    </a:lnTo>
                    <a:lnTo>
                      <a:pt x="5946" y="18592"/>
                    </a:lnTo>
                    <a:lnTo>
                      <a:pt x="5177" y="18131"/>
                    </a:lnTo>
                    <a:lnTo>
                      <a:pt x="3383" y="18848"/>
                    </a:lnTo>
                    <a:lnTo>
                      <a:pt x="2614" y="17874"/>
                    </a:lnTo>
                    <a:lnTo>
                      <a:pt x="3383" y="16182"/>
                    </a:lnTo>
                    <a:lnTo>
                      <a:pt x="2922" y="15465"/>
                    </a:lnTo>
                    <a:lnTo>
                      <a:pt x="922" y="15516"/>
                    </a:lnTo>
                    <a:lnTo>
                      <a:pt x="512" y="14234"/>
                    </a:lnTo>
                    <a:lnTo>
                      <a:pt x="1948" y="12901"/>
                    </a:lnTo>
                    <a:lnTo>
                      <a:pt x="1896" y="12184"/>
                    </a:lnTo>
                    <a:lnTo>
                      <a:pt x="0" y="11415"/>
                    </a:lnTo>
                    <a:lnTo>
                      <a:pt x="51" y="10031"/>
                    </a:lnTo>
                    <a:lnTo>
                      <a:pt x="1948" y="9313"/>
                    </a:lnTo>
                    <a:lnTo>
                      <a:pt x="2101" y="8595"/>
                    </a:lnTo>
                    <a:lnTo>
                      <a:pt x="615" y="7160"/>
                    </a:lnTo>
                    <a:lnTo>
                      <a:pt x="1127" y="5878"/>
                    </a:lnTo>
                    <a:lnTo>
                      <a:pt x="3178" y="5981"/>
                    </a:lnTo>
                    <a:lnTo>
                      <a:pt x="3588" y="5417"/>
                    </a:lnTo>
                    <a:lnTo>
                      <a:pt x="2819" y="3520"/>
                    </a:lnTo>
                    <a:lnTo>
                      <a:pt x="3742" y="2597"/>
                    </a:lnTo>
                    <a:lnTo>
                      <a:pt x="5536" y="3417"/>
                    </a:lnTo>
                    <a:lnTo>
                      <a:pt x="6049" y="3058"/>
                    </a:lnTo>
                    <a:lnTo>
                      <a:pt x="6100" y="1264"/>
                    </a:lnTo>
                    <a:lnTo>
                      <a:pt x="7228" y="700"/>
                    </a:lnTo>
                    <a:lnTo>
                      <a:pt x="8510" y="2033"/>
                    </a:lnTo>
                    <a:lnTo>
                      <a:pt x="9689" y="1725"/>
                    </a:lnTo>
                    <a:close/>
                    <a:moveTo>
                      <a:pt x="10817" y="14422"/>
                    </a:moveTo>
                    <a:lnTo>
                      <a:pt x="11175" y="14388"/>
                    </a:lnTo>
                    <a:lnTo>
                      <a:pt x="11534" y="14354"/>
                    </a:lnTo>
                    <a:lnTo>
                      <a:pt x="11893" y="14268"/>
                    </a:lnTo>
                    <a:lnTo>
                      <a:pt x="12218" y="14166"/>
                    </a:lnTo>
                    <a:lnTo>
                      <a:pt x="12508" y="13995"/>
                    </a:lnTo>
                    <a:lnTo>
                      <a:pt x="12816" y="13807"/>
                    </a:lnTo>
                    <a:lnTo>
                      <a:pt x="13106" y="13602"/>
                    </a:lnTo>
                    <a:lnTo>
                      <a:pt x="13329" y="13380"/>
                    </a:lnTo>
                    <a:lnTo>
                      <a:pt x="13568" y="13106"/>
                    </a:lnTo>
                    <a:lnTo>
                      <a:pt x="13790" y="12850"/>
                    </a:lnTo>
                    <a:lnTo>
                      <a:pt x="13961" y="12560"/>
                    </a:lnTo>
                    <a:lnTo>
                      <a:pt x="14115" y="12269"/>
                    </a:lnTo>
                    <a:lnTo>
                      <a:pt x="14217" y="11927"/>
                    </a:lnTo>
                    <a:lnTo>
                      <a:pt x="14320" y="11568"/>
                    </a:lnTo>
                    <a:lnTo>
                      <a:pt x="14388" y="11210"/>
                    </a:lnTo>
                    <a:lnTo>
                      <a:pt x="14388" y="10851"/>
                    </a:lnTo>
                    <a:lnTo>
                      <a:pt x="14388" y="10492"/>
                    </a:lnTo>
                    <a:lnTo>
                      <a:pt x="14320" y="10133"/>
                    </a:lnTo>
                    <a:lnTo>
                      <a:pt x="14217" y="9808"/>
                    </a:lnTo>
                    <a:lnTo>
                      <a:pt x="14115" y="9467"/>
                    </a:lnTo>
                    <a:lnTo>
                      <a:pt x="13961" y="9142"/>
                    </a:lnTo>
                    <a:lnTo>
                      <a:pt x="13790" y="8851"/>
                    </a:lnTo>
                    <a:lnTo>
                      <a:pt x="13568" y="8595"/>
                    </a:lnTo>
                    <a:lnTo>
                      <a:pt x="13329" y="8322"/>
                    </a:lnTo>
                    <a:lnTo>
                      <a:pt x="13106" y="8100"/>
                    </a:lnTo>
                    <a:lnTo>
                      <a:pt x="12816" y="7894"/>
                    </a:lnTo>
                    <a:lnTo>
                      <a:pt x="12508" y="7741"/>
                    </a:lnTo>
                    <a:lnTo>
                      <a:pt x="12218" y="7570"/>
                    </a:lnTo>
                    <a:lnTo>
                      <a:pt x="11893" y="7433"/>
                    </a:lnTo>
                    <a:lnTo>
                      <a:pt x="11534" y="7382"/>
                    </a:lnTo>
                    <a:lnTo>
                      <a:pt x="11175" y="7313"/>
                    </a:lnTo>
                    <a:lnTo>
                      <a:pt x="10817" y="7313"/>
                    </a:lnTo>
                    <a:lnTo>
                      <a:pt x="10441" y="7313"/>
                    </a:lnTo>
                    <a:lnTo>
                      <a:pt x="10082" y="7382"/>
                    </a:lnTo>
                    <a:lnTo>
                      <a:pt x="9757" y="7433"/>
                    </a:lnTo>
                    <a:lnTo>
                      <a:pt x="9432" y="7570"/>
                    </a:lnTo>
                    <a:lnTo>
                      <a:pt x="9142" y="7741"/>
                    </a:lnTo>
                    <a:lnTo>
                      <a:pt x="8834" y="7894"/>
                    </a:lnTo>
                    <a:lnTo>
                      <a:pt x="8544" y="8100"/>
                    </a:lnTo>
                    <a:lnTo>
                      <a:pt x="8287" y="8322"/>
                    </a:lnTo>
                    <a:lnTo>
                      <a:pt x="8048" y="8595"/>
                    </a:lnTo>
                    <a:lnTo>
                      <a:pt x="7860" y="8851"/>
                    </a:lnTo>
                    <a:lnTo>
                      <a:pt x="7689" y="9142"/>
                    </a:lnTo>
                    <a:lnTo>
                      <a:pt x="7536" y="9467"/>
                    </a:lnTo>
                    <a:lnTo>
                      <a:pt x="7399" y="9808"/>
                    </a:lnTo>
                    <a:lnTo>
                      <a:pt x="7331" y="10133"/>
                    </a:lnTo>
                    <a:lnTo>
                      <a:pt x="7262" y="10492"/>
                    </a:lnTo>
                    <a:lnTo>
                      <a:pt x="7262" y="10851"/>
                    </a:lnTo>
                    <a:lnTo>
                      <a:pt x="7262" y="11210"/>
                    </a:lnTo>
                    <a:lnTo>
                      <a:pt x="7331" y="11568"/>
                    </a:lnTo>
                    <a:lnTo>
                      <a:pt x="7399" y="11927"/>
                    </a:lnTo>
                    <a:lnTo>
                      <a:pt x="7536" y="12269"/>
                    </a:lnTo>
                    <a:lnTo>
                      <a:pt x="7689" y="12560"/>
                    </a:lnTo>
                    <a:lnTo>
                      <a:pt x="7860" y="12850"/>
                    </a:lnTo>
                    <a:lnTo>
                      <a:pt x="8048" y="13106"/>
                    </a:lnTo>
                    <a:lnTo>
                      <a:pt x="8287" y="13380"/>
                    </a:lnTo>
                    <a:lnTo>
                      <a:pt x="8544" y="13602"/>
                    </a:lnTo>
                    <a:lnTo>
                      <a:pt x="8834" y="13807"/>
                    </a:lnTo>
                    <a:lnTo>
                      <a:pt x="9142" y="13995"/>
                    </a:lnTo>
                    <a:lnTo>
                      <a:pt x="9432" y="14166"/>
                    </a:lnTo>
                    <a:lnTo>
                      <a:pt x="9757" y="14268"/>
                    </a:lnTo>
                    <a:lnTo>
                      <a:pt x="10082" y="14354"/>
                    </a:lnTo>
                    <a:lnTo>
                      <a:pt x="10441" y="14388"/>
                    </a:lnTo>
                    <a:lnTo>
                      <a:pt x="10817" y="14422"/>
                    </a:lnTo>
                    <a:close/>
                  </a:path>
                </a:pathLst>
              </a:custGeom>
              <a:grpFill/>
              <a:ln w="9525"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flatTx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AutoShape 5"/>
              <p:cNvSpPr>
                <a:spLocks noEditPoints="1" noChangeArrowheads="1"/>
              </p:cNvSpPr>
              <p:nvPr/>
            </p:nvSpPr>
            <p:spPr bwMode="auto">
              <a:xfrm>
                <a:off x="4332205" y="2211710"/>
                <a:ext cx="723833" cy="665398"/>
              </a:xfrm>
              <a:custGeom>
                <a:avLst/>
                <a:gdLst>
                  <a:gd name="T0" fmla="*/ 10800 w 21600"/>
                  <a:gd name="T1" fmla="*/ 0 h 21600"/>
                  <a:gd name="T2" fmla="*/ 21600 w 21600"/>
                  <a:gd name="T3" fmla="*/ 10800 h 21600"/>
                  <a:gd name="T4" fmla="*/ 10800 w 21600"/>
                  <a:gd name="T5" fmla="*/ 21600 h 21600"/>
                  <a:gd name="T6" fmla="*/ 0 w 21600"/>
                  <a:gd name="T7" fmla="*/ 10800 h 21600"/>
                  <a:gd name="T8" fmla="*/ 4374 w 21600"/>
                  <a:gd name="T9" fmla="*/ 3964 h 21600"/>
                  <a:gd name="T10" fmla="*/ 17841 w 21600"/>
                  <a:gd name="T11" fmla="*/ 17635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9689" y="1725"/>
                    </a:moveTo>
                    <a:lnTo>
                      <a:pt x="10304" y="85"/>
                    </a:lnTo>
                    <a:lnTo>
                      <a:pt x="11637" y="85"/>
                    </a:lnTo>
                    <a:lnTo>
                      <a:pt x="12303" y="1777"/>
                    </a:lnTo>
                    <a:lnTo>
                      <a:pt x="13072" y="1931"/>
                    </a:lnTo>
                    <a:lnTo>
                      <a:pt x="14303" y="598"/>
                    </a:lnTo>
                    <a:lnTo>
                      <a:pt x="15533" y="1110"/>
                    </a:lnTo>
                    <a:lnTo>
                      <a:pt x="15584" y="2905"/>
                    </a:lnTo>
                    <a:lnTo>
                      <a:pt x="16405" y="3520"/>
                    </a:lnTo>
                    <a:lnTo>
                      <a:pt x="17891" y="2751"/>
                    </a:lnTo>
                    <a:lnTo>
                      <a:pt x="18917" y="3674"/>
                    </a:lnTo>
                    <a:lnTo>
                      <a:pt x="18199" y="5314"/>
                    </a:lnTo>
                    <a:lnTo>
                      <a:pt x="18763" y="6083"/>
                    </a:lnTo>
                    <a:lnTo>
                      <a:pt x="20403" y="6032"/>
                    </a:lnTo>
                    <a:lnTo>
                      <a:pt x="20865" y="7211"/>
                    </a:lnTo>
                    <a:lnTo>
                      <a:pt x="19737" y="8185"/>
                    </a:lnTo>
                    <a:lnTo>
                      <a:pt x="20096" y="9723"/>
                    </a:lnTo>
                    <a:lnTo>
                      <a:pt x="21634" y="10287"/>
                    </a:lnTo>
                    <a:lnTo>
                      <a:pt x="21582" y="11620"/>
                    </a:lnTo>
                    <a:lnTo>
                      <a:pt x="20147" y="12184"/>
                    </a:lnTo>
                    <a:lnTo>
                      <a:pt x="19942" y="13158"/>
                    </a:lnTo>
                    <a:lnTo>
                      <a:pt x="21070" y="14234"/>
                    </a:lnTo>
                    <a:lnTo>
                      <a:pt x="20608" y="15362"/>
                    </a:lnTo>
                    <a:lnTo>
                      <a:pt x="19019" y="15465"/>
                    </a:lnTo>
                    <a:lnTo>
                      <a:pt x="18404" y="16439"/>
                    </a:lnTo>
                    <a:lnTo>
                      <a:pt x="19122" y="17925"/>
                    </a:lnTo>
                    <a:lnTo>
                      <a:pt x="18096" y="18797"/>
                    </a:lnTo>
                    <a:lnTo>
                      <a:pt x="16763" y="18284"/>
                    </a:lnTo>
                    <a:lnTo>
                      <a:pt x="15431" y="19002"/>
                    </a:lnTo>
                    <a:lnTo>
                      <a:pt x="15277" y="20848"/>
                    </a:lnTo>
                    <a:lnTo>
                      <a:pt x="14149" y="21155"/>
                    </a:lnTo>
                    <a:lnTo>
                      <a:pt x="13021" y="19925"/>
                    </a:lnTo>
                    <a:lnTo>
                      <a:pt x="12252" y="20181"/>
                    </a:lnTo>
                    <a:lnTo>
                      <a:pt x="11739" y="21668"/>
                    </a:lnTo>
                    <a:lnTo>
                      <a:pt x="10201" y="21668"/>
                    </a:lnTo>
                    <a:lnTo>
                      <a:pt x="9740" y="20130"/>
                    </a:lnTo>
                    <a:lnTo>
                      <a:pt x="8253" y="19771"/>
                    </a:lnTo>
                    <a:lnTo>
                      <a:pt x="7125" y="21001"/>
                    </a:lnTo>
                    <a:lnTo>
                      <a:pt x="5895" y="20489"/>
                    </a:lnTo>
                    <a:lnTo>
                      <a:pt x="5946" y="18592"/>
                    </a:lnTo>
                    <a:lnTo>
                      <a:pt x="5177" y="18131"/>
                    </a:lnTo>
                    <a:lnTo>
                      <a:pt x="3383" y="18848"/>
                    </a:lnTo>
                    <a:lnTo>
                      <a:pt x="2614" y="17874"/>
                    </a:lnTo>
                    <a:lnTo>
                      <a:pt x="3383" y="16182"/>
                    </a:lnTo>
                    <a:lnTo>
                      <a:pt x="2922" y="15465"/>
                    </a:lnTo>
                    <a:lnTo>
                      <a:pt x="922" y="15516"/>
                    </a:lnTo>
                    <a:lnTo>
                      <a:pt x="512" y="14234"/>
                    </a:lnTo>
                    <a:lnTo>
                      <a:pt x="1948" y="12901"/>
                    </a:lnTo>
                    <a:lnTo>
                      <a:pt x="1896" y="12184"/>
                    </a:lnTo>
                    <a:lnTo>
                      <a:pt x="0" y="11415"/>
                    </a:lnTo>
                    <a:lnTo>
                      <a:pt x="51" y="10031"/>
                    </a:lnTo>
                    <a:lnTo>
                      <a:pt x="1948" y="9313"/>
                    </a:lnTo>
                    <a:lnTo>
                      <a:pt x="2101" y="8595"/>
                    </a:lnTo>
                    <a:lnTo>
                      <a:pt x="615" y="7160"/>
                    </a:lnTo>
                    <a:lnTo>
                      <a:pt x="1127" y="5878"/>
                    </a:lnTo>
                    <a:lnTo>
                      <a:pt x="3178" y="5981"/>
                    </a:lnTo>
                    <a:lnTo>
                      <a:pt x="3588" y="5417"/>
                    </a:lnTo>
                    <a:lnTo>
                      <a:pt x="2819" y="3520"/>
                    </a:lnTo>
                    <a:lnTo>
                      <a:pt x="3742" y="2597"/>
                    </a:lnTo>
                    <a:lnTo>
                      <a:pt x="5536" y="3417"/>
                    </a:lnTo>
                    <a:lnTo>
                      <a:pt x="6049" y="3058"/>
                    </a:lnTo>
                    <a:lnTo>
                      <a:pt x="6100" y="1264"/>
                    </a:lnTo>
                    <a:lnTo>
                      <a:pt x="7228" y="700"/>
                    </a:lnTo>
                    <a:lnTo>
                      <a:pt x="8510" y="2033"/>
                    </a:lnTo>
                    <a:lnTo>
                      <a:pt x="9689" y="1725"/>
                    </a:lnTo>
                    <a:close/>
                    <a:moveTo>
                      <a:pt x="10817" y="14422"/>
                    </a:moveTo>
                    <a:lnTo>
                      <a:pt x="11175" y="14388"/>
                    </a:lnTo>
                    <a:lnTo>
                      <a:pt x="11534" y="14354"/>
                    </a:lnTo>
                    <a:lnTo>
                      <a:pt x="11893" y="14268"/>
                    </a:lnTo>
                    <a:lnTo>
                      <a:pt x="12218" y="14166"/>
                    </a:lnTo>
                    <a:lnTo>
                      <a:pt x="12508" y="13995"/>
                    </a:lnTo>
                    <a:lnTo>
                      <a:pt x="12816" y="13807"/>
                    </a:lnTo>
                    <a:lnTo>
                      <a:pt x="13106" y="13602"/>
                    </a:lnTo>
                    <a:lnTo>
                      <a:pt x="13329" y="13380"/>
                    </a:lnTo>
                    <a:lnTo>
                      <a:pt x="13568" y="13106"/>
                    </a:lnTo>
                    <a:lnTo>
                      <a:pt x="13790" y="12850"/>
                    </a:lnTo>
                    <a:lnTo>
                      <a:pt x="13961" y="12560"/>
                    </a:lnTo>
                    <a:lnTo>
                      <a:pt x="14115" y="12269"/>
                    </a:lnTo>
                    <a:lnTo>
                      <a:pt x="14217" y="11927"/>
                    </a:lnTo>
                    <a:lnTo>
                      <a:pt x="14320" y="11568"/>
                    </a:lnTo>
                    <a:lnTo>
                      <a:pt x="14388" y="11210"/>
                    </a:lnTo>
                    <a:lnTo>
                      <a:pt x="14388" y="10851"/>
                    </a:lnTo>
                    <a:lnTo>
                      <a:pt x="14388" y="10492"/>
                    </a:lnTo>
                    <a:lnTo>
                      <a:pt x="14320" y="10133"/>
                    </a:lnTo>
                    <a:lnTo>
                      <a:pt x="14217" y="9808"/>
                    </a:lnTo>
                    <a:lnTo>
                      <a:pt x="14115" y="9467"/>
                    </a:lnTo>
                    <a:lnTo>
                      <a:pt x="13961" y="9142"/>
                    </a:lnTo>
                    <a:lnTo>
                      <a:pt x="13790" y="8851"/>
                    </a:lnTo>
                    <a:lnTo>
                      <a:pt x="13568" y="8595"/>
                    </a:lnTo>
                    <a:lnTo>
                      <a:pt x="13329" y="8322"/>
                    </a:lnTo>
                    <a:lnTo>
                      <a:pt x="13106" y="8100"/>
                    </a:lnTo>
                    <a:lnTo>
                      <a:pt x="12816" y="7894"/>
                    </a:lnTo>
                    <a:lnTo>
                      <a:pt x="12508" y="7741"/>
                    </a:lnTo>
                    <a:lnTo>
                      <a:pt x="12218" y="7570"/>
                    </a:lnTo>
                    <a:lnTo>
                      <a:pt x="11893" y="7433"/>
                    </a:lnTo>
                    <a:lnTo>
                      <a:pt x="11534" y="7382"/>
                    </a:lnTo>
                    <a:lnTo>
                      <a:pt x="11175" y="7313"/>
                    </a:lnTo>
                    <a:lnTo>
                      <a:pt x="10817" y="7313"/>
                    </a:lnTo>
                    <a:lnTo>
                      <a:pt x="10441" y="7313"/>
                    </a:lnTo>
                    <a:lnTo>
                      <a:pt x="10082" y="7382"/>
                    </a:lnTo>
                    <a:lnTo>
                      <a:pt x="9757" y="7433"/>
                    </a:lnTo>
                    <a:lnTo>
                      <a:pt x="9432" y="7570"/>
                    </a:lnTo>
                    <a:lnTo>
                      <a:pt x="9142" y="7741"/>
                    </a:lnTo>
                    <a:lnTo>
                      <a:pt x="8834" y="7894"/>
                    </a:lnTo>
                    <a:lnTo>
                      <a:pt x="8544" y="8100"/>
                    </a:lnTo>
                    <a:lnTo>
                      <a:pt x="8287" y="8322"/>
                    </a:lnTo>
                    <a:lnTo>
                      <a:pt x="8048" y="8595"/>
                    </a:lnTo>
                    <a:lnTo>
                      <a:pt x="7860" y="8851"/>
                    </a:lnTo>
                    <a:lnTo>
                      <a:pt x="7689" y="9142"/>
                    </a:lnTo>
                    <a:lnTo>
                      <a:pt x="7536" y="9467"/>
                    </a:lnTo>
                    <a:lnTo>
                      <a:pt x="7399" y="9808"/>
                    </a:lnTo>
                    <a:lnTo>
                      <a:pt x="7331" y="10133"/>
                    </a:lnTo>
                    <a:lnTo>
                      <a:pt x="7262" y="10492"/>
                    </a:lnTo>
                    <a:lnTo>
                      <a:pt x="7262" y="10851"/>
                    </a:lnTo>
                    <a:lnTo>
                      <a:pt x="7262" y="11210"/>
                    </a:lnTo>
                    <a:lnTo>
                      <a:pt x="7331" y="11568"/>
                    </a:lnTo>
                    <a:lnTo>
                      <a:pt x="7399" y="11927"/>
                    </a:lnTo>
                    <a:lnTo>
                      <a:pt x="7536" y="12269"/>
                    </a:lnTo>
                    <a:lnTo>
                      <a:pt x="7689" y="12560"/>
                    </a:lnTo>
                    <a:lnTo>
                      <a:pt x="7860" y="12850"/>
                    </a:lnTo>
                    <a:lnTo>
                      <a:pt x="8048" y="13106"/>
                    </a:lnTo>
                    <a:lnTo>
                      <a:pt x="8287" y="13380"/>
                    </a:lnTo>
                    <a:lnTo>
                      <a:pt x="8544" y="13602"/>
                    </a:lnTo>
                    <a:lnTo>
                      <a:pt x="8834" y="13807"/>
                    </a:lnTo>
                    <a:lnTo>
                      <a:pt x="9142" y="13995"/>
                    </a:lnTo>
                    <a:lnTo>
                      <a:pt x="9432" y="14166"/>
                    </a:lnTo>
                    <a:lnTo>
                      <a:pt x="9757" y="14268"/>
                    </a:lnTo>
                    <a:lnTo>
                      <a:pt x="10082" y="14354"/>
                    </a:lnTo>
                    <a:lnTo>
                      <a:pt x="10441" y="14388"/>
                    </a:lnTo>
                    <a:lnTo>
                      <a:pt x="10817" y="14422"/>
                    </a:lnTo>
                    <a:close/>
                  </a:path>
                </a:pathLst>
              </a:custGeom>
              <a:grpFill/>
              <a:ln w="9525"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>
                <a:flatTx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229446" y="2635424"/>
            <a:ext cx="504056" cy="504212"/>
            <a:chOff x="4499992" y="2931790"/>
            <a:chExt cx="504056" cy="504056"/>
          </a:xfrm>
        </p:grpSpPr>
        <p:sp>
          <p:nvSpPr>
            <p:cNvPr id="29" name="椭圆 28"/>
            <p:cNvSpPr/>
            <p:nvPr/>
          </p:nvSpPr>
          <p:spPr>
            <a:xfrm>
              <a:off x="4499992" y="2931790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 rot="2700000" flipH="1">
              <a:off x="4562403" y="3109362"/>
              <a:ext cx="378741" cy="156747"/>
            </a:xfrm>
            <a:custGeom>
              <a:avLst/>
              <a:gdLst>
                <a:gd name="connsiteX0" fmla="*/ 243329 w 1505784"/>
                <a:gd name="connsiteY0" fmla="*/ 0 h 424682"/>
                <a:gd name="connsiteX1" fmla="*/ 470 w 1505784"/>
                <a:gd name="connsiteY1" fmla="*/ 106303 h 424682"/>
                <a:gd name="connsiteX2" fmla="*/ 0 w 1505784"/>
                <a:gd name="connsiteY2" fmla="*/ 109096 h 424682"/>
                <a:gd name="connsiteX3" fmla="*/ 163069 w 1505784"/>
                <a:gd name="connsiteY3" fmla="*/ 109096 h 424682"/>
                <a:gd name="connsiteX4" fmla="*/ 193950 w 1505784"/>
                <a:gd name="connsiteY4" fmla="*/ 140866 h 424682"/>
                <a:gd name="connsiteX5" fmla="*/ 193950 w 1505784"/>
                <a:gd name="connsiteY5" fmla="*/ 267940 h 424682"/>
                <a:gd name="connsiteX6" fmla="*/ 163069 w 1505784"/>
                <a:gd name="connsiteY6" fmla="*/ 299710 h 424682"/>
                <a:gd name="connsiteX7" fmla="*/ 0 w 1505784"/>
                <a:gd name="connsiteY7" fmla="*/ 299710 h 424682"/>
                <a:gd name="connsiteX8" fmla="*/ 470 w 1505784"/>
                <a:gd name="connsiteY8" fmla="*/ 302504 h 424682"/>
                <a:gd name="connsiteX9" fmla="*/ 246415 w 1505784"/>
                <a:gd name="connsiteY9" fmla="*/ 424681 h 424682"/>
                <a:gd name="connsiteX10" fmla="*/ 368855 w 1505784"/>
                <a:gd name="connsiteY10" fmla="*/ 341085 h 424682"/>
                <a:gd name="connsiteX11" fmla="*/ 394456 w 1505784"/>
                <a:gd name="connsiteY11" fmla="*/ 272406 h 424682"/>
                <a:gd name="connsiteX12" fmla="*/ 1099976 w 1505784"/>
                <a:gd name="connsiteY12" fmla="*/ 272406 h 424682"/>
                <a:gd name="connsiteX13" fmla="*/ 1126315 w 1505784"/>
                <a:gd name="connsiteY13" fmla="*/ 341086 h 424682"/>
                <a:gd name="connsiteX14" fmla="*/ 1252278 w 1505784"/>
                <a:gd name="connsiteY14" fmla="*/ 424682 h 424682"/>
                <a:gd name="connsiteX15" fmla="*/ 1505301 w 1505784"/>
                <a:gd name="connsiteY15" fmla="*/ 302505 h 424682"/>
                <a:gd name="connsiteX16" fmla="*/ 1505784 w 1505784"/>
                <a:gd name="connsiteY16" fmla="*/ 299711 h 424682"/>
                <a:gd name="connsiteX17" fmla="*/ 1338023 w 1505784"/>
                <a:gd name="connsiteY17" fmla="*/ 299711 h 424682"/>
                <a:gd name="connsiteX18" fmla="*/ 1306253 w 1505784"/>
                <a:gd name="connsiteY18" fmla="*/ 267941 h 424682"/>
                <a:gd name="connsiteX19" fmla="*/ 1306253 w 1505784"/>
                <a:gd name="connsiteY19" fmla="*/ 140867 h 424682"/>
                <a:gd name="connsiteX20" fmla="*/ 1338023 w 1505784"/>
                <a:gd name="connsiteY20" fmla="*/ 109097 h 424682"/>
                <a:gd name="connsiteX21" fmla="*/ 1505784 w 1505784"/>
                <a:gd name="connsiteY21" fmla="*/ 109097 h 424682"/>
                <a:gd name="connsiteX22" fmla="*/ 1505301 w 1505784"/>
                <a:gd name="connsiteY22" fmla="*/ 106304 h 424682"/>
                <a:gd name="connsiteX23" fmla="*/ 1255453 w 1505784"/>
                <a:gd name="connsiteY23" fmla="*/ 1 h 424682"/>
                <a:gd name="connsiteX24" fmla="*/ 1128299 w 1505784"/>
                <a:gd name="connsiteY24" fmla="*/ 75660 h 424682"/>
                <a:gd name="connsiteX25" fmla="*/ 1105608 w 1505784"/>
                <a:gd name="connsiteY25" fmla="*/ 128390 h 424682"/>
                <a:gd name="connsiteX26" fmla="*/ 388983 w 1505784"/>
                <a:gd name="connsiteY26" fmla="*/ 128390 h 424682"/>
                <a:gd name="connsiteX27" fmla="*/ 366926 w 1505784"/>
                <a:gd name="connsiteY27" fmla="*/ 75659 h 424682"/>
                <a:gd name="connsiteX28" fmla="*/ 243329 w 1505784"/>
                <a:gd name="connsiteY28" fmla="*/ 0 h 42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05784" h="424682">
                  <a:moveTo>
                    <a:pt x="243329" y="0"/>
                  </a:moveTo>
                  <a:cubicBezTo>
                    <a:pt x="156352" y="0"/>
                    <a:pt x="32347" y="15846"/>
                    <a:pt x="470" y="106303"/>
                  </a:cubicBezTo>
                  <a:lnTo>
                    <a:pt x="0" y="109096"/>
                  </a:lnTo>
                  <a:lnTo>
                    <a:pt x="163069" y="109096"/>
                  </a:lnTo>
                  <a:cubicBezTo>
                    <a:pt x="180124" y="109096"/>
                    <a:pt x="193950" y="123320"/>
                    <a:pt x="193950" y="140866"/>
                  </a:cubicBezTo>
                  <a:lnTo>
                    <a:pt x="193950" y="267940"/>
                  </a:lnTo>
                  <a:cubicBezTo>
                    <a:pt x="193950" y="285486"/>
                    <a:pt x="180124" y="299710"/>
                    <a:pt x="163069" y="299710"/>
                  </a:cubicBezTo>
                  <a:lnTo>
                    <a:pt x="0" y="299710"/>
                  </a:lnTo>
                  <a:lnTo>
                    <a:pt x="470" y="302504"/>
                  </a:lnTo>
                  <a:cubicBezTo>
                    <a:pt x="32347" y="392960"/>
                    <a:pt x="159438" y="424681"/>
                    <a:pt x="246415" y="424681"/>
                  </a:cubicBezTo>
                  <a:cubicBezTo>
                    <a:pt x="304400" y="424681"/>
                    <a:pt x="343908" y="387307"/>
                    <a:pt x="368855" y="341085"/>
                  </a:cubicBezTo>
                  <a:lnTo>
                    <a:pt x="394456" y="272406"/>
                  </a:lnTo>
                  <a:lnTo>
                    <a:pt x="1099976" y="272406"/>
                  </a:lnTo>
                  <a:lnTo>
                    <a:pt x="1126315" y="341086"/>
                  </a:lnTo>
                  <a:cubicBezTo>
                    <a:pt x="1151980" y="387308"/>
                    <a:pt x="1192625" y="424682"/>
                    <a:pt x="1252278" y="424682"/>
                  </a:cubicBezTo>
                  <a:cubicBezTo>
                    <a:pt x="1341758" y="424682"/>
                    <a:pt x="1472506" y="392961"/>
                    <a:pt x="1505301" y="302505"/>
                  </a:cubicBezTo>
                  <a:lnTo>
                    <a:pt x="1505784" y="299711"/>
                  </a:lnTo>
                  <a:lnTo>
                    <a:pt x="1338023" y="299711"/>
                  </a:lnTo>
                  <a:cubicBezTo>
                    <a:pt x="1320477" y="299711"/>
                    <a:pt x="1306253" y="285487"/>
                    <a:pt x="1306253" y="267941"/>
                  </a:cubicBezTo>
                  <a:lnTo>
                    <a:pt x="1306253" y="140867"/>
                  </a:lnTo>
                  <a:cubicBezTo>
                    <a:pt x="1306253" y="123321"/>
                    <a:pt x="1320477" y="109097"/>
                    <a:pt x="1338023" y="109097"/>
                  </a:cubicBezTo>
                  <a:lnTo>
                    <a:pt x="1505784" y="109097"/>
                  </a:lnTo>
                  <a:lnTo>
                    <a:pt x="1505301" y="106304"/>
                  </a:lnTo>
                  <a:cubicBezTo>
                    <a:pt x="1472506" y="15847"/>
                    <a:pt x="1344933" y="1"/>
                    <a:pt x="1255453" y="1"/>
                  </a:cubicBezTo>
                  <a:cubicBezTo>
                    <a:pt x="1195800" y="1"/>
                    <a:pt x="1154626" y="33407"/>
                    <a:pt x="1128299" y="75660"/>
                  </a:cubicBezTo>
                  <a:lnTo>
                    <a:pt x="1105608" y="128390"/>
                  </a:lnTo>
                  <a:lnTo>
                    <a:pt x="388983" y="128390"/>
                  </a:lnTo>
                  <a:lnTo>
                    <a:pt x="366926" y="75659"/>
                  </a:lnTo>
                  <a:cubicBezTo>
                    <a:pt x="341336" y="33406"/>
                    <a:pt x="301314" y="0"/>
                    <a:pt x="2433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 rot="2700000">
              <a:off x="4718860" y="2991193"/>
              <a:ext cx="69936" cy="396549"/>
            </a:xfrm>
            <a:custGeom>
              <a:avLst/>
              <a:gdLst>
                <a:gd name="connsiteX0" fmla="*/ 0 w 247822"/>
                <a:gd name="connsiteY0" fmla="*/ 822792 h 1636012"/>
                <a:gd name="connsiteX1" fmla="*/ 0 w 247822"/>
                <a:gd name="connsiteY1" fmla="*/ 792088 h 1636012"/>
                <a:gd name="connsiteX2" fmla="*/ 8367 w 247822"/>
                <a:gd name="connsiteY2" fmla="*/ 792088 h 1636012"/>
                <a:gd name="connsiteX3" fmla="*/ 32370 w 247822"/>
                <a:gd name="connsiteY3" fmla="*/ 768085 h 1636012"/>
                <a:gd name="connsiteX4" fmla="*/ 32370 w 247822"/>
                <a:gd name="connsiteY4" fmla="*/ 600067 h 1636012"/>
                <a:gd name="connsiteX5" fmla="*/ 8367 w 247822"/>
                <a:gd name="connsiteY5" fmla="*/ 576064 h 1636012"/>
                <a:gd name="connsiteX6" fmla="*/ 0 w 247822"/>
                <a:gd name="connsiteY6" fmla="*/ 576064 h 1636012"/>
                <a:gd name="connsiteX7" fmla="*/ 0 w 247822"/>
                <a:gd name="connsiteY7" fmla="*/ 41304 h 1636012"/>
                <a:gd name="connsiteX8" fmla="*/ 41304 w 247822"/>
                <a:gd name="connsiteY8" fmla="*/ 0 h 1636012"/>
                <a:gd name="connsiteX9" fmla="*/ 206518 w 247822"/>
                <a:gd name="connsiteY9" fmla="*/ 0 h 1636012"/>
                <a:gd name="connsiteX10" fmla="*/ 247822 w 247822"/>
                <a:gd name="connsiteY10" fmla="*/ 41304 h 1636012"/>
                <a:gd name="connsiteX11" fmla="*/ 247822 w 247822"/>
                <a:gd name="connsiteY11" fmla="*/ 576064 h 1636012"/>
                <a:gd name="connsiteX12" fmla="*/ 236752 w 247822"/>
                <a:gd name="connsiteY12" fmla="*/ 576064 h 1636012"/>
                <a:gd name="connsiteX13" fmla="*/ 212749 w 247822"/>
                <a:gd name="connsiteY13" fmla="*/ 600067 h 1636012"/>
                <a:gd name="connsiteX14" fmla="*/ 212749 w 247822"/>
                <a:gd name="connsiteY14" fmla="*/ 768085 h 1636012"/>
                <a:gd name="connsiteX15" fmla="*/ 236752 w 247822"/>
                <a:gd name="connsiteY15" fmla="*/ 792088 h 1636012"/>
                <a:gd name="connsiteX16" fmla="*/ 247822 w 247822"/>
                <a:gd name="connsiteY16" fmla="*/ 792088 h 1636012"/>
                <a:gd name="connsiteX17" fmla="*/ 247822 w 247822"/>
                <a:gd name="connsiteY17" fmla="*/ 822792 h 1636012"/>
                <a:gd name="connsiteX18" fmla="*/ 206518 w 247822"/>
                <a:gd name="connsiteY18" fmla="*/ 864096 h 1636012"/>
                <a:gd name="connsiteX19" fmla="*/ 159653 w 247822"/>
                <a:gd name="connsiteY19" fmla="*/ 864096 h 1636012"/>
                <a:gd name="connsiteX20" fmla="*/ 159653 w 247822"/>
                <a:gd name="connsiteY20" fmla="*/ 1440161 h 1636012"/>
                <a:gd name="connsiteX21" fmla="*/ 156770 w 247822"/>
                <a:gd name="connsiteY21" fmla="*/ 1440161 h 1636012"/>
                <a:gd name="connsiteX22" fmla="*/ 174479 w 247822"/>
                <a:gd name="connsiteY22" fmla="*/ 1510998 h 1636012"/>
                <a:gd name="connsiteX23" fmla="*/ 147476 w 247822"/>
                <a:gd name="connsiteY23" fmla="*/ 1636012 h 1636012"/>
                <a:gd name="connsiteX24" fmla="*/ 93471 w 247822"/>
                <a:gd name="connsiteY24" fmla="*/ 1636012 h 1636012"/>
                <a:gd name="connsiteX25" fmla="*/ 66468 w 247822"/>
                <a:gd name="connsiteY25" fmla="*/ 1510998 h 1636012"/>
                <a:gd name="connsiteX26" fmla="*/ 66469 w 247822"/>
                <a:gd name="connsiteY26" fmla="*/ 1510998 h 1636012"/>
                <a:gd name="connsiteX27" fmla="*/ 87645 w 247822"/>
                <a:gd name="connsiteY27" fmla="*/ 1426297 h 1636012"/>
                <a:gd name="connsiteX28" fmla="*/ 87645 w 247822"/>
                <a:gd name="connsiteY28" fmla="*/ 864096 h 1636012"/>
                <a:gd name="connsiteX29" fmla="*/ 41304 w 247822"/>
                <a:gd name="connsiteY29" fmla="*/ 864096 h 1636012"/>
                <a:gd name="connsiteX30" fmla="*/ 0 w 247822"/>
                <a:gd name="connsiteY30" fmla="*/ 822792 h 163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7822" h="1636012">
                  <a:moveTo>
                    <a:pt x="0" y="822792"/>
                  </a:moveTo>
                  <a:lnTo>
                    <a:pt x="0" y="792088"/>
                  </a:lnTo>
                  <a:lnTo>
                    <a:pt x="8367" y="792088"/>
                  </a:lnTo>
                  <a:cubicBezTo>
                    <a:pt x="21623" y="792088"/>
                    <a:pt x="32370" y="781341"/>
                    <a:pt x="32370" y="768085"/>
                  </a:cubicBezTo>
                  <a:lnTo>
                    <a:pt x="32370" y="600067"/>
                  </a:lnTo>
                  <a:cubicBezTo>
                    <a:pt x="32370" y="586811"/>
                    <a:pt x="21623" y="576064"/>
                    <a:pt x="8367" y="576064"/>
                  </a:cubicBezTo>
                  <a:lnTo>
                    <a:pt x="0" y="576064"/>
                  </a:lnTo>
                  <a:lnTo>
                    <a:pt x="0" y="41304"/>
                  </a:lnTo>
                  <a:cubicBezTo>
                    <a:pt x="0" y="18492"/>
                    <a:pt x="18492" y="0"/>
                    <a:pt x="41304" y="0"/>
                  </a:cubicBezTo>
                  <a:lnTo>
                    <a:pt x="206518" y="0"/>
                  </a:lnTo>
                  <a:cubicBezTo>
                    <a:pt x="229330" y="0"/>
                    <a:pt x="247822" y="18492"/>
                    <a:pt x="247822" y="41304"/>
                  </a:cubicBezTo>
                  <a:lnTo>
                    <a:pt x="247822" y="576064"/>
                  </a:lnTo>
                  <a:lnTo>
                    <a:pt x="236752" y="576064"/>
                  </a:lnTo>
                  <a:cubicBezTo>
                    <a:pt x="223496" y="576064"/>
                    <a:pt x="212749" y="586811"/>
                    <a:pt x="212749" y="600067"/>
                  </a:cubicBezTo>
                  <a:lnTo>
                    <a:pt x="212749" y="768085"/>
                  </a:lnTo>
                  <a:cubicBezTo>
                    <a:pt x="212749" y="781341"/>
                    <a:pt x="223496" y="792088"/>
                    <a:pt x="236752" y="792088"/>
                  </a:cubicBezTo>
                  <a:lnTo>
                    <a:pt x="247822" y="792088"/>
                  </a:lnTo>
                  <a:lnTo>
                    <a:pt x="247822" y="822792"/>
                  </a:lnTo>
                  <a:cubicBezTo>
                    <a:pt x="247822" y="845604"/>
                    <a:pt x="229330" y="864096"/>
                    <a:pt x="206518" y="864096"/>
                  </a:cubicBezTo>
                  <a:lnTo>
                    <a:pt x="159653" y="864096"/>
                  </a:lnTo>
                  <a:lnTo>
                    <a:pt x="159653" y="1440161"/>
                  </a:lnTo>
                  <a:lnTo>
                    <a:pt x="156770" y="1440161"/>
                  </a:lnTo>
                  <a:lnTo>
                    <a:pt x="174479" y="1510998"/>
                  </a:lnTo>
                  <a:lnTo>
                    <a:pt x="147476" y="1636012"/>
                  </a:lnTo>
                  <a:lnTo>
                    <a:pt x="93471" y="1636012"/>
                  </a:lnTo>
                  <a:lnTo>
                    <a:pt x="66468" y="1510998"/>
                  </a:lnTo>
                  <a:lnTo>
                    <a:pt x="66469" y="1510998"/>
                  </a:lnTo>
                  <a:lnTo>
                    <a:pt x="87645" y="1426297"/>
                  </a:lnTo>
                  <a:lnTo>
                    <a:pt x="87645" y="864096"/>
                  </a:lnTo>
                  <a:lnTo>
                    <a:pt x="41304" y="864096"/>
                  </a:lnTo>
                  <a:cubicBezTo>
                    <a:pt x="18492" y="864096"/>
                    <a:pt x="0" y="845604"/>
                    <a:pt x="0" y="8227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94425" y="3429981"/>
            <a:ext cx="504056" cy="504212"/>
            <a:chOff x="6444208" y="2931790"/>
            <a:chExt cx="504056" cy="504056"/>
          </a:xfrm>
        </p:grpSpPr>
        <p:sp>
          <p:nvSpPr>
            <p:cNvPr id="33" name="椭圆 32"/>
            <p:cNvSpPr/>
            <p:nvPr/>
          </p:nvSpPr>
          <p:spPr>
            <a:xfrm>
              <a:off x="6444208" y="2931790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540683" y="3000534"/>
              <a:ext cx="324502" cy="357040"/>
            </a:xfrm>
            <a:custGeom>
              <a:avLst/>
              <a:gdLst>
                <a:gd name="connsiteX0" fmla="*/ 931783 w 1869827"/>
                <a:gd name="connsiteY0" fmla="*/ 271 h 1918186"/>
                <a:gd name="connsiteX1" fmla="*/ 974305 w 1869827"/>
                <a:gd name="connsiteY1" fmla="*/ 10700 h 1918186"/>
                <a:gd name="connsiteX2" fmla="*/ 1054166 w 1869827"/>
                <a:gd name="connsiteY2" fmla="*/ 221119 h 1918186"/>
                <a:gd name="connsiteX3" fmla="*/ 1051799 w 1869827"/>
                <a:gd name="connsiteY3" fmla="*/ 462334 h 1918186"/>
                <a:gd name="connsiteX4" fmla="*/ 1239231 w 1869827"/>
                <a:gd name="connsiteY4" fmla="*/ 627076 h 1918186"/>
                <a:gd name="connsiteX5" fmla="*/ 1239231 w 1869827"/>
                <a:gd name="connsiteY5" fmla="*/ 571200 h 1918186"/>
                <a:gd name="connsiteX6" fmla="*/ 1271559 w 1869827"/>
                <a:gd name="connsiteY6" fmla="*/ 538872 h 1918186"/>
                <a:gd name="connsiteX7" fmla="*/ 1303887 w 1869827"/>
                <a:gd name="connsiteY7" fmla="*/ 571200 h 1918186"/>
                <a:gd name="connsiteX8" fmla="*/ 1303887 w 1869827"/>
                <a:gd name="connsiteY8" fmla="*/ 683905 h 1918186"/>
                <a:gd name="connsiteX9" fmla="*/ 1404874 w 1869827"/>
                <a:gd name="connsiteY9" fmla="*/ 772667 h 1918186"/>
                <a:gd name="connsiteX10" fmla="*/ 1404874 w 1869827"/>
                <a:gd name="connsiteY10" fmla="*/ 749350 h 1918186"/>
                <a:gd name="connsiteX11" fmla="*/ 1437202 w 1869827"/>
                <a:gd name="connsiteY11" fmla="*/ 717022 h 1918186"/>
                <a:gd name="connsiteX12" fmla="*/ 1469530 w 1869827"/>
                <a:gd name="connsiteY12" fmla="*/ 749350 h 1918186"/>
                <a:gd name="connsiteX13" fmla="*/ 1469530 w 1869827"/>
                <a:gd name="connsiteY13" fmla="*/ 829496 h 1918186"/>
                <a:gd name="connsiteX14" fmla="*/ 1847638 w 1869827"/>
                <a:gd name="connsiteY14" fmla="*/ 1161832 h 1918186"/>
                <a:gd name="connsiteX15" fmla="*/ 1869827 w 1869827"/>
                <a:gd name="connsiteY15" fmla="*/ 1419055 h 1918186"/>
                <a:gd name="connsiteX16" fmla="*/ 1046215 w 1869827"/>
                <a:gd name="connsiteY16" fmla="*/ 1078566 h 1918186"/>
                <a:gd name="connsiteX17" fmla="*/ 1043674 w 1869827"/>
                <a:gd name="connsiteY17" fmla="*/ 1366305 h 1918186"/>
                <a:gd name="connsiteX18" fmla="*/ 1042775 w 1869827"/>
                <a:gd name="connsiteY18" fmla="*/ 1457997 h 1918186"/>
                <a:gd name="connsiteX19" fmla="*/ 1342462 w 1869827"/>
                <a:gd name="connsiteY19" fmla="*/ 1794838 h 1918186"/>
                <a:gd name="connsiteX20" fmla="*/ 1350783 w 1869827"/>
                <a:gd name="connsiteY20" fmla="*/ 1918186 h 1918186"/>
                <a:gd name="connsiteX21" fmla="*/ 1038846 w 1869827"/>
                <a:gd name="connsiteY21" fmla="*/ 1753278 h 1918186"/>
                <a:gd name="connsiteX22" fmla="*/ 1014095 w 1869827"/>
                <a:gd name="connsiteY22" fmla="*/ 1757698 h 1918186"/>
                <a:gd name="connsiteX23" fmla="*/ 937821 w 1869827"/>
                <a:gd name="connsiteY23" fmla="*/ 1879928 h 1918186"/>
                <a:gd name="connsiteX24" fmla="*/ 835524 w 1869827"/>
                <a:gd name="connsiteY24" fmla="*/ 1755002 h 1918186"/>
                <a:gd name="connsiteX25" fmla="*/ 835502 w 1869827"/>
                <a:gd name="connsiteY25" fmla="*/ 1752576 h 1918186"/>
                <a:gd name="connsiteX26" fmla="*/ 522237 w 1869827"/>
                <a:gd name="connsiteY26" fmla="*/ 1918186 h 1918186"/>
                <a:gd name="connsiteX27" fmla="*/ 530558 w 1869827"/>
                <a:gd name="connsiteY27" fmla="*/ 1794838 h 1918186"/>
                <a:gd name="connsiteX28" fmla="*/ 832039 w 1869827"/>
                <a:gd name="connsiteY28" fmla="*/ 1455981 h 1918186"/>
                <a:gd name="connsiteX29" fmla="*/ 830449 w 1869827"/>
                <a:gd name="connsiteY29" fmla="*/ 1363496 h 1918186"/>
                <a:gd name="connsiteX30" fmla="*/ 823416 w 1869827"/>
                <a:gd name="connsiteY30" fmla="*/ 1078647 h 1918186"/>
                <a:gd name="connsiteX31" fmla="*/ 0 w 1869827"/>
                <a:gd name="connsiteY31" fmla="*/ 1419055 h 1918186"/>
                <a:gd name="connsiteX32" fmla="*/ 22189 w 1869827"/>
                <a:gd name="connsiteY32" fmla="*/ 1161832 h 1918186"/>
                <a:gd name="connsiteX33" fmla="*/ 367859 w 1869827"/>
                <a:gd name="connsiteY33" fmla="*/ 858007 h 1918186"/>
                <a:gd name="connsiteX34" fmla="*/ 367859 w 1869827"/>
                <a:gd name="connsiteY34" fmla="*/ 749350 h 1918186"/>
                <a:gd name="connsiteX35" fmla="*/ 400187 w 1869827"/>
                <a:gd name="connsiteY35" fmla="*/ 717022 h 1918186"/>
                <a:gd name="connsiteX36" fmla="*/ 432515 w 1869827"/>
                <a:gd name="connsiteY36" fmla="*/ 749350 h 1918186"/>
                <a:gd name="connsiteX37" fmla="*/ 432515 w 1869827"/>
                <a:gd name="connsiteY37" fmla="*/ 801178 h 1918186"/>
                <a:gd name="connsiteX38" fmla="*/ 538729 w 1869827"/>
                <a:gd name="connsiteY38" fmla="*/ 707822 h 1918186"/>
                <a:gd name="connsiteX39" fmla="*/ 538729 w 1869827"/>
                <a:gd name="connsiteY39" fmla="*/ 571200 h 1918186"/>
                <a:gd name="connsiteX40" fmla="*/ 571057 w 1869827"/>
                <a:gd name="connsiteY40" fmla="*/ 538872 h 1918186"/>
                <a:gd name="connsiteX41" fmla="*/ 603385 w 1869827"/>
                <a:gd name="connsiteY41" fmla="*/ 571200 h 1918186"/>
                <a:gd name="connsiteX42" fmla="*/ 603385 w 1869827"/>
                <a:gd name="connsiteY42" fmla="*/ 650993 h 1918186"/>
                <a:gd name="connsiteX43" fmla="*/ 809562 w 1869827"/>
                <a:gd name="connsiteY43" fmla="*/ 469774 h 1918186"/>
                <a:gd name="connsiteX44" fmla="*/ 808973 w 1869827"/>
                <a:gd name="connsiteY44" fmla="*/ 435515 h 1918186"/>
                <a:gd name="connsiteX45" fmla="*/ 807189 w 1869827"/>
                <a:gd name="connsiteY45" fmla="*/ 235409 h 1918186"/>
                <a:gd name="connsiteX46" fmla="*/ 888052 w 1869827"/>
                <a:gd name="connsiteY46" fmla="*/ 9585 h 1918186"/>
                <a:gd name="connsiteX47" fmla="*/ 930676 w 1869827"/>
                <a:gd name="connsiteY47" fmla="*/ 0 h 1918186"/>
                <a:gd name="connsiteX48" fmla="*/ 933057 w 1869827"/>
                <a:gd name="connsiteY48" fmla="*/ 0 h 1918186"/>
                <a:gd name="connsiteX49" fmla="*/ 931783 w 1869827"/>
                <a:gd name="connsiteY49" fmla="*/ 271 h 19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869827" h="1918186">
                  <a:moveTo>
                    <a:pt x="931783" y="271"/>
                  </a:moveTo>
                  <a:lnTo>
                    <a:pt x="974305" y="10700"/>
                  </a:lnTo>
                  <a:cubicBezTo>
                    <a:pt x="1017147" y="33140"/>
                    <a:pt x="1054166" y="93921"/>
                    <a:pt x="1054166" y="221119"/>
                  </a:cubicBezTo>
                  <a:lnTo>
                    <a:pt x="1051799" y="462334"/>
                  </a:lnTo>
                  <a:lnTo>
                    <a:pt x="1239231" y="627076"/>
                  </a:lnTo>
                  <a:lnTo>
                    <a:pt x="1239231" y="571200"/>
                  </a:lnTo>
                  <a:cubicBezTo>
                    <a:pt x="1239231" y="553346"/>
                    <a:pt x="1253705" y="538872"/>
                    <a:pt x="1271559" y="538872"/>
                  </a:cubicBezTo>
                  <a:cubicBezTo>
                    <a:pt x="1289413" y="538872"/>
                    <a:pt x="1303887" y="553346"/>
                    <a:pt x="1303887" y="571200"/>
                  </a:cubicBezTo>
                  <a:lnTo>
                    <a:pt x="1303887" y="683905"/>
                  </a:lnTo>
                  <a:lnTo>
                    <a:pt x="1404874" y="772667"/>
                  </a:lnTo>
                  <a:lnTo>
                    <a:pt x="1404874" y="749350"/>
                  </a:lnTo>
                  <a:cubicBezTo>
                    <a:pt x="1404874" y="731496"/>
                    <a:pt x="1419348" y="717022"/>
                    <a:pt x="1437202" y="717022"/>
                  </a:cubicBezTo>
                  <a:cubicBezTo>
                    <a:pt x="1455056" y="717022"/>
                    <a:pt x="1469530" y="731496"/>
                    <a:pt x="1469530" y="749350"/>
                  </a:cubicBezTo>
                  <a:lnTo>
                    <a:pt x="1469530" y="829496"/>
                  </a:lnTo>
                  <a:lnTo>
                    <a:pt x="1847638" y="1161832"/>
                  </a:lnTo>
                  <a:lnTo>
                    <a:pt x="1869827" y="1419055"/>
                  </a:lnTo>
                  <a:lnTo>
                    <a:pt x="1046215" y="1078566"/>
                  </a:lnTo>
                  <a:lnTo>
                    <a:pt x="1043674" y="1366305"/>
                  </a:lnTo>
                  <a:lnTo>
                    <a:pt x="1042775" y="1457997"/>
                  </a:lnTo>
                  <a:lnTo>
                    <a:pt x="1342462" y="1794838"/>
                  </a:lnTo>
                  <a:lnTo>
                    <a:pt x="1350783" y="1918186"/>
                  </a:lnTo>
                  <a:lnTo>
                    <a:pt x="1038846" y="1753278"/>
                  </a:lnTo>
                  <a:lnTo>
                    <a:pt x="1014095" y="1757698"/>
                  </a:lnTo>
                  <a:cubicBezTo>
                    <a:pt x="963095" y="1776085"/>
                    <a:pt x="971419" y="1844076"/>
                    <a:pt x="937821" y="1879928"/>
                  </a:cubicBezTo>
                  <a:cubicBezTo>
                    <a:pt x="900545" y="1843050"/>
                    <a:pt x="908517" y="1758544"/>
                    <a:pt x="835524" y="1755002"/>
                  </a:cubicBezTo>
                  <a:lnTo>
                    <a:pt x="835502" y="1752576"/>
                  </a:lnTo>
                  <a:lnTo>
                    <a:pt x="522237" y="1918186"/>
                  </a:lnTo>
                  <a:lnTo>
                    <a:pt x="530558" y="1794838"/>
                  </a:lnTo>
                  <a:lnTo>
                    <a:pt x="832039" y="1455981"/>
                  </a:lnTo>
                  <a:lnTo>
                    <a:pt x="830449" y="1363496"/>
                  </a:lnTo>
                  <a:lnTo>
                    <a:pt x="823416" y="1078647"/>
                  </a:lnTo>
                  <a:lnTo>
                    <a:pt x="0" y="1419055"/>
                  </a:lnTo>
                  <a:lnTo>
                    <a:pt x="22189" y="1161832"/>
                  </a:lnTo>
                  <a:lnTo>
                    <a:pt x="367859" y="858007"/>
                  </a:lnTo>
                  <a:lnTo>
                    <a:pt x="367859" y="749350"/>
                  </a:lnTo>
                  <a:cubicBezTo>
                    <a:pt x="367859" y="731496"/>
                    <a:pt x="382333" y="717022"/>
                    <a:pt x="400187" y="717022"/>
                  </a:cubicBezTo>
                  <a:cubicBezTo>
                    <a:pt x="418041" y="717022"/>
                    <a:pt x="432515" y="731496"/>
                    <a:pt x="432515" y="749350"/>
                  </a:cubicBezTo>
                  <a:lnTo>
                    <a:pt x="432515" y="801178"/>
                  </a:lnTo>
                  <a:lnTo>
                    <a:pt x="538729" y="707822"/>
                  </a:lnTo>
                  <a:lnTo>
                    <a:pt x="538729" y="571200"/>
                  </a:lnTo>
                  <a:cubicBezTo>
                    <a:pt x="538729" y="553346"/>
                    <a:pt x="553203" y="538872"/>
                    <a:pt x="571057" y="538872"/>
                  </a:cubicBezTo>
                  <a:cubicBezTo>
                    <a:pt x="588911" y="538872"/>
                    <a:pt x="603385" y="553346"/>
                    <a:pt x="603385" y="571200"/>
                  </a:cubicBezTo>
                  <a:lnTo>
                    <a:pt x="603385" y="650993"/>
                  </a:lnTo>
                  <a:lnTo>
                    <a:pt x="809562" y="469774"/>
                  </a:lnTo>
                  <a:lnTo>
                    <a:pt x="808973" y="435515"/>
                  </a:lnTo>
                  <a:cubicBezTo>
                    <a:pt x="808099" y="370425"/>
                    <a:pt x="807477" y="303884"/>
                    <a:pt x="807189" y="235409"/>
                  </a:cubicBezTo>
                  <a:cubicBezTo>
                    <a:pt x="801830" y="90353"/>
                    <a:pt x="842866" y="30463"/>
                    <a:pt x="888052" y="9585"/>
                  </a:cubicBezTo>
                  <a:close/>
                  <a:moveTo>
                    <a:pt x="930676" y="0"/>
                  </a:moveTo>
                  <a:lnTo>
                    <a:pt x="933057" y="0"/>
                  </a:lnTo>
                  <a:lnTo>
                    <a:pt x="931783" y="2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35" name="直接连接符 34"/>
          <p:cNvCxnSpPr>
            <a:stCxn id="2" idx="6"/>
            <a:endCxn id="5" idx="5"/>
          </p:cNvCxnSpPr>
          <p:nvPr/>
        </p:nvCxnSpPr>
        <p:spPr>
          <a:xfrm flipH="1" flipV="1">
            <a:off x="3510750" y="2271241"/>
            <a:ext cx="172570" cy="613316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2" idx="6"/>
            <a:endCxn id="23" idx="6"/>
          </p:cNvCxnSpPr>
          <p:nvPr/>
        </p:nvCxnSpPr>
        <p:spPr>
          <a:xfrm flipH="1">
            <a:off x="3076520" y="2884557"/>
            <a:ext cx="606800" cy="2974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080512" y="3429981"/>
            <a:ext cx="558389" cy="504212"/>
            <a:chOff x="1096508" y="3377854"/>
            <a:chExt cx="558389" cy="504056"/>
          </a:xfrm>
        </p:grpSpPr>
        <p:sp>
          <p:nvSpPr>
            <p:cNvPr id="38" name="椭圆 37"/>
            <p:cNvSpPr/>
            <p:nvPr/>
          </p:nvSpPr>
          <p:spPr>
            <a:xfrm>
              <a:off x="1096508" y="3377854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191"/>
            <p:cNvSpPr>
              <a:spLocks noEditPoints="1"/>
            </p:cNvSpPr>
            <p:nvPr/>
          </p:nvSpPr>
          <p:spPr bwMode="auto">
            <a:xfrm>
              <a:off x="1654897" y="3623301"/>
              <a:ext cx="0" cy="9525"/>
            </a:xfrm>
            <a:custGeom>
              <a:avLst/>
              <a:gdLst>
                <a:gd name="T0" fmla="*/ 6 h 6"/>
                <a:gd name="T1" fmla="*/ 6 h 6"/>
                <a:gd name="T2" fmla="*/ 6 h 6"/>
                <a:gd name="T3" fmla="*/ 5 h 6"/>
                <a:gd name="T4" fmla="*/ 5 h 6"/>
                <a:gd name="T5" fmla="*/ 5 h 6"/>
                <a:gd name="T6" fmla="*/ 5 h 6"/>
                <a:gd name="T7" fmla="*/ 5 h 6"/>
                <a:gd name="T8" fmla="*/ 5 h 6"/>
                <a:gd name="T9" fmla="*/ 5 h 6"/>
                <a:gd name="T10" fmla="*/ 5 h 6"/>
                <a:gd name="T11" fmla="*/ 5 h 6"/>
                <a:gd name="T12" fmla="*/ 4 h 6"/>
                <a:gd name="T13" fmla="*/ 4 h 6"/>
                <a:gd name="T14" fmla="*/ 4 h 6"/>
                <a:gd name="T15" fmla="*/ 4 h 6"/>
                <a:gd name="T16" fmla="*/ 4 h 6"/>
                <a:gd name="T17" fmla="*/ 4 h 6"/>
                <a:gd name="T18" fmla="*/ 4 h 6"/>
                <a:gd name="T19" fmla="*/ 4 h 6"/>
                <a:gd name="T20" fmla="*/ 4 h 6"/>
                <a:gd name="T21" fmla="*/ 4 h 6"/>
                <a:gd name="T22" fmla="*/ 4 h 6"/>
                <a:gd name="T23" fmla="*/ 4 h 6"/>
                <a:gd name="T24" fmla="*/ 3 h 6"/>
                <a:gd name="T25" fmla="*/ 3 h 6"/>
                <a:gd name="T26" fmla="*/ 3 h 6"/>
                <a:gd name="T27" fmla="*/ 3 h 6"/>
                <a:gd name="T28" fmla="*/ 3 h 6"/>
                <a:gd name="T29" fmla="*/ 3 h 6"/>
                <a:gd name="T30" fmla="*/ 3 h 6"/>
                <a:gd name="T31" fmla="*/ 3 h 6"/>
                <a:gd name="T32" fmla="*/ 3 h 6"/>
                <a:gd name="T33" fmla="*/ 2 h 6"/>
                <a:gd name="T34" fmla="*/ 2 h 6"/>
                <a:gd name="T35" fmla="*/ 2 h 6"/>
                <a:gd name="T36" fmla="*/ 2 h 6"/>
                <a:gd name="T37" fmla="*/ 2 h 6"/>
                <a:gd name="T38" fmla="*/ 2 h 6"/>
                <a:gd name="T39" fmla="*/ 2 h 6"/>
                <a:gd name="T40" fmla="*/ 2 h 6"/>
                <a:gd name="T41" fmla="*/ 2 h 6"/>
                <a:gd name="T42" fmla="*/ 1 h 6"/>
                <a:gd name="T43" fmla="*/ 2 h 6"/>
                <a:gd name="T44" fmla="*/ 1 h 6"/>
                <a:gd name="T45" fmla="*/ 1 h 6"/>
                <a:gd name="T46" fmla="*/ 1 h 6"/>
                <a:gd name="T47" fmla="*/ 1 h 6"/>
                <a:gd name="T48" fmla="*/ 1 h 6"/>
                <a:gd name="T49" fmla="*/ 1 h 6"/>
                <a:gd name="T50" fmla="*/ 1 h 6"/>
                <a:gd name="T51" fmla="*/ 1 h 6"/>
                <a:gd name="T52" fmla="*/ 1 h 6"/>
                <a:gd name="T53" fmla="*/ 1 h 6"/>
                <a:gd name="T54" fmla="*/ 0 h 6"/>
                <a:gd name="T55" fmla="*/ 0 h 6"/>
                <a:gd name="T56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  <a:cxn ang="0">
                  <a:pos x="0" y="T43"/>
                </a:cxn>
                <a:cxn ang="0">
                  <a:pos x="0" y="T44"/>
                </a:cxn>
                <a:cxn ang="0">
                  <a:pos x="0" y="T45"/>
                </a:cxn>
                <a:cxn ang="0">
                  <a:pos x="0" y="T46"/>
                </a:cxn>
                <a:cxn ang="0">
                  <a:pos x="0" y="T47"/>
                </a:cxn>
                <a:cxn ang="0">
                  <a:pos x="0" y="T48"/>
                </a:cxn>
                <a:cxn ang="0">
                  <a:pos x="0" y="T49"/>
                </a:cxn>
                <a:cxn ang="0">
                  <a:pos x="0" y="T50"/>
                </a:cxn>
                <a:cxn ang="0">
                  <a:pos x="0" y="T51"/>
                </a:cxn>
                <a:cxn ang="0">
                  <a:pos x="0" y="T52"/>
                </a:cxn>
                <a:cxn ang="0">
                  <a:pos x="0" y="T53"/>
                </a:cxn>
                <a:cxn ang="0">
                  <a:pos x="0" y="T54"/>
                </a:cxn>
                <a:cxn ang="0">
                  <a:pos x="0" y="T55"/>
                </a:cxn>
                <a:cxn ang="0">
                  <a:pos x="0" y="T56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194"/>
            <p:cNvSpPr>
              <a:spLocks noEditPoints="1"/>
            </p:cNvSpPr>
            <p:nvPr/>
          </p:nvSpPr>
          <p:spPr bwMode="auto">
            <a:xfrm>
              <a:off x="1221509" y="3496301"/>
              <a:ext cx="255588" cy="255588"/>
            </a:xfrm>
            <a:custGeom>
              <a:avLst/>
              <a:gdLst>
                <a:gd name="T0" fmla="*/ 92 w 184"/>
                <a:gd name="T1" fmla="*/ 0 h 184"/>
                <a:gd name="T2" fmla="*/ 0 w 184"/>
                <a:gd name="T3" fmla="*/ 92 h 184"/>
                <a:gd name="T4" fmla="*/ 92 w 184"/>
                <a:gd name="T5" fmla="*/ 184 h 184"/>
                <a:gd name="T6" fmla="*/ 184 w 184"/>
                <a:gd name="T7" fmla="*/ 92 h 184"/>
                <a:gd name="T8" fmla="*/ 92 w 184"/>
                <a:gd name="T9" fmla="*/ 0 h 184"/>
                <a:gd name="T10" fmla="*/ 92 w 184"/>
                <a:gd name="T11" fmla="*/ 164 h 184"/>
                <a:gd name="T12" fmla="*/ 20 w 184"/>
                <a:gd name="T13" fmla="*/ 92 h 184"/>
                <a:gd name="T14" fmla="*/ 92 w 184"/>
                <a:gd name="T15" fmla="*/ 20 h 184"/>
                <a:gd name="T16" fmla="*/ 164 w 184"/>
                <a:gd name="T17" fmla="*/ 92 h 184"/>
                <a:gd name="T18" fmla="*/ 92 w 184"/>
                <a:gd name="T19" fmla="*/ 164 h 184"/>
                <a:gd name="T20" fmla="*/ 92 w 184"/>
                <a:gd name="T21" fmla="*/ 40 h 184"/>
                <a:gd name="T22" fmla="*/ 40 w 184"/>
                <a:gd name="T23" fmla="*/ 92 h 184"/>
                <a:gd name="T24" fmla="*/ 92 w 184"/>
                <a:gd name="T25" fmla="*/ 144 h 184"/>
                <a:gd name="T26" fmla="*/ 144 w 184"/>
                <a:gd name="T27" fmla="*/ 92 h 184"/>
                <a:gd name="T28" fmla="*/ 92 w 184"/>
                <a:gd name="T29" fmla="*/ 40 h 184"/>
                <a:gd name="T30" fmla="*/ 92 w 184"/>
                <a:gd name="T31" fmla="*/ 124 h 184"/>
                <a:gd name="T32" fmla="*/ 60 w 184"/>
                <a:gd name="T33" fmla="*/ 92 h 184"/>
                <a:gd name="T34" fmla="*/ 92 w 184"/>
                <a:gd name="T35" fmla="*/ 60 h 184"/>
                <a:gd name="T36" fmla="*/ 124 w 184"/>
                <a:gd name="T37" fmla="*/ 92 h 184"/>
                <a:gd name="T38" fmla="*/ 92 w 184"/>
                <a:gd name="T39" fmla="*/ 1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lose/>
                  <a:moveTo>
                    <a:pt x="92" y="164"/>
                  </a:moveTo>
                  <a:cubicBezTo>
                    <a:pt x="52" y="164"/>
                    <a:pt x="20" y="132"/>
                    <a:pt x="20" y="92"/>
                  </a:cubicBezTo>
                  <a:cubicBezTo>
                    <a:pt x="20" y="52"/>
                    <a:pt x="52" y="20"/>
                    <a:pt x="92" y="20"/>
                  </a:cubicBezTo>
                  <a:cubicBezTo>
                    <a:pt x="132" y="20"/>
                    <a:pt x="164" y="52"/>
                    <a:pt x="164" y="92"/>
                  </a:cubicBezTo>
                  <a:cubicBezTo>
                    <a:pt x="164" y="132"/>
                    <a:pt x="132" y="164"/>
                    <a:pt x="92" y="164"/>
                  </a:cubicBezTo>
                  <a:close/>
                  <a:moveTo>
                    <a:pt x="92" y="40"/>
                  </a:moveTo>
                  <a:cubicBezTo>
                    <a:pt x="63" y="40"/>
                    <a:pt x="40" y="63"/>
                    <a:pt x="40" y="92"/>
                  </a:cubicBezTo>
                  <a:cubicBezTo>
                    <a:pt x="40" y="121"/>
                    <a:pt x="63" y="144"/>
                    <a:pt x="92" y="144"/>
                  </a:cubicBezTo>
                  <a:cubicBezTo>
                    <a:pt x="121" y="144"/>
                    <a:pt x="144" y="121"/>
                    <a:pt x="144" y="92"/>
                  </a:cubicBezTo>
                  <a:cubicBezTo>
                    <a:pt x="144" y="63"/>
                    <a:pt x="121" y="40"/>
                    <a:pt x="92" y="40"/>
                  </a:cubicBezTo>
                  <a:close/>
                  <a:moveTo>
                    <a:pt x="92" y="124"/>
                  </a:moveTo>
                  <a:cubicBezTo>
                    <a:pt x="74" y="124"/>
                    <a:pt x="60" y="110"/>
                    <a:pt x="60" y="92"/>
                  </a:cubicBezTo>
                  <a:cubicBezTo>
                    <a:pt x="60" y="74"/>
                    <a:pt x="74" y="60"/>
                    <a:pt x="92" y="60"/>
                  </a:cubicBezTo>
                  <a:cubicBezTo>
                    <a:pt x="110" y="60"/>
                    <a:pt x="124" y="74"/>
                    <a:pt x="124" y="92"/>
                  </a:cubicBezTo>
                  <a:cubicBezTo>
                    <a:pt x="124" y="110"/>
                    <a:pt x="110" y="124"/>
                    <a:pt x="92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Oval 195"/>
            <p:cNvSpPr>
              <a:spLocks noChangeArrowheads="1"/>
            </p:cNvSpPr>
            <p:nvPr/>
          </p:nvSpPr>
          <p:spPr bwMode="auto">
            <a:xfrm>
              <a:off x="1332634" y="3607426"/>
              <a:ext cx="33338" cy="33338"/>
            </a:xfrm>
            <a:prstGeom prst="ellipse">
              <a:avLst/>
            </a:prstGeom>
            <a:solidFill>
              <a:srgbClr val="F09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196"/>
            <p:cNvSpPr/>
            <p:nvPr/>
          </p:nvSpPr>
          <p:spPr bwMode="auto">
            <a:xfrm>
              <a:off x="1340572" y="3443914"/>
              <a:ext cx="188913" cy="188913"/>
            </a:xfrm>
            <a:custGeom>
              <a:avLst/>
              <a:gdLst>
                <a:gd name="T0" fmla="*/ 116 w 136"/>
                <a:gd name="T1" fmla="*/ 26 h 136"/>
                <a:gd name="T2" fmla="*/ 119 w 136"/>
                <a:gd name="T3" fmla="*/ 23 h 136"/>
                <a:gd name="T4" fmla="*/ 119 w 136"/>
                <a:gd name="T5" fmla="*/ 17 h 136"/>
                <a:gd name="T6" fmla="*/ 113 w 136"/>
                <a:gd name="T7" fmla="*/ 17 h 136"/>
                <a:gd name="T8" fmla="*/ 110 w 136"/>
                <a:gd name="T9" fmla="*/ 20 h 136"/>
                <a:gd name="T10" fmla="*/ 108 w 136"/>
                <a:gd name="T11" fmla="*/ 0 h 136"/>
                <a:gd name="T12" fmla="*/ 74 w 136"/>
                <a:gd name="T13" fmla="*/ 34 h 136"/>
                <a:gd name="T14" fmla="*/ 76 w 136"/>
                <a:gd name="T15" fmla="*/ 54 h 136"/>
                <a:gd name="T16" fmla="*/ 23 w 136"/>
                <a:gd name="T17" fmla="*/ 107 h 136"/>
                <a:gd name="T18" fmla="*/ 0 w 136"/>
                <a:gd name="T19" fmla="*/ 130 h 136"/>
                <a:gd name="T20" fmla="*/ 6 w 136"/>
                <a:gd name="T21" fmla="*/ 136 h 136"/>
                <a:gd name="T22" fmla="*/ 82 w 136"/>
                <a:gd name="T23" fmla="*/ 60 h 136"/>
                <a:gd name="T24" fmla="*/ 102 w 136"/>
                <a:gd name="T25" fmla="*/ 62 h 136"/>
                <a:gd name="T26" fmla="*/ 136 w 136"/>
                <a:gd name="T27" fmla="*/ 28 h 136"/>
                <a:gd name="T28" fmla="*/ 116 w 136"/>
                <a:gd name="T29" fmla="*/ 2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36">
                  <a:moveTo>
                    <a:pt x="116" y="26"/>
                  </a:moveTo>
                  <a:cubicBezTo>
                    <a:pt x="119" y="23"/>
                    <a:pt x="119" y="23"/>
                    <a:pt x="119" y="23"/>
                  </a:cubicBezTo>
                  <a:cubicBezTo>
                    <a:pt x="121" y="21"/>
                    <a:pt x="121" y="19"/>
                    <a:pt x="119" y="17"/>
                  </a:cubicBezTo>
                  <a:cubicBezTo>
                    <a:pt x="117" y="15"/>
                    <a:pt x="115" y="15"/>
                    <a:pt x="113" y="17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6" y="28"/>
                    <a:pt x="136" y="28"/>
                    <a:pt x="136" y="2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43" name="直接连接符 42"/>
          <p:cNvCxnSpPr>
            <a:stCxn id="2" idx="6"/>
            <a:endCxn id="42" idx="5"/>
          </p:cNvCxnSpPr>
          <p:nvPr/>
        </p:nvCxnSpPr>
        <p:spPr>
          <a:xfrm flipH="1">
            <a:off x="3474594" y="2884557"/>
            <a:ext cx="208726" cy="611506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5694425" y="1840868"/>
            <a:ext cx="504056" cy="504212"/>
            <a:chOff x="5467116" y="1476208"/>
            <a:chExt cx="504056" cy="504056"/>
          </a:xfrm>
        </p:grpSpPr>
        <p:sp>
          <p:nvSpPr>
            <p:cNvPr id="45" name="椭圆 44"/>
            <p:cNvSpPr/>
            <p:nvPr/>
          </p:nvSpPr>
          <p:spPr>
            <a:xfrm>
              <a:off x="5467116" y="1476208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5623656" y="1594641"/>
              <a:ext cx="190976" cy="280751"/>
              <a:chOff x="6669088" y="3119438"/>
              <a:chExt cx="371475" cy="546100"/>
            </a:xfrm>
            <a:solidFill>
              <a:schemeClr val="bg1"/>
            </a:solidFill>
          </p:grpSpPr>
          <p:sp>
            <p:nvSpPr>
              <p:cNvPr id="47" name="Freeform 39"/>
              <p:cNvSpPr/>
              <p:nvPr/>
            </p:nvSpPr>
            <p:spPr bwMode="auto">
              <a:xfrm>
                <a:off x="6669088" y="3119438"/>
                <a:ext cx="371475" cy="546100"/>
              </a:xfrm>
              <a:custGeom>
                <a:avLst/>
                <a:gdLst>
                  <a:gd name="T0" fmla="*/ 301 w 468"/>
                  <a:gd name="T1" fmla="*/ 3 h 687"/>
                  <a:gd name="T2" fmla="*/ 383 w 468"/>
                  <a:gd name="T3" fmla="*/ 36 h 687"/>
                  <a:gd name="T4" fmla="*/ 438 w 468"/>
                  <a:gd name="T5" fmla="*/ 91 h 687"/>
                  <a:gd name="T6" fmla="*/ 464 w 468"/>
                  <a:gd name="T7" fmla="*/ 159 h 687"/>
                  <a:gd name="T8" fmla="*/ 464 w 468"/>
                  <a:gd name="T9" fmla="*/ 236 h 687"/>
                  <a:gd name="T10" fmla="*/ 438 w 468"/>
                  <a:gd name="T11" fmla="*/ 310 h 687"/>
                  <a:gd name="T12" fmla="*/ 386 w 468"/>
                  <a:gd name="T13" fmla="*/ 377 h 687"/>
                  <a:gd name="T14" fmla="*/ 328 w 468"/>
                  <a:gd name="T15" fmla="*/ 422 h 687"/>
                  <a:gd name="T16" fmla="*/ 299 w 468"/>
                  <a:gd name="T17" fmla="*/ 452 h 687"/>
                  <a:gd name="T18" fmla="*/ 294 w 468"/>
                  <a:gd name="T19" fmla="*/ 481 h 687"/>
                  <a:gd name="T20" fmla="*/ 305 w 468"/>
                  <a:gd name="T21" fmla="*/ 526 h 687"/>
                  <a:gd name="T22" fmla="*/ 316 w 468"/>
                  <a:gd name="T23" fmla="*/ 583 h 687"/>
                  <a:gd name="T24" fmla="*/ 305 w 468"/>
                  <a:gd name="T25" fmla="*/ 627 h 687"/>
                  <a:gd name="T26" fmla="*/ 258 w 468"/>
                  <a:gd name="T27" fmla="*/ 668 h 687"/>
                  <a:gd name="T28" fmla="*/ 191 w 468"/>
                  <a:gd name="T29" fmla="*/ 687 h 687"/>
                  <a:gd name="T30" fmla="*/ 159 w 468"/>
                  <a:gd name="T31" fmla="*/ 684 h 687"/>
                  <a:gd name="T32" fmla="*/ 108 w 468"/>
                  <a:gd name="T33" fmla="*/ 653 h 687"/>
                  <a:gd name="T34" fmla="*/ 95 w 468"/>
                  <a:gd name="T35" fmla="*/ 610 h 687"/>
                  <a:gd name="T36" fmla="*/ 104 w 468"/>
                  <a:gd name="T37" fmla="*/ 574 h 687"/>
                  <a:gd name="T38" fmla="*/ 117 w 468"/>
                  <a:gd name="T39" fmla="*/ 555 h 687"/>
                  <a:gd name="T40" fmla="*/ 121 w 468"/>
                  <a:gd name="T41" fmla="*/ 562 h 687"/>
                  <a:gd name="T42" fmla="*/ 134 w 468"/>
                  <a:gd name="T43" fmla="*/ 614 h 687"/>
                  <a:gd name="T44" fmla="*/ 169 w 468"/>
                  <a:gd name="T45" fmla="*/ 638 h 687"/>
                  <a:gd name="T46" fmla="*/ 212 w 468"/>
                  <a:gd name="T47" fmla="*/ 640 h 687"/>
                  <a:gd name="T48" fmla="*/ 256 w 468"/>
                  <a:gd name="T49" fmla="*/ 614 h 687"/>
                  <a:gd name="T50" fmla="*/ 271 w 468"/>
                  <a:gd name="T51" fmla="*/ 593 h 687"/>
                  <a:gd name="T52" fmla="*/ 269 w 468"/>
                  <a:gd name="T53" fmla="*/ 564 h 687"/>
                  <a:gd name="T54" fmla="*/ 252 w 468"/>
                  <a:gd name="T55" fmla="*/ 513 h 687"/>
                  <a:gd name="T56" fmla="*/ 250 w 468"/>
                  <a:gd name="T57" fmla="*/ 456 h 687"/>
                  <a:gd name="T58" fmla="*/ 275 w 468"/>
                  <a:gd name="T59" fmla="*/ 411 h 687"/>
                  <a:gd name="T60" fmla="*/ 328 w 468"/>
                  <a:gd name="T61" fmla="*/ 365 h 687"/>
                  <a:gd name="T62" fmla="*/ 388 w 468"/>
                  <a:gd name="T63" fmla="*/ 308 h 687"/>
                  <a:gd name="T64" fmla="*/ 419 w 468"/>
                  <a:gd name="T65" fmla="*/ 235 h 687"/>
                  <a:gd name="T66" fmla="*/ 419 w 468"/>
                  <a:gd name="T67" fmla="*/ 166 h 687"/>
                  <a:gd name="T68" fmla="*/ 400 w 468"/>
                  <a:gd name="T69" fmla="*/ 113 h 687"/>
                  <a:gd name="T70" fmla="*/ 358 w 468"/>
                  <a:gd name="T71" fmla="*/ 72 h 687"/>
                  <a:gd name="T72" fmla="*/ 294 w 468"/>
                  <a:gd name="T73" fmla="*/ 47 h 687"/>
                  <a:gd name="T74" fmla="*/ 244 w 468"/>
                  <a:gd name="T75" fmla="*/ 45 h 687"/>
                  <a:gd name="T76" fmla="*/ 161 w 468"/>
                  <a:gd name="T77" fmla="*/ 58 h 687"/>
                  <a:gd name="T78" fmla="*/ 104 w 468"/>
                  <a:gd name="T79" fmla="*/ 92 h 687"/>
                  <a:gd name="T80" fmla="*/ 64 w 468"/>
                  <a:gd name="T81" fmla="*/ 140 h 687"/>
                  <a:gd name="T82" fmla="*/ 38 w 468"/>
                  <a:gd name="T83" fmla="*/ 199 h 687"/>
                  <a:gd name="T84" fmla="*/ 26 w 468"/>
                  <a:gd name="T85" fmla="*/ 250 h 687"/>
                  <a:gd name="T86" fmla="*/ 25 w 468"/>
                  <a:gd name="T87" fmla="*/ 272 h 687"/>
                  <a:gd name="T88" fmla="*/ 25 w 468"/>
                  <a:gd name="T89" fmla="*/ 276 h 687"/>
                  <a:gd name="T90" fmla="*/ 17 w 468"/>
                  <a:gd name="T91" fmla="*/ 265 h 687"/>
                  <a:gd name="T92" fmla="*/ 2 w 468"/>
                  <a:gd name="T93" fmla="*/ 231 h 687"/>
                  <a:gd name="T94" fmla="*/ 2 w 468"/>
                  <a:gd name="T95" fmla="*/ 176 h 687"/>
                  <a:gd name="T96" fmla="*/ 26 w 468"/>
                  <a:gd name="T97" fmla="*/ 115 h 687"/>
                  <a:gd name="T98" fmla="*/ 64 w 468"/>
                  <a:gd name="T99" fmla="*/ 68 h 687"/>
                  <a:gd name="T100" fmla="*/ 121 w 468"/>
                  <a:gd name="T101" fmla="*/ 28 h 687"/>
                  <a:gd name="T102" fmla="*/ 199 w 468"/>
                  <a:gd name="T103" fmla="*/ 3 h 687"/>
                  <a:gd name="T104" fmla="*/ 250 w 468"/>
                  <a:gd name="T105" fmla="*/ 0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68" h="687">
                    <a:moveTo>
                      <a:pt x="250" y="0"/>
                    </a:moveTo>
                    <a:lnTo>
                      <a:pt x="301" y="3"/>
                    </a:lnTo>
                    <a:lnTo>
                      <a:pt x="345" y="17"/>
                    </a:lnTo>
                    <a:lnTo>
                      <a:pt x="383" y="36"/>
                    </a:lnTo>
                    <a:lnTo>
                      <a:pt x="413" y="60"/>
                    </a:lnTo>
                    <a:lnTo>
                      <a:pt x="438" y="91"/>
                    </a:lnTo>
                    <a:lnTo>
                      <a:pt x="455" y="123"/>
                    </a:lnTo>
                    <a:lnTo>
                      <a:pt x="464" y="159"/>
                    </a:lnTo>
                    <a:lnTo>
                      <a:pt x="468" y="197"/>
                    </a:lnTo>
                    <a:lnTo>
                      <a:pt x="464" y="236"/>
                    </a:lnTo>
                    <a:lnTo>
                      <a:pt x="455" y="274"/>
                    </a:lnTo>
                    <a:lnTo>
                      <a:pt x="438" y="310"/>
                    </a:lnTo>
                    <a:lnTo>
                      <a:pt x="415" y="346"/>
                    </a:lnTo>
                    <a:lnTo>
                      <a:pt x="386" y="377"/>
                    </a:lnTo>
                    <a:lnTo>
                      <a:pt x="352" y="403"/>
                    </a:lnTo>
                    <a:lnTo>
                      <a:pt x="328" y="422"/>
                    </a:lnTo>
                    <a:lnTo>
                      <a:pt x="311" y="437"/>
                    </a:lnTo>
                    <a:lnTo>
                      <a:pt x="299" y="452"/>
                    </a:lnTo>
                    <a:lnTo>
                      <a:pt x="295" y="468"/>
                    </a:lnTo>
                    <a:lnTo>
                      <a:pt x="294" y="481"/>
                    </a:lnTo>
                    <a:lnTo>
                      <a:pt x="297" y="502"/>
                    </a:lnTo>
                    <a:lnTo>
                      <a:pt x="305" y="526"/>
                    </a:lnTo>
                    <a:lnTo>
                      <a:pt x="312" y="553"/>
                    </a:lnTo>
                    <a:lnTo>
                      <a:pt x="316" y="583"/>
                    </a:lnTo>
                    <a:lnTo>
                      <a:pt x="314" y="604"/>
                    </a:lnTo>
                    <a:lnTo>
                      <a:pt x="305" y="627"/>
                    </a:lnTo>
                    <a:lnTo>
                      <a:pt x="288" y="646"/>
                    </a:lnTo>
                    <a:lnTo>
                      <a:pt x="258" y="668"/>
                    </a:lnTo>
                    <a:lnTo>
                      <a:pt x="223" y="682"/>
                    </a:lnTo>
                    <a:lnTo>
                      <a:pt x="191" y="687"/>
                    </a:lnTo>
                    <a:lnTo>
                      <a:pt x="189" y="687"/>
                    </a:lnTo>
                    <a:lnTo>
                      <a:pt x="159" y="684"/>
                    </a:lnTo>
                    <a:lnTo>
                      <a:pt x="133" y="670"/>
                    </a:lnTo>
                    <a:lnTo>
                      <a:pt x="108" y="653"/>
                    </a:lnTo>
                    <a:lnTo>
                      <a:pt x="98" y="631"/>
                    </a:lnTo>
                    <a:lnTo>
                      <a:pt x="95" y="610"/>
                    </a:lnTo>
                    <a:lnTo>
                      <a:pt x="98" y="591"/>
                    </a:lnTo>
                    <a:lnTo>
                      <a:pt x="104" y="574"/>
                    </a:lnTo>
                    <a:lnTo>
                      <a:pt x="112" y="562"/>
                    </a:lnTo>
                    <a:lnTo>
                      <a:pt x="117" y="555"/>
                    </a:lnTo>
                    <a:lnTo>
                      <a:pt x="121" y="551"/>
                    </a:lnTo>
                    <a:lnTo>
                      <a:pt x="121" y="562"/>
                    </a:lnTo>
                    <a:lnTo>
                      <a:pt x="125" y="591"/>
                    </a:lnTo>
                    <a:lnTo>
                      <a:pt x="134" y="614"/>
                    </a:lnTo>
                    <a:lnTo>
                      <a:pt x="150" y="629"/>
                    </a:lnTo>
                    <a:lnTo>
                      <a:pt x="169" y="638"/>
                    </a:lnTo>
                    <a:lnTo>
                      <a:pt x="191" y="642"/>
                    </a:lnTo>
                    <a:lnTo>
                      <a:pt x="212" y="640"/>
                    </a:lnTo>
                    <a:lnTo>
                      <a:pt x="235" y="631"/>
                    </a:lnTo>
                    <a:lnTo>
                      <a:pt x="256" y="614"/>
                    </a:lnTo>
                    <a:lnTo>
                      <a:pt x="265" y="602"/>
                    </a:lnTo>
                    <a:lnTo>
                      <a:pt x="271" y="593"/>
                    </a:lnTo>
                    <a:lnTo>
                      <a:pt x="271" y="583"/>
                    </a:lnTo>
                    <a:lnTo>
                      <a:pt x="269" y="564"/>
                    </a:lnTo>
                    <a:lnTo>
                      <a:pt x="261" y="540"/>
                    </a:lnTo>
                    <a:lnTo>
                      <a:pt x="252" y="513"/>
                    </a:lnTo>
                    <a:lnTo>
                      <a:pt x="248" y="481"/>
                    </a:lnTo>
                    <a:lnTo>
                      <a:pt x="250" y="456"/>
                    </a:lnTo>
                    <a:lnTo>
                      <a:pt x="259" y="434"/>
                    </a:lnTo>
                    <a:lnTo>
                      <a:pt x="275" y="411"/>
                    </a:lnTo>
                    <a:lnTo>
                      <a:pt x="297" y="388"/>
                    </a:lnTo>
                    <a:lnTo>
                      <a:pt x="328" y="365"/>
                    </a:lnTo>
                    <a:lnTo>
                      <a:pt x="362" y="339"/>
                    </a:lnTo>
                    <a:lnTo>
                      <a:pt x="388" y="308"/>
                    </a:lnTo>
                    <a:lnTo>
                      <a:pt x="407" y="272"/>
                    </a:lnTo>
                    <a:lnTo>
                      <a:pt x="419" y="235"/>
                    </a:lnTo>
                    <a:lnTo>
                      <a:pt x="422" y="197"/>
                    </a:lnTo>
                    <a:lnTo>
                      <a:pt x="419" y="166"/>
                    </a:lnTo>
                    <a:lnTo>
                      <a:pt x="411" y="138"/>
                    </a:lnTo>
                    <a:lnTo>
                      <a:pt x="400" y="113"/>
                    </a:lnTo>
                    <a:lnTo>
                      <a:pt x="381" y="91"/>
                    </a:lnTo>
                    <a:lnTo>
                      <a:pt x="358" y="72"/>
                    </a:lnTo>
                    <a:lnTo>
                      <a:pt x="330" y="56"/>
                    </a:lnTo>
                    <a:lnTo>
                      <a:pt x="294" y="47"/>
                    </a:lnTo>
                    <a:lnTo>
                      <a:pt x="250" y="43"/>
                    </a:lnTo>
                    <a:lnTo>
                      <a:pt x="244" y="45"/>
                    </a:lnTo>
                    <a:lnTo>
                      <a:pt x="199" y="49"/>
                    </a:lnTo>
                    <a:lnTo>
                      <a:pt x="161" y="58"/>
                    </a:lnTo>
                    <a:lnTo>
                      <a:pt x="129" y="74"/>
                    </a:lnTo>
                    <a:lnTo>
                      <a:pt x="104" y="92"/>
                    </a:lnTo>
                    <a:lnTo>
                      <a:pt x="81" y="115"/>
                    </a:lnTo>
                    <a:lnTo>
                      <a:pt x="64" y="140"/>
                    </a:lnTo>
                    <a:lnTo>
                      <a:pt x="49" y="168"/>
                    </a:lnTo>
                    <a:lnTo>
                      <a:pt x="38" y="199"/>
                    </a:lnTo>
                    <a:lnTo>
                      <a:pt x="30" y="227"/>
                    </a:lnTo>
                    <a:lnTo>
                      <a:pt x="26" y="250"/>
                    </a:lnTo>
                    <a:lnTo>
                      <a:pt x="25" y="267"/>
                    </a:lnTo>
                    <a:lnTo>
                      <a:pt x="25" y="272"/>
                    </a:lnTo>
                    <a:lnTo>
                      <a:pt x="25" y="276"/>
                    </a:lnTo>
                    <a:lnTo>
                      <a:pt x="25" y="276"/>
                    </a:lnTo>
                    <a:lnTo>
                      <a:pt x="23" y="272"/>
                    </a:lnTo>
                    <a:lnTo>
                      <a:pt x="17" y="265"/>
                    </a:lnTo>
                    <a:lnTo>
                      <a:pt x="9" y="250"/>
                    </a:lnTo>
                    <a:lnTo>
                      <a:pt x="2" y="231"/>
                    </a:lnTo>
                    <a:lnTo>
                      <a:pt x="0" y="206"/>
                    </a:lnTo>
                    <a:lnTo>
                      <a:pt x="2" y="176"/>
                    </a:lnTo>
                    <a:lnTo>
                      <a:pt x="11" y="142"/>
                    </a:lnTo>
                    <a:lnTo>
                      <a:pt x="26" y="115"/>
                    </a:lnTo>
                    <a:lnTo>
                      <a:pt x="43" y="91"/>
                    </a:lnTo>
                    <a:lnTo>
                      <a:pt x="64" y="68"/>
                    </a:lnTo>
                    <a:lnTo>
                      <a:pt x="91" y="45"/>
                    </a:lnTo>
                    <a:lnTo>
                      <a:pt x="121" y="28"/>
                    </a:lnTo>
                    <a:lnTo>
                      <a:pt x="157" y="13"/>
                    </a:lnTo>
                    <a:lnTo>
                      <a:pt x="199" y="3"/>
                    </a:lnTo>
                    <a:lnTo>
                      <a:pt x="244" y="0"/>
                    </a:lnTo>
                    <a:lnTo>
                      <a:pt x="25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Freeform 40"/>
              <p:cNvSpPr>
                <a:spLocks noEditPoints="1"/>
              </p:cNvSpPr>
              <p:nvPr/>
            </p:nvSpPr>
            <p:spPr bwMode="auto">
              <a:xfrm>
                <a:off x="6777038" y="3200401"/>
                <a:ext cx="177800" cy="165100"/>
              </a:xfrm>
              <a:custGeom>
                <a:avLst/>
                <a:gdLst>
                  <a:gd name="T0" fmla="*/ 0 w 226"/>
                  <a:gd name="T1" fmla="*/ 127 h 206"/>
                  <a:gd name="T2" fmla="*/ 0 w 226"/>
                  <a:gd name="T3" fmla="*/ 127 h 206"/>
                  <a:gd name="T4" fmla="*/ 0 w 226"/>
                  <a:gd name="T5" fmla="*/ 127 h 206"/>
                  <a:gd name="T6" fmla="*/ 0 w 226"/>
                  <a:gd name="T7" fmla="*/ 127 h 206"/>
                  <a:gd name="T8" fmla="*/ 114 w 226"/>
                  <a:gd name="T9" fmla="*/ 0 h 206"/>
                  <a:gd name="T10" fmla="*/ 122 w 226"/>
                  <a:gd name="T11" fmla="*/ 0 h 206"/>
                  <a:gd name="T12" fmla="*/ 133 w 226"/>
                  <a:gd name="T13" fmla="*/ 0 h 206"/>
                  <a:gd name="T14" fmla="*/ 141 w 226"/>
                  <a:gd name="T15" fmla="*/ 2 h 206"/>
                  <a:gd name="T16" fmla="*/ 144 w 226"/>
                  <a:gd name="T17" fmla="*/ 2 h 206"/>
                  <a:gd name="T18" fmla="*/ 175 w 226"/>
                  <a:gd name="T19" fmla="*/ 9 h 206"/>
                  <a:gd name="T20" fmla="*/ 197 w 226"/>
                  <a:gd name="T21" fmla="*/ 25 h 206"/>
                  <a:gd name="T22" fmla="*/ 214 w 226"/>
                  <a:gd name="T23" fmla="*/ 44 h 206"/>
                  <a:gd name="T24" fmla="*/ 222 w 226"/>
                  <a:gd name="T25" fmla="*/ 66 h 206"/>
                  <a:gd name="T26" fmla="*/ 226 w 226"/>
                  <a:gd name="T27" fmla="*/ 91 h 206"/>
                  <a:gd name="T28" fmla="*/ 222 w 226"/>
                  <a:gd name="T29" fmla="*/ 117 h 206"/>
                  <a:gd name="T30" fmla="*/ 213 w 226"/>
                  <a:gd name="T31" fmla="*/ 144 h 206"/>
                  <a:gd name="T32" fmla="*/ 197 w 226"/>
                  <a:gd name="T33" fmla="*/ 169 h 206"/>
                  <a:gd name="T34" fmla="*/ 178 w 226"/>
                  <a:gd name="T35" fmla="*/ 188 h 206"/>
                  <a:gd name="T36" fmla="*/ 156 w 226"/>
                  <a:gd name="T37" fmla="*/ 201 h 206"/>
                  <a:gd name="T38" fmla="*/ 127 w 226"/>
                  <a:gd name="T39" fmla="*/ 206 h 206"/>
                  <a:gd name="T40" fmla="*/ 127 w 226"/>
                  <a:gd name="T41" fmla="*/ 206 h 206"/>
                  <a:gd name="T42" fmla="*/ 114 w 226"/>
                  <a:gd name="T43" fmla="*/ 203 h 206"/>
                  <a:gd name="T44" fmla="*/ 106 w 226"/>
                  <a:gd name="T45" fmla="*/ 195 h 206"/>
                  <a:gd name="T46" fmla="*/ 101 w 226"/>
                  <a:gd name="T47" fmla="*/ 186 h 206"/>
                  <a:gd name="T48" fmla="*/ 97 w 226"/>
                  <a:gd name="T49" fmla="*/ 176 h 206"/>
                  <a:gd name="T50" fmla="*/ 97 w 226"/>
                  <a:gd name="T51" fmla="*/ 169 h 206"/>
                  <a:gd name="T52" fmla="*/ 97 w 226"/>
                  <a:gd name="T53" fmla="*/ 165 h 206"/>
                  <a:gd name="T54" fmla="*/ 112 w 226"/>
                  <a:gd name="T55" fmla="*/ 174 h 206"/>
                  <a:gd name="T56" fmla="*/ 127 w 226"/>
                  <a:gd name="T57" fmla="*/ 176 h 206"/>
                  <a:gd name="T58" fmla="*/ 144 w 226"/>
                  <a:gd name="T59" fmla="*/ 174 h 206"/>
                  <a:gd name="T60" fmla="*/ 160 w 226"/>
                  <a:gd name="T61" fmla="*/ 165 h 206"/>
                  <a:gd name="T62" fmla="*/ 175 w 226"/>
                  <a:gd name="T63" fmla="*/ 150 h 206"/>
                  <a:gd name="T64" fmla="*/ 186 w 226"/>
                  <a:gd name="T65" fmla="*/ 131 h 206"/>
                  <a:gd name="T66" fmla="*/ 194 w 226"/>
                  <a:gd name="T67" fmla="*/ 112 h 206"/>
                  <a:gd name="T68" fmla="*/ 196 w 226"/>
                  <a:gd name="T69" fmla="*/ 91 h 206"/>
                  <a:gd name="T70" fmla="*/ 194 w 226"/>
                  <a:gd name="T71" fmla="*/ 74 h 206"/>
                  <a:gd name="T72" fmla="*/ 188 w 226"/>
                  <a:gd name="T73" fmla="*/ 59 h 206"/>
                  <a:gd name="T74" fmla="*/ 177 w 226"/>
                  <a:gd name="T75" fmla="*/ 47 h 206"/>
                  <a:gd name="T76" fmla="*/ 161 w 226"/>
                  <a:gd name="T77" fmla="*/ 38 h 206"/>
                  <a:gd name="T78" fmla="*/ 141 w 226"/>
                  <a:gd name="T79" fmla="*/ 30 h 206"/>
                  <a:gd name="T80" fmla="*/ 125 w 226"/>
                  <a:gd name="T81" fmla="*/ 30 h 206"/>
                  <a:gd name="T82" fmla="*/ 114 w 226"/>
                  <a:gd name="T83" fmla="*/ 28 h 206"/>
                  <a:gd name="T84" fmla="*/ 84 w 226"/>
                  <a:gd name="T85" fmla="*/ 34 h 206"/>
                  <a:gd name="T86" fmla="*/ 59 w 226"/>
                  <a:gd name="T87" fmla="*/ 45 h 206"/>
                  <a:gd name="T88" fmla="*/ 38 w 226"/>
                  <a:gd name="T89" fmla="*/ 61 h 206"/>
                  <a:gd name="T90" fmla="*/ 23 w 226"/>
                  <a:gd name="T91" fmla="*/ 80 h 206"/>
                  <a:gd name="T92" fmla="*/ 12 w 226"/>
                  <a:gd name="T93" fmla="*/ 97 h 206"/>
                  <a:gd name="T94" fmla="*/ 6 w 226"/>
                  <a:gd name="T95" fmla="*/ 112 h 206"/>
                  <a:gd name="T96" fmla="*/ 0 w 226"/>
                  <a:gd name="T97" fmla="*/ 123 h 206"/>
                  <a:gd name="T98" fmla="*/ 0 w 226"/>
                  <a:gd name="T99" fmla="*/ 127 h 206"/>
                  <a:gd name="T100" fmla="*/ 0 w 226"/>
                  <a:gd name="T101" fmla="*/ 121 h 206"/>
                  <a:gd name="T102" fmla="*/ 0 w 226"/>
                  <a:gd name="T103" fmla="*/ 106 h 206"/>
                  <a:gd name="T104" fmla="*/ 6 w 226"/>
                  <a:gd name="T105" fmla="*/ 83 h 206"/>
                  <a:gd name="T106" fmla="*/ 17 w 226"/>
                  <a:gd name="T107" fmla="*/ 61 h 206"/>
                  <a:gd name="T108" fmla="*/ 19 w 226"/>
                  <a:gd name="T109" fmla="*/ 57 h 206"/>
                  <a:gd name="T110" fmla="*/ 25 w 226"/>
                  <a:gd name="T111" fmla="*/ 47 h 206"/>
                  <a:gd name="T112" fmla="*/ 36 w 226"/>
                  <a:gd name="T113" fmla="*/ 36 h 206"/>
                  <a:gd name="T114" fmla="*/ 50 w 226"/>
                  <a:gd name="T115" fmla="*/ 23 h 206"/>
                  <a:gd name="T116" fmla="*/ 67 w 226"/>
                  <a:gd name="T117" fmla="*/ 11 h 206"/>
                  <a:gd name="T118" fmla="*/ 89 w 226"/>
                  <a:gd name="T119" fmla="*/ 2 h 206"/>
                  <a:gd name="T120" fmla="*/ 114 w 226"/>
                  <a:gd name="T12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26" h="206">
                    <a:moveTo>
                      <a:pt x="0" y="127"/>
                    </a:moveTo>
                    <a:lnTo>
                      <a:pt x="0" y="127"/>
                    </a:lnTo>
                    <a:lnTo>
                      <a:pt x="0" y="127"/>
                    </a:lnTo>
                    <a:lnTo>
                      <a:pt x="0" y="127"/>
                    </a:lnTo>
                    <a:close/>
                    <a:moveTo>
                      <a:pt x="114" y="0"/>
                    </a:moveTo>
                    <a:lnTo>
                      <a:pt x="122" y="0"/>
                    </a:lnTo>
                    <a:lnTo>
                      <a:pt x="133" y="0"/>
                    </a:lnTo>
                    <a:lnTo>
                      <a:pt x="141" y="2"/>
                    </a:lnTo>
                    <a:lnTo>
                      <a:pt x="144" y="2"/>
                    </a:lnTo>
                    <a:lnTo>
                      <a:pt x="175" y="9"/>
                    </a:lnTo>
                    <a:lnTo>
                      <a:pt x="197" y="25"/>
                    </a:lnTo>
                    <a:lnTo>
                      <a:pt x="214" y="44"/>
                    </a:lnTo>
                    <a:lnTo>
                      <a:pt x="222" y="66"/>
                    </a:lnTo>
                    <a:lnTo>
                      <a:pt x="226" y="91"/>
                    </a:lnTo>
                    <a:lnTo>
                      <a:pt x="222" y="117"/>
                    </a:lnTo>
                    <a:lnTo>
                      <a:pt x="213" y="144"/>
                    </a:lnTo>
                    <a:lnTo>
                      <a:pt x="197" y="169"/>
                    </a:lnTo>
                    <a:lnTo>
                      <a:pt x="178" y="188"/>
                    </a:lnTo>
                    <a:lnTo>
                      <a:pt x="156" y="201"/>
                    </a:lnTo>
                    <a:lnTo>
                      <a:pt x="127" y="206"/>
                    </a:lnTo>
                    <a:lnTo>
                      <a:pt x="127" y="206"/>
                    </a:lnTo>
                    <a:lnTo>
                      <a:pt x="114" y="203"/>
                    </a:lnTo>
                    <a:lnTo>
                      <a:pt x="106" y="195"/>
                    </a:lnTo>
                    <a:lnTo>
                      <a:pt x="101" y="186"/>
                    </a:lnTo>
                    <a:lnTo>
                      <a:pt x="97" y="176"/>
                    </a:lnTo>
                    <a:lnTo>
                      <a:pt x="97" y="169"/>
                    </a:lnTo>
                    <a:lnTo>
                      <a:pt x="97" y="165"/>
                    </a:lnTo>
                    <a:lnTo>
                      <a:pt x="112" y="174"/>
                    </a:lnTo>
                    <a:lnTo>
                      <a:pt x="127" y="176"/>
                    </a:lnTo>
                    <a:lnTo>
                      <a:pt x="144" y="174"/>
                    </a:lnTo>
                    <a:lnTo>
                      <a:pt x="160" y="165"/>
                    </a:lnTo>
                    <a:lnTo>
                      <a:pt x="175" y="150"/>
                    </a:lnTo>
                    <a:lnTo>
                      <a:pt x="186" y="131"/>
                    </a:lnTo>
                    <a:lnTo>
                      <a:pt x="194" y="112"/>
                    </a:lnTo>
                    <a:lnTo>
                      <a:pt x="196" y="91"/>
                    </a:lnTo>
                    <a:lnTo>
                      <a:pt x="194" y="74"/>
                    </a:lnTo>
                    <a:lnTo>
                      <a:pt x="188" y="59"/>
                    </a:lnTo>
                    <a:lnTo>
                      <a:pt x="177" y="47"/>
                    </a:lnTo>
                    <a:lnTo>
                      <a:pt x="161" y="38"/>
                    </a:lnTo>
                    <a:lnTo>
                      <a:pt x="141" y="30"/>
                    </a:lnTo>
                    <a:lnTo>
                      <a:pt x="125" y="30"/>
                    </a:lnTo>
                    <a:lnTo>
                      <a:pt x="114" y="28"/>
                    </a:lnTo>
                    <a:lnTo>
                      <a:pt x="84" y="34"/>
                    </a:lnTo>
                    <a:lnTo>
                      <a:pt x="59" y="45"/>
                    </a:lnTo>
                    <a:lnTo>
                      <a:pt x="38" y="61"/>
                    </a:lnTo>
                    <a:lnTo>
                      <a:pt x="23" y="80"/>
                    </a:lnTo>
                    <a:lnTo>
                      <a:pt x="12" y="97"/>
                    </a:lnTo>
                    <a:lnTo>
                      <a:pt x="6" y="112"/>
                    </a:lnTo>
                    <a:lnTo>
                      <a:pt x="0" y="123"/>
                    </a:lnTo>
                    <a:lnTo>
                      <a:pt x="0" y="127"/>
                    </a:lnTo>
                    <a:lnTo>
                      <a:pt x="0" y="121"/>
                    </a:lnTo>
                    <a:lnTo>
                      <a:pt x="0" y="106"/>
                    </a:lnTo>
                    <a:lnTo>
                      <a:pt x="6" y="83"/>
                    </a:lnTo>
                    <a:lnTo>
                      <a:pt x="17" y="61"/>
                    </a:lnTo>
                    <a:lnTo>
                      <a:pt x="19" y="57"/>
                    </a:lnTo>
                    <a:lnTo>
                      <a:pt x="25" y="47"/>
                    </a:lnTo>
                    <a:lnTo>
                      <a:pt x="36" y="36"/>
                    </a:lnTo>
                    <a:lnTo>
                      <a:pt x="50" y="23"/>
                    </a:lnTo>
                    <a:lnTo>
                      <a:pt x="67" y="11"/>
                    </a:lnTo>
                    <a:lnTo>
                      <a:pt x="89" y="2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Freeform 41"/>
              <p:cNvSpPr/>
              <p:nvPr/>
            </p:nvSpPr>
            <p:spPr bwMode="auto">
              <a:xfrm>
                <a:off x="6810376" y="3454401"/>
                <a:ext cx="38100" cy="122238"/>
              </a:xfrm>
              <a:custGeom>
                <a:avLst/>
                <a:gdLst>
                  <a:gd name="T0" fmla="*/ 19 w 47"/>
                  <a:gd name="T1" fmla="*/ 0 h 156"/>
                  <a:gd name="T2" fmla="*/ 19 w 47"/>
                  <a:gd name="T3" fmla="*/ 0 h 156"/>
                  <a:gd name="T4" fmla="*/ 19 w 47"/>
                  <a:gd name="T5" fmla="*/ 4 h 156"/>
                  <a:gd name="T6" fmla="*/ 17 w 47"/>
                  <a:gd name="T7" fmla="*/ 10 h 156"/>
                  <a:gd name="T8" fmla="*/ 17 w 47"/>
                  <a:gd name="T9" fmla="*/ 19 h 156"/>
                  <a:gd name="T10" fmla="*/ 17 w 47"/>
                  <a:gd name="T11" fmla="*/ 29 h 156"/>
                  <a:gd name="T12" fmla="*/ 19 w 47"/>
                  <a:gd name="T13" fmla="*/ 51 h 156"/>
                  <a:gd name="T14" fmla="*/ 23 w 47"/>
                  <a:gd name="T15" fmla="*/ 80 h 156"/>
                  <a:gd name="T16" fmla="*/ 32 w 47"/>
                  <a:gd name="T17" fmla="*/ 110 h 156"/>
                  <a:gd name="T18" fmla="*/ 47 w 47"/>
                  <a:gd name="T19" fmla="*/ 140 h 156"/>
                  <a:gd name="T20" fmla="*/ 23 w 47"/>
                  <a:gd name="T21" fmla="*/ 156 h 156"/>
                  <a:gd name="T22" fmla="*/ 9 w 47"/>
                  <a:gd name="T23" fmla="*/ 127 h 156"/>
                  <a:gd name="T24" fmla="*/ 2 w 47"/>
                  <a:gd name="T25" fmla="*/ 101 h 156"/>
                  <a:gd name="T26" fmla="*/ 0 w 47"/>
                  <a:gd name="T27" fmla="*/ 78 h 156"/>
                  <a:gd name="T28" fmla="*/ 0 w 47"/>
                  <a:gd name="T29" fmla="*/ 63 h 156"/>
                  <a:gd name="T30" fmla="*/ 2 w 47"/>
                  <a:gd name="T31" fmla="*/ 57 h 156"/>
                  <a:gd name="T32" fmla="*/ 4 w 47"/>
                  <a:gd name="T33" fmla="*/ 44 h 156"/>
                  <a:gd name="T34" fmla="*/ 8 w 47"/>
                  <a:gd name="T35" fmla="*/ 29 h 156"/>
                  <a:gd name="T36" fmla="*/ 13 w 47"/>
                  <a:gd name="T37" fmla="*/ 14 h 156"/>
                  <a:gd name="T38" fmla="*/ 17 w 47"/>
                  <a:gd name="T39" fmla="*/ 4 h 156"/>
                  <a:gd name="T40" fmla="*/ 19 w 47"/>
                  <a:gd name="T4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156">
                    <a:moveTo>
                      <a:pt x="19" y="0"/>
                    </a:moveTo>
                    <a:lnTo>
                      <a:pt x="19" y="0"/>
                    </a:lnTo>
                    <a:lnTo>
                      <a:pt x="19" y="4"/>
                    </a:lnTo>
                    <a:lnTo>
                      <a:pt x="17" y="10"/>
                    </a:lnTo>
                    <a:lnTo>
                      <a:pt x="17" y="19"/>
                    </a:lnTo>
                    <a:lnTo>
                      <a:pt x="17" y="29"/>
                    </a:lnTo>
                    <a:lnTo>
                      <a:pt x="19" y="51"/>
                    </a:lnTo>
                    <a:lnTo>
                      <a:pt x="23" y="80"/>
                    </a:lnTo>
                    <a:lnTo>
                      <a:pt x="32" y="110"/>
                    </a:lnTo>
                    <a:lnTo>
                      <a:pt x="47" y="140"/>
                    </a:lnTo>
                    <a:lnTo>
                      <a:pt x="23" y="156"/>
                    </a:lnTo>
                    <a:lnTo>
                      <a:pt x="9" y="127"/>
                    </a:lnTo>
                    <a:lnTo>
                      <a:pt x="2" y="101"/>
                    </a:lnTo>
                    <a:lnTo>
                      <a:pt x="0" y="78"/>
                    </a:lnTo>
                    <a:lnTo>
                      <a:pt x="0" y="63"/>
                    </a:lnTo>
                    <a:lnTo>
                      <a:pt x="2" y="57"/>
                    </a:lnTo>
                    <a:lnTo>
                      <a:pt x="4" y="44"/>
                    </a:lnTo>
                    <a:lnTo>
                      <a:pt x="8" y="29"/>
                    </a:lnTo>
                    <a:lnTo>
                      <a:pt x="13" y="14"/>
                    </a:lnTo>
                    <a:lnTo>
                      <a:pt x="17" y="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50" name="圆角矩形 49"/>
          <p:cNvSpPr/>
          <p:nvPr/>
        </p:nvSpPr>
        <p:spPr>
          <a:xfrm>
            <a:off x="4087430" y="2438215"/>
            <a:ext cx="1050216" cy="84816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TextBox 6"/>
          <p:cNvSpPr txBox="1">
            <a:spLocks noChangeArrowheads="1"/>
          </p:cNvSpPr>
          <p:nvPr/>
        </p:nvSpPr>
        <p:spPr bwMode="auto">
          <a:xfrm>
            <a:off x="4030825" y="2488440"/>
            <a:ext cx="1127694" cy="7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这里添加内容</a:t>
            </a:r>
            <a:endParaRPr kumimoji="0" lang="zh-CN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52" name="直接连接符 51"/>
          <p:cNvCxnSpPr>
            <a:stCxn id="29" idx="2"/>
            <a:endCxn id="3" idx="6"/>
          </p:cNvCxnSpPr>
          <p:nvPr/>
        </p:nvCxnSpPr>
        <p:spPr>
          <a:xfrm flipH="1" flipV="1">
            <a:off x="5544170" y="2884557"/>
            <a:ext cx="685277" cy="2973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45" idx="3"/>
            <a:endCxn id="3" idx="6"/>
          </p:cNvCxnSpPr>
          <p:nvPr/>
        </p:nvCxnSpPr>
        <p:spPr>
          <a:xfrm flipH="1">
            <a:off x="5544169" y="2271240"/>
            <a:ext cx="224073" cy="613317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33" idx="1"/>
            <a:endCxn id="3" idx="6"/>
          </p:cNvCxnSpPr>
          <p:nvPr/>
        </p:nvCxnSpPr>
        <p:spPr>
          <a:xfrm flipH="1" flipV="1">
            <a:off x="5544169" y="2884558"/>
            <a:ext cx="224073" cy="619264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6357190" y="1631528"/>
            <a:ext cx="2160240" cy="57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012068" y="1631528"/>
            <a:ext cx="2160240" cy="57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64224" y="2522003"/>
            <a:ext cx="2160240" cy="57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33886" y="3399812"/>
            <a:ext cx="2160240" cy="57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290180" y="3399812"/>
            <a:ext cx="2160240" cy="57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759953" y="2517949"/>
            <a:ext cx="2160240" cy="57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TextBox 6"/>
          <p:cNvSpPr txBox="1">
            <a:spLocks noChangeArrowheads="1"/>
          </p:cNvSpPr>
          <p:nvPr/>
        </p:nvSpPr>
        <p:spPr bwMode="auto">
          <a:xfrm>
            <a:off x="3451979" y="480519"/>
            <a:ext cx="571980" cy="40023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+mn-ea"/>
                <a:sym typeface="+mn-lt"/>
              </a:rPr>
              <a:t>03</a:t>
            </a:r>
            <a:endParaRPr kumimoji="0" lang="zh-CN" sz="180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0" grpId="0" animBg="1"/>
      <p:bldP spid="51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淘宝店chenying0907 4"/>
          <p:cNvSpPr/>
          <p:nvPr>
            <p:custDataLst>
              <p:tags r:id="rId1"/>
            </p:custDataLst>
          </p:nvPr>
        </p:nvSpPr>
        <p:spPr>
          <a:xfrm>
            <a:off x="472870" y="1847738"/>
            <a:ext cx="8198260" cy="25993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2" name="PA_淘宝店chenying0907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0" t="20978" r="22858"/>
          <a:stretch>
            <a:fillRect/>
          </a:stretch>
        </p:blipFill>
        <p:spPr>
          <a:xfrm>
            <a:off x="4949532" y="1447799"/>
            <a:ext cx="3610268" cy="2009231"/>
          </a:xfrm>
          <a:prstGeom prst="rect">
            <a:avLst/>
          </a:prstGeom>
        </p:spPr>
      </p:pic>
      <p:grpSp>
        <p:nvGrpSpPr>
          <p:cNvPr id="9" name="PA_淘宝店chenying0907 6"/>
          <p:cNvGrpSpPr/>
          <p:nvPr>
            <p:custDataLst>
              <p:tags r:id="rId4"/>
            </p:custDataLst>
          </p:nvPr>
        </p:nvGrpSpPr>
        <p:grpSpPr>
          <a:xfrm>
            <a:off x="1093687" y="2240364"/>
            <a:ext cx="867965" cy="868233"/>
            <a:chOff x="1691838" y="2998726"/>
            <a:chExt cx="1157287" cy="1157287"/>
          </a:xfrm>
        </p:grpSpPr>
        <p:sp>
          <p:nvSpPr>
            <p:cNvPr id="14" name="Freeform 68"/>
            <p:cNvSpPr/>
            <p:nvPr/>
          </p:nvSpPr>
          <p:spPr bwMode="auto">
            <a:xfrm>
              <a:off x="2023538" y="3310101"/>
              <a:ext cx="493887" cy="534537"/>
            </a:xfrm>
            <a:custGeom>
              <a:avLst/>
              <a:gdLst>
                <a:gd name="T0" fmla="*/ 2147483647 w 426"/>
                <a:gd name="T1" fmla="*/ 2147483647 h 462"/>
                <a:gd name="T2" fmla="*/ 2147483647 w 426"/>
                <a:gd name="T3" fmla="*/ 2147483647 h 462"/>
                <a:gd name="T4" fmla="*/ 2147483647 w 426"/>
                <a:gd name="T5" fmla="*/ 2147483647 h 462"/>
                <a:gd name="T6" fmla="*/ 2147483647 w 426"/>
                <a:gd name="T7" fmla="*/ 2147483647 h 462"/>
                <a:gd name="T8" fmla="*/ 2147483647 w 426"/>
                <a:gd name="T9" fmla="*/ 2147483647 h 462"/>
                <a:gd name="T10" fmla="*/ 2147483647 w 426"/>
                <a:gd name="T11" fmla="*/ 2147483647 h 462"/>
                <a:gd name="T12" fmla="*/ 2147483647 w 426"/>
                <a:gd name="T13" fmla="*/ 2147483647 h 462"/>
                <a:gd name="T14" fmla="*/ 2147483647 w 426"/>
                <a:gd name="T15" fmla="*/ 2147483647 h 462"/>
                <a:gd name="T16" fmla="*/ 2147483647 w 426"/>
                <a:gd name="T17" fmla="*/ 2147483647 h 462"/>
                <a:gd name="T18" fmla="*/ 2147483647 w 426"/>
                <a:gd name="T19" fmla="*/ 2147483647 h 462"/>
                <a:gd name="T20" fmla="*/ 2147483647 w 426"/>
                <a:gd name="T21" fmla="*/ 2147483647 h 462"/>
                <a:gd name="T22" fmla="*/ 2147483647 w 426"/>
                <a:gd name="T23" fmla="*/ 2147483647 h 462"/>
                <a:gd name="T24" fmla="*/ 2147483647 w 426"/>
                <a:gd name="T25" fmla="*/ 2147483647 h 462"/>
                <a:gd name="T26" fmla="*/ 2147483647 w 426"/>
                <a:gd name="T27" fmla="*/ 2147483647 h 462"/>
                <a:gd name="T28" fmla="*/ 2147483647 w 426"/>
                <a:gd name="T29" fmla="*/ 2147483647 h 462"/>
                <a:gd name="T30" fmla="*/ 2147483647 w 426"/>
                <a:gd name="T31" fmla="*/ 2147483647 h 462"/>
                <a:gd name="T32" fmla="*/ 2147483647 w 426"/>
                <a:gd name="T33" fmla="*/ 2147483647 h 462"/>
                <a:gd name="T34" fmla="*/ 2147483647 w 426"/>
                <a:gd name="T35" fmla="*/ 2147483647 h 462"/>
                <a:gd name="T36" fmla="*/ 2147483647 w 426"/>
                <a:gd name="T37" fmla="*/ 2147483647 h 462"/>
                <a:gd name="T38" fmla="*/ 2147483647 w 426"/>
                <a:gd name="T39" fmla="*/ 2147483647 h 462"/>
                <a:gd name="T40" fmla="*/ 2147483647 w 426"/>
                <a:gd name="T41" fmla="*/ 2147483647 h 462"/>
                <a:gd name="T42" fmla="*/ 2147483647 w 426"/>
                <a:gd name="T43" fmla="*/ 2147483647 h 462"/>
                <a:gd name="T44" fmla="*/ 2147483647 w 426"/>
                <a:gd name="T45" fmla="*/ 214748364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26" h="462">
                  <a:moveTo>
                    <a:pt x="327" y="186"/>
                  </a:moveTo>
                  <a:lnTo>
                    <a:pt x="327" y="186"/>
                  </a:lnTo>
                  <a:cubicBezTo>
                    <a:pt x="274" y="63"/>
                    <a:pt x="238" y="18"/>
                    <a:pt x="150" y="18"/>
                  </a:cubicBezTo>
                  <a:cubicBezTo>
                    <a:pt x="114" y="18"/>
                    <a:pt x="123" y="0"/>
                    <a:pt x="97" y="10"/>
                  </a:cubicBezTo>
                  <a:cubicBezTo>
                    <a:pt x="70" y="18"/>
                    <a:pt x="97" y="27"/>
                    <a:pt x="70" y="54"/>
                  </a:cubicBezTo>
                  <a:cubicBezTo>
                    <a:pt x="0" y="107"/>
                    <a:pt x="8" y="169"/>
                    <a:pt x="35" y="293"/>
                  </a:cubicBezTo>
                  <a:cubicBezTo>
                    <a:pt x="53" y="346"/>
                    <a:pt x="8" y="354"/>
                    <a:pt x="26" y="408"/>
                  </a:cubicBezTo>
                  <a:cubicBezTo>
                    <a:pt x="35" y="444"/>
                    <a:pt x="141" y="461"/>
                    <a:pt x="248" y="417"/>
                  </a:cubicBezTo>
                  <a:cubicBezTo>
                    <a:pt x="354" y="382"/>
                    <a:pt x="425" y="301"/>
                    <a:pt x="407" y="266"/>
                  </a:cubicBezTo>
                  <a:cubicBezTo>
                    <a:pt x="389" y="213"/>
                    <a:pt x="354" y="239"/>
                    <a:pt x="327" y="186"/>
                  </a:cubicBezTo>
                  <a:close/>
                  <a:moveTo>
                    <a:pt x="238" y="391"/>
                  </a:moveTo>
                  <a:lnTo>
                    <a:pt x="238" y="391"/>
                  </a:lnTo>
                  <a:cubicBezTo>
                    <a:pt x="141" y="426"/>
                    <a:pt x="61" y="399"/>
                    <a:pt x="53" y="391"/>
                  </a:cubicBezTo>
                  <a:cubicBezTo>
                    <a:pt x="53" y="382"/>
                    <a:pt x="88" y="319"/>
                    <a:pt x="194" y="284"/>
                  </a:cubicBezTo>
                  <a:cubicBezTo>
                    <a:pt x="310" y="239"/>
                    <a:pt x="372" y="257"/>
                    <a:pt x="372" y="275"/>
                  </a:cubicBezTo>
                  <a:cubicBezTo>
                    <a:pt x="380" y="284"/>
                    <a:pt x="336" y="354"/>
                    <a:pt x="238" y="391"/>
                  </a:cubicBezTo>
                  <a:close/>
                  <a:moveTo>
                    <a:pt x="203" y="301"/>
                  </a:moveTo>
                  <a:lnTo>
                    <a:pt x="203" y="301"/>
                  </a:lnTo>
                  <a:cubicBezTo>
                    <a:pt x="150" y="319"/>
                    <a:pt x="123" y="337"/>
                    <a:pt x="97" y="363"/>
                  </a:cubicBezTo>
                  <a:cubicBezTo>
                    <a:pt x="114" y="373"/>
                    <a:pt x="141" y="382"/>
                    <a:pt x="167" y="363"/>
                  </a:cubicBezTo>
                  <a:cubicBezTo>
                    <a:pt x="212" y="354"/>
                    <a:pt x="230" y="319"/>
                    <a:pt x="221" y="293"/>
                  </a:cubicBezTo>
                  <a:cubicBezTo>
                    <a:pt x="221" y="293"/>
                    <a:pt x="212" y="301"/>
                    <a:pt x="203" y="3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" name="淘宝店chenying0907 5"/>
            <p:cNvSpPr/>
            <p:nvPr/>
          </p:nvSpPr>
          <p:spPr>
            <a:xfrm>
              <a:off x="1691838" y="2998726"/>
              <a:ext cx="1157287" cy="1157287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PA_淘宝店chenying0907 9"/>
          <p:cNvSpPr/>
          <p:nvPr>
            <p:custDataLst>
              <p:tags r:id="rId5"/>
            </p:custDataLst>
          </p:nvPr>
        </p:nvSpPr>
        <p:spPr>
          <a:xfrm>
            <a:off x="2582467" y="1847737"/>
            <a:ext cx="2265218" cy="2599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1" name="PA_淘宝店chenying0907 8"/>
          <p:cNvGrpSpPr/>
          <p:nvPr>
            <p:custDataLst>
              <p:tags r:id="rId6"/>
            </p:custDataLst>
          </p:nvPr>
        </p:nvGrpSpPr>
        <p:grpSpPr>
          <a:xfrm>
            <a:off x="3332017" y="2240364"/>
            <a:ext cx="867965" cy="868233"/>
            <a:chOff x="4207737" y="2986230"/>
            <a:chExt cx="1157287" cy="1157287"/>
          </a:xfrm>
        </p:grpSpPr>
        <p:sp>
          <p:nvSpPr>
            <p:cNvPr id="15" name="Freeform 145"/>
            <p:cNvSpPr/>
            <p:nvPr/>
          </p:nvSpPr>
          <p:spPr bwMode="auto">
            <a:xfrm>
              <a:off x="4529274" y="3307767"/>
              <a:ext cx="514213" cy="514213"/>
            </a:xfrm>
            <a:custGeom>
              <a:avLst/>
              <a:gdLst>
                <a:gd name="T0" fmla="*/ 2147483647 w 444"/>
                <a:gd name="T1" fmla="*/ 2147483647 h 445"/>
                <a:gd name="T2" fmla="*/ 2147483647 w 444"/>
                <a:gd name="T3" fmla="*/ 2147483647 h 445"/>
                <a:gd name="T4" fmla="*/ 2147483647 w 444"/>
                <a:gd name="T5" fmla="*/ 2147483647 h 445"/>
                <a:gd name="T6" fmla="*/ 2147483647 w 444"/>
                <a:gd name="T7" fmla="*/ 2147483647 h 445"/>
                <a:gd name="T8" fmla="*/ 2147483647 w 444"/>
                <a:gd name="T9" fmla="*/ 2147483647 h 445"/>
                <a:gd name="T10" fmla="*/ 2147483647 w 444"/>
                <a:gd name="T11" fmla="*/ 2147483647 h 445"/>
                <a:gd name="T12" fmla="*/ 2147483647 w 444"/>
                <a:gd name="T13" fmla="*/ 2147483647 h 445"/>
                <a:gd name="T14" fmla="*/ 2147483647 w 444"/>
                <a:gd name="T15" fmla="*/ 2147483647 h 445"/>
                <a:gd name="T16" fmla="*/ 2147483647 w 444"/>
                <a:gd name="T17" fmla="*/ 2147483647 h 445"/>
                <a:gd name="T18" fmla="*/ 2147483647 w 444"/>
                <a:gd name="T19" fmla="*/ 2147483647 h 445"/>
                <a:gd name="T20" fmla="*/ 2147483647 w 444"/>
                <a:gd name="T21" fmla="*/ 2147483647 h 445"/>
                <a:gd name="T22" fmla="*/ 2147483647 w 444"/>
                <a:gd name="T23" fmla="*/ 2147483647 h 445"/>
                <a:gd name="T24" fmla="*/ 2147483647 w 444"/>
                <a:gd name="T25" fmla="*/ 2147483647 h 445"/>
                <a:gd name="T26" fmla="*/ 2147483647 w 444"/>
                <a:gd name="T27" fmla="*/ 2147483647 h 445"/>
                <a:gd name="T28" fmla="*/ 2147483647 w 444"/>
                <a:gd name="T29" fmla="*/ 2147483647 h 445"/>
                <a:gd name="T30" fmla="*/ 2147483647 w 444"/>
                <a:gd name="T31" fmla="*/ 2147483647 h 445"/>
                <a:gd name="T32" fmla="*/ 2147483647 w 444"/>
                <a:gd name="T33" fmla="*/ 2147483647 h 445"/>
                <a:gd name="T34" fmla="*/ 2147483647 w 444"/>
                <a:gd name="T35" fmla="*/ 2147483647 h 445"/>
                <a:gd name="T36" fmla="*/ 2147483647 w 444"/>
                <a:gd name="T37" fmla="*/ 2147483647 h 445"/>
                <a:gd name="T38" fmla="*/ 2147483647 w 444"/>
                <a:gd name="T39" fmla="*/ 0 h 445"/>
                <a:gd name="T40" fmla="*/ 2147483647 w 444"/>
                <a:gd name="T41" fmla="*/ 0 h 445"/>
                <a:gd name="T42" fmla="*/ 0 w 444"/>
                <a:gd name="T43" fmla="*/ 2147483647 h 445"/>
                <a:gd name="T44" fmla="*/ 0 w 444"/>
                <a:gd name="T45" fmla="*/ 2147483647 h 445"/>
                <a:gd name="T46" fmla="*/ 2147483647 w 444"/>
                <a:gd name="T47" fmla="*/ 2147483647 h 445"/>
                <a:gd name="T48" fmla="*/ 2147483647 w 444"/>
                <a:gd name="T49" fmla="*/ 2147483647 h 445"/>
                <a:gd name="T50" fmla="*/ 2147483647 w 444"/>
                <a:gd name="T51" fmla="*/ 2147483647 h 445"/>
                <a:gd name="T52" fmla="*/ 2147483647 w 444"/>
                <a:gd name="T53" fmla="*/ 2147483647 h 445"/>
                <a:gd name="T54" fmla="*/ 2147483647 w 444"/>
                <a:gd name="T55" fmla="*/ 2147483647 h 445"/>
                <a:gd name="T56" fmla="*/ 2147483647 w 444"/>
                <a:gd name="T57" fmla="*/ 2147483647 h 445"/>
                <a:gd name="T58" fmla="*/ 2147483647 w 444"/>
                <a:gd name="T59" fmla="*/ 2147483647 h 445"/>
                <a:gd name="T60" fmla="*/ 2147483647 w 444"/>
                <a:gd name="T61" fmla="*/ 2147483647 h 445"/>
                <a:gd name="T62" fmla="*/ 2147483647 w 444"/>
                <a:gd name="T63" fmla="*/ 2147483647 h 445"/>
                <a:gd name="T64" fmla="*/ 2147483647 w 444"/>
                <a:gd name="T65" fmla="*/ 2147483647 h 445"/>
                <a:gd name="T66" fmla="*/ 2147483647 w 444"/>
                <a:gd name="T67" fmla="*/ 2147483647 h 445"/>
                <a:gd name="T68" fmla="*/ 2147483647 w 444"/>
                <a:gd name="T69" fmla="*/ 2147483647 h 4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4" h="445">
                  <a:moveTo>
                    <a:pt x="70" y="400"/>
                  </a:moveTo>
                  <a:lnTo>
                    <a:pt x="70" y="400"/>
                  </a:lnTo>
                  <a:cubicBezTo>
                    <a:pt x="70" y="426"/>
                    <a:pt x="98" y="444"/>
                    <a:pt x="124" y="444"/>
                  </a:cubicBezTo>
                  <a:cubicBezTo>
                    <a:pt x="151" y="444"/>
                    <a:pt x="168" y="426"/>
                    <a:pt x="168" y="400"/>
                  </a:cubicBezTo>
                  <a:cubicBezTo>
                    <a:pt x="168" y="373"/>
                    <a:pt x="151" y="346"/>
                    <a:pt x="124" y="346"/>
                  </a:cubicBezTo>
                  <a:cubicBezTo>
                    <a:pt x="98" y="346"/>
                    <a:pt x="70" y="373"/>
                    <a:pt x="70" y="400"/>
                  </a:cubicBezTo>
                  <a:close/>
                  <a:moveTo>
                    <a:pt x="319" y="400"/>
                  </a:moveTo>
                  <a:lnTo>
                    <a:pt x="319" y="400"/>
                  </a:lnTo>
                  <a:cubicBezTo>
                    <a:pt x="319" y="426"/>
                    <a:pt x="345" y="444"/>
                    <a:pt x="372" y="444"/>
                  </a:cubicBezTo>
                  <a:cubicBezTo>
                    <a:pt x="399" y="444"/>
                    <a:pt x="417" y="426"/>
                    <a:pt x="417" y="400"/>
                  </a:cubicBezTo>
                  <a:cubicBezTo>
                    <a:pt x="417" y="373"/>
                    <a:pt x="399" y="346"/>
                    <a:pt x="372" y="346"/>
                  </a:cubicBezTo>
                  <a:cubicBezTo>
                    <a:pt x="345" y="346"/>
                    <a:pt x="319" y="373"/>
                    <a:pt x="319" y="400"/>
                  </a:cubicBezTo>
                  <a:close/>
                  <a:moveTo>
                    <a:pt x="159" y="284"/>
                  </a:moveTo>
                  <a:lnTo>
                    <a:pt x="159" y="284"/>
                  </a:lnTo>
                  <a:cubicBezTo>
                    <a:pt x="434" y="204"/>
                    <a:pt x="434" y="204"/>
                    <a:pt x="434" y="204"/>
                  </a:cubicBezTo>
                  <a:cubicBezTo>
                    <a:pt x="443" y="204"/>
                    <a:pt x="443" y="195"/>
                    <a:pt x="443" y="187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10"/>
                    <a:pt x="98" y="10"/>
                    <a:pt x="98" y="10"/>
                  </a:cubicBezTo>
                  <a:lnTo>
                    <a:pt x="8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10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302"/>
                    <a:pt x="98" y="302"/>
                    <a:pt x="98" y="302"/>
                  </a:cubicBezTo>
                  <a:cubicBezTo>
                    <a:pt x="98" y="338"/>
                    <a:pt x="98" y="338"/>
                    <a:pt x="98" y="338"/>
                  </a:cubicBezTo>
                  <a:cubicBezTo>
                    <a:pt x="98" y="346"/>
                    <a:pt x="106" y="346"/>
                    <a:pt x="106" y="346"/>
                  </a:cubicBezTo>
                  <a:cubicBezTo>
                    <a:pt x="124" y="346"/>
                    <a:pt x="124" y="346"/>
                    <a:pt x="124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434" y="346"/>
                    <a:pt x="434" y="346"/>
                    <a:pt x="434" y="346"/>
                  </a:cubicBezTo>
                  <a:cubicBezTo>
                    <a:pt x="443" y="346"/>
                    <a:pt x="443" y="346"/>
                    <a:pt x="443" y="338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168" y="302"/>
                    <a:pt x="168" y="302"/>
                    <a:pt x="168" y="302"/>
                  </a:cubicBezTo>
                  <a:cubicBezTo>
                    <a:pt x="133" y="302"/>
                    <a:pt x="133" y="284"/>
                    <a:pt x="159" y="2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淘宝店chenying0907 16"/>
            <p:cNvSpPr/>
            <p:nvPr/>
          </p:nvSpPr>
          <p:spPr>
            <a:xfrm>
              <a:off x="4207737" y="2986230"/>
              <a:ext cx="1157287" cy="1157287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PA_淘宝店chenying0907 20"/>
          <p:cNvSpPr/>
          <p:nvPr>
            <p:custDataLst>
              <p:tags r:id="rId7"/>
            </p:custDataLst>
          </p:nvPr>
        </p:nvSpPr>
        <p:spPr>
          <a:xfrm>
            <a:off x="681409" y="3203124"/>
            <a:ext cx="1664622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  <a:endParaRPr lang="en-US" altLang="zh-CN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PA_淘宝店chenying0907 21"/>
          <p:cNvSpPr/>
          <p:nvPr>
            <p:custDataLst>
              <p:tags r:id="rId8"/>
            </p:custDataLst>
          </p:nvPr>
        </p:nvSpPr>
        <p:spPr>
          <a:xfrm>
            <a:off x="726664" y="3520235"/>
            <a:ext cx="1574114" cy="7191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  in your pole. 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PA_淘宝店chenying0907 22"/>
          <p:cNvSpPr/>
          <p:nvPr>
            <p:custDataLst>
              <p:tags r:id="rId9"/>
            </p:custDataLst>
          </p:nvPr>
        </p:nvSpPr>
        <p:spPr>
          <a:xfrm>
            <a:off x="2892954" y="3203124"/>
            <a:ext cx="1664622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  <a:endParaRPr lang="en-US" altLang="zh-CN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PA_淘宝店chenying0907 23"/>
          <p:cNvSpPr/>
          <p:nvPr>
            <p:custDataLst>
              <p:tags r:id="rId10"/>
            </p:custDataLst>
          </p:nvPr>
        </p:nvSpPr>
        <p:spPr>
          <a:xfrm>
            <a:off x="2938209" y="3520235"/>
            <a:ext cx="1574114" cy="7191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  in your pole. 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 autoUpdateAnimBg="0"/>
      <p:bldP spid="21" grpId="0" animBg="1" autoUpdateAnimBg="0"/>
      <p:bldP spid="22" grpId="0" animBg="1" autoUpdateAnimBg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69354" y="1987324"/>
            <a:ext cx="3022049" cy="2347482"/>
            <a:chOff x="2329" y="786"/>
            <a:chExt cx="3022" cy="2347"/>
          </a:xfrm>
        </p:grpSpPr>
        <p:sp>
          <p:nvSpPr>
            <p:cNvPr id="16" name="Freeform 5"/>
            <p:cNvSpPr/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-1" fmla="*/ 0 w 10000"/>
                <a:gd name="connsiteY0-2" fmla="*/ 5342 h 6013"/>
                <a:gd name="connsiteX1-3" fmla="*/ 0 w 10000"/>
                <a:gd name="connsiteY1-4" fmla="*/ 5342 h 6013"/>
                <a:gd name="connsiteX2-5" fmla="*/ 5000 w 10000"/>
                <a:gd name="connsiteY2-6" fmla="*/ 6013 h 6013"/>
                <a:gd name="connsiteX3-7" fmla="*/ 5000 w 10000"/>
                <a:gd name="connsiteY3-8" fmla="*/ 6013 h 6013"/>
                <a:gd name="connsiteX4-9" fmla="*/ 10000 w 10000"/>
                <a:gd name="connsiteY4-10" fmla="*/ 5342 h 6013"/>
                <a:gd name="connsiteX5-11" fmla="*/ 10000 w 10000"/>
                <a:gd name="connsiteY5-12" fmla="*/ 5342 h 6013"/>
                <a:gd name="connsiteX6-13" fmla="*/ 10000 w 10000"/>
                <a:gd name="connsiteY6-14" fmla="*/ 0 h 60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</a:ln>
          </p:spPr>
          <p:txBody>
            <a:bodyPr vert="horz" wrap="square" lIns="36153" tIns="18077" rIns="36153" bIns="180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6153" tIns="18077" rIns="36153" bIns="180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6153" tIns="18077" rIns="36153" bIns="180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6153" tIns="18077" rIns="36153" bIns="180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6153" tIns="18077" rIns="36153" bIns="180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/>
          <p:nvPr/>
        </p:nvSpPr>
        <p:spPr>
          <a:xfrm>
            <a:off x="2005002" y="1413868"/>
            <a:ext cx="973222" cy="254469"/>
          </a:xfrm>
          <a:prstGeom prst="rect">
            <a:avLst/>
          </a:prstGeom>
        </p:spPr>
        <p:txBody>
          <a:bodyPr vert="horz" lIns="0" tIns="73869" rIns="0" bIns="73869" anchor="t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1288120" y="1738272"/>
            <a:ext cx="1690103" cy="44697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3120958" y="1529115"/>
            <a:ext cx="539929" cy="54055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/>
          <p:nvPr/>
        </p:nvSpPr>
        <p:spPr>
          <a:xfrm>
            <a:off x="3164250" y="1597586"/>
            <a:ext cx="437072" cy="360764"/>
          </a:xfrm>
          <a:prstGeom prst="rect">
            <a:avLst/>
          </a:prstGeom>
        </p:spPr>
        <p:txBody>
          <a:bodyPr vert="horz" lIns="0" tIns="73869" rIns="0" bIns="73869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7"/>
          <p:cNvSpPr txBox="1"/>
          <p:nvPr/>
        </p:nvSpPr>
        <p:spPr>
          <a:xfrm>
            <a:off x="6311308" y="1413868"/>
            <a:ext cx="1145649" cy="254469"/>
          </a:xfrm>
          <a:prstGeom prst="rect">
            <a:avLst/>
          </a:prstGeom>
        </p:spPr>
        <p:txBody>
          <a:bodyPr vert="horz" lIns="0" tIns="73869" rIns="0" bIns="73869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6311308" y="1738272"/>
            <a:ext cx="1712812" cy="43665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5670361" y="1529115"/>
            <a:ext cx="539929" cy="540557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5713653" y="1597586"/>
            <a:ext cx="437072" cy="360764"/>
          </a:xfrm>
          <a:prstGeom prst="rect">
            <a:avLst/>
          </a:prstGeom>
        </p:spPr>
        <p:txBody>
          <a:bodyPr vert="horz" lIns="0" tIns="73869" rIns="0" bIns="73869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2005002" y="3513205"/>
            <a:ext cx="973222" cy="254469"/>
          </a:xfrm>
          <a:prstGeom prst="rect">
            <a:avLst/>
          </a:prstGeom>
        </p:spPr>
        <p:txBody>
          <a:bodyPr vert="horz" lIns="0" tIns="73869" rIns="0" bIns="73869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1288120" y="3837609"/>
            <a:ext cx="1690103" cy="44697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3084356" y="3628451"/>
            <a:ext cx="539929" cy="54055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3127649" y="3696923"/>
            <a:ext cx="437072" cy="360764"/>
          </a:xfrm>
          <a:prstGeom prst="rect">
            <a:avLst/>
          </a:prstGeom>
        </p:spPr>
        <p:txBody>
          <a:bodyPr vert="horz" lIns="0" tIns="73869" rIns="0" bIns="73869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/>
          <p:nvPr/>
        </p:nvSpPr>
        <p:spPr>
          <a:xfrm>
            <a:off x="6307408" y="3513205"/>
            <a:ext cx="1145649" cy="254469"/>
          </a:xfrm>
          <a:prstGeom prst="rect">
            <a:avLst/>
          </a:prstGeom>
        </p:spPr>
        <p:txBody>
          <a:bodyPr vert="horz" lIns="0" tIns="73869" rIns="0" bIns="73869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6307408" y="3837609"/>
            <a:ext cx="1712812" cy="43665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5670361" y="3628451"/>
            <a:ext cx="539929" cy="540557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>
              <a:lnSpc>
                <a:spcPct val="120000"/>
              </a:lnSpc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/>
          <p:nvPr/>
        </p:nvSpPr>
        <p:spPr>
          <a:xfrm>
            <a:off x="5713653" y="3696923"/>
            <a:ext cx="437072" cy="360764"/>
          </a:xfrm>
          <a:prstGeom prst="rect">
            <a:avLst/>
          </a:prstGeom>
        </p:spPr>
        <p:txBody>
          <a:bodyPr vert="horz" lIns="0" tIns="73869" rIns="0" bIns="73869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-38501" y="0"/>
            <a:ext cx="4985886" cy="5159141"/>
          </a:xfrm>
          <a:custGeom>
            <a:avLst/>
            <a:gdLst>
              <a:gd name="connsiteX0" fmla="*/ 48126 w 4985886"/>
              <a:gd name="connsiteY0" fmla="*/ 0 h 5159141"/>
              <a:gd name="connsiteX1" fmla="*/ 4985886 w 4985886"/>
              <a:gd name="connsiteY1" fmla="*/ 0 h 5159141"/>
              <a:gd name="connsiteX2" fmla="*/ 2906829 w 4985886"/>
              <a:gd name="connsiteY2" fmla="*/ 5139891 h 5159141"/>
              <a:gd name="connsiteX3" fmla="*/ 0 w 4985886"/>
              <a:gd name="connsiteY3" fmla="*/ 5159141 h 5159141"/>
              <a:gd name="connsiteX4" fmla="*/ 48126 w 4985886"/>
              <a:gd name="connsiteY4" fmla="*/ 0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5886" h="5159141">
                <a:moveTo>
                  <a:pt x="48126" y="0"/>
                </a:moveTo>
                <a:lnTo>
                  <a:pt x="4985886" y="0"/>
                </a:lnTo>
                <a:lnTo>
                  <a:pt x="2906829" y="5139891"/>
                </a:lnTo>
                <a:lnTo>
                  <a:pt x="0" y="5159141"/>
                </a:lnTo>
                <a:cubicBezTo>
                  <a:pt x="3208" y="3442636"/>
                  <a:pt x="6417" y="1726130"/>
                  <a:pt x="48126" y="0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2339976" y="2011680"/>
            <a:ext cx="6804024" cy="128181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 sz="1600"/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4490635" y="2300024"/>
            <a:ext cx="301706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/>
            <a:r>
              <a:rPr lang="zh-CN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4501347" y="2846134"/>
            <a:ext cx="4808538" cy="308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点击录入此部分的内容及说明，简单扼要。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77337" y="2011680"/>
            <a:ext cx="1386918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34"/>
          <p:cNvSpPr>
            <a:spLocks noChangeArrowheads="1"/>
          </p:cNvSpPr>
          <p:nvPr/>
        </p:nvSpPr>
        <p:spPr bwMode="auto">
          <a:xfrm>
            <a:off x="7141945" y="1825009"/>
            <a:ext cx="2002055" cy="881837"/>
          </a:xfrm>
          <a:custGeom>
            <a:avLst/>
            <a:gdLst/>
            <a:ahLst/>
            <a:cxnLst>
              <a:cxn ang="0">
                <a:pos x="0" y="3587"/>
              </a:cxn>
              <a:cxn ang="0">
                <a:pos x="1843227" y="0"/>
              </a:cxn>
              <a:cxn ang="0">
                <a:pos x="1833140" y="1287555"/>
              </a:cxn>
              <a:cxn ang="0">
                <a:pos x="551543" y="1287555"/>
              </a:cxn>
              <a:cxn ang="0">
                <a:pos x="0" y="3587"/>
              </a:cxn>
            </a:cxnLst>
            <a:rect l="0" t="0" r="r" b="b"/>
            <a:pathLst>
              <a:path w="1843227" h="1287555">
                <a:moveTo>
                  <a:pt x="0" y="3587"/>
                </a:moveTo>
                <a:lnTo>
                  <a:pt x="1843227" y="0"/>
                </a:lnTo>
                <a:cubicBezTo>
                  <a:pt x="1839865" y="429185"/>
                  <a:pt x="1836502" y="858370"/>
                  <a:pt x="1833140" y="1287555"/>
                </a:cubicBezTo>
                <a:lnTo>
                  <a:pt x="551543" y="1287555"/>
                </a:lnTo>
                <a:lnTo>
                  <a:pt x="0" y="3587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8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4" grpId="0"/>
      <p:bldP spid="25" grpId="0"/>
      <p:bldP spid="6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672178" y="2346291"/>
            <a:ext cx="4806316" cy="986700"/>
            <a:chOff x="3672178" y="2345497"/>
            <a:chExt cx="4806316" cy="986700"/>
          </a:xfrm>
        </p:grpSpPr>
        <p:grpSp>
          <p:nvGrpSpPr>
            <p:cNvPr id="4" name="组合 3"/>
            <p:cNvGrpSpPr/>
            <p:nvPr/>
          </p:nvGrpSpPr>
          <p:grpSpPr>
            <a:xfrm>
              <a:off x="3672178" y="2345497"/>
              <a:ext cx="2891838" cy="986700"/>
              <a:chOff x="4896238" y="2105129"/>
              <a:chExt cx="3855784" cy="1315600"/>
            </a:xfrm>
          </p:grpSpPr>
          <p:sp>
            <p:nvSpPr>
              <p:cNvPr id="32" name="任意多边形: 形状 31"/>
              <p:cNvSpPr/>
              <p:nvPr/>
            </p:nvSpPr>
            <p:spPr bwMode="auto">
              <a:xfrm>
                <a:off x="5491981" y="2278884"/>
                <a:ext cx="2788409" cy="810872"/>
              </a:xfrm>
              <a:custGeom>
                <a:avLst/>
                <a:gdLst>
                  <a:gd name="T0" fmla="*/ 0 w 337"/>
                  <a:gd name="T1" fmla="*/ 98 h 98"/>
                  <a:gd name="T2" fmla="*/ 337 w 337"/>
                  <a:gd name="T3" fmla="*/ 98 h 98"/>
                  <a:gd name="T4" fmla="*/ 281 w 337"/>
                  <a:gd name="T5" fmla="*/ 0 h 98"/>
                  <a:gd name="T6" fmla="*/ 0 w 337"/>
                  <a:gd name="T7" fmla="*/ 0 h 98"/>
                  <a:gd name="T8" fmla="*/ 0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0" y="98"/>
                    </a:moveTo>
                    <a:lnTo>
                      <a:pt x="337" y="98"/>
                    </a:lnTo>
                    <a:lnTo>
                      <a:pt x="281" y="0"/>
                    </a:lnTo>
                    <a:lnTo>
                      <a:pt x="0" y="0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5351322" y="2899452"/>
                <a:ext cx="2167841" cy="521277"/>
              </a:xfrm>
              <a:custGeom>
                <a:avLst/>
                <a:gdLst>
                  <a:gd name="T0" fmla="*/ 0 w 262"/>
                  <a:gd name="T1" fmla="*/ 63 h 63"/>
                  <a:gd name="T2" fmla="*/ 224 w 262"/>
                  <a:gd name="T3" fmla="*/ 63 h 63"/>
                  <a:gd name="T4" fmla="*/ 262 w 262"/>
                  <a:gd name="T5" fmla="*/ 0 h 63"/>
                  <a:gd name="T6" fmla="*/ 0 w 262"/>
                  <a:gd name="T7" fmla="*/ 0 h 63"/>
                  <a:gd name="T8" fmla="*/ 0 w 262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3">
                    <a:moveTo>
                      <a:pt x="0" y="63"/>
                    </a:moveTo>
                    <a:lnTo>
                      <a:pt x="224" y="63"/>
                    </a:lnTo>
                    <a:lnTo>
                      <a:pt x="262" y="0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4896238" y="2899452"/>
                <a:ext cx="2176118" cy="521277"/>
              </a:xfrm>
              <a:custGeom>
                <a:avLst/>
                <a:gdLst>
                  <a:gd name="T0" fmla="*/ 0 w 263"/>
                  <a:gd name="T1" fmla="*/ 63 h 63"/>
                  <a:gd name="T2" fmla="*/ 225 w 263"/>
                  <a:gd name="T3" fmla="*/ 63 h 63"/>
                  <a:gd name="T4" fmla="*/ 263 w 263"/>
                  <a:gd name="T5" fmla="*/ 0 h 63"/>
                  <a:gd name="T6" fmla="*/ 0 w 263"/>
                  <a:gd name="T7" fmla="*/ 0 h 63"/>
                  <a:gd name="T8" fmla="*/ 0 w 263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3">
                    <a:moveTo>
                      <a:pt x="0" y="63"/>
                    </a:moveTo>
                    <a:lnTo>
                      <a:pt x="225" y="63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4896238" y="2278884"/>
                <a:ext cx="2796681" cy="537826"/>
              </a:xfrm>
              <a:custGeom>
                <a:avLst/>
                <a:gdLst>
                  <a:gd name="T0" fmla="*/ 0 w 338"/>
                  <a:gd name="T1" fmla="*/ 65 h 65"/>
                  <a:gd name="T2" fmla="*/ 338 w 338"/>
                  <a:gd name="T3" fmla="*/ 65 h 65"/>
                  <a:gd name="T4" fmla="*/ 263 w 338"/>
                  <a:gd name="T5" fmla="*/ 0 h 65"/>
                  <a:gd name="T6" fmla="*/ 0 w 338"/>
                  <a:gd name="T7" fmla="*/ 0 h 65"/>
                  <a:gd name="T8" fmla="*/ 0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0" y="65"/>
                    </a:moveTo>
                    <a:lnTo>
                      <a:pt x="338" y="65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 bwMode="auto">
              <a:xfrm>
                <a:off x="7568808" y="2105129"/>
                <a:ext cx="1183214" cy="1174937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椭圆 36"/>
              <p:cNvSpPr/>
              <p:nvPr/>
            </p:nvSpPr>
            <p:spPr bwMode="auto">
              <a:xfrm>
                <a:off x="7692919" y="2229239"/>
                <a:ext cx="934988" cy="9349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925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2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altLang="zh-CN" sz="24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771937" y="2565446"/>
              <a:ext cx="1706557" cy="661253"/>
              <a:chOff x="9149183" y="1903956"/>
              <a:chExt cx="2275409" cy="881671"/>
            </a:xfrm>
          </p:grpSpPr>
          <p:sp>
            <p:nvSpPr>
              <p:cNvPr id="14" name="文本框 45"/>
              <p:cNvSpPr txBox="1"/>
              <p:nvPr/>
            </p:nvSpPr>
            <p:spPr>
              <a:xfrm>
                <a:off x="9149183" y="1903956"/>
                <a:ext cx="2275409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b="1" dirty="0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9149183" y="2180954"/>
                <a:ext cx="2275409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ysClr val="windowText" lastClr="000000"/>
                    </a:solidFill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</a:rPr>
                  <a:t>（建议使用主题字体）</a:t>
                </a:r>
                <a:endParaRPr lang="zh-CN" altLang="en-US" sz="105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54930" y="1384412"/>
            <a:ext cx="4792069" cy="974290"/>
            <a:chOff x="654929" y="1383618"/>
            <a:chExt cx="4792069" cy="974290"/>
          </a:xfrm>
        </p:grpSpPr>
        <p:grpSp>
          <p:nvGrpSpPr>
            <p:cNvPr id="5" name="组合 4"/>
            <p:cNvGrpSpPr/>
            <p:nvPr/>
          </p:nvGrpSpPr>
          <p:grpSpPr>
            <a:xfrm>
              <a:off x="2579983" y="1383618"/>
              <a:ext cx="2867015" cy="974290"/>
              <a:chOff x="3439978" y="822624"/>
              <a:chExt cx="3822687" cy="1299053"/>
            </a:xfrm>
          </p:grpSpPr>
          <p:sp>
            <p:nvSpPr>
              <p:cNvPr id="26" name="任意多边形: 形状 25"/>
              <p:cNvSpPr/>
              <p:nvPr/>
            </p:nvSpPr>
            <p:spPr bwMode="auto">
              <a:xfrm>
                <a:off x="3878514" y="979837"/>
                <a:ext cx="2788409" cy="810872"/>
              </a:xfrm>
              <a:custGeom>
                <a:avLst/>
                <a:gdLst>
                  <a:gd name="T0" fmla="*/ 337 w 337"/>
                  <a:gd name="T1" fmla="*/ 98 h 98"/>
                  <a:gd name="T2" fmla="*/ 0 w 337"/>
                  <a:gd name="T3" fmla="*/ 98 h 98"/>
                  <a:gd name="T4" fmla="*/ 56 w 337"/>
                  <a:gd name="T5" fmla="*/ 0 h 98"/>
                  <a:gd name="T6" fmla="*/ 337 w 337"/>
                  <a:gd name="T7" fmla="*/ 0 h 98"/>
                  <a:gd name="T8" fmla="*/ 337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337" y="98"/>
                    </a:moveTo>
                    <a:lnTo>
                      <a:pt x="0" y="98"/>
                    </a:lnTo>
                    <a:lnTo>
                      <a:pt x="56" y="0"/>
                    </a:lnTo>
                    <a:lnTo>
                      <a:pt x="337" y="0"/>
                    </a:lnTo>
                    <a:lnTo>
                      <a:pt x="337" y="9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4639740" y="1600400"/>
                <a:ext cx="2167841" cy="521277"/>
              </a:xfrm>
              <a:custGeom>
                <a:avLst/>
                <a:gdLst>
                  <a:gd name="T0" fmla="*/ 262 w 262"/>
                  <a:gd name="T1" fmla="*/ 63 h 63"/>
                  <a:gd name="T2" fmla="*/ 38 w 262"/>
                  <a:gd name="T3" fmla="*/ 63 h 63"/>
                  <a:gd name="T4" fmla="*/ 0 w 262"/>
                  <a:gd name="T5" fmla="*/ 0 h 63"/>
                  <a:gd name="T6" fmla="*/ 262 w 262"/>
                  <a:gd name="T7" fmla="*/ 0 h 63"/>
                  <a:gd name="T8" fmla="*/ 262 w 262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3">
                    <a:moveTo>
                      <a:pt x="262" y="63"/>
                    </a:moveTo>
                    <a:lnTo>
                      <a:pt x="38" y="63"/>
                    </a:lnTo>
                    <a:lnTo>
                      <a:pt x="0" y="0"/>
                    </a:lnTo>
                    <a:lnTo>
                      <a:pt x="262" y="0"/>
                    </a:lnTo>
                    <a:lnTo>
                      <a:pt x="262" y="6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5086547" y="1600400"/>
                <a:ext cx="2176118" cy="521277"/>
              </a:xfrm>
              <a:custGeom>
                <a:avLst/>
                <a:gdLst>
                  <a:gd name="T0" fmla="*/ 263 w 263"/>
                  <a:gd name="T1" fmla="*/ 63 h 63"/>
                  <a:gd name="T2" fmla="*/ 38 w 263"/>
                  <a:gd name="T3" fmla="*/ 63 h 63"/>
                  <a:gd name="T4" fmla="*/ 0 w 263"/>
                  <a:gd name="T5" fmla="*/ 0 h 63"/>
                  <a:gd name="T6" fmla="*/ 263 w 263"/>
                  <a:gd name="T7" fmla="*/ 0 h 63"/>
                  <a:gd name="T8" fmla="*/ 263 w 263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3">
                    <a:moveTo>
                      <a:pt x="263" y="63"/>
                    </a:moveTo>
                    <a:lnTo>
                      <a:pt x="38" y="63"/>
                    </a:lnTo>
                    <a:lnTo>
                      <a:pt x="0" y="0"/>
                    </a:lnTo>
                    <a:lnTo>
                      <a:pt x="263" y="0"/>
                    </a:lnTo>
                    <a:lnTo>
                      <a:pt x="263" y="63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4465980" y="979837"/>
                <a:ext cx="2796681" cy="537826"/>
              </a:xfrm>
              <a:custGeom>
                <a:avLst/>
                <a:gdLst>
                  <a:gd name="T0" fmla="*/ 338 w 338"/>
                  <a:gd name="T1" fmla="*/ 65 h 65"/>
                  <a:gd name="T2" fmla="*/ 0 w 338"/>
                  <a:gd name="T3" fmla="*/ 65 h 65"/>
                  <a:gd name="T4" fmla="*/ 75 w 338"/>
                  <a:gd name="T5" fmla="*/ 0 h 65"/>
                  <a:gd name="T6" fmla="*/ 338 w 338"/>
                  <a:gd name="T7" fmla="*/ 0 h 65"/>
                  <a:gd name="T8" fmla="*/ 338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338" y="65"/>
                    </a:moveTo>
                    <a:lnTo>
                      <a:pt x="0" y="65"/>
                    </a:lnTo>
                    <a:lnTo>
                      <a:pt x="75" y="0"/>
                    </a:lnTo>
                    <a:lnTo>
                      <a:pt x="338" y="0"/>
                    </a:lnTo>
                    <a:lnTo>
                      <a:pt x="338" y="65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 bwMode="auto">
              <a:xfrm>
                <a:off x="3439978" y="822624"/>
                <a:ext cx="1133568" cy="112529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椭圆 30"/>
              <p:cNvSpPr/>
              <p:nvPr/>
            </p:nvSpPr>
            <p:spPr bwMode="auto">
              <a:xfrm>
                <a:off x="3547546" y="930192"/>
                <a:ext cx="901891" cy="8936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altLang="zh-CN" sz="24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54929" y="1566334"/>
              <a:ext cx="1709161" cy="661253"/>
              <a:chOff x="226567" y="1979542"/>
              <a:chExt cx="2278881" cy="881671"/>
            </a:xfrm>
          </p:grpSpPr>
          <p:sp>
            <p:nvSpPr>
              <p:cNvPr id="12" name="文本框 41"/>
              <p:cNvSpPr txBox="1"/>
              <p:nvPr/>
            </p:nvSpPr>
            <p:spPr>
              <a:xfrm>
                <a:off x="226567" y="1979542"/>
                <a:ext cx="2278881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26567" y="2256540"/>
                <a:ext cx="2278881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850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ysClr val="windowText" lastClr="000000"/>
                    </a:solidFill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</a:rPr>
                  <a:t>（建议使用主题字体）</a:t>
                </a:r>
                <a:endParaRPr lang="zh-CN" altLang="en-US" sz="105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82287" y="3345399"/>
            <a:ext cx="4764712" cy="974289"/>
            <a:chOff x="682287" y="3344604"/>
            <a:chExt cx="4764712" cy="974289"/>
          </a:xfrm>
        </p:grpSpPr>
        <p:grpSp>
          <p:nvGrpSpPr>
            <p:cNvPr id="6" name="组合 5"/>
            <p:cNvGrpSpPr/>
            <p:nvPr/>
          </p:nvGrpSpPr>
          <p:grpSpPr>
            <a:xfrm>
              <a:off x="2592395" y="3344604"/>
              <a:ext cx="2854604" cy="974289"/>
              <a:chOff x="3456527" y="3437273"/>
              <a:chExt cx="3806138" cy="1299052"/>
            </a:xfrm>
          </p:grpSpPr>
          <p:sp>
            <p:nvSpPr>
              <p:cNvPr id="16" name="任意多边形: 形状 15"/>
              <p:cNvSpPr/>
              <p:nvPr/>
            </p:nvSpPr>
            <p:spPr bwMode="auto">
              <a:xfrm>
                <a:off x="3878514" y="3577937"/>
                <a:ext cx="2788409" cy="810872"/>
              </a:xfrm>
              <a:custGeom>
                <a:avLst/>
                <a:gdLst>
                  <a:gd name="T0" fmla="*/ 337 w 337"/>
                  <a:gd name="T1" fmla="*/ 98 h 98"/>
                  <a:gd name="T2" fmla="*/ 0 w 337"/>
                  <a:gd name="T3" fmla="*/ 98 h 98"/>
                  <a:gd name="T4" fmla="*/ 56 w 337"/>
                  <a:gd name="T5" fmla="*/ 0 h 98"/>
                  <a:gd name="T6" fmla="*/ 337 w 337"/>
                  <a:gd name="T7" fmla="*/ 0 h 98"/>
                  <a:gd name="T8" fmla="*/ 337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337" y="98"/>
                    </a:moveTo>
                    <a:lnTo>
                      <a:pt x="0" y="98"/>
                    </a:lnTo>
                    <a:lnTo>
                      <a:pt x="56" y="0"/>
                    </a:lnTo>
                    <a:lnTo>
                      <a:pt x="337" y="0"/>
                    </a:lnTo>
                    <a:lnTo>
                      <a:pt x="337" y="9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任意多边形: 形状 16"/>
              <p:cNvSpPr/>
              <p:nvPr/>
            </p:nvSpPr>
            <p:spPr bwMode="auto">
              <a:xfrm>
                <a:off x="4639740" y="4198499"/>
                <a:ext cx="2167841" cy="537826"/>
              </a:xfrm>
              <a:custGeom>
                <a:avLst/>
                <a:gdLst>
                  <a:gd name="T0" fmla="*/ 262 w 262"/>
                  <a:gd name="T1" fmla="*/ 65 h 65"/>
                  <a:gd name="T2" fmla="*/ 38 w 262"/>
                  <a:gd name="T3" fmla="*/ 65 h 65"/>
                  <a:gd name="T4" fmla="*/ 0 w 262"/>
                  <a:gd name="T5" fmla="*/ 0 h 65"/>
                  <a:gd name="T6" fmla="*/ 262 w 262"/>
                  <a:gd name="T7" fmla="*/ 0 h 65"/>
                  <a:gd name="T8" fmla="*/ 262 w 262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5">
                    <a:moveTo>
                      <a:pt x="262" y="65"/>
                    </a:moveTo>
                    <a:lnTo>
                      <a:pt x="38" y="65"/>
                    </a:lnTo>
                    <a:lnTo>
                      <a:pt x="0" y="0"/>
                    </a:lnTo>
                    <a:lnTo>
                      <a:pt x="262" y="0"/>
                    </a:lnTo>
                    <a:lnTo>
                      <a:pt x="262" y="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任意多边形: 形状 17"/>
              <p:cNvSpPr/>
              <p:nvPr/>
            </p:nvSpPr>
            <p:spPr bwMode="auto">
              <a:xfrm>
                <a:off x="5086547" y="4198499"/>
                <a:ext cx="2176118" cy="537826"/>
              </a:xfrm>
              <a:custGeom>
                <a:avLst/>
                <a:gdLst>
                  <a:gd name="T0" fmla="*/ 263 w 263"/>
                  <a:gd name="T1" fmla="*/ 65 h 65"/>
                  <a:gd name="T2" fmla="*/ 38 w 263"/>
                  <a:gd name="T3" fmla="*/ 65 h 65"/>
                  <a:gd name="T4" fmla="*/ 0 w 263"/>
                  <a:gd name="T5" fmla="*/ 0 h 65"/>
                  <a:gd name="T6" fmla="*/ 263 w 263"/>
                  <a:gd name="T7" fmla="*/ 0 h 65"/>
                  <a:gd name="T8" fmla="*/ 263 w 263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5">
                    <a:moveTo>
                      <a:pt x="263" y="65"/>
                    </a:moveTo>
                    <a:lnTo>
                      <a:pt x="38" y="65"/>
                    </a:lnTo>
                    <a:lnTo>
                      <a:pt x="0" y="0"/>
                    </a:lnTo>
                    <a:lnTo>
                      <a:pt x="263" y="0"/>
                    </a:lnTo>
                    <a:lnTo>
                      <a:pt x="263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 bwMode="auto">
              <a:xfrm>
                <a:off x="4465980" y="3577937"/>
                <a:ext cx="2796681" cy="537826"/>
              </a:xfrm>
              <a:custGeom>
                <a:avLst/>
                <a:gdLst>
                  <a:gd name="T0" fmla="*/ 338 w 338"/>
                  <a:gd name="T1" fmla="*/ 65 h 65"/>
                  <a:gd name="T2" fmla="*/ 0 w 338"/>
                  <a:gd name="T3" fmla="*/ 65 h 65"/>
                  <a:gd name="T4" fmla="*/ 75 w 338"/>
                  <a:gd name="T5" fmla="*/ 0 h 65"/>
                  <a:gd name="T6" fmla="*/ 338 w 338"/>
                  <a:gd name="T7" fmla="*/ 0 h 65"/>
                  <a:gd name="T8" fmla="*/ 338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338" y="65"/>
                    </a:moveTo>
                    <a:lnTo>
                      <a:pt x="0" y="65"/>
                    </a:lnTo>
                    <a:lnTo>
                      <a:pt x="75" y="0"/>
                    </a:lnTo>
                    <a:lnTo>
                      <a:pt x="338" y="0"/>
                    </a:lnTo>
                    <a:lnTo>
                      <a:pt x="338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 bwMode="auto">
              <a:xfrm>
                <a:off x="3456527" y="3437273"/>
                <a:ext cx="1117020" cy="11087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椭圆 20"/>
              <p:cNvSpPr/>
              <p:nvPr/>
            </p:nvSpPr>
            <p:spPr bwMode="auto">
              <a:xfrm>
                <a:off x="3580642" y="3561388"/>
                <a:ext cx="868794" cy="86051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85000" lnSpcReduction="1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3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altLang="zh-CN" sz="24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82287" y="3514909"/>
              <a:ext cx="1681803" cy="661253"/>
              <a:chOff x="226567" y="4072373"/>
              <a:chExt cx="2242404" cy="881671"/>
            </a:xfrm>
          </p:grpSpPr>
          <p:sp>
            <p:nvSpPr>
              <p:cNvPr id="10" name="文本框 43"/>
              <p:cNvSpPr txBox="1"/>
              <p:nvPr/>
            </p:nvSpPr>
            <p:spPr>
              <a:xfrm>
                <a:off x="226567" y="4072373"/>
                <a:ext cx="224240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b="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26567" y="4349371"/>
                <a:ext cx="2242404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850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ysClr val="windowText" lastClr="000000"/>
                    </a:solidFill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</a:rPr>
                  <a:t>（建议使用主题字体）</a:t>
                </a:r>
                <a:endParaRPr lang="zh-CN" altLang="en-US" sz="105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淘宝店chenying0907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7"/>
          <a:stretch>
            <a:fillRect/>
          </a:stretch>
        </p:blipFill>
        <p:spPr>
          <a:xfrm>
            <a:off x="3108961" y="1539244"/>
            <a:ext cx="2926079" cy="1949957"/>
          </a:xfrm>
          <a:prstGeom prst="rect">
            <a:avLst/>
          </a:prstGeom>
        </p:spPr>
      </p:pic>
      <p:sp>
        <p:nvSpPr>
          <p:cNvPr id="13" name="PA_淘宝店chenying0907 12"/>
          <p:cNvSpPr/>
          <p:nvPr>
            <p:custDataLst>
              <p:tags r:id="rId3"/>
            </p:custDataLst>
          </p:nvPr>
        </p:nvSpPr>
        <p:spPr>
          <a:xfrm>
            <a:off x="472871" y="1539244"/>
            <a:ext cx="2636090" cy="19499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PA_淘宝店chenying0907 13"/>
          <p:cNvSpPr/>
          <p:nvPr>
            <p:custDataLst>
              <p:tags r:id="rId4"/>
            </p:custDataLst>
          </p:nvPr>
        </p:nvSpPr>
        <p:spPr>
          <a:xfrm>
            <a:off x="6035040" y="1539244"/>
            <a:ext cx="2636090" cy="1949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PA_淘宝店chenying0907 15"/>
          <p:cNvSpPr/>
          <p:nvPr>
            <p:custDataLst>
              <p:tags r:id="rId5"/>
            </p:custDataLst>
          </p:nvPr>
        </p:nvSpPr>
        <p:spPr>
          <a:xfrm>
            <a:off x="582176" y="2099957"/>
            <a:ext cx="2335634" cy="468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thief Failure is probably the</a:t>
            </a:r>
            <a:endParaRPr lang="zh-CN" altLang="en-US" sz="7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PA_淘宝店chenying0907 16"/>
          <p:cNvSpPr/>
          <p:nvPr>
            <p:custDataLst>
              <p:tags r:id="rId6"/>
            </p:custDataLst>
          </p:nvPr>
        </p:nvSpPr>
        <p:spPr>
          <a:xfrm>
            <a:off x="582175" y="1773649"/>
            <a:ext cx="1862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  <a:endParaRPr lang="en-US" altLang="zh-CN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PA_淘宝店chenying0907 17"/>
          <p:cNvSpPr/>
          <p:nvPr>
            <p:custDataLst>
              <p:tags r:id="rId7"/>
            </p:custDataLst>
          </p:nvPr>
        </p:nvSpPr>
        <p:spPr>
          <a:xfrm>
            <a:off x="582176" y="2614786"/>
            <a:ext cx="2335634" cy="468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thief Failure is probably the</a:t>
            </a:r>
            <a:endParaRPr lang="zh-CN" altLang="en-US" sz="7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PA_淘宝店chenying0907 21"/>
          <p:cNvSpPr/>
          <p:nvPr>
            <p:custDataLst>
              <p:tags r:id="rId8"/>
            </p:custDataLst>
          </p:nvPr>
        </p:nvSpPr>
        <p:spPr>
          <a:xfrm>
            <a:off x="6185268" y="2101410"/>
            <a:ext cx="2335634" cy="468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thief Failure is probably the</a:t>
            </a:r>
            <a:endParaRPr lang="zh-CN" altLang="en-US" sz="7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PA_淘宝店chenying0907 22"/>
          <p:cNvSpPr/>
          <p:nvPr>
            <p:custDataLst>
              <p:tags r:id="rId9"/>
            </p:custDataLst>
          </p:nvPr>
        </p:nvSpPr>
        <p:spPr>
          <a:xfrm>
            <a:off x="6185267" y="1775101"/>
            <a:ext cx="1862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  <a:endParaRPr lang="en-US" altLang="zh-CN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PA_淘宝店chenying0907 23"/>
          <p:cNvSpPr/>
          <p:nvPr>
            <p:custDataLst>
              <p:tags r:id="rId10"/>
            </p:custDataLst>
          </p:nvPr>
        </p:nvSpPr>
        <p:spPr>
          <a:xfrm>
            <a:off x="6185268" y="2616238"/>
            <a:ext cx="2335634" cy="468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i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pole. thief Failure is probably the</a:t>
            </a:r>
            <a:endParaRPr lang="zh-CN" altLang="en-US" sz="700" i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 autoUpdateAnimBg="0"/>
      <p:bldP spid="17" grpId="0"/>
      <p:bldP spid="18" grpId="0" animBg="1" autoUpdateAnimBg="0"/>
      <p:bldP spid="22" grpId="0" animBg="1" autoUpdateAnimBg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967462" y="3046658"/>
            <a:ext cx="1805711" cy="626833"/>
            <a:chOff x="609599" y="3139323"/>
            <a:chExt cx="2407615" cy="835777"/>
          </a:xfrm>
        </p:grpSpPr>
        <p:sp>
          <p:nvSpPr>
            <p:cNvPr id="27" name="文本框 1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algn="r" defTabSz="913765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33543" y="3046658"/>
            <a:ext cx="1842997" cy="626833"/>
            <a:chOff x="9029821" y="3139323"/>
            <a:chExt cx="2457329" cy="835777"/>
          </a:xfrm>
        </p:grpSpPr>
        <p:sp>
          <p:nvSpPr>
            <p:cNvPr id="25" name="文本框 13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6" name="矩形 25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defTabSz="913765">
                <a:defRPr/>
              </a:pPr>
              <a:r>
                <a:rPr lang="zh-CN" altLang="en-US" sz="1600" b="1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>
                <a:solidFill>
                  <a:schemeClr val="accent5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14134" y="1078136"/>
            <a:ext cx="1515732" cy="695805"/>
            <a:chOff x="5122025" y="525814"/>
            <a:chExt cx="2020976" cy="927740"/>
          </a:xfrm>
        </p:grpSpPr>
        <p:sp>
          <p:nvSpPr>
            <p:cNvPr id="23" name="文本框 16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  <a:endParaRPr lang="zh-CN" altLang="en-US" sz="100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  <a:endParaRPr lang="zh-CN" altLang="en-US" b="1">
                <a:solidFill>
                  <a:schemeClr val="accent6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492347" y="2035387"/>
            <a:ext cx="1805711" cy="626833"/>
            <a:chOff x="609599" y="3139323"/>
            <a:chExt cx="2407615" cy="835777"/>
          </a:xfrm>
        </p:grpSpPr>
        <p:sp>
          <p:nvSpPr>
            <p:cNvPr id="21" name="文本框 1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algn="r" defTabSz="913765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929744" y="2035387"/>
            <a:ext cx="1842997" cy="626833"/>
            <a:chOff x="9029821" y="3139323"/>
            <a:chExt cx="2457329" cy="835777"/>
          </a:xfrm>
        </p:grpSpPr>
        <p:sp>
          <p:nvSpPr>
            <p:cNvPr id="19" name="文本框 22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defTabSz="913765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991580" y="1982600"/>
            <a:ext cx="3162626" cy="1865008"/>
            <a:chOff x="2991580" y="1981806"/>
            <a:chExt cx="3162626" cy="1865008"/>
          </a:xfrm>
        </p:grpSpPr>
        <p:sp>
          <p:nvSpPr>
            <p:cNvPr id="4" name="任意多边形: 形状 3"/>
            <p:cNvSpPr/>
            <p:nvPr/>
          </p:nvSpPr>
          <p:spPr>
            <a:xfrm rot="4680292" flipH="1" flipV="1">
              <a:off x="4921199" y="2613806"/>
              <a:ext cx="867967" cy="1598047"/>
            </a:xfrm>
            <a:custGeom>
              <a:avLst/>
              <a:gdLst>
                <a:gd name="connsiteX0" fmla="*/ 578645 w 1157289"/>
                <a:gd name="connsiteY0" fmla="*/ 0 h 2130729"/>
                <a:gd name="connsiteX1" fmla="*/ 596658 w 1157289"/>
                <a:gd name="connsiteY1" fmla="*/ 10943 h 2130729"/>
                <a:gd name="connsiteX2" fmla="*/ 1157289 w 1157289"/>
                <a:gd name="connsiteY2" fmla="*/ 1065364 h 2130729"/>
                <a:gd name="connsiteX3" fmla="*/ 596658 w 1157289"/>
                <a:gd name="connsiteY3" fmla="*/ 2119785 h 2130729"/>
                <a:gd name="connsiteX4" fmla="*/ 578645 w 1157289"/>
                <a:gd name="connsiteY4" fmla="*/ 2130729 h 2130729"/>
                <a:gd name="connsiteX5" fmla="*/ 560631 w 1157289"/>
                <a:gd name="connsiteY5" fmla="*/ 2119785 h 2130729"/>
                <a:gd name="connsiteX6" fmla="*/ 0 w 1157289"/>
                <a:gd name="connsiteY6" fmla="*/ 1065364 h 2130729"/>
                <a:gd name="connsiteX7" fmla="*/ 560631 w 1157289"/>
                <a:gd name="connsiteY7" fmla="*/ 10943 h 213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7289" h="2130729">
                  <a:moveTo>
                    <a:pt x="578645" y="0"/>
                  </a:moveTo>
                  <a:lnTo>
                    <a:pt x="596658" y="10943"/>
                  </a:lnTo>
                  <a:cubicBezTo>
                    <a:pt x="934903" y="239457"/>
                    <a:pt x="1157289" y="626440"/>
                    <a:pt x="1157289" y="1065364"/>
                  </a:cubicBezTo>
                  <a:cubicBezTo>
                    <a:pt x="1157289" y="1504289"/>
                    <a:pt x="934903" y="1891272"/>
                    <a:pt x="596658" y="2119785"/>
                  </a:cubicBezTo>
                  <a:lnTo>
                    <a:pt x="578645" y="2130729"/>
                  </a:lnTo>
                  <a:lnTo>
                    <a:pt x="560631" y="2119785"/>
                  </a:lnTo>
                  <a:cubicBezTo>
                    <a:pt x="222387" y="1891272"/>
                    <a:pt x="0" y="1504289"/>
                    <a:pt x="0" y="1065364"/>
                  </a:cubicBezTo>
                  <a:cubicBezTo>
                    <a:pt x="0" y="626440"/>
                    <a:pt x="222387" y="239457"/>
                    <a:pt x="560631" y="10943"/>
                  </a:cubicBezTo>
                  <a:close/>
                </a:path>
              </a:pathLst>
            </a:custGeom>
            <a:solidFill>
              <a:schemeClr val="accent5">
                <a:alpha val="8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991580" y="1981806"/>
              <a:ext cx="2884335" cy="1865008"/>
              <a:chOff x="2991580" y="1981806"/>
              <a:chExt cx="2884335" cy="1865008"/>
            </a:xfrm>
          </p:grpSpPr>
          <p:sp>
            <p:nvSpPr>
              <p:cNvPr id="5" name="任意多边形: 形状 4"/>
              <p:cNvSpPr/>
              <p:nvPr/>
            </p:nvSpPr>
            <p:spPr>
              <a:xfrm rot="2397114" flipH="1" flipV="1">
                <a:off x="4649987" y="2166823"/>
                <a:ext cx="867967" cy="1598047"/>
              </a:xfrm>
              <a:custGeom>
                <a:avLst/>
                <a:gdLst>
                  <a:gd name="connsiteX0" fmla="*/ 578645 w 1157289"/>
                  <a:gd name="connsiteY0" fmla="*/ 0 h 2130729"/>
                  <a:gd name="connsiteX1" fmla="*/ 596658 w 1157289"/>
                  <a:gd name="connsiteY1" fmla="*/ 10943 h 2130729"/>
                  <a:gd name="connsiteX2" fmla="*/ 1157289 w 1157289"/>
                  <a:gd name="connsiteY2" fmla="*/ 1065364 h 2130729"/>
                  <a:gd name="connsiteX3" fmla="*/ 596658 w 1157289"/>
                  <a:gd name="connsiteY3" fmla="*/ 2119785 h 2130729"/>
                  <a:gd name="connsiteX4" fmla="*/ 578645 w 1157289"/>
                  <a:gd name="connsiteY4" fmla="*/ 2130729 h 2130729"/>
                  <a:gd name="connsiteX5" fmla="*/ 560631 w 1157289"/>
                  <a:gd name="connsiteY5" fmla="*/ 2119785 h 2130729"/>
                  <a:gd name="connsiteX6" fmla="*/ 0 w 1157289"/>
                  <a:gd name="connsiteY6" fmla="*/ 1065364 h 2130729"/>
                  <a:gd name="connsiteX7" fmla="*/ 560631 w 1157289"/>
                  <a:gd name="connsiteY7" fmla="*/ 10943 h 21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289" h="2130729">
                    <a:moveTo>
                      <a:pt x="578645" y="0"/>
                    </a:moveTo>
                    <a:lnTo>
                      <a:pt x="596658" y="10943"/>
                    </a:lnTo>
                    <a:cubicBezTo>
                      <a:pt x="934903" y="239457"/>
                      <a:pt x="1157289" y="626440"/>
                      <a:pt x="1157289" y="1065364"/>
                    </a:cubicBezTo>
                    <a:cubicBezTo>
                      <a:pt x="1157289" y="1504289"/>
                      <a:pt x="934903" y="1891272"/>
                      <a:pt x="596658" y="2119785"/>
                    </a:cubicBezTo>
                    <a:lnTo>
                      <a:pt x="578645" y="2130729"/>
                    </a:lnTo>
                    <a:lnTo>
                      <a:pt x="560631" y="2119785"/>
                    </a:lnTo>
                    <a:cubicBezTo>
                      <a:pt x="222387" y="1891272"/>
                      <a:pt x="0" y="1504289"/>
                      <a:pt x="0" y="1065364"/>
                    </a:cubicBezTo>
                    <a:cubicBezTo>
                      <a:pt x="0" y="626440"/>
                      <a:pt x="222387" y="239457"/>
                      <a:pt x="560631" y="10943"/>
                    </a:cubicBezTo>
                    <a:close/>
                  </a:path>
                </a:pathLst>
              </a:custGeom>
              <a:solidFill>
                <a:schemeClr val="accent4">
                  <a:alpha val="8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" name="任意多边形: 形状 5"/>
              <p:cNvSpPr/>
              <p:nvPr/>
            </p:nvSpPr>
            <p:spPr>
              <a:xfrm rot="16919708" flipH="1">
                <a:off x="3356620" y="2613807"/>
                <a:ext cx="867967" cy="1598047"/>
              </a:xfrm>
              <a:custGeom>
                <a:avLst/>
                <a:gdLst>
                  <a:gd name="connsiteX0" fmla="*/ 578645 w 1157289"/>
                  <a:gd name="connsiteY0" fmla="*/ 0 h 2130729"/>
                  <a:gd name="connsiteX1" fmla="*/ 596658 w 1157289"/>
                  <a:gd name="connsiteY1" fmla="*/ 10943 h 2130729"/>
                  <a:gd name="connsiteX2" fmla="*/ 1157289 w 1157289"/>
                  <a:gd name="connsiteY2" fmla="*/ 1065364 h 2130729"/>
                  <a:gd name="connsiteX3" fmla="*/ 596658 w 1157289"/>
                  <a:gd name="connsiteY3" fmla="*/ 2119785 h 2130729"/>
                  <a:gd name="connsiteX4" fmla="*/ 578645 w 1157289"/>
                  <a:gd name="connsiteY4" fmla="*/ 2130729 h 2130729"/>
                  <a:gd name="connsiteX5" fmla="*/ 560631 w 1157289"/>
                  <a:gd name="connsiteY5" fmla="*/ 2119785 h 2130729"/>
                  <a:gd name="connsiteX6" fmla="*/ 0 w 1157289"/>
                  <a:gd name="connsiteY6" fmla="*/ 1065364 h 2130729"/>
                  <a:gd name="connsiteX7" fmla="*/ 560631 w 1157289"/>
                  <a:gd name="connsiteY7" fmla="*/ 10943 h 21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289" h="2130729">
                    <a:moveTo>
                      <a:pt x="578645" y="0"/>
                    </a:moveTo>
                    <a:lnTo>
                      <a:pt x="596658" y="10943"/>
                    </a:lnTo>
                    <a:cubicBezTo>
                      <a:pt x="934903" y="239457"/>
                      <a:pt x="1157289" y="626440"/>
                      <a:pt x="1157289" y="1065364"/>
                    </a:cubicBezTo>
                    <a:cubicBezTo>
                      <a:pt x="1157289" y="1504289"/>
                      <a:pt x="934903" y="1891272"/>
                      <a:pt x="596658" y="2119785"/>
                    </a:cubicBezTo>
                    <a:lnTo>
                      <a:pt x="578645" y="2130729"/>
                    </a:lnTo>
                    <a:lnTo>
                      <a:pt x="560631" y="2119785"/>
                    </a:lnTo>
                    <a:cubicBezTo>
                      <a:pt x="222387" y="1891272"/>
                      <a:pt x="0" y="1504289"/>
                      <a:pt x="0" y="1065364"/>
                    </a:cubicBezTo>
                    <a:cubicBezTo>
                      <a:pt x="0" y="626440"/>
                      <a:pt x="222387" y="239457"/>
                      <a:pt x="560631" y="10943"/>
                    </a:cubicBez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" name="任意多边形: 形状 6"/>
              <p:cNvSpPr/>
              <p:nvPr/>
            </p:nvSpPr>
            <p:spPr>
              <a:xfrm>
                <a:off x="4138016" y="1981806"/>
                <a:ext cx="867967" cy="1598047"/>
              </a:xfrm>
              <a:custGeom>
                <a:avLst/>
                <a:gdLst>
                  <a:gd name="connsiteX0" fmla="*/ 578645 w 1157289"/>
                  <a:gd name="connsiteY0" fmla="*/ 0 h 2130729"/>
                  <a:gd name="connsiteX1" fmla="*/ 596658 w 1157289"/>
                  <a:gd name="connsiteY1" fmla="*/ 10943 h 2130729"/>
                  <a:gd name="connsiteX2" fmla="*/ 1157289 w 1157289"/>
                  <a:gd name="connsiteY2" fmla="*/ 1065364 h 2130729"/>
                  <a:gd name="connsiteX3" fmla="*/ 596658 w 1157289"/>
                  <a:gd name="connsiteY3" fmla="*/ 2119785 h 2130729"/>
                  <a:gd name="connsiteX4" fmla="*/ 578645 w 1157289"/>
                  <a:gd name="connsiteY4" fmla="*/ 2130729 h 2130729"/>
                  <a:gd name="connsiteX5" fmla="*/ 560631 w 1157289"/>
                  <a:gd name="connsiteY5" fmla="*/ 2119785 h 2130729"/>
                  <a:gd name="connsiteX6" fmla="*/ 0 w 1157289"/>
                  <a:gd name="connsiteY6" fmla="*/ 1065364 h 2130729"/>
                  <a:gd name="connsiteX7" fmla="*/ 560631 w 1157289"/>
                  <a:gd name="connsiteY7" fmla="*/ 10943 h 21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289" h="2130729">
                    <a:moveTo>
                      <a:pt x="578645" y="0"/>
                    </a:moveTo>
                    <a:lnTo>
                      <a:pt x="596658" y="10943"/>
                    </a:lnTo>
                    <a:cubicBezTo>
                      <a:pt x="934903" y="239457"/>
                      <a:pt x="1157289" y="626440"/>
                      <a:pt x="1157289" y="1065364"/>
                    </a:cubicBezTo>
                    <a:cubicBezTo>
                      <a:pt x="1157289" y="1504289"/>
                      <a:pt x="934903" y="1891272"/>
                      <a:pt x="596658" y="2119785"/>
                    </a:cubicBezTo>
                    <a:lnTo>
                      <a:pt x="578645" y="2130729"/>
                    </a:lnTo>
                    <a:lnTo>
                      <a:pt x="560631" y="2119785"/>
                    </a:lnTo>
                    <a:cubicBezTo>
                      <a:pt x="222387" y="1891272"/>
                      <a:pt x="0" y="1504289"/>
                      <a:pt x="0" y="1065364"/>
                    </a:cubicBezTo>
                    <a:cubicBezTo>
                      <a:pt x="0" y="626440"/>
                      <a:pt x="222387" y="239457"/>
                      <a:pt x="560631" y="10943"/>
                    </a:cubicBezTo>
                    <a:close/>
                  </a:path>
                </a:pathLst>
              </a:custGeom>
              <a:solidFill>
                <a:schemeClr val="accent3">
                  <a:alpha val="8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8" name="任意多边形: 形状 7"/>
              <p:cNvSpPr/>
              <p:nvPr/>
            </p:nvSpPr>
            <p:spPr>
              <a:xfrm rot="19202886" flipV="1">
                <a:off x="3626046" y="2166823"/>
                <a:ext cx="867967" cy="1598047"/>
              </a:xfrm>
              <a:custGeom>
                <a:avLst/>
                <a:gdLst>
                  <a:gd name="connsiteX0" fmla="*/ 578645 w 1157289"/>
                  <a:gd name="connsiteY0" fmla="*/ 0 h 2130729"/>
                  <a:gd name="connsiteX1" fmla="*/ 596658 w 1157289"/>
                  <a:gd name="connsiteY1" fmla="*/ 10943 h 2130729"/>
                  <a:gd name="connsiteX2" fmla="*/ 1157289 w 1157289"/>
                  <a:gd name="connsiteY2" fmla="*/ 1065364 h 2130729"/>
                  <a:gd name="connsiteX3" fmla="*/ 596658 w 1157289"/>
                  <a:gd name="connsiteY3" fmla="*/ 2119785 h 2130729"/>
                  <a:gd name="connsiteX4" fmla="*/ 578645 w 1157289"/>
                  <a:gd name="connsiteY4" fmla="*/ 2130729 h 2130729"/>
                  <a:gd name="connsiteX5" fmla="*/ 560631 w 1157289"/>
                  <a:gd name="connsiteY5" fmla="*/ 2119785 h 2130729"/>
                  <a:gd name="connsiteX6" fmla="*/ 0 w 1157289"/>
                  <a:gd name="connsiteY6" fmla="*/ 1065364 h 2130729"/>
                  <a:gd name="connsiteX7" fmla="*/ 560631 w 1157289"/>
                  <a:gd name="connsiteY7" fmla="*/ 10943 h 21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289" h="2130729">
                    <a:moveTo>
                      <a:pt x="578645" y="0"/>
                    </a:moveTo>
                    <a:lnTo>
                      <a:pt x="596658" y="10943"/>
                    </a:lnTo>
                    <a:cubicBezTo>
                      <a:pt x="934903" y="239457"/>
                      <a:pt x="1157289" y="626440"/>
                      <a:pt x="1157289" y="1065364"/>
                    </a:cubicBezTo>
                    <a:cubicBezTo>
                      <a:pt x="1157289" y="1504289"/>
                      <a:pt x="934903" y="1891272"/>
                      <a:pt x="596658" y="2119785"/>
                    </a:cubicBezTo>
                    <a:lnTo>
                      <a:pt x="578645" y="2130729"/>
                    </a:lnTo>
                    <a:lnTo>
                      <a:pt x="560631" y="2119785"/>
                    </a:lnTo>
                    <a:cubicBezTo>
                      <a:pt x="222387" y="1891272"/>
                      <a:pt x="0" y="1504289"/>
                      <a:pt x="0" y="1065364"/>
                    </a:cubicBezTo>
                    <a:cubicBezTo>
                      <a:pt x="0" y="626440"/>
                      <a:pt x="222387" y="239457"/>
                      <a:pt x="560631" y="10943"/>
                    </a:cubicBezTo>
                    <a:close/>
                  </a:path>
                </a:pathLst>
              </a:custGeom>
              <a:solidFill>
                <a:schemeClr val="accent2">
                  <a:alpha val="85000"/>
                </a:schemeClr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5169592" y="2464224"/>
                <a:ext cx="340687" cy="342326"/>
              </a:xfrm>
              <a:custGeom>
                <a:avLst/>
                <a:gdLst>
                  <a:gd name="connsiteX0" fmla="*/ 119063 w 330200"/>
                  <a:gd name="connsiteY0" fmla="*/ 203200 h 331788"/>
                  <a:gd name="connsiteX1" fmla="*/ 137172 w 330200"/>
                  <a:gd name="connsiteY1" fmla="*/ 203200 h 331788"/>
                  <a:gd name="connsiteX2" fmla="*/ 153988 w 330200"/>
                  <a:gd name="connsiteY2" fmla="*/ 229508 h 331788"/>
                  <a:gd name="connsiteX3" fmla="*/ 153988 w 330200"/>
                  <a:gd name="connsiteY3" fmla="*/ 249238 h 331788"/>
                  <a:gd name="connsiteX4" fmla="*/ 119063 w 330200"/>
                  <a:gd name="connsiteY4" fmla="*/ 203200 h 331788"/>
                  <a:gd name="connsiteX5" fmla="*/ 176213 w 330200"/>
                  <a:gd name="connsiteY5" fmla="*/ 158750 h 331788"/>
                  <a:gd name="connsiteX6" fmla="*/ 211138 w 330200"/>
                  <a:gd name="connsiteY6" fmla="*/ 203994 h 331788"/>
                  <a:gd name="connsiteX7" fmla="*/ 176213 w 330200"/>
                  <a:gd name="connsiteY7" fmla="*/ 249238 h 331788"/>
                  <a:gd name="connsiteX8" fmla="*/ 176213 w 330200"/>
                  <a:gd name="connsiteY8" fmla="*/ 229848 h 331788"/>
                  <a:gd name="connsiteX9" fmla="*/ 193029 w 330200"/>
                  <a:gd name="connsiteY9" fmla="*/ 203994 h 331788"/>
                  <a:gd name="connsiteX10" fmla="*/ 176213 w 330200"/>
                  <a:gd name="connsiteY10" fmla="*/ 178141 h 331788"/>
                  <a:gd name="connsiteX11" fmla="*/ 176213 w 330200"/>
                  <a:gd name="connsiteY11" fmla="*/ 158750 h 331788"/>
                  <a:gd name="connsiteX12" fmla="*/ 176213 w 330200"/>
                  <a:gd name="connsiteY12" fmla="*/ 82550 h 331788"/>
                  <a:gd name="connsiteX13" fmla="*/ 211138 w 330200"/>
                  <a:gd name="connsiteY13" fmla="*/ 128588 h 331788"/>
                  <a:gd name="connsiteX14" fmla="*/ 193029 w 330200"/>
                  <a:gd name="connsiteY14" fmla="*/ 128588 h 331788"/>
                  <a:gd name="connsiteX15" fmla="*/ 176213 w 330200"/>
                  <a:gd name="connsiteY15" fmla="*/ 102281 h 331788"/>
                  <a:gd name="connsiteX16" fmla="*/ 176213 w 330200"/>
                  <a:gd name="connsiteY16" fmla="*/ 82550 h 331788"/>
                  <a:gd name="connsiteX17" fmla="*/ 153988 w 330200"/>
                  <a:gd name="connsiteY17" fmla="*/ 82550 h 331788"/>
                  <a:gd name="connsiteX18" fmla="*/ 153988 w 330200"/>
                  <a:gd name="connsiteY18" fmla="*/ 101941 h 331788"/>
                  <a:gd name="connsiteX19" fmla="*/ 137172 w 330200"/>
                  <a:gd name="connsiteY19" fmla="*/ 127794 h 331788"/>
                  <a:gd name="connsiteX20" fmla="*/ 153988 w 330200"/>
                  <a:gd name="connsiteY20" fmla="*/ 153648 h 331788"/>
                  <a:gd name="connsiteX21" fmla="*/ 153988 w 330200"/>
                  <a:gd name="connsiteY21" fmla="*/ 173038 h 331788"/>
                  <a:gd name="connsiteX22" fmla="*/ 119063 w 330200"/>
                  <a:gd name="connsiteY22" fmla="*/ 127794 h 331788"/>
                  <a:gd name="connsiteX23" fmla="*/ 153988 w 330200"/>
                  <a:gd name="connsiteY23" fmla="*/ 82550 h 331788"/>
                  <a:gd name="connsiteX24" fmla="*/ 157163 w 330200"/>
                  <a:gd name="connsiteY24" fmla="*/ 76200 h 331788"/>
                  <a:gd name="connsiteX25" fmla="*/ 173038 w 330200"/>
                  <a:gd name="connsiteY25" fmla="*/ 76200 h 331788"/>
                  <a:gd name="connsiteX26" fmla="*/ 173038 w 330200"/>
                  <a:gd name="connsiteY26" fmla="*/ 255588 h 331788"/>
                  <a:gd name="connsiteX27" fmla="*/ 157163 w 330200"/>
                  <a:gd name="connsiteY27" fmla="*/ 255588 h 331788"/>
                  <a:gd name="connsiteX28" fmla="*/ 165101 w 330200"/>
                  <a:gd name="connsiteY28" fmla="*/ 33337 h 331788"/>
                  <a:gd name="connsiteX29" fmla="*/ 33338 w 330200"/>
                  <a:gd name="connsiteY29" fmla="*/ 165894 h 331788"/>
                  <a:gd name="connsiteX30" fmla="*/ 165101 w 330200"/>
                  <a:gd name="connsiteY30" fmla="*/ 298451 h 331788"/>
                  <a:gd name="connsiteX31" fmla="*/ 296864 w 330200"/>
                  <a:gd name="connsiteY31" fmla="*/ 165894 h 331788"/>
                  <a:gd name="connsiteX32" fmla="*/ 165101 w 330200"/>
                  <a:gd name="connsiteY32" fmla="*/ 33337 h 331788"/>
                  <a:gd name="connsiteX33" fmla="*/ 165100 w 330200"/>
                  <a:gd name="connsiteY33" fmla="*/ 30162 h 331788"/>
                  <a:gd name="connsiteX34" fmla="*/ 301625 w 330200"/>
                  <a:gd name="connsiteY34" fmla="*/ 165894 h 331788"/>
                  <a:gd name="connsiteX35" fmla="*/ 165100 w 330200"/>
                  <a:gd name="connsiteY35" fmla="*/ 301626 h 331788"/>
                  <a:gd name="connsiteX36" fmla="*/ 28575 w 330200"/>
                  <a:gd name="connsiteY36" fmla="*/ 165894 h 331788"/>
                  <a:gd name="connsiteX37" fmla="*/ 165100 w 330200"/>
                  <a:gd name="connsiteY37" fmla="*/ 30162 h 331788"/>
                  <a:gd name="connsiteX38" fmla="*/ 165101 w 330200"/>
                  <a:gd name="connsiteY38" fmla="*/ 15875 h 331788"/>
                  <a:gd name="connsiteX39" fmla="*/ 14288 w 330200"/>
                  <a:gd name="connsiteY39" fmla="*/ 165894 h 331788"/>
                  <a:gd name="connsiteX40" fmla="*/ 165101 w 330200"/>
                  <a:gd name="connsiteY40" fmla="*/ 315913 h 331788"/>
                  <a:gd name="connsiteX41" fmla="*/ 315914 w 330200"/>
                  <a:gd name="connsiteY41" fmla="*/ 165894 h 331788"/>
                  <a:gd name="connsiteX42" fmla="*/ 165101 w 330200"/>
                  <a:gd name="connsiteY42" fmla="*/ 15875 h 331788"/>
                  <a:gd name="connsiteX43" fmla="*/ 165100 w 330200"/>
                  <a:gd name="connsiteY43" fmla="*/ 0 h 331788"/>
                  <a:gd name="connsiteX44" fmla="*/ 330200 w 330200"/>
                  <a:gd name="connsiteY44" fmla="*/ 165894 h 331788"/>
                  <a:gd name="connsiteX45" fmla="*/ 165100 w 330200"/>
                  <a:gd name="connsiteY45" fmla="*/ 331788 h 331788"/>
                  <a:gd name="connsiteX46" fmla="*/ 0 w 330200"/>
                  <a:gd name="connsiteY46" fmla="*/ 165894 h 331788"/>
                  <a:gd name="connsiteX47" fmla="*/ 165100 w 330200"/>
                  <a:gd name="connsiteY47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0200" h="331788">
                    <a:moveTo>
                      <a:pt x="119063" y="203200"/>
                    </a:moveTo>
                    <a:cubicBezTo>
                      <a:pt x="119063" y="203200"/>
                      <a:pt x="119063" y="203200"/>
                      <a:pt x="137172" y="203200"/>
                    </a:cubicBezTo>
                    <a:cubicBezTo>
                      <a:pt x="137172" y="215039"/>
                      <a:pt x="143640" y="225562"/>
                      <a:pt x="153988" y="229508"/>
                    </a:cubicBezTo>
                    <a:lnTo>
                      <a:pt x="153988" y="249238"/>
                    </a:lnTo>
                    <a:cubicBezTo>
                      <a:pt x="133292" y="243977"/>
                      <a:pt x="119063" y="225562"/>
                      <a:pt x="119063" y="203200"/>
                    </a:cubicBezTo>
                    <a:close/>
                    <a:moveTo>
                      <a:pt x="176213" y="158750"/>
                    </a:moveTo>
                    <a:cubicBezTo>
                      <a:pt x="196909" y="163921"/>
                      <a:pt x="211138" y="182019"/>
                      <a:pt x="211138" y="203994"/>
                    </a:cubicBezTo>
                    <a:cubicBezTo>
                      <a:pt x="211138" y="225970"/>
                      <a:pt x="196909" y="244068"/>
                      <a:pt x="176213" y="249238"/>
                    </a:cubicBezTo>
                    <a:cubicBezTo>
                      <a:pt x="176213" y="249238"/>
                      <a:pt x="176213" y="249238"/>
                      <a:pt x="176213" y="229848"/>
                    </a:cubicBezTo>
                    <a:cubicBezTo>
                      <a:pt x="186561" y="225970"/>
                      <a:pt x="193029" y="215628"/>
                      <a:pt x="193029" y="203994"/>
                    </a:cubicBezTo>
                    <a:cubicBezTo>
                      <a:pt x="193029" y="192360"/>
                      <a:pt x="186561" y="183311"/>
                      <a:pt x="176213" y="178141"/>
                    </a:cubicBezTo>
                    <a:cubicBezTo>
                      <a:pt x="176213" y="178141"/>
                      <a:pt x="176213" y="178141"/>
                      <a:pt x="176213" y="158750"/>
                    </a:cubicBezTo>
                    <a:close/>
                    <a:moveTo>
                      <a:pt x="176213" y="82550"/>
                    </a:moveTo>
                    <a:cubicBezTo>
                      <a:pt x="196909" y="87812"/>
                      <a:pt x="211138" y="106227"/>
                      <a:pt x="211138" y="128588"/>
                    </a:cubicBezTo>
                    <a:cubicBezTo>
                      <a:pt x="211138" y="128588"/>
                      <a:pt x="211138" y="128588"/>
                      <a:pt x="193029" y="128588"/>
                    </a:cubicBezTo>
                    <a:cubicBezTo>
                      <a:pt x="193029" y="116750"/>
                      <a:pt x="186561" y="106227"/>
                      <a:pt x="176213" y="102281"/>
                    </a:cubicBezTo>
                    <a:cubicBezTo>
                      <a:pt x="176213" y="102281"/>
                      <a:pt x="176213" y="102281"/>
                      <a:pt x="176213" y="82550"/>
                    </a:cubicBezTo>
                    <a:close/>
                    <a:moveTo>
                      <a:pt x="153988" y="82550"/>
                    </a:moveTo>
                    <a:cubicBezTo>
                      <a:pt x="153988" y="82550"/>
                      <a:pt x="153988" y="82550"/>
                      <a:pt x="153988" y="101941"/>
                    </a:cubicBezTo>
                    <a:cubicBezTo>
                      <a:pt x="143640" y="105819"/>
                      <a:pt x="137172" y="116160"/>
                      <a:pt x="137172" y="127794"/>
                    </a:cubicBezTo>
                    <a:cubicBezTo>
                      <a:pt x="137172" y="139428"/>
                      <a:pt x="143640" y="148477"/>
                      <a:pt x="153988" y="153648"/>
                    </a:cubicBezTo>
                    <a:cubicBezTo>
                      <a:pt x="153988" y="153648"/>
                      <a:pt x="153988" y="153648"/>
                      <a:pt x="153988" y="173038"/>
                    </a:cubicBezTo>
                    <a:cubicBezTo>
                      <a:pt x="133292" y="167868"/>
                      <a:pt x="119063" y="149770"/>
                      <a:pt x="119063" y="127794"/>
                    </a:cubicBezTo>
                    <a:cubicBezTo>
                      <a:pt x="119063" y="105819"/>
                      <a:pt x="133292" y="87721"/>
                      <a:pt x="153988" y="82550"/>
                    </a:cubicBezTo>
                    <a:close/>
                    <a:moveTo>
                      <a:pt x="157163" y="76200"/>
                    </a:moveTo>
                    <a:lnTo>
                      <a:pt x="173038" y="76200"/>
                    </a:lnTo>
                    <a:lnTo>
                      <a:pt x="173038" y="255588"/>
                    </a:lnTo>
                    <a:lnTo>
                      <a:pt x="157163" y="255588"/>
                    </a:lnTo>
                    <a:close/>
                    <a:moveTo>
                      <a:pt x="165101" y="33337"/>
                    </a:moveTo>
                    <a:cubicBezTo>
                      <a:pt x="92330" y="33337"/>
                      <a:pt x="33338" y="92685"/>
                      <a:pt x="33338" y="165894"/>
                    </a:cubicBezTo>
                    <a:cubicBezTo>
                      <a:pt x="33338" y="239103"/>
                      <a:pt x="92330" y="298451"/>
                      <a:pt x="165101" y="298451"/>
                    </a:cubicBezTo>
                    <a:cubicBezTo>
                      <a:pt x="237872" y="298451"/>
                      <a:pt x="296864" y="239103"/>
                      <a:pt x="296864" y="165894"/>
                    </a:cubicBezTo>
                    <a:cubicBezTo>
                      <a:pt x="296864" y="92685"/>
                      <a:pt x="237872" y="33337"/>
                      <a:pt x="165101" y="33337"/>
                    </a:cubicBezTo>
                    <a:close/>
                    <a:moveTo>
                      <a:pt x="165100" y="30162"/>
                    </a:moveTo>
                    <a:cubicBezTo>
                      <a:pt x="240501" y="30162"/>
                      <a:pt x="301625" y="90931"/>
                      <a:pt x="301625" y="165894"/>
                    </a:cubicBezTo>
                    <a:cubicBezTo>
                      <a:pt x="301625" y="240857"/>
                      <a:pt x="240501" y="301626"/>
                      <a:pt x="165100" y="301626"/>
                    </a:cubicBezTo>
                    <a:cubicBezTo>
                      <a:pt x="89699" y="301626"/>
                      <a:pt x="28575" y="240857"/>
                      <a:pt x="28575" y="165894"/>
                    </a:cubicBezTo>
                    <a:cubicBezTo>
                      <a:pt x="28575" y="90931"/>
                      <a:pt x="89699" y="30162"/>
                      <a:pt x="165100" y="30162"/>
                    </a:cubicBezTo>
                    <a:close/>
                    <a:moveTo>
                      <a:pt x="165101" y="15875"/>
                    </a:moveTo>
                    <a:cubicBezTo>
                      <a:pt x="81809" y="15875"/>
                      <a:pt x="14288" y="83041"/>
                      <a:pt x="14288" y="165894"/>
                    </a:cubicBezTo>
                    <a:cubicBezTo>
                      <a:pt x="14288" y="248747"/>
                      <a:pt x="81809" y="315913"/>
                      <a:pt x="165101" y="315913"/>
                    </a:cubicBezTo>
                    <a:cubicBezTo>
                      <a:pt x="248393" y="315913"/>
                      <a:pt x="315914" y="248747"/>
                      <a:pt x="315914" y="165894"/>
                    </a:cubicBezTo>
                    <a:cubicBezTo>
                      <a:pt x="315914" y="83041"/>
                      <a:pt x="248393" y="15875"/>
                      <a:pt x="165101" y="15875"/>
                    </a:cubicBezTo>
                    <a:close/>
                    <a:moveTo>
                      <a:pt x="165100" y="0"/>
                    </a:moveTo>
                    <a:cubicBezTo>
                      <a:pt x="256282" y="0"/>
                      <a:pt x="330200" y="74273"/>
                      <a:pt x="330200" y="165894"/>
                    </a:cubicBezTo>
                    <a:cubicBezTo>
                      <a:pt x="330200" y="257515"/>
                      <a:pt x="256282" y="331788"/>
                      <a:pt x="165100" y="331788"/>
                    </a:cubicBezTo>
                    <a:cubicBezTo>
                      <a:pt x="73918" y="331788"/>
                      <a:pt x="0" y="257515"/>
                      <a:pt x="0" y="165894"/>
                    </a:cubicBezTo>
                    <a:cubicBezTo>
                      <a:pt x="0" y="74273"/>
                      <a:pt x="73918" y="0"/>
                      <a:pt x="1651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15" name="任意多边形: 形状 14"/>
              <p:cNvSpPr>
                <a:spLocks noChangeAspect="1"/>
              </p:cNvSpPr>
              <p:nvPr/>
            </p:nvSpPr>
            <p:spPr bwMode="auto">
              <a:xfrm>
                <a:off x="3648389" y="2505119"/>
                <a:ext cx="369924" cy="312612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3210177" y="3160419"/>
                <a:ext cx="318050" cy="318050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5545109" y="3121906"/>
                <a:ext cx="330806" cy="395077"/>
              </a:xfrm>
              <a:custGeom>
                <a:avLst/>
                <a:gdLst>
                  <a:gd name="connsiteX0" fmla="*/ 132196 w 277813"/>
                  <a:gd name="connsiteY0" fmla="*/ 133350 h 331788"/>
                  <a:gd name="connsiteX1" fmla="*/ 132196 w 277813"/>
                  <a:gd name="connsiteY1" fmla="*/ 152673 h 331788"/>
                  <a:gd name="connsiteX2" fmla="*/ 99724 w 277813"/>
                  <a:gd name="connsiteY2" fmla="*/ 186167 h 331788"/>
                  <a:gd name="connsiteX3" fmla="*/ 134793 w 277813"/>
                  <a:gd name="connsiteY3" fmla="*/ 220949 h 331788"/>
                  <a:gd name="connsiteX4" fmla="*/ 154276 w 277813"/>
                  <a:gd name="connsiteY4" fmla="*/ 237696 h 331788"/>
                  <a:gd name="connsiteX5" fmla="*/ 136092 w 277813"/>
                  <a:gd name="connsiteY5" fmla="*/ 249290 h 331788"/>
                  <a:gd name="connsiteX6" fmla="*/ 104920 w 277813"/>
                  <a:gd name="connsiteY6" fmla="*/ 241561 h 331788"/>
                  <a:gd name="connsiteX7" fmla="*/ 98425 w 277813"/>
                  <a:gd name="connsiteY7" fmla="*/ 263460 h 331788"/>
                  <a:gd name="connsiteX8" fmla="*/ 130897 w 277813"/>
                  <a:gd name="connsiteY8" fmla="*/ 272478 h 331788"/>
                  <a:gd name="connsiteX9" fmla="*/ 130897 w 277813"/>
                  <a:gd name="connsiteY9" fmla="*/ 290513 h 331788"/>
                  <a:gd name="connsiteX10" fmla="*/ 150380 w 277813"/>
                  <a:gd name="connsiteY10" fmla="*/ 290513 h 331788"/>
                  <a:gd name="connsiteX11" fmla="*/ 150380 w 277813"/>
                  <a:gd name="connsiteY11" fmla="*/ 271190 h 331788"/>
                  <a:gd name="connsiteX12" fmla="*/ 184150 w 277813"/>
                  <a:gd name="connsiteY12" fmla="*/ 235120 h 331788"/>
                  <a:gd name="connsiteX13" fmla="*/ 152978 w 277813"/>
                  <a:gd name="connsiteY13" fmla="*/ 199049 h 331788"/>
                  <a:gd name="connsiteX14" fmla="*/ 129598 w 277813"/>
                  <a:gd name="connsiteY14" fmla="*/ 182303 h 331788"/>
                  <a:gd name="connsiteX15" fmla="*/ 146483 w 277813"/>
                  <a:gd name="connsiteY15" fmla="*/ 171997 h 331788"/>
                  <a:gd name="connsiteX16" fmla="*/ 173759 w 277813"/>
                  <a:gd name="connsiteY16" fmla="*/ 178438 h 331788"/>
                  <a:gd name="connsiteX17" fmla="*/ 178955 w 277813"/>
                  <a:gd name="connsiteY17" fmla="*/ 156538 h 331788"/>
                  <a:gd name="connsiteX18" fmla="*/ 151679 w 277813"/>
                  <a:gd name="connsiteY18" fmla="*/ 151385 h 331788"/>
                  <a:gd name="connsiteX19" fmla="*/ 151679 w 277813"/>
                  <a:gd name="connsiteY19" fmla="*/ 133350 h 331788"/>
                  <a:gd name="connsiteX20" fmla="*/ 132196 w 277813"/>
                  <a:gd name="connsiteY20" fmla="*/ 133350 h 331788"/>
                  <a:gd name="connsiteX21" fmla="*/ 136310 w 277813"/>
                  <a:gd name="connsiteY21" fmla="*/ 0 h 331788"/>
                  <a:gd name="connsiteX22" fmla="*/ 167467 w 277813"/>
                  <a:gd name="connsiteY22" fmla="*/ 3888 h 331788"/>
                  <a:gd name="connsiteX23" fmla="*/ 158380 w 277813"/>
                  <a:gd name="connsiteY23" fmla="*/ 25921 h 331788"/>
                  <a:gd name="connsiteX24" fmla="*/ 184343 w 277813"/>
                  <a:gd name="connsiteY24" fmla="*/ 6480 h 331788"/>
                  <a:gd name="connsiteX25" fmla="*/ 214202 w 277813"/>
                  <a:gd name="connsiteY25" fmla="*/ 9072 h 331788"/>
                  <a:gd name="connsiteX26" fmla="*/ 188238 w 277813"/>
                  <a:gd name="connsiteY26" fmla="*/ 62210 h 331788"/>
                  <a:gd name="connsiteX27" fmla="*/ 215500 w 277813"/>
                  <a:gd name="connsiteY27" fmla="*/ 62210 h 331788"/>
                  <a:gd name="connsiteX28" fmla="*/ 215500 w 277813"/>
                  <a:gd name="connsiteY28" fmla="*/ 81651 h 331788"/>
                  <a:gd name="connsiteX29" fmla="*/ 183045 w 277813"/>
                  <a:gd name="connsiteY29" fmla="*/ 81651 h 331788"/>
                  <a:gd name="connsiteX30" fmla="*/ 277813 w 277813"/>
                  <a:gd name="connsiteY30" fmla="*/ 243657 h 331788"/>
                  <a:gd name="connsiteX31" fmla="*/ 138907 w 277813"/>
                  <a:gd name="connsiteY31" fmla="*/ 331788 h 331788"/>
                  <a:gd name="connsiteX32" fmla="*/ 0 w 277813"/>
                  <a:gd name="connsiteY32" fmla="*/ 243657 h 331788"/>
                  <a:gd name="connsiteX33" fmla="*/ 94768 w 277813"/>
                  <a:gd name="connsiteY33" fmla="*/ 81651 h 331788"/>
                  <a:gd name="connsiteX34" fmla="*/ 68804 w 277813"/>
                  <a:gd name="connsiteY34" fmla="*/ 81651 h 331788"/>
                  <a:gd name="connsiteX35" fmla="*/ 68804 w 277813"/>
                  <a:gd name="connsiteY35" fmla="*/ 60914 h 331788"/>
                  <a:gd name="connsiteX36" fmla="*/ 96066 w 277813"/>
                  <a:gd name="connsiteY36" fmla="*/ 62210 h 331788"/>
                  <a:gd name="connsiteX37" fmla="*/ 66208 w 277813"/>
                  <a:gd name="connsiteY37" fmla="*/ 5184 h 331788"/>
                  <a:gd name="connsiteX38" fmla="*/ 110347 w 277813"/>
                  <a:gd name="connsiteY38" fmla="*/ 6480 h 331788"/>
                  <a:gd name="connsiteX39" fmla="*/ 127223 w 277813"/>
                  <a:gd name="connsiteY39" fmla="*/ 28513 h 331788"/>
                  <a:gd name="connsiteX40" fmla="*/ 136310 w 277813"/>
                  <a:gd name="connsiteY4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77813" h="331788">
                    <a:moveTo>
                      <a:pt x="132196" y="133350"/>
                    </a:moveTo>
                    <a:cubicBezTo>
                      <a:pt x="132196" y="133350"/>
                      <a:pt x="132196" y="133350"/>
                      <a:pt x="132196" y="152673"/>
                    </a:cubicBezTo>
                    <a:cubicBezTo>
                      <a:pt x="111414" y="156538"/>
                      <a:pt x="99724" y="169420"/>
                      <a:pt x="99724" y="186167"/>
                    </a:cubicBezTo>
                    <a:cubicBezTo>
                      <a:pt x="99724" y="204202"/>
                      <a:pt x="114012" y="214508"/>
                      <a:pt x="134793" y="220949"/>
                    </a:cubicBezTo>
                    <a:cubicBezTo>
                      <a:pt x="149081" y="226102"/>
                      <a:pt x="154276" y="231255"/>
                      <a:pt x="154276" y="237696"/>
                    </a:cubicBezTo>
                    <a:cubicBezTo>
                      <a:pt x="154276" y="245425"/>
                      <a:pt x="147782" y="249290"/>
                      <a:pt x="136092" y="249290"/>
                    </a:cubicBezTo>
                    <a:cubicBezTo>
                      <a:pt x="124403" y="249290"/>
                      <a:pt x="112713" y="245425"/>
                      <a:pt x="104920" y="241561"/>
                    </a:cubicBezTo>
                    <a:cubicBezTo>
                      <a:pt x="104920" y="241561"/>
                      <a:pt x="104920" y="241561"/>
                      <a:pt x="98425" y="263460"/>
                    </a:cubicBezTo>
                    <a:cubicBezTo>
                      <a:pt x="106218" y="267325"/>
                      <a:pt x="117908" y="271190"/>
                      <a:pt x="130897" y="272478"/>
                    </a:cubicBezTo>
                    <a:cubicBezTo>
                      <a:pt x="130897" y="272478"/>
                      <a:pt x="130897" y="272478"/>
                      <a:pt x="130897" y="290513"/>
                    </a:cubicBezTo>
                    <a:cubicBezTo>
                      <a:pt x="130897" y="290513"/>
                      <a:pt x="130897" y="290513"/>
                      <a:pt x="150380" y="290513"/>
                    </a:cubicBezTo>
                    <a:cubicBezTo>
                      <a:pt x="150380" y="290513"/>
                      <a:pt x="150380" y="290513"/>
                      <a:pt x="150380" y="271190"/>
                    </a:cubicBezTo>
                    <a:cubicBezTo>
                      <a:pt x="172460" y="267325"/>
                      <a:pt x="184150" y="251866"/>
                      <a:pt x="184150" y="235120"/>
                    </a:cubicBezTo>
                    <a:cubicBezTo>
                      <a:pt x="184150" y="218373"/>
                      <a:pt x="175058" y="208067"/>
                      <a:pt x="152978" y="199049"/>
                    </a:cubicBezTo>
                    <a:cubicBezTo>
                      <a:pt x="136092" y="193897"/>
                      <a:pt x="129598" y="188744"/>
                      <a:pt x="129598" y="182303"/>
                    </a:cubicBezTo>
                    <a:cubicBezTo>
                      <a:pt x="129598" y="177150"/>
                      <a:pt x="133495" y="171997"/>
                      <a:pt x="146483" y="171997"/>
                    </a:cubicBezTo>
                    <a:cubicBezTo>
                      <a:pt x="159472" y="171997"/>
                      <a:pt x="168564" y="177150"/>
                      <a:pt x="173759" y="178438"/>
                    </a:cubicBezTo>
                    <a:cubicBezTo>
                      <a:pt x="173759" y="178438"/>
                      <a:pt x="173759" y="178438"/>
                      <a:pt x="178955" y="156538"/>
                    </a:cubicBezTo>
                    <a:cubicBezTo>
                      <a:pt x="172460" y="153962"/>
                      <a:pt x="164667" y="151385"/>
                      <a:pt x="151679" y="151385"/>
                    </a:cubicBezTo>
                    <a:cubicBezTo>
                      <a:pt x="151679" y="151385"/>
                      <a:pt x="151679" y="151385"/>
                      <a:pt x="151679" y="133350"/>
                    </a:cubicBezTo>
                    <a:cubicBezTo>
                      <a:pt x="151679" y="133350"/>
                      <a:pt x="151679" y="133350"/>
                      <a:pt x="132196" y="133350"/>
                    </a:cubicBezTo>
                    <a:close/>
                    <a:moveTo>
                      <a:pt x="136310" y="0"/>
                    </a:moveTo>
                    <a:cubicBezTo>
                      <a:pt x="136310" y="0"/>
                      <a:pt x="136310" y="0"/>
                      <a:pt x="167467" y="3888"/>
                    </a:cubicBezTo>
                    <a:cubicBezTo>
                      <a:pt x="167467" y="3888"/>
                      <a:pt x="167467" y="3888"/>
                      <a:pt x="158380" y="25921"/>
                    </a:cubicBezTo>
                    <a:cubicBezTo>
                      <a:pt x="158380" y="25921"/>
                      <a:pt x="158380" y="25921"/>
                      <a:pt x="184343" y="6480"/>
                    </a:cubicBezTo>
                    <a:cubicBezTo>
                      <a:pt x="184343" y="6480"/>
                      <a:pt x="184343" y="6480"/>
                      <a:pt x="214202" y="9072"/>
                    </a:cubicBezTo>
                    <a:cubicBezTo>
                      <a:pt x="214202" y="9072"/>
                      <a:pt x="214202" y="9072"/>
                      <a:pt x="188238" y="62210"/>
                    </a:cubicBezTo>
                    <a:cubicBezTo>
                      <a:pt x="188238" y="62210"/>
                      <a:pt x="188238" y="62210"/>
                      <a:pt x="215500" y="62210"/>
                    </a:cubicBezTo>
                    <a:cubicBezTo>
                      <a:pt x="215500" y="62210"/>
                      <a:pt x="215500" y="62210"/>
                      <a:pt x="215500" y="81651"/>
                    </a:cubicBezTo>
                    <a:cubicBezTo>
                      <a:pt x="215500" y="81651"/>
                      <a:pt x="215500" y="81651"/>
                      <a:pt x="183045" y="81651"/>
                    </a:cubicBezTo>
                    <a:cubicBezTo>
                      <a:pt x="237569" y="114052"/>
                      <a:pt x="277813" y="198295"/>
                      <a:pt x="277813" y="243657"/>
                    </a:cubicBezTo>
                    <a:cubicBezTo>
                      <a:pt x="277813" y="299387"/>
                      <a:pt x="215500" y="331788"/>
                      <a:pt x="138907" y="331788"/>
                    </a:cubicBezTo>
                    <a:cubicBezTo>
                      <a:pt x="62313" y="331788"/>
                      <a:pt x="0" y="299387"/>
                      <a:pt x="0" y="243657"/>
                    </a:cubicBezTo>
                    <a:cubicBezTo>
                      <a:pt x="0" y="198295"/>
                      <a:pt x="40244" y="114052"/>
                      <a:pt x="94768" y="81651"/>
                    </a:cubicBezTo>
                    <a:cubicBezTo>
                      <a:pt x="94768" y="81651"/>
                      <a:pt x="94768" y="81651"/>
                      <a:pt x="68804" y="81651"/>
                    </a:cubicBezTo>
                    <a:cubicBezTo>
                      <a:pt x="68804" y="81651"/>
                      <a:pt x="68804" y="81651"/>
                      <a:pt x="68804" y="60914"/>
                    </a:cubicBezTo>
                    <a:cubicBezTo>
                      <a:pt x="68804" y="60914"/>
                      <a:pt x="68804" y="60914"/>
                      <a:pt x="96066" y="62210"/>
                    </a:cubicBezTo>
                    <a:cubicBezTo>
                      <a:pt x="96066" y="62210"/>
                      <a:pt x="96066" y="62210"/>
                      <a:pt x="66208" y="5184"/>
                    </a:cubicBezTo>
                    <a:cubicBezTo>
                      <a:pt x="66208" y="5184"/>
                      <a:pt x="66208" y="5184"/>
                      <a:pt x="110347" y="6480"/>
                    </a:cubicBezTo>
                    <a:cubicBezTo>
                      <a:pt x="110347" y="6480"/>
                      <a:pt x="110347" y="6480"/>
                      <a:pt x="127223" y="28513"/>
                    </a:cubicBezTo>
                    <a:cubicBezTo>
                      <a:pt x="127223" y="28513"/>
                      <a:pt x="127223" y="28513"/>
                      <a:pt x="1363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4411451" y="2310380"/>
                <a:ext cx="321099" cy="280395"/>
              </a:xfrm>
              <a:custGeom>
                <a:avLst/>
                <a:gdLst>
                  <a:gd name="connsiteX0" fmla="*/ 153417 w 338138"/>
                  <a:gd name="connsiteY0" fmla="*/ 182239 h 295275"/>
                  <a:gd name="connsiteX1" fmla="*/ 158329 w 338138"/>
                  <a:gd name="connsiteY1" fmla="*/ 185510 h 295275"/>
                  <a:gd name="connsiteX2" fmla="*/ 183356 w 338138"/>
                  <a:gd name="connsiteY2" fmla="*/ 190500 h 295275"/>
                  <a:gd name="connsiteX3" fmla="*/ 208382 w 338138"/>
                  <a:gd name="connsiteY3" fmla="*/ 185510 h 295275"/>
                  <a:gd name="connsiteX4" fmla="*/ 213017 w 338138"/>
                  <a:gd name="connsiteY4" fmla="*/ 182424 h 295275"/>
                  <a:gd name="connsiteX5" fmla="*/ 225680 w 338138"/>
                  <a:gd name="connsiteY5" fmla="*/ 185018 h 295275"/>
                  <a:gd name="connsiteX6" fmla="*/ 284893 w 338138"/>
                  <a:gd name="connsiteY6" fmla="*/ 244301 h 295275"/>
                  <a:gd name="connsiteX7" fmla="*/ 287278 w 338138"/>
                  <a:gd name="connsiteY7" fmla="*/ 255971 h 295275"/>
                  <a:gd name="connsiteX8" fmla="*/ 286544 w 338138"/>
                  <a:gd name="connsiteY8" fmla="*/ 255971 h 295275"/>
                  <a:gd name="connsiteX9" fmla="*/ 278606 w 338138"/>
                  <a:gd name="connsiteY9" fmla="*/ 263854 h 295275"/>
                  <a:gd name="connsiteX10" fmla="*/ 286544 w 338138"/>
                  <a:gd name="connsiteY10" fmla="*/ 273050 h 295275"/>
                  <a:gd name="connsiteX11" fmla="*/ 290768 w 338138"/>
                  <a:gd name="connsiteY11" fmla="*/ 273050 h 295275"/>
                  <a:gd name="connsiteX12" fmla="*/ 293688 w 338138"/>
                  <a:gd name="connsiteY12" fmla="*/ 287338 h 295275"/>
                  <a:gd name="connsiteX13" fmla="*/ 285760 w 338138"/>
                  <a:gd name="connsiteY13" fmla="*/ 295275 h 295275"/>
                  <a:gd name="connsiteX14" fmla="*/ 276510 w 338138"/>
                  <a:gd name="connsiteY14" fmla="*/ 287338 h 295275"/>
                  <a:gd name="connsiteX15" fmla="*/ 182696 w 338138"/>
                  <a:gd name="connsiteY15" fmla="*/ 193410 h 295275"/>
                  <a:gd name="connsiteX16" fmla="*/ 88881 w 338138"/>
                  <a:gd name="connsiteY16" fmla="*/ 287338 h 295275"/>
                  <a:gd name="connsiteX17" fmla="*/ 80953 w 338138"/>
                  <a:gd name="connsiteY17" fmla="*/ 295275 h 295275"/>
                  <a:gd name="connsiteX18" fmla="*/ 73025 w 338138"/>
                  <a:gd name="connsiteY18" fmla="*/ 287338 h 295275"/>
                  <a:gd name="connsiteX19" fmla="*/ 77268 w 338138"/>
                  <a:gd name="connsiteY19" fmla="*/ 266075 h 295275"/>
                  <a:gd name="connsiteX20" fmla="*/ 79521 w 338138"/>
                  <a:gd name="connsiteY20" fmla="*/ 263839 h 295275"/>
                  <a:gd name="connsiteX21" fmla="*/ 77977 w 338138"/>
                  <a:gd name="connsiteY21" fmla="*/ 262525 h 295275"/>
                  <a:gd name="connsiteX22" fmla="*/ 81613 w 338138"/>
                  <a:gd name="connsiteY22" fmla="*/ 244301 h 295275"/>
                  <a:gd name="connsiteX23" fmla="*/ 105067 w 338138"/>
                  <a:gd name="connsiteY23" fmla="*/ 208955 h 295275"/>
                  <a:gd name="connsiteX24" fmla="*/ 121487 w 338138"/>
                  <a:gd name="connsiteY24" fmla="*/ 197677 h 295275"/>
                  <a:gd name="connsiteX25" fmla="*/ 131209 w 338138"/>
                  <a:gd name="connsiteY25" fmla="*/ 200672 h 295275"/>
                  <a:gd name="connsiteX26" fmla="*/ 141812 w 338138"/>
                  <a:gd name="connsiteY26" fmla="*/ 196725 h 295275"/>
                  <a:gd name="connsiteX27" fmla="*/ 139161 w 338138"/>
                  <a:gd name="connsiteY27" fmla="*/ 186197 h 295275"/>
                  <a:gd name="connsiteX28" fmla="*/ 138577 w 338138"/>
                  <a:gd name="connsiteY28" fmla="*/ 185939 h 295275"/>
                  <a:gd name="connsiteX29" fmla="*/ 139917 w 338138"/>
                  <a:gd name="connsiteY29" fmla="*/ 185018 h 295275"/>
                  <a:gd name="connsiteX30" fmla="*/ 120516 w 338138"/>
                  <a:gd name="connsiteY30" fmla="*/ 177954 h 295275"/>
                  <a:gd name="connsiteX31" fmla="*/ 138577 w 338138"/>
                  <a:gd name="connsiteY31" fmla="*/ 185939 h 295275"/>
                  <a:gd name="connsiteX32" fmla="*/ 121487 w 338138"/>
                  <a:gd name="connsiteY32" fmla="*/ 197677 h 295275"/>
                  <a:gd name="connsiteX33" fmla="*/ 92774 w 338138"/>
                  <a:gd name="connsiteY33" fmla="*/ 188829 h 295275"/>
                  <a:gd name="connsiteX34" fmla="*/ 17229 w 338138"/>
                  <a:gd name="connsiteY34" fmla="*/ 255943 h 295275"/>
                  <a:gd name="connsiteX35" fmla="*/ 70243 w 338138"/>
                  <a:gd name="connsiteY35" fmla="*/ 255943 h 295275"/>
                  <a:gd name="connsiteX36" fmla="*/ 77977 w 338138"/>
                  <a:gd name="connsiteY36" fmla="*/ 262525 h 295275"/>
                  <a:gd name="connsiteX37" fmla="*/ 77268 w 338138"/>
                  <a:gd name="connsiteY37" fmla="*/ 266075 h 295275"/>
                  <a:gd name="connsiteX38" fmla="*/ 70243 w 338138"/>
                  <a:gd name="connsiteY38" fmla="*/ 273050 h 295275"/>
                  <a:gd name="connsiteX39" fmla="*/ 7952 w 338138"/>
                  <a:gd name="connsiteY39" fmla="*/ 273050 h 295275"/>
                  <a:gd name="connsiteX40" fmla="*/ 0 w 338138"/>
                  <a:gd name="connsiteY40" fmla="*/ 263839 h 295275"/>
                  <a:gd name="connsiteX41" fmla="*/ 55913 w 338138"/>
                  <a:gd name="connsiteY41" fmla="*/ 180008 h 295275"/>
                  <a:gd name="connsiteX42" fmla="*/ 63954 w 338138"/>
                  <a:gd name="connsiteY42" fmla="*/ 178487 h 295275"/>
                  <a:gd name="connsiteX43" fmla="*/ 70942 w 338138"/>
                  <a:gd name="connsiteY43" fmla="*/ 183150 h 295275"/>
                  <a:gd name="connsiteX44" fmla="*/ 92198 w 338138"/>
                  <a:gd name="connsiteY44" fmla="*/ 187325 h 295275"/>
                  <a:gd name="connsiteX45" fmla="*/ 117104 w 338138"/>
                  <a:gd name="connsiteY45" fmla="*/ 180908 h 295275"/>
                  <a:gd name="connsiteX46" fmla="*/ 242887 w 338138"/>
                  <a:gd name="connsiteY46" fmla="*/ 82550 h 295275"/>
                  <a:gd name="connsiteX47" fmla="*/ 299773 w 338138"/>
                  <a:gd name="connsiteY47" fmla="*/ 137730 h 295275"/>
                  <a:gd name="connsiteX48" fmla="*/ 278606 w 338138"/>
                  <a:gd name="connsiteY48" fmla="*/ 179771 h 295275"/>
                  <a:gd name="connsiteX49" fmla="*/ 338138 w 338138"/>
                  <a:gd name="connsiteY49" fmla="*/ 263854 h 295275"/>
                  <a:gd name="connsiteX50" fmla="*/ 330201 w 338138"/>
                  <a:gd name="connsiteY50" fmla="*/ 273050 h 295275"/>
                  <a:gd name="connsiteX51" fmla="*/ 292001 w 338138"/>
                  <a:gd name="connsiteY51" fmla="*/ 273050 h 295275"/>
                  <a:gd name="connsiteX52" fmla="*/ 290768 w 338138"/>
                  <a:gd name="connsiteY52" fmla="*/ 273050 h 295275"/>
                  <a:gd name="connsiteX53" fmla="*/ 287278 w 338138"/>
                  <a:gd name="connsiteY53" fmla="*/ 255971 h 295275"/>
                  <a:gd name="connsiteX54" fmla="*/ 306429 w 338138"/>
                  <a:gd name="connsiteY54" fmla="*/ 255971 h 295275"/>
                  <a:gd name="connsiteX55" fmla="*/ 320940 w 338138"/>
                  <a:gd name="connsiteY55" fmla="*/ 255971 h 295275"/>
                  <a:gd name="connsiteX56" fmla="*/ 253471 w 338138"/>
                  <a:gd name="connsiteY56" fmla="*/ 190281 h 295275"/>
                  <a:gd name="connsiteX57" fmla="*/ 245533 w 338138"/>
                  <a:gd name="connsiteY57" fmla="*/ 182399 h 295275"/>
                  <a:gd name="connsiteX58" fmla="*/ 252148 w 338138"/>
                  <a:gd name="connsiteY58" fmla="*/ 174516 h 295275"/>
                  <a:gd name="connsiteX59" fmla="*/ 283898 w 338138"/>
                  <a:gd name="connsiteY59" fmla="*/ 137730 h 295275"/>
                  <a:gd name="connsiteX60" fmla="*/ 242887 w 338138"/>
                  <a:gd name="connsiteY60" fmla="*/ 98316 h 295275"/>
                  <a:gd name="connsiteX61" fmla="*/ 234950 w 338138"/>
                  <a:gd name="connsiteY61" fmla="*/ 90433 h 295275"/>
                  <a:gd name="connsiteX62" fmla="*/ 242887 w 338138"/>
                  <a:gd name="connsiteY62" fmla="*/ 82550 h 295275"/>
                  <a:gd name="connsiteX63" fmla="*/ 182562 w 338138"/>
                  <a:gd name="connsiteY63" fmla="*/ 79375 h 295275"/>
                  <a:gd name="connsiteX64" fmla="*/ 134937 w 338138"/>
                  <a:gd name="connsiteY64" fmla="*/ 127000 h 295275"/>
                  <a:gd name="connsiteX65" fmla="*/ 182562 w 338138"/>
                  <a:gd name="connsiteY65" fmla="*/ 174625 h 295275"/>
                  <a:gd name="connsiteX66" fmla="*/ 230187 w 338138"/>
                  <a:gd name="connsiteY66" fmla="*/ 127000 h 295275"/>
                  <a:gd name="connsiteX67" fmla="*/ 182562 w 338138"/>
                  <a:gd name="connsiteY67" fmla="*/ 79375 h 295275"/>
                  <a:gd name="connsiteX68" fmla="*/ 92198 w 338138"/>
                  <a:gd name="connsiteY68" fmla="*/ 79375 h 295275"/>
                  <a:gd name="connsiteX69" fmla="*/ 112815 w 338138"/>
                  <a:gd name="connsiteY69" fmla="*/ 83325 h 295275"/>
                  <a:gd name="connsiteX70" fmla="*/ 129438 w 338138"/>
                  <a:gd name="connsiteY70" fmla="*/ 94484 h 295275"/>
                  <a:gd name="connsiteX71" fmla="*/ 124114 w 338138"/>
                  <a:gd name="connsiteY71" fmla="*/ 102283 h 295275"/>
                  <a:gd name="connsiteX72" fmla="*/ 123146 w 338138"/>
                  <a:gd name="connsiteY72" fmla="*/ 107021 h 295275"/>
                  <a:gd name="connsiteX73" fmla="*/ 118588 w 338138"/>
                  <a:gd name="connsiteY73" fmla="*/ 107021 h 295275"/>
                  <a:gd name="connsiteX74" fmla="*/ 92198 w 338138"/>
                  <a:gd name="connsiteY74" fmla="*/ 95173 h 295275"/>
                  <a:gd name="connsiteX75" fmla="*/ 53934 w 338138"/>
                  <a:gd name="connsiteY75" fmla="*/ 133350 h 295275"/>
                  <a:gd name="connsiteX76" fmla="*/ 92198 w 338138"/>
                  <a:gd name="connsiteY76" fmla="*/ 171528 h 295275"/>
                  <a:gd name="connsiteX77" fmla="*/ 123866 w 338138"/>
                  <a:gd name="connsiteY77" fmla="*/ 154414 h 295275"/>
                  <a:gd name="connsiteX78" fmla="*/ 125791 w 338138"/>
                  <a:gd name="connsiteY78" fmla="*/ 154174 h 295275"/>
                  <a:gd name="connsiteX79" fmla="*/ 134034 w 338138"/>
                  <a:gd name="connsiteY79" fmla="*/ 166249 h 295275"/>
                  <a:gd name="connsiteX80" fmla="*/ 120516 w 338138"/>
                  <a:gd name="connsiteY80" fmla="*/ 177954 h 295275"/>
                  <a:gd name="connsiteX81" fmla="*/ 116465 w 338138"/>
                  <a:gd name="connsiteY81" fmla="*/ 176163 h 295275"/>
                  <a:gd name="connsiteX82" fmla="*/ 92774 w 338138"/>
                  <a:gd name="connsiteY82" fmla="*/ 173037 h 295275"/>
                  <a:gd name="connsiteX83" fmla="*/ 63954 w 338138"/>
                  <a:gd name="connsiteY83" fmla="*/ 178487 h 295275"/>
                  <a:gd name="connsiteX84" fmla="*/ 53769 w 338138"/>
                  <a:gd name="connsiteY84" fmla="*/ 171692 h 295275"/>
                  <a:gd name="connsiteX85" fmla="*/ 38100 w 338138"/>
                  <a:gd name="connsiteY85" fmla="*/ 133350 h 295275"/>
                  <a:gd name="connsiteX86" fmla="*/ 92198 w 338138"/>
                  <a:gd name="connsiteY86" fmla="*/ 79375 h 295275"/>
                  <a:gd name="connsiteX87" fmla="*/ 183356 w 338138"/>
                  <a:gd name="connsiteY87" fmla="*/ 63500 h 295275"/>
                  <a:gd name="connsiteX88" fmla="*/ 247650 w 338138"/>
                  <a:gd name="connsiteY88" fmla="*/ 127000 h 295275"/>
                  <a:gd name="connsiteX89" fmla="*/ 228819 w 338138"/>
                  <a:gd name="connsiteY89" fmla="*/ 171902 h 295275"/>
                  <a:gd name="connsiteX90" fmla="*/ 213017 w 338138"/>
                  <a:gd name="connsiteY90" fmla="*/ 182424 h 295275"/>
                  <a:gd name="connsiteX91" fmla="*/ 182696 w 338138"/>
                  <a:gd name="connsiteY91" fmla="*/ 176212 h 295275"/>
                  <a:gd name="connsiteX92" fmla="*/ 153417 w 338138"/>
                  <a:gd name="connsiteY92" fmla="*/ 182239 h 295275"/>
                  <a:gd name="connsiteX93" fmla="*/ 137893 w 338138"/>
                  <a:gd name="connsiteY93" fmla="*/ 171902 h 295275"/>
                  <a:gd name="connsiteX94" fmla="*/ 134034 w 338138"/>
                  <a:gd name="connsiteY94" fmla="*/ 166249 h 295275"/>
                  <a:gd name="connsiteX95" fmla="*/ 137061 w 338138"/>
                  <a:gd name="connsiteY95" fmla="*/ 163629 h 295275"/>
                  <a:gd name="connsiteX96" fmla="*/ 134422 w 338138"/>
                  <a:gd name="connsiteY96" fmla="*/ 153097 h 295275"/>
                  <a:gd name="connsiteX97" fmla="*/ 125791 w 338138"/>
                  <a:gd name="connsiteY97" fmla="*/ 154174 h 295275"/>
                  <a:gd name="connsiteX98" fmla="*/ 124114 w 338138"/>
                  <a:gd name="connsiteY98" fmla="*/ 151717 h 295275"/>
                  <a:gd name="connsiteX99" fmla="*/ 119062 w 338138"/>
                  <a:gd name="connsiteY99" fmla="*/ 127000 h 295275"/>
                  <a:gd name="connsiteX100" fmla="*/ 123146 w 338138"/>
                  <a:gd name="connsiteY100" fmla="*/ 107021 h 295275"/>
                  <a:gd name="connsiteX101" fmla="*/ 130463 w 338138"/>
                  <a:gd name="connsiteY101" fmla="*/ 107021 h 295275"/>
                  <a:gd name="connsiteX102" fmla="*/ 130463 w 338138"/>
                  <a:gd name="connsiteY102" fmla="*/ 95173 h 295275"/>
                  <a:gd name="connsiteX103" fmla="*/ 129438 w 338138"/>
                  <a:gd name="connsiteY103" fmla="*/ 94484 h 295275"/>
                  <a:gd name="connsiteX104" fmla="*/ 137893 w 338138"/>
                  <a:gd name="connsiteY104" fmla="*/ 82099 h 295275"/>
                  <a:gd name="connsiteX105" fmla="*/ 183356 w 338138"/>
                  <a:gd name="connsiteY105" fmla="*/ 63500 h 295275"/>
                  <a:gd name="connsiteX106" fmla="*/ 284162 w 338138"/>
                  <a:gd name="connsiteY106" fmla="*/ 36513 h 295275"/>
                  <a:gd name="connsiteX107" fmla="*/ 300037 w 338138"/>
                  <a:gd name="connsiteY107" fmla="*/ 36513 h 295275"/>
                  <a:gd name="connsiteX108" fmla="*/ 300037 w 338138"/>
                  <a:gd name="connsiteY108" fmla="*/ 46752 h 295275"/>
                  <a:gd name="connsiteX109" fmla="*/ 300037 w 338138"/>
                  <a:gd name="connsiteY109" fmla="*/ 52282 h 295275"/>
                  <a:gd name="connsiteX110" fmla="*/ 292100 w 338138"/>
                  <a:gd name="connsiteY110" fmla="*/ 60325 h 295275"/>
                  <a:gd name="connsiteX111" fmla="*/ 284162 w 338138"/>
                  <a:gd name="connsiteY111" fmla="*/ 52282 h 295275"/>
                  <a:gd name="connsiteX112" fmla="*/ 300037 w 338138"/>
                  <a:gd name="connsiteY112" fmla="*/ 19050 h 295275"/>
                  <a:gd name="connsiteX113" fmla="*/ 302507 w 338138"/>
                  <a:gd name="connsiteY113" fmla="*/ 19050 h 295275"/>
                  <a:gd name="connsiteX114" fmla="*/ 307869 w 338138"/>
                  <a:gd name="connsiteY114" fmla="*/ 19050 h 295275"/>
                  <a:gd name="connsiteX115" fmla="*/ 315912 w 338138"/>
                  <a:gd name="connsiteY115" fmla="*/ 28453 h 295275"/>
                  <a:gd name="connsiteX116" fmla="*/ 307869 w 338138"/>
                  <a:gd name="connsiteY116" fmla="*/ 36513 h 295275"/>
                  <a:gd name="connsiteX117" fmla="*/ 300037 w 338138"/>
                  <a:gd name="connsiteY117" fmla="*/ 36513 h 295275"/>
                  <a:gd name="connsiteX118" fmla="*/ 300037 w 338138"/>
                  <a:gd name="connsiteY118" fmla="*/ 33619 h 295275"/>
                  <a:gd name="connsiteX119" fmla="*/ 264971 w 338138"/>
                  <a:gd name="connsiteY119" fmla="*/ 19050 h 295275"/>
                  <a:gd name="connsiteX120" fmla="*/ 284162 w 338138"/>
                  <a:gd name="connsiteY120" fmla="*/ 19050 h 295275"/>
                  <a:gd name="connsiteX121" fmla="*/ 284162 w 338138"/>
                  <a:gd name="connsiteY121" fmla="*/ 26707 h 295275"/>
                  <a:gd name="connsiteX122" fmla="*/ 284162 w 338138"/>
                  <a:gd name="connsiteY122" fmla="*/ 36513 h 295275"/>
                  <a:gd name="connsiteX123" fmla="*/ 283068 w 338138"/>
                  <a:gd name="connsiteY123" fmla="*/ 36513 h 295275"/>
                  <a:gd name="connsiteX124" fmla="*/ 264971 w 338138"/>
                  <a:gd name="connsiteY124" fmla="*/ 36513 h 295275"/>
                  <a:gd name="connsiteX125" fmla="*/ 255587 w 338138"/>
                  <a:gd name="connsiteY125" fmla="*/ 28453 h 295275"/>
                  <a:gd name="connsiteX126" fmla="*/ 264971 w 338138"/>
                  <a:gd name="connsiteY126" fmla="*/ 19050 h 295275"/>
                  <a:gd name="connsiteX127" fmla="*/ 292100 w 338138"/>
                  <a:gd name="connsiteY127" fmla="*/ 0 h 295275"/>
                  <a:gd name="connsiteX128" fmla="*/ 300037 w 338138"/>
                  <a:gd name="connsiteY128" fmla="*/ 8044 h 295275"/>
                  <a:gd name="connsiteX129" fmla="*/ 300037 w 338138"/>
                  <a:gd name="connsiteY129" fmla="*/ 19050 h 295275"/>
                  <a:gd name="connsiteX130" fmla="*/ 289771 w 338138"/>
                  <a:gd name="connsiteY130" fmla="*/ 19050 h 295275"/>
                  <a:gd name="connsiteX131" fmla="*/ 284162 w 338138"/>
                  <a:gd name="connsiteY131" fmla="*/ 19050 h 295275"/>
                  <a:gd name="connsiteX132" fmla="*/ 284162 w 338138"/>
                  <a:gd name="connsiteY132" fmla="*/ 13574 h 295275"/>
                  <a:gd name="connsiteX133" fmla="*/ 284162 w 338138"/>
                  <a:gd name="connsiteY133" fmla="*/ 8044 h 295275"/>
                  <a:gd name="connsiteX134" fmla="*/ 292100 w 338138"/>
                  <a:gd name="connsiteY134" fmla="*/ 0 h 29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338138" h="295275">
                    <a:moveTo>
                      <a:pt x="153417" y="182239"/>
                    </a:moveTo>
                    <a:lnTo>
                      <a:pt x="158329" y="185510"/>
                    </a:lnTo>
                    <a:cubicBezTo>
                      <a:pt x="166022" y="188723"/>
                      <a:pt x="174479" y="190500"/>
                      <a:pt x="183356" y="190500"/>
                    </a:cubicBezTo>
                    <a:cubicBezTo>
                      <a:pt x="192233" y="190500"/>
                      <a:pt x="200690" y="188723"/>
                      <a:pt x="208382" y="185510"/>
                    </a:cubicBezTo>
                    <a:lnTo>
                      <a:pt x="213017" y="182424"/>
                    </a:lnTo>
                    <a:lnTo>
                      <a:pt x="225680" y="185018"/>
                    </a:lnTo>
                    <a:cubicBezTo>
                      <a:pt x="252189" y="196345"/>
                      <a:pt x="273579" y="217760"/>
                      <a:pt x="284893" y="244301"/>
                    </a:cubicBezTo>
                    <a:lnTo>
                      <a:pt x="287278" y="255971"/>
                    </a:lnTo>
                    <a:lnTo>
                      <a:pt x="286544" y="255971"/>
                    </a:lnTo>
                    <a:cubicBezTo>
                      <a:pt x="282575" y="255971"/>
                      <a:pt x="278606" y="259912"/>
                      <a:pt x="278606" y="263854"/>
                    </a:cubicBezTo>
                    <a:cubicBezTo>
                      <a:pt x="278606" y="269109"/>
                      <a:pt x="282575" y="273050"/>
                      <a:pt x="286544" y="273050"/>
                    </a:cubicBezTo>
                    <a:lnTo>
                      <a:pt x="290768" y="273050"/>
                    </a:lnTo>
                    <a:lnTo>
                      <a:pt x="293688" y="287338"/>
                    </a:lnTo>
                    <a:cubicBezTo>
                      <a:pt x="293688" y="291306"/>
                      <a:pt x="289724" y="295275"/>
                      <a:pt x="285760" y="295275"/>
                    </a:cubicBezTo>
                    <a:cubicBezTo>
                      <a:pt x="280474" y="295275"/>
                      <a:pt x="276510" y="291306"/>
                      <a:pt x="276510" y="287338"/>
                    </a:cubicBezTo>
                    <a:cubicBezTo>
                      <a:pt x="276510" y="235744"/>
                      <a:pt x="235549" y="193410"/>
                      <a:pt x="182696" y="193410"/>
                    </a:cubicBezTo>
                    <a:cubicBezTo>
                      <a:pt x="131164" y="193410"/>
                      <a:pt x="88881" y="235744"/>
                      <a:pt x="88881" y="287338"/>
                    </a:cubicBezTo>
                    <a:cubicBezTo>
                      <a:pt x="88881" y="291306"/>
                      <a:pt x="86238" y="295275"/>
                      <a:pt x="80953" y="295275"/>
                    </a:cubicBezTo>
                    <a:cubicBezTo>
                      <a:pt x="76989" y="295275"/>
                      <a:pt x="73025" y="291306"/>
                      <a:pt x="73025" y="287338"/>
                    </a:cubicBezTo>
                    <a:lnTo>
                      <a:pt x="77268" y="266075"/>
                    </a:lnTo>
                    <a:lnTo>
                      <a:pt x="79521" y="263839"/>
                    </a:lnTo>
                    <a:lnTo>
                      <a:pt x="77977" y="262525"/>
                    </a:lnTo>
                    <a:lnTo>
                      <a:pt x="81613" y="244301"/>
                    </a:lnTo>
                    <a:cubicBezTo>
                      <a:pt x="87147" y="231031"/>
                      <a:pt x="95157" y="219042"/>
                      <a:pt x="105067" y="208955"/>
                    </a:cubicBezTo>
                    <a:lnTo>
                      <a:pt x="121487" y="197677"/>
                    </a:lnTo>
                    <a:lnTo>
                      <a:pt x="131209" y="200672"/>
                    </a:lnTo>
                    <a:cubicBezTo>
                      <a:pt x="135185" y="201988"/>
                      <a:pt x="140487" y="200672"/>
                      <a:pt x="141812" y="196725"/>
                    </a:cubicBezTo>
                    <a:cubicBezTo>
                      <a:pt x="144463" y="192777"/>
                      <a:pt x="143137" y="188829"/>
                      <a:pt x="139161" y="186197"/>
                    </a:cubicBezTo>
                    <a:lnTo>
                      <a:pt x="138577" y="185939"/>
                    </a:lnTo>
                    <a:lnTo>
                      <a:pt x="139917" y="185018"/>
                    </a:lnTo>
                    <a:close/>
                    <a:moveTo>
                      <a:pt x="120516" y="177954"/>
                    </a:moveTo>
                    <a:lnTo>
                      <a:pt x="138577" y="185939"/>
                    </a:lnTo>
                    <a:lnTo>
                      <a:pt x="121487" y="197677"/>
                    </a:lnTo>
                    <a:lnTo>
                      <a:pt x="92774" y="188829"/>
                    </a:lnTo>
                    <a:cubicBezTo>
                      <a:pt x="51688" y="188829"/>
                      <a:pt x="19880" y="217780"/>
                      <a:pt x="17229" y="255943"/>
                    </a:cubicBezTo>
                    <a:cubicBezTo>
                      <a:pt x="70243" y="255943"/>
                      <a:pt x="70243" y="255943"/>
                      <a:pt x="70243" y="255943"/>
                    </a:cubicBezTo>
                    <a:lnTo>
                      <a:pt x="77977" y="262525"/>
                    </a:lnTo>
                    <a:lnTo>
                      <a:pt x="77268" y="266075"/>
                    </a:lnTo>
                    <a:lnTo>
                      <a:pt x="70243" y="273050"/>
                    </a:lnTo>
                    <a:cubicBezTo>
                      <a:pt x="7952" y="273050"/>
                      <a:pt x="7952" y="273050"/>
                      <a:pt x="7952" y="273050"/>
                    </a:cubicBezTo>
                    <a:cubicBezTo>
                      <a:pt x="3976" y="273050"/>
                      <a:pt x="0" y="269102"/>
                      <a:pt x="0" y="263839"/>
                    </a:cubicBezTo>
                    <a:cubicBezTo>
                      <a:pt x="0" y="225347"/>
                      <a:pt x="22365" y="193517"/>
                      <a:pt x="55913" y="180008"/>
                    </a:cubicBezTo>
                    <a:lnTo>
                      <a:pt x="63954" y="178487"/>
                    </a:lnTo>
                    <a:lnTo>
                      <a:pt x="70942" y="183150"/>
                    </a:lnTo>
                    <a:cubicBezTo>
                      <a:pt x="77437" y="185844"/>
                      <a:pt x="84611" y="187325"/>
                      <a:pt x="92198" y="187325"/>
                    </a:cubicBezTo>
                    <a:cubicBezTo>
                      <a:pt x="100775" y="187325"/>
                      <a:pt x="109352" y="185022"/>
                      <a:pt x="117104" y="180908"/>
                    </a:cubicBezTo>
                    <a:close/>
                    <a:moveTo>
                      <a:pt x="242887" y="82550"/>
                    </a:moveTo>
                    <a:cubicBezTo>
                      <a:pt x="273315" y="82550"/>
                      <a:pt x="299773" y="108826"/>
                      <a:pt x="299773" y="137730"/>
                    </a:cubicBezTo>
                    <a:cubicBezTo>
                      <a:pt x="299773" y="154809"/>
                      <a:pt x="291836" y="169261"/>
                      <a:pt x="278606" y="179771"/>
                    </a:cubicBezTo>
                    <a:cubicBezTo>
                      <a:pt x="314326" y="192909"/>
                      <a:pt x="338138" y="225754"/>
                      <a:pt x="338138" y="263854"/>
                    </a:cubicBezTo>
                    <a:cubicBezTo>
                      <a:pt x="338138" y="269109"/>
                      <a:pt x="334169" y="273050"/>
                      <a:pt x="330201" y="273050"/>
                    </a:cubicBezTo>
                    <a:cubicBezTo>
                      <a:pt x="308373" y="273050"/>
                      <a:pt x="297458" y="273050"/>
                      <a:pt x="292001" y="273050"/>
                    </a:cubicBezTo>
                    <a:lnTo>
                      <a:pt x="290768" y="273050"/>
                    </a:lnTo>
                    <a:lnTo>
                      <a:pt x="287278" y="255971"/>
                    </a:lnTo>
                    <a:lnTo>
                      <a:pt x="306429" y="255971"/>
                    </a:lnTo>
                    <a:cubicBezTo>
                      <a:pt x="320940" y="255971"/>
                      <a:pt x="320940" y="255971"/>
                      <a:pt x="320940" y="255971"/>
                    </a:cubicBezTo>
                    <a:cubicBezTo>
                      <a:pt x="318294" y="221812"/>
                      <a:pt x="289190" y="194223"/>
                      <a:pt x="253471" y="190281"/>
                    </a:cubicBezTo>
                    <a:cubicBezTo>
                      <a:pt x="249502" y="190281"/>
                      <a:pt x="246856" y="186340"/>
                      <a:pt x="245533" y="182399"/>
                    </a:cubicBezTo>
                    <a:cubicBezTo>
                      <a:pt x="245533" y="178457"/>
                      <a:pt x="248179" y="174516"/>
                      <a:pt x="252148" y="174516"/>
                    </a:cubicBezTo>
                    <a:cubicBezTo>
                      <a:pt x="270669" y="170574"/>
                      <a:pt x="283898" y="156123"/>
                      <a:pt x="283898" y="137730"/>
                    </a:cubicBezTo>
                    <a:cubicBezTo>
                      <a:pt x="283898" y="116709"/>
                      <a:pt x="264054" y="98316"/>
                      <a:pt x="242887" y="98316"/>
                    </a:cubicBezTo>
                    <a:cubicBezTo>
                      <a:pt x="237596" y="98316"/>
                      <a:pt x="234950" y="94374"/>
                      <a:pt x="234950" y="90433"/>
                    </a:cubicBezTo>
                    <a:cubicBezTo>
                      <a:pt x="234950" y="86492"/>
                      <a:pt x="237596" y="82550"/>
                      <a:pt x="242887" y="82550"/>
                    </a:cubicBezTo>
                    <a:close/>
                    <a:moveTo>
                      <a:pt x="182562" y="79375"/>
                    </a:moveTo>
                    <a:cubicBezTo>
                      <a:pt x="156259" y="79375"/>
                      <a:pt x="134937" y="100697"/>
                      <a:pt x="134937" y="127000"/>
                    </a:cubicBezTo>
                    <a:cubicBezTo>
                      <a:pt x="134937" y="153303"/>
                      <a:pt x="156259" y="174625"/>
                      <a:pt x="182562" y="174625"/>
                    </a:cubicBezTo>
                    <a:cubicBezTo>
                      <a:pt x="208865" y="174625"/>
                      <a:pt x="230187" y="153303"/>
                      <a:pt x="230187" y="127000"/>
                    </a:cubicBezTo>
                    <a:cubicBezTo>
                      <a:pt x="230187" y="100697"/>
                      <a:pt x="208865" y="79375"/>
                      <a:pt x="182562" y="79375"/>
                    </a:cubicBezTo>
                    <a:close/>
                    <a:moveTo>
                      <a:pt x="92198" y="79375"/>
                    </a:moveTo>
                    <a:cubicBezTo>
                      <a:pt x="99456" y="79375"/>
                      <a:pt x="106383" y="80692"/>
                      <a:pt x="112815" y="83325"/>
                    </a:cubicBezTo>
                    <a:lnTo>
                      <a:pt x="129438" y="94484"/>
                    </a:lnTo>
                    <a:lnTo>
                      <a:pt x="124114" y="102283"/>
                    </a:lnTo>
                    <a:lnTo>
                      <a:pt x="123146" y="107021"/>
                    </a:lnTo>
                    <a:lnTo>
                      <a:pt x="118588" y="107021"/>
                    </a:lnTo>
                    <a:cubicBezTo>
                      <a:pt x="111991" y="99122"/>
                      <a:pt x="102754" y="95173"/>
                      <a:pt x="92198" y="95173"/>
                    </a:cubicBezTo>
                    <a:cubicBezTo>
                      <a:pt x="71087" y="95173"/>
                      <a:pt x="53934" y="112287"/>
                      <a:pt x="53934" y="133350"/>
                    </a:cubicBezTo>
                    <a:cubicBezTo>
                      <a:pt x="53934" y="154414"/>
                      <a:pt x="71087" y="171528"/>
                      <a:pt x="92198" y="171528"/>
                    </a:cubicBezTo>
                    <a:cubicBezTo>
                      <a:pt x="104074" y="171528"/>
                      <a:pt x="115949" y="164945"/>
                      <a:pt x="123866" y="154414"/>
                    </a:cubicBezTo>
                    <a:lnTo>
                      <a:pt x="125791" y="154174"/>
                    </a:lnTo>
                    <a:lnTo>
                      <a:pt x="134034" y="166249"/>
                    </a:lnTo>
                    <a:lnTo>
                      <a:pt x="120516" y="177954"/>
                    </a:lnTo>
                    <a:lnTo>
                      <a:pt x="116465" y="176163"/>
                    </a:lnTo>
                    <a:cubicBezTo>
                      <a:pt x="108678" y="174024"/>
                      <a:pt x="100726" y="173037"/>
                      <a:pt x="92774" y="173037"/>
                    </a:cubicBezTo>
                    <a:lnTo>
                      <a:pt x="63954" y="178487"/>
                    </a:lnTo>
                    <a:lnTo>
                      <a:pt x="53769" y="171692"/>
                    </a:lnTo>
                    <a:cubicBezTo>
                      <a:pt x="44037" y="161983"/>
                      <a:pt x="38100" y="148490"/>
                      <a:pt x="38100" y="133350"/>
                    </a:cubicBezTo>
                    <a:cubicBezTo>
                      <a:pt x="38100" y="103072"/>
                      <a:pt x="61850" y="79375"/>
                      <a:pt x="92198" y="79375"/>
                    </a:cubicBezTo>
                    <a:close/>
                    <a:moveTo>
                      <a:pt x="183356" y="63500"/>
                    </a:moveTo>
                    <a:cubicBezTo>
                      <a:pt x="218865" y="63500"/>
                      <a:pt x="247650" y="91930"/>
                      <a:pt x="247650" y="127000"/>
                    </a:cubicBezTo>
                    <a:cubicBezTo>
                      <a:pt x="247650" y="144535"/>
                      <a:pt x="240454" y="160410"/>
                      <a:pt x="228819" y="171902"/>
                    </a:cubicBezTo>
                    <a:lnTo>
                      <a:pt x="213017" y="182424"/>
                    </a:lnTo>
                    <a:lnTo>
                      <a:pt x="182696" y="176212"/>
                    </a:lnTo>
                    <a:lnTo>
                      <a:pt x="153417" y="182239"/>
                    </a:lnTo>
                    <a:lnTo>
                      <a:pt x="137893" y="171902"/>
                    </a:lnTo>
                    <a:lnTo>
                      <a:pt x="134034" y="166249"/>
                    </a:lnTo>
                    <a:lnTo>
                      <a:pt x="137061" y="163629"/>
                    </a:lnTo>
                    <a:cubicBezTo>
                      <a:pt x="139700" y="160996"/>
                      <a:pt x="138380" y="155730"/>
                      <a:pt x="134422" y="153097"/>
                    </a:cubicBezTo>
                    <a:lnTo>
                      <a:pt x="125791" y="154174"/>
                    </a:lnTo>
                    <a:lnTo>
                      <a:pt x="124114" y="151717"/>
                    </a:lnTo>
                    <a:cubicBezTo>
                      <a:pt x="120861" y="144120"/>
                      <a:pt x="119062" y="135768"/>
                      <a:pt x="119062" y="127000"/>
                    </a:cubicBezTo>
                    <a:lnTo>
                      <a:pt x="123146" y="107021"/>
                    </a:lnTo>
                    <a:lnTo>
                      <a:pt x="130463" y="107021"/>
                    </a:lnTo>
                    <a:cubicBezTo>
                      <a:pt x="133102" y="103072"/>
                      <a:pt x="133102" y="97806"/>
                      <a:pt x="130463" y="95173"/>
                    </a:cubicBezTo>
                    <a:lnTo>
                      <a:pt x="129438" y="94484"/>
                    </a:lnTo>
                    <a:lnTo>
                      <a:pt x="137893" y="82099"/>
                    </a:lnTo>
                    <a:cubicBezTo>
                      <a:pt x="149528" y="70608"/>
                      <a:pt x="165601" y="63500"/>
                      <a:pt x="183356" y="63500"/>
                    </a:cubicBezTo>
                    <a:close/>
                    <a:moveTo>
                      <a:pt x="284162" y="36513"/>
                    </a:moveTo>
                    <a:lnTo>
                      <a:pt x="300037" y="36513"/>
                    </a:lnTo>
                    <a:lnTo>
                      <a:pt x="300037" y="46752"/>
                    </a:lnTo>
                    <a:cubicBezTo>
                      <a:pt x="300037" y="52282"/>
                      <a:pt x="300037" y="52282"/>
                      <a:pt x="300037" y="52282"/>
                    </a:cubicBezTo>
                    <a:cubicBezTo>
                      <a:pt x="300037" y="56304"/>
                      <a:pt x="296068" y="60325"/>
                      <a:pt x="292100" y="60325"/>
                    </a:cubicBezTo>
                    <a:cubicBezTo>
                      <a:pt x="286808" y="60325"/>
                      <a:pt x="284162" y="56304"/>
                      <a:pt x="284162" y="52282"/>
                    </a:cubicBezTo>
                    <a:close/>
                    <a:moveTo>
                      <a:pt x="300037" y="19050"/>
                    </a:moveTo>
                    <a:lnTo>
                      <a:pt x="302507" y="19050"/>
                    </a:lnTo>
                    <a:cubicBezTo>
                      <a:pt x="307869" y="19050"/>
                      <a:pt x="307869" y="19050"/>
                      <a:pt x="307869" y="19050"/>
                    </a:cubicBezTo>
                    <a:cubicBezTo>
                      <a:pt x="313231" y="19050"/>
                      <a:pt x="315912" y="23080"/>
                      <a:pt x="315912" y="28453"/>
                    </a:cubicBezTo>
                    <a:cubicBezTo>
                      <a:pt x="315912" y="32483"/>
                      <a:pt x="313231" y="36513"/>
                      <a:pt x="307869" y="36513"/>
                    </a:cubicBezTo>
                    <a:lnTo>
                      <a:pt x="300037" y="36513"/>
                    </a:lnTo>
                    <a:lnTo>
                      <a:pt x="300037" y="33619"/>
                    </a:lnTo>
                    <a:close/>
                    <a:moveTo>
                      <a:pt x="264971" y="19050"/>
                    </a:moveTo>
                    <a:lnTo>
                      <a:pt x="284162" y="19050"/>
                    </a:lnTo>
                    <a:lnTo>
                      <a:pt x="284162" y="26707"/>
                    </a:lnTo>
                    <a:lnTo>
                      <a:pt x="284162" y="36513"/>
                    </a:lnTo>
                    <a:lnTo>
                      <a:pt x="283068" y="36513"/>
                    </a:lnTo>
                    <a:cubicBezTo>
                      <a:pt x="264971" y="36513"/>
                      <a:pt x="264971" y="36513"/>
                      <a:pt x="264971" y="36513"/>
                    </a:cubicBezTo>
                    <a:cubicBezTo>
                      <a:pt x="259608" y="36513"/>
                      <a:pt x="255587" y="32483"/>
                      <a:pt x="255587" y="28453"/>
                    </a:cubicBezTo>
                    <a:cubicBezTo>
                      <a:pt x="255587" y="23080"/>
                      <a:pt x="259608" y="19050"/>
                      <a:pt x="264971" y="19050"/>
                    </a:cubicBezTo>
                    <a:close/>
                    <a:moveTo>
                      <a:pt x="292100" y="0"/>
                    </a:moveTo>
                    <a:cubicBezTo>
                      <a:pt x="296068" y="0"/>
                      <a:pt x="300037" y="4022"/>
                      <a:pt x="300037" y="8044"/>
                    </a:cubicBezTo>
                    <a:lnTo>
                      <a:pt x="300037" y="19050"/>
                    </a:lnTo>
                    <a:lnTo>
                      <a:pt x="289771" y="19050"/>
                    </a:lnTo>
                    <a:lnTo>
                      <a:pt x="284162" y="19050"/>
                    </a:lnTo>
                    <a:lnTo>
                      <a:pt x="284162" y="13574"/>
                    </a:lnTo>
                    <a:cubicBezTo>
                      <a:pt x="284162" y="8044"/>
                      <a:pt x="284162" y="8044"/>
                      <a:pt x="284162" y="8044"/>
                    </a:cubicBezTo>
                    <a:cubicBezTo>
                      <a:pt x="284162" y="4022"/>
                      <a:pt x="286808" y="0"/>
                      <a:pt x="2921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 rot="16200000">
            <a:off x="3511553" y="-958852"/>
            <a:ext cx="2120901" cy="6858001"/>
          </a:xfrm>
          <a:prstGeom prst="rect">
            <a:avLst/>
          </a:prstGeom>
          <a:gradFill>
            <a:gsLst>
              <a:gs pos="82414">
                <a:srgbClr val="838182"/>
              </a:gs>
              <a:gs pos="20393">
                <a:srgbClr val="838182"/>
              </a:gs>
              <a:gs pos="0">
                <a:schemeClr val="bg1">
                  <a:alpha val="0"/>
                </a:schemeClr>
              </a:gs>
              <a:gs pos="12000">
                <a:srgbClr val="979596">
                  <a:alpha val="70000"/>
                </a:srgbClr>
              </a:gs>
              <a:gs pos="89000">
                <a:srgbClr val="979596">
                  <a:alpha val="7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813053" y="3560024"/>
            <a:ext cx="3517900" cy="447331"/>
          </a:xfrm>
          <a:prstGeom prst="rect">
            <a:avLst/>
          </a:prstGeom>
          <a:noFill/>
        </p:spPr>
        <p:txBody>
          <a:bodyPr vert="horz" wrap="none" lIns="68580" tIns="34290" rIns="68580" bIns="34290" rtlCol="0">
            <a:noAutofit/>
          </a:bodyPr>
          <a:lstStyle/>
          <a:p>
            <a:pPr algn="ctr"/>
            <a:r>
              <a:rPr lang="zh-CN" altLang="en-US" spc="225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点击此处输入标题</a:t>
            </a:r>
            <a:endParaRPr lang="zh-CN" altLang="en-US" spc="225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01703" y="4036780"/>
            <a:ext cx="6858002" cy="814620"/>
          </a:xfrm>
          <a:prstGeom prst="rect">
            <a:avLst/>
          </a:prstGeom>
        </p:spPr>
        <p:txBody>
          <a:bodyPr wrap="square" lIns="68580" tIns="34290" rIns="68580" bIns="34290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在此录入本图表的综合描述说明，在此录入本图表的综合描述说明。在此录入本图表的综合描述说明，在此录入本图表的综合描述说明。在此录入本图表的综合描述说明，在此录入本图表的综合描述说明。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792957" y="1297647"/>
            <a:ext cx="2643719" cy="2106009"/>
          </a:xfrm>
          <a:custGeom>
            <a:avLst/>
            <a:gdLst>
              <a:gd name="connsiteX0" fmla="*/ 12039 w 2299544"/>
              <a:gd name="connsiteY0" fmla="*/ 0 h 4091715"/>
              <a:gd name="connsiteX1" fmla="*/ 2287503 w 2299544"/>
              <a:gd name="connsiteY1" fmla="*/ 506276 h 4091715"/>
              <a:gd name="connsiteX2" fmla="*/ 2299544 w 2299544"/>
              <a:gd name="connsiteY2" fmla="*/ 3626936 h 4091715"/>
              <a:gd name="connsiteX3" fmla="*/ 0 w 2299544"/>
              <a:gd name="connsiteY3" fmla="*/ 4091715 h 4091715"/>
              <a:gd name="connsiteX0-1" fmla="*/ 881 w 2303626"/>
              <a:gd name="connsiteY0-2" fmla="*/ 0 h 4091715"/>
              <a:gd name="connsiteX1-3" fmla="*/ 2291585 w 2303626"/>
              <a:gd name="connsiteY1-4" fmla="*/ 506276 h 4091715"/>
              <a:gd name="connsiteX2-5" fmla="*/ 2303626 w 2303626"/>
              <a:gd name="connsiteY2-6" fmla="*/ 3626936 h 4091715"/>
              <a:gd name="connsiteX3-7" fmla="*/ 4082 w 2303626"/>
              <a:gd name="connsiteY3-8" fmla="*/ 4091715 h 4091715"/>
              <a:gd name="connsiteX4" fmla="*/ 881 w 2303626"/>
              <a:gd name="connsiteY4" fmla="*/ 0 h 40917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2303626" h="4091715">
                <a:moveTo>
                  <a:pt x="881" y="0"/>
                </a:moveTo>
                <a:lnTo>
                  <a:pt x="2291585" y="506276"/>
                </a:lnTo>
                <a:cubicBezTo>
                  <a:pt x="2295599" y="1546496"/>
                  <a:pt x="2299612" y="2586716"/>
                  <a:pt x="2303626" y="3626936"/>
                </a:cubicBezTo>
                <a:lnTo>
                  <a:pt x="4082" y="4091715"/>
                </a:lnTo>
                <a:cubicBezTo>
                  <a:pt x="8095" y="2727810"/>
                  <a:pt x="-3132" y="1363905"/>
                  <a:pt x="881" y="0"/>
                </a:cubicBezTo>
                <a:close/>
              </a:path>
            </a:pathLst>
          </a:cu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3403668" y="1295399"/>
            <a:ext cx="2311607" cy="2108256"/>
          </a:xfrm>
          <a:custGeom>
            <a:avLst/>
            <a:gdLst>
              <a:gd name="connsiteX0" fmla="*/ 2300172 w 2318543"/>
              <a:gd name="connsiteY0" fmla="*/ 0 h 4096081"/>
              <a:gd name="connsiteX1" fmla="*/ 2318543 w 2318543"/>
              <a:gd name="connsiteY1" fmla="*/ 4096081 h 4096081"/>
              <a:gd name="connsiteX2" fmla="*/ 0 w 2318543"/>
              <a:gd name="connsiteY2" fmla="*/ 3631302 h 4096081"/>
              <a:gd name="connsiteX3" fmla="*/ 12040 w 2318543"/>
              <a:gd name="connsiteY3" fmla="*/ 510643 h 409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543" h="4096081">
                <a:moveTo>
                  <a:pt x="2300172" y="0"/>
                </a:moveTo>
                <a:lnTo>
                  <a:pt x="2318543" y="4096081"/>
                </a:lnTo>
                <a:lnTo>
                  <a:pt x="0" y="3631302"/>
                </a:lnTo>
                <a:lnTo>
                  <a:pt x="12040" y="510643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5682451" y="1295400"/>
            <a:ext cx="2318549" cy="2108256"/>
          </a:xfrm>
          <a:custGeom>
            <a:avLst/>
            <a:gdLst>
              <a:gd name="connsiteX0" fmla="*/ 0 w 2325505"/>
              <a:gd name="connsiteY0" fmla="*/ 0 h 4096081"/>
              <a:gd name="connsiteX1" fmla="*/ 2313465 w 2325505"/>
              <a:gd name="connsiteY1" fmla="*/ 510643 h 4096081"/>
              <a:gd name="connsiteX2" fmla="*/ 2325505 w 2325505"/>
              <a:gd name="connsiteY2" fmla="*/ 3631302 h 4096081"/>
              <a:gd name="connsiteX3" fmla="*/ 25961 w 2325505"/>
              <a:gd name="connsiteY3" fmla="*/ 4096081 h 409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5505" h="4096081">
                <a:moveTo>
                  <a:pt x="0" y="0"/>
                </a:moveTo>
                <a:lnTo>
                  <a:pt x="2313465" y="510643"/>
                </a:lnTo>
                <a:lnTo>
                  <a:pt x="2325505" y="3631302"/>
                </a:lnTo>
                <a:lnTo>
                  <a:pt x="25961" y="4096081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17" grpId="0"/>
      <p:bldP spid="29" grpId="0" animBg="1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3704693" y="1519030"/>
            <a:ext cx="1734618" cy="3133306"/>
            <a:chOff x="4665731" y="1530069"/>
            <a:chExt cx="2860538" cy="5166121"/>
          </a:xfrm>
        </p:grpSpPr>
        <p:sp>
          <p:nvSpPr>
            <p:cNvPr id="6" name="Freeform 5"/>
            <p:cNvSpPr/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4"/>
          <p:cNvGrpSpPr/>
          <p:nvPr/>
        </p:nvGrpSpPr>
        <p:grpSpPr>
          <a:xfrm>
            <a:off x="5594120" y="2233364"/>
            <a:ext cx="2274660" cy="486278"/>
            <a:chOff x="7665253" y="2591639"/>
            <a:chExt cx="3033214" cy="64831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443039" cy="369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7"/>
              <a:ext cx="3033214" cy="418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7"/>
          <p:cNvGrpSpPr/>
          <p:nvPr/>
        </p:nvGrpSpPr>
        <p:grpSpPr>
          <a:xfrm>
            <a:off x="1401428" y="1617196"/>
            <a:ext cx="2274660" cy="482699"/>
            <a:chOff x="1358936" y="1745738"/>
            <a:chExt cx="3033214" cy="643546"/>
          </a:xfrm>
        </p:grpSpPr>
        <p:sp>
          <p:nvSpPr>
            <p:cNvPr id="85" name="TextBox 84"/>
            <p:cNvSpPr txBox="1"/>
            <p:nvPr/>
          </p:nvSpPr>
          <p:spPr>
            <a:xfrm>
              <a:off x="2919585" y="1745738"/>
              <a:ext cx="1443039" cy="3692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5"/>
              <a:ext cx="3033214" cy="418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1401428" y="2595809"/>
            <a:ext cx="2274660" cy="480390"/>
            <a:chOff x="1358936" y="3460013"/>
            <a:chExt cx="3033214" cy="640468"/>
          </a:xfrm>
        </p:grpSpPr>
        <p:sp>
          <p:nvSpPr>
            <p:cNvPr id="87" name="TextBox 86"/>
            <p:cNvSpPr txBox="1"/>
            <p:nvPr/>
          </p:nvSpPr>
          <p:spPr>
            <a:xfrm>
              <a:off x="2919585" y="3460013"/>
              <a:ext cx="1443039" cy="369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2"/>
              <a:ext cx="3033214" cy="418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9"/>
          <p:cNvGrpSpPr/>
          <p:nvPr/>
        </p:nvGrpSpPr>
        <p:grpSpPr>
          <a:xfrm>
            <a:off x="986826" y="3572111"/>
            <a:ext cx="2919446" cy="922560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1"/>
              <a:ext cx="3478696" cy="418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7386054" y="3273030"/>
            <a:ext cx="296231" cy="312032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69" tIns="34285" rIns="68569" bIns="34285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5823193" y="3273030"/>
            <a:ext cx="281919" cy="287699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69" tIns="34285" rIns="68569" bIns="34285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6634780" y="3228376"/>
            <a:ext cx="285363" cy="33235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69" tIns="34285" rIns="68569" bIns="34285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713768" y="3654463"/>
            <a:ext cx="590946" cy="231826"/>
          </a:xfrm>
          <a:prstGeom prst="rect">
            <a:avLst/>
          </a:prstGeom>
        </p:spPr>
        <p:txBody>
          <a:bodyPr wrap="square" lIns="65021" tIns="32510" rIns="65021" bIns="3251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517129" y="3654463"/>
            <a:ext cx="590946" cy="231826"/>
          </a:xfrm>
          <a:prstGeom prst="rect">
            <a:avLst/>
          </a:prstGeom>
        </p:spPr>
        <p:txBody>
          <a:bodyPr wrap="square" lIns="65021" tIns="32510" rIns="65021" bIns="3251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277834" y="3654463"/>
            <a:ext cx="590946" cy="231826"/>
          </a:xfrm>
          <a:prstGeom prst="rect">
            <a:avLst/>
          </a:prstGeom>
        </p:spPr>
        <p:txBody>
          <a:bodyPr wrap="square" lIns="65021" tIns="32510" rIns="65021" bIns="3251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-38501" y="0"/>
            <a:ext cx="4985886" cy="5159141"/>
          </a:xfrm>
          <a:custGeom>
            <a:avLst/>
            <a:gdLst>
              <a:gd name="connsiteX0" fmla="*/ 48126 w 4985886"/>
              <a:gd name="connsiteY0" fmla="*/ 0 h 5159141"/>
              <a:gd name="connsiteX1" fmla="*/ 4985886 w 4985886"/>
              <a:gd name="connsiteY1" fmla="*/ 0 h 5159141"/>
              <a:gd name="connsiteX2" fmla="*/ 2906829 w 4985886"/>
              <a:gd name="connsiteY2" fmla="*/ 5139891 h 5159141"/>
              <a:gd name="connsiteX3" fmla="*/ 0 w 4985886"/>
              <a:gd name="connsiteY3" fmla="*/ 5159141 h 5159141"/>
              <a:gd name="connsiteX4" fmla="*/ 48126 w 4985886"/>
              <a:gd name="connsiteY4" fmla="*/ 0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5886" h="5159141">
                <a:moveTo>
                  <a:pt x="48126" y="0"/>
                </a:moveTo>
                <a:lnTo>
                  <a:pt x="4985886" y="0"/>
                </a:lnTo>
                <a:lnTo>
                  <a:pt x="2906829" y="5139891"/>
                </a:lnTo>
                <a:lnTo>
                  <a:pt x="0" y="5159141"/>
                </a:lnTo>
                <a:cubicBezTo>
                  <a:pt x="3208" y="3442636"/>
                  <a:pt x="6417" y="1726130"/>
                  <a:pt x="48126" y="0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2339976" y="2011680"/>
            <a:ext cx="6804024" cy="128181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 sz="1600"/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4452135" y="2300024"/>
            <a:ext cx="301706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/>
            <a:r>
              <a:rPr lang="zh-CN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4501347" y="2846134"/>
            <a:ext cx="4808538" cy="308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点击录入此部分的内容及说明，简单扼要。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77337" y="2011680"/>
            <a:ext cx="1386918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34"/>
          <p:cNvSpPr>
            <a:spLocks noChangeArrowheads="1"/>
          </p:cNvSpPr>
          <p:nvPr/>
        </p:nvSpPr>
        <p:spPr bwMode="auto">
          <a:xfrm>
            <a:off x="7141945" y="1825009"/>
            <a:ext cx="2002055" cy="881837"/>
          </a:xfrm>
          <a:custGeom>
            <a:avLst/>
            <a:gdLst/>
            <a:ahLst/>
            <a:cxnLst>
              <a:cxn ang="0">
                <a:pos x="0" y="3587"/>
              </a:cxn>
              <a:cxn ang="0">
                <a:pos x="1843227" y="0"/>
              </a:cxn>
              <a:cxn ang="0">
                <a:pos x="1833140" y="1287555"/>
              </a:cxn>
              <a:cxn ang="0">
                <a:pos x="551543" y="1287555"/>
              </a:cxn>
              <a:cxn ang="0">
                <a:pos x="0" y="3587"/>
              </a:cxn>
            </a:cxnLst>
            <a:rect l="0" t="0" r="r" b="b"/>
            <a:pathLst>
              <a:path w="1843227" h="1287555">
                <a:moveTo>
                  <a:pt x="0" y="3587"/>
                </a:moveTo>
                <a:lnTo>
                  <a:pt x="1843227" y="0"/>
                </a:lnTo>
                <a:cubicBezTo>
                  <a:pt x="1839865" y="429185"/>
                  <a:pt x="1836502" y="858370"/>
                  <a:pt x="1833140" y="1287555"/>
                </a:cubicBezTo>
                <a:lnTo>
                  <a:pt x="551543" y="1287555"/>
                </a:lnTo>
                <a:lnTo>
                  <a:pt x="0" y="3587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8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4" grpId="0"/>
      <p:bldP spid="25" grpId="0"/>
      <p:bldP spid="6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354" y="1508358"/>
            <a:ext cx="1431160" cy="2414336"/>
            <a:chOff x="539354" y="1507564"/>
            <a:chExt cx="1431160" cy="2414336"/>
          </a:xfrm>
        </p:grpSpPr>
        <p:sp>
          <p:nvSpPr>
            <p:cNvPr id="8" name="Rectangle: Rounded Corners 4"/>
            <p:cNvSpPr/>
            <p:nvPr/>
          </p:nvSpPr>
          <p:spPr bwMode="auto">
            <a:xfrm>
              <a:off x="539354" y="1507564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9" name="Freeform: Shape 14"/>
            <p:cNvSpPr/>
            <p:nvPr/>
          </p:nvSpPr>
          <p:spPr bwMode="auto">
            <a:xfrm>
              <a:off x="1035021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1"/>
            <p:cNvSpPr/>
            <p:nvPr/>
          </p:nvSpPr>
          <p:spPr bwMode="auto">
            <a:xfrm>
              <a:off x="1254934" y="1507564"/>
              <a:ext cx="715580" cy="925741"/>
            </a:xfrm>
            <a:custGeom>
              <a:avLst/>
              <a:gdLst>
                <a:gd name="connsiteX0" fmla="*/ 88482 w 954106"/>
                <a:gd name="connsiteY0" fmla="*/ 0 h 1573793"/>
                <a:gd name="connsiteX1" fmla="*/ 826561 w 954106"/>
                <a:gd name="connsiteY1" fmla="*/ 0 h 1573793"/>
                <a:gd name="connsiteX2" fmla="*/ 954106 w 954106"/>
                <a:gd name="connsiteY2" fmla="*/ 127545 h 1573793"/>
                <a:gd name="connsiteX3" fmla="*/ 954106 w 954106"/>
                <a:gd name="connsiteY3" fmla="*/ 1573793 h 1573793"/>
                <a:gd name="connsiteX4" fmla="*/ 917630 w 954106"/>
                <a:gd name="connsiteY4" fmla="*/ 1568226 h 1573793"/>
                <a:gd name="connsiteX5" fmla="*/ 0 w 954106"/>
                <a:gd name="connsiteY5" fmla="*/ 442333 h 1573793"/>
                <a:gd name="connsiteX6" fmla="*/ 51668 w 954106"/>
                <a:gd name="connsiteY6" fmla="*/ 100584 h 1573793"/>
                <a:gd name="connsiteX7" fmla="*/ 88482 w 954106"/>
                <a:gd name="connsiteY7" fmla="*/ 0 h 157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4106" h="1573793">
                  <a:moveTo>
                    <a:pt x="88482" y="0"/>
                  </a:moveTo>
                  <a:lnTo>
                    <a:pt x="826561" y="0"/>
                  </a:lnTo>
                  <a:cubicBezTo>
                    <a:pt x="897002" y="0"/>
                    <a:pt x="954106" y="57104"/>
                    <a:pt x="954106" y="127545"/>
                  </a:cubicBezTo>
                  <a:lnTo>
                    <a:pt x="954106" y="1573793"/>
                  </a:lnTo>
                  <a:lnTo>
                    <a:pt x="917630" y="1568226"/>
                  </a:lnTo>
                  <a:cubicBezTo>
                    <a:pt x="393939" y="1461064"/>
                    <a:pt x="0" y="997704"/>
                    <a:pt x="0" y="442333"/>
                  </a:cubicBezTo>
                  <a:cubicBezTo>
                    <a:pt x="0" y="323325"/>
                    <a:pt x="18089" y="208542"/>
                    <a:pt x="51668" y="100584"/>
                  </a:cubicBezTo>
                  <a:lnTo>
                    <a:pt x="8848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TextBox 38"/>
            <p:cNvSpPr txBox="1"/>
            <p:nvPr/>
          </p:nvSpPr>
          <p:spPr>
            <a:xfrm>
              <a:off x="1393375" y="1515751"/>
              <a:ext cx="491962" cy="530914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400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TextBox 43"/>
            <p:cNvSpPr txBox="1"/>
            <p:nvPr/>
          </p:nvSpPr>
          <p:spPr>
            <a:xfrm>
              <a:off x="642621" y="3192819"/>
              <a:ext cx="1224625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排版占位显示 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05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97931" y="1508358"/>
            <a:ext cx="1431160" cy="2414336"/>
            <a:chOff x="2197931" y="1507564"/>
            <a:chExt cx="1431160" cy="2414336"/>
          </a:xfrm>
        </p:grpSpPr>
        <p:sp>
          <p:nvSpPr>
            <p:cNvPr id="11" name="Rectangle: Rounded Corners 18"/>
            <p:cNvSpPr/>
            <p:nvPr/>
          </p:nvSpPr>
          <p:spPr bwMode="auto">
            <a:xfrm>
              <a:off x="2197931" y="1507564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2" name="Freeform: Shape 19"/>
            <p:cNvSpPr/>
            <p:nvPr/>
          </p:nvSpPr>
          <p:spPr bwMode="auto">
            <a:xfrm>
              <a:off x="2693598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20"/>
            <p:cNvSpPr/>
            <p:nvPr/>
          </p:nvSpPr>
          <p:spPr bwMode="auto">
            <a:xfrm>
              <a:off x="2913511" y="1507564"/>
              <a:ext cx="715580" cy="925741"/>
            </a:xfrm>
            <a:custGeom>
              <a:avLst/>
              <a:gdLst>
                <a:gd name="connsiteX0" fmla="*/ 88482 w 954106"/>
                <a:gd name="connsiteY0" fmla="*/ 0 h 1573793"/>
                <a:gd name="connsiteX1" fmla="*/ 826561 w 954106"/>
                <a:gd name="connsiteY1" fmla="*/ 0 h 1573793"/>
                <a:gd name="connsiteX2" fmla="*/ 954106 w 954106"/>
                <a:gd name="connsiteY2" fmla="*/ 127545 h 1573793"/>
                <a:gd name="connsiteX3" fmla="*/ 954106 w 954106"/>
                <a:gd name="connsiteY3" fmla="*/ 1573793 h 1573793"/>
                <a:gd name="connsiteX4" fmla="*/ 917630 w 954106"/>
                <a:gd name="connsiteY4" fmla="*/ 1568226 h 1573793"/>
                <a:gd name="connsiteX5" fmla="*/ 0 w 954106"/>
                <a:gd name="connsiteY5" fmla="*/ 442333 h 1573793"/>
                <a:gd name="connsiteX6" fmla="*/ 51668 w 954106"/>
                <a:gd name="connsiteY6" fmla="*/ 100584 h 1573793"/>
                <a:gd name="connsiteX7" fmla="*/ 88482 w 954106"/>
                <a:gd name="connsiteY7" fmla="*/ 0 h 157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4106" h="1573793">
                  <a:moveTo>
                    <a:pt x="88482" y="0"/>
                  </a:moveTo>
                  <a:lnTo>
                    <a:pt x="826561" y="0"/>
                  </a:lnTo>
                  <a:cubicBezTo>
                    <a:pt x="897002" y="0"/>
                    <a:pt x="954106" y="57104"/>
                    <a:pt x="954106" y="127545"/>
                  </a:cubicBezTo>
                  <a:lnTo>
                    <a:pt x="954106" y="1573793"/>
                  </a:lnTo>
                  <a:lnTo>
                    <a:pt x="917630" y="1568226"/>
                  </a:lnTo>
                  <a:cubicBezTo>
                    <a:pt x="393939" y="1461064"/>
                    <a:pt x="0" y="997704"/>
                    <a:pt x="0" y="442333"/>
                  </a:cubicBezTo>
                  <a:cubicBezTo>
                    <a:pt x="0" y="323325"/>
                    <a:pt x="18089" y="208542"/>
                    <a:pt x="51668" y="100584"/>
                  </a:cubicBezTo>
                  <a:lnTo>
                    <a:pt x="88482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TextBox 39"/>
            <p:cNvSpPr txBox="1"/>
            <p:nvPr/>
          </p:nvSpPr>
          <p:spPr>
            <a:xfrm>
              <a:off x="3016412" y="1515751"/>
              <a:ext cx="538850" cy="530914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400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TextBox 44"/>
            <p:cNvSpPr txBox="1"/>
            <p:nvPr/>
          </p:nvSpPr>
          <p:spPr>
            <a:xfrm>
              <a:off x="2301198" y="3192819"/>
              <a:ext cx="1224625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排版占位显示 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05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856508" y="1508358"/>
            <a:ext cx="1431160" cy="2414336"/>
            <a:chOff x="3856508" y="1507564"/>
            <a:chExt cx="1431160" cy="2414336"/>
          </a:xfrm>
        </p:grpSpPr>
        <p:sp>
          <p:nvSpPr>
            <p:cNvPr id="14" name="Rectangle: Rounded Corners 22"/>
            <p:cNvSpPr/>
            <p:nvPr/>
          </p:nvSpPr>
          <p:spPr bwMode="auto">
            <a:xfrm>
              <a:off x="3856508" y="1507564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5" name="Freeform: Shape 23"/>
            <p:cNvSpPr/>
            <p:nvPr/>
          </p:nvSpPr>
          <p:spPr bwMode="auto">
            <a:xfrm>
              <a:off x="4352175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24"/>
            <p:cNvSpPr/>
            <p:nvPr/>
          </p:nvSpPr>
          <p:spPr bwMode="auto">
            <a:xfrm>
              <a:off x="4572088" y="1507564"/>
              <a:ext cx="715580" cy="925741"/>
            </a:xfrm>
            <a:custGeom>
              <a:avLst/>
              <a:gdLst>
                <a:gd name="connsiteX0" fmla="*/ 88482 w 954106"/>
                <a:gd name="connsiteY0" fmla="*/ 0 h 1573793"/>
                <a:gd name="connsiteX1" fmla="*/ 826561 w 954106"/>
                <a:gd name="connsiteY1" fmla="*/ 0 h 1573793"/>
                <a:gd name="connsiteX2" fmla="*/ 954106 w 954106"/>
                <a:gd name="connsiteY2" fmla="*/ 127545 h 1573793"/>
                <a:gd name="connsiteX3" fmla="*/ 954106 w 954106"/>
                <a:gd name="connsiteY3" fmla="*/ 1573793 h 1573793"/>
                <a:gd name="connsiteX4" fmla="*/ 917630 w 954106"/>
                <a:gd name="connsiteY4" fmla="*/ 1568226 h 1573793"/>
                <a:gd name="connsiteX5" fmla="*/ 0 w 954106"/>
                <a:gd name="connsiteY5" fmla="*/ 442333 h 1573793"/>
                <a:gd name="connsiteX6" fmla="*/ 51668 w 954106"/>
                <a:gd name="connsiteY6" fmla="*/ 100584 h 1573793"/>
                <a:gd name="connsiteX7" fmla="*/ 88482 w 954106"/>
                <a:gd name="connsiteY7" fmla="*/ 0 h 157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4106" h="1573793">
                  <a:moveTo>
                    <a:pt x="88482" y="0"/>
                  </a:moveTo>
                  <a:lnTo>
                    <a:pt x="826561" y="0"/>
                  </a:lnTo>
                  <a:cubicBezTo>
                    <a:pt x="897002" y="0"/>
                    <a:pt x="954106" y="57104"/>
                    <a:pt x="954106" y="127545"/>
                  </a:cubicBezTo>
                  <a:lnTo>
                    <a:pt x="954106" y="1573793"/>
                  </a:lnTo>
                  <a:lnTo>
                    <a:pt x="917630" y="1568226"/>
                  </a:lnTo>
                  <a:cubicBezTo>
                    <a:pt x="393939" y="1461064"/>
                    <a:pt x="0" y="997704"/>
                    <a:pt x="0" y="442333"/>
                  </a:cubicBezTo>
                  <a:cubicBezTo>
                    <a:pt x="0" y="323325"/>
                    <a:pt x="18089" y="208542"/>
                    <a:pt x="51668" y="100584"/>
                  </a:cubicBezTo>
                  <a:lnTo>
                    <a:pt x="88482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TextBox 40"/>
            <p:cNvSpPr txBox="1"/>
            <p:nvPr/>
          </p:nvSpPr>
          <p:spPr>
            <a:xfrm>
              <a:off x="4651639" y="1515751"/>
              <a:ext cx="549670" cy="530914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accent3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4000">
                <a:solidFill>
                  <a:schemeClr val="accent3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0" name="TextBox 45"/>
            <p:cNvSpPr txBox="1"/>
            <p:nvPr/>
          </p:nvSpPr>
          <p:spPr>
            <a:xfrm>
              <a:off x="3959775" y="3192819"/>
              <a:ext cx="1224625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排版占位显示 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05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15085" y="1508358"/>
            <a:ext cx="1431160" cy="2414336"/>
            <a:chOff x="5515085" y="1507564"/>
            <a:chExt cx="1431160" cy="2414336"/>
          </a:xfrm>
        </p:grpSpPr>
        <p:sp>
          <p:nvSpPr>
            <p:cNvPr id="17" name="Rectangle: Rounded Corners 26"/>
            <p:cNvSpPr/>
            <p:nvPr/>
          </p:nvSpPr>
          <p:spPr bwMode="auto">
            <a:xfrm>
              <a:off x="5515085" y="1507564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18" name="Freeform: Shape 27"/>
            <p:cNvSpPr/>
            <p:nvPr/>
          </p:nvSpPr>
          <p:spPr bwMode="auto">
            <a:xfrm>
              <a:off x="6010752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28"/>
            <p:cNvSpPr/>
            <p:nvPr/>
          </p:nvSpPr>
          <p:spPr bwMode="auto">
            <a:xfrm>
              <a:off x="6230665" y="1507564"/>
              <a:ext cx="715580" cy="925741"/>
            </a:xfrm>
            <a:custGeom>
              <a:avLst/>
              <a:gdLst>
                <a:gd name="connsiteX0" fmla="*/ 88482 w 954106"/>
                <a:gd name="connsiteY0" fmla="*/ 0 h 1573793"/>
                <a:gd name="connsiteX1" fmla="*/ 826561 w 954106"/>
                <a:gd name="connsiteY1" fmla="*/ 0 h 1573793"/>
                <a:gd name="connsiteX2" fmla="*/ 954106 w 954106"/>
                <a:gd name="connsiteY2" fmla="*/ 127545 h 1573793"/>
                <a:gd name="connsiteX3" fmla="*/ 954106 w 954106"/>
                <a:gd name="connsiteY3" fmla="*/ 1573793 h 1573793"/>
                <a:gd name="connsiteX4" fmla="*/ 917630 w 954106"/>
                <a:gd name="connsiteY4" fmla="*/ 1568226 h 1573793"/>
                <a:gd name="connsiteX5" fmla="*/ 0 w 954106"/>
                <a:gd name="connsiteY5" fmla="*/ 442333 h 1573793"/>
                <a:gd name="connsiteX6" fmla="*/ 51668 w 954106"/>
                <a:gd name="connsiteY6" fmla="*/ 100584 h 1573793"/>
                <a:gd name="connsiteX7" fmla="*/ 88482 w 954106"/>
                <a:gd name="connsiteY7" fmla="*/ 0 h 157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4106" h="1573793">
                  <a:moveTo>
                    <a:pt x="88482" y="0"/>
                  </a:moveTo>
                  <a:lnTo>
                    <a:pt x="826561" y="0"/>
                  </a:lnTo>
                  <a:cubicBezTo>
                    <a:pt x="897002" y="0"/>
                    <a:pt x="954106" y="57104"/>
                    <a:pt x="954106" y="127545"/>
                  </a:cubicBezTo>
                  <a:lnTo>
                    <a:pt x="954106" y="1573793"/>
                  </a:lnTo>
                  <a:lnTo>
                    <a:pt x="917630" y="1568226"/>
                  </a:lnTo>
                  <a:cubicBezTo>
                    <a:pt x="393939" y="1461064"/>
                    <a:pt x="0" y="997704"/>
                    <a:pt x="0" y="442333"/>
                  </a:cubicBezTo>
                  <a:cubicBezTo>
                    <a:pt x="0" y="323325"/>
                    <a:pt x="18089" y="208542"/>
                    <a:pt x="51668" y="100584"/>
                  </a:cubicBezTo>
                  <a:lnTo>
                    <a:pt x="88482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TextBox 41"/>
            <p:cNvSpPr txBox="1"/>
            <p:nvPr/>
          </p:nvSpPr>
          <p:spPr>
            <a:xfrm>
              <a:off x="6310216" y="1515751"/>
              <a:ext cx="537647" cy="530914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accent4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4000">
                <a:solidFill>
                  <a:schemeClr val="accent4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TextBox 46"/>
            <p:cNvSpPr txBox="1"/>
            <p:nvPr/>
          </p:nvSpPr>
          <p:spPr>
            <a:xfrm>
              <a:off x="5618352" y="3192819"/>
              <a:ext cx="1224625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排版占位显示 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05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73662" y="1508358"/>
            <a:ext cx="1431159" cy="2414336"/>
            <a:chOff x="7173661" y="1507564"/>
            <a:chExt cx="1431159" cy="2414336"/>
          </a:xfrm>
        </p:grpSpPr>
        <p:sp>
          <p:nvSpPr>
            <p:cNvPr id="20" name="Rectangle: Rounded Corners 30"/>
            <p:cNvSpPr/>
            <p:nvPr/>
          </p:nvSpPr>
          <p:spPr bwMode="auto">
            <a:xfrm>
              <a:off x="7173661" y="1507564"/>
              <a:ext cx="1431159" cy="2414336"/>
            </a:xfrm>
            <a:prstGeom prst="roundRect">
              <a:avLst>
                <a:gd name="adj" fmla="val 6684"/>
              </a:avLst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rot="0" spcFirstLastPara="0" vert="horz" wrap="none" lIns="91440" tIns="1656000" rIns="91440" bIns="45720" anchor="t" anchorCtr="1" forceAA="0" compatLnSpc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31"/>
            <p:cNvSpPr/>
            <p:nvPr/>
          </p:nvSpPr>
          <p:spPr bwMode="auto">
            <a:xfrm>
              <a:off x="7669328" y="1507564"/>
              <a:ext cx="935492" cy="963684"/>
            </a:xfrm>
            <a:custGeom>
              <a:avLst/>
              <a:gdLst>
                <a:gd name="connsiteX0" fmla="*/ 5290 w 1247323"/>
                <a:gd name="connsiteY0" fmla="*/ 0 h 1638297"/>
                <a:gd name="connsiteX1" fmla="*/ 381699 w 1247323"/>
                <a:gd name="connsiteY1" fmla="*/ 0 h 1638297"/>
                <a:gd name="connsiteX2" fmla="*/ 344885 w 1247323"/>
                <a:gd name="connsiteY2" fmla="*/ 100584 h 1638297"/>
                <a:gd name="connsiteX3" fmla="*/ 293217 w 1247323"/>
                <a:gd name="connsiteY3" fmla="*/ 442333 h 1638297"/>
                <a:gd name="connsiteX4" fmla="*/ 1210847 w 1247323"/>
                <a:gd name="connsiteY4" fmla="*/ 1568226 h 1638297"/>
                <a:gd name="connsiteX5" fmla="*/ 1247323 w 1247323"/>
                <a:gd name="connsiteY5" fmla="*/ 1573793 h 1638297"/>
                <a:gd name="connsiteX6" fmla="*/ 1247323 w 1247323"/>
                <a:gd name="connsiteY6" fmla="*/ 1638297 h 1638297"/>
                <a:gd name="connsiteX7" fmla="*/ 1100442 w 1247323"/>
                <a:gd name="connsiteY7" fmla="*/ 1600530 h 1638297"/>
                <a:gd name="connsiteX8" fmla="*/ 0 w 1247323"/>
                <a:gd name="connsiteY8" fmla="*/ 104768 h 1638297"/>
                <a:gd name="connsiteX9" fmla="*/ 5290 w 1247323"/>
                <a:gd name="connsiteY9" fmla="*/ 0 h 1638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7323" h="1638297">
                  <a:moveTo>
                    <a:pt x="5290" y="0"/>
                  </a:moveTo>
                  <a:lnTo>
                    <a:pt x="381699" y="0"/>
                  </a:lnTo>
                  <a:lnTo>
                    <a:pt x="344885" y="100584"/>
                  </a:lnTo>
                  <a:cubicBezTo>
                    <a:pt x="311306" y="208542"/>
                    <a:pt x="293217" y="323325"/>
                    <a:pt x="293217" y="442333"/>
                  </a:cubicBezTo>
                  <a:cubicBezTo>
                    <a:pt x="293217" y="997704"/>
                    <a:pt x="687156" y="1461064"/>
                    <a:pt x="1210847" y="1568226"/>
                  </a:cubicBezTo>
                  <a:lnTo>
                    <a:pt x="1247323" y="1573793"/>
                  </a:lnTo>
                  <a:lnTo>
                    <a:pt x="1247323" y="1638297"/>
                  </a:lnTo>
                  <a:lnTo>
                    <a:pt x="1100442" y="1600530"/>
                  </a:lnTo>
                  <a:cubicBezTo>
                    <a:pt x="462902" y="1402234"/>
                    <a:pt x="0" y="807560"/>
                    <a:pt x="0" y="104768"/>
                  </a:cubicBezTo>
                  <a:lnTo>
                    <a:pt x="529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32"/>
            <p:cNvSpPr/>
            <p:nvPr/>
          </p:nvSpPr>
          <p:spPr bwMode="auto">
            <a:xfrm>
              <a:off x="7889240" y="1507564"/>
              <a:ext cx="715580" cy="925741"/>
            </a:xfrm>
            <a:custGeom>
              <a:avLst/>
              <a:gdLst>
                <a:gd name="connsiteX0" fmla="*/ 88482 w 954106"/>
                <a:gd name="connsiteY0" fmla="*/ 0 h 1573793"/>
                <a:gd name="connsiteX1" fmla="*/ 826561 w 954106"/>
                <a:gd name="connsiteY1" fmla="*/ 0 h 1573793"/>
                <a:gd name="connsiteX2" fmla="*/ 954106 w 954106"/>
                <a:gd name="connsiteY2" fmla="*/ 127545 h 1573793"/>
                <a:gd name="connsiteX3" fmla="*/ 954106 w 954106"/>
                <a:gd name="connsiteY3" fmla="*/ 1573793 h 1573793"/>
                <a:gd name="connsiteX4" fmla="*/ 917630 w 954106"/>
                <a:gd name="connsiteY4" fmla="*/ 1568226 h 1573793"/>
                <a:gd name="connsiteX5" fmla="*/ 0 w 954106"/>
                <a:gd name="connsiteY5" fmla="*/ 442333 h 1573793"/>
                <a:gd name="connsiteX6" fmla="*/ 51668 w 954106"/>
                <a:gd name="connsiteY6" fmla="*/ 100584 h 1573793"/>
                <a:gd name="connsiteX7" fmla="*/ 88482 w 954106"/>
                <a:gd name="connsiteY7" fmla="*/ 0 h 157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4106" h="1573793">
                  <a:moveTo>
                    <a:pt x="88482" y="0"/>
                  </a:moveTo>
                  <a:lnTo>
                    <a:pt x="826561" y="0"/>
                  </a:lnTo>
                  <a:cubicBezTo>
                    <a:pt x="897002" y="0"/>
                    <a:pt x="954106" y="57104"/>
                    <a:pt x="954106" y="127545"/>
                  </a:cubicBezTo>
                  <a:lnTo>
                    <a:pt x="954106" y="1573793"/>
                  </a:lnTo>
                  <a:lnTo>
                    <a:pt x="917630" y="1568226"/>
                  </a:lnTo>
                  <a:cubicBezTo>
                    <a:pt x="393939" y="1461064"/>
                    <a:pt x="0" y="997704"/>
                    <a:pt x="0" y="442333"/>
                  </a:cubicBezTo>
                  <a:cubicBezTo>
                    <a:pt x="0" y="323325"/>
                    <a:pt x="18089" y="208542"/>
                    <a:pt x="51668" y="100584"/>
                  </a:cubicBezTo>
                  <a:lnTo>
                    <a:pt x="88482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TextBox 42"/>
            <p:cNvSpPr txBox="1"/>
            <p:nvPr/>
          </p:nvSpPr>
          <p:spPr>
            <a:xfrm>
              <a:off x="8029569" y="1515751"/>
              <a:ext cx="552074" cy="530914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accent5"/>
                  </a:solidFill>
                  <a:latin typeface="Impact" panose="020B0806030902050204" pitchFamily="34" charset="0"/>
                </a:rPr>
                <a:t>05</a:t>
              </a:r>
              <a:endParaRPr lang="en-US" altLang="zh-CN" sz="4000">
                <a:solidFill>
                  <a:schemeClr val="accent5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2" name="TextBox 47"/>
            <p:cNvSpPr txBox="1"/>
            <p:nvPr/>
          </p:nvSpPr>
          <p:spPr>
            <a:xfrm>
              <a:off x="7276928" y="3192819"/>
              <a:ext cx="1224625" cy="5829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排版占位显示 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05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/>
          <p:nvPr/>
        </p:nvSpPr>
        <p:spPr>
          <a:xfrm>
            <a:off x="862180" y="4039329"/>
            <a:ext cx="7533409" cy="719807"/>
          </a:xfrm>
          <a:prstGeom prst="rect">
            <a:avLst/>
          </a:prstGeom>
        </p:spPr>
        <p:txBody>
          <a:bodyPr wrap="square" lIns="68580" tIns="34290" rIns="68580" bIns="3429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Diamond 8"/>
          <p:cNvSpPr/>
          <p:nvPr/>
        </p:nvSpPr>
        <p:spPr>
          <a:xfrm>
            <a:off x="1948484" y="1588743"/>
            <a:ext cx="685800" cy="686012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</a:p>
        </p:txBody>
      </p:sp>
      <p:sp>
        <p:nvSpPr>
          <p:cNvPr id="12" name="Diamond 9"/>
          <p:cNvSpPr/>
          <p:nvPr/>
        </p:nvSpPr>
        <p:spPr>
          <a:xfrm>
            <a:off x="4229099" y="2732673"/>
            <a:ext cx="685800" cy="686012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</a:p>
        </p:txBody>
      </p:sp>
      <p:sp>
        <p:nvSpPr>
          <p:cNvPr id="13" name="Diamond 10"/>
          <p:cNvSpPr/>
          <p:nvPr/>
        </p:nvSpPr>
        <p:spPr>
          <a:xfrm>
            <a:off x="6509716" y="1588743"/>
            <a:ext cx="685800" cy="686012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</a:p>
        </p:txBody>
      </p:sp>
      <p:sp>
        <p:nvSpPr>
          <p:cNvPr id="14" name="Diamond 1"/>
          <p:cNvSpPr/>
          <p:nvPr/>
        </p:nvSpPr>
        <p:spPr>
          <a:xfrm>
            <a:off x="583530" y="1573124"/>
            <a:ext cx="1908906" cy="1904349"/>
          </a:xfrm>
          <a:prstGeom prst="diamond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dirty="0"/>
          </a:p>
        </p:txBody>
      </p:sp>
      <p:sp>
        <p:nvSpPr>
          <p:cNvPr id="15" name="Diamond 2"/>
          <p:cNvSpPr/>
          <p:nvPr/>
        </p:nvSpPr>
        <p:spPr>
          <a:xfrm>
            <a:off x="2606207" y="1573124"/>
            <a:ext cx="1880829" cy="1904349"/>
          </a:xfrm>
          <a:prstGeom prst="diamond">
            <a:avLst/>
          </a:prstGeom>
          <a:blipFill dpi="0" rotWithShape="1">
            <a:blip r:embed="rId2"/>
            <a:srcRect/>
            <a:stretch>
              <a:fillRect l="1" r="-2548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</a:p>
        </p:txBody>
      </p:sp>
      <p:sp>
        <p:nvSpPr>
          <p:cNvPr id="16" name="Diamond 3"/>
          <p:cNvSpPr/>
          <p:nvPr/>
        </p:nvSpPr>
        <p:spPr>
          <a:xfrm>
            <a:off x="4628885" y="1573124"/>
            <a:ext cx="1908906" cy="1904349"/>
          </a:xfrm>
          <a:prstGeom prst="diamond">
            <a:avLst/>
          </a:prstGeom>
          <a:blipFill dpi="0" rotWithShape="1">
            <a:blip r:embed="rId3"/>
            <a:srcRect/>
            <a:stretch>
              <a:fillRect r="-34378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</a:p>
        </p:txBody>
      </p:sp>
      <p:sp>
        <p:nvSpPr>
          <p:cNvPr id="17" name="Diamond 4"/>
          <p:cNvSpPr/>
          <p:nvPr/>
        </p:nvSpPr>
        <p:spPr>
          <a:xfrm>
            <a:off x="6651561" y="1562100"/>
            <a:ext cx="1767061" cy="1915373"/>
          </a:xfrm>
          <a:prstGeom prst="diamond">
            <a:avLst/>
          </a:prstGeom>
          <a:blipFill dpi="0" rotWithShape="1">
            <a:blip r:embed="rId4"/>
            <a:srcRect/>
            <a:stretch>
              <a:fillRect l="-1" t="576" r="-37575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</a:p>
        </p:txBody>
      </p:sp>
      <p:sp>
        <p:nvSpPr>
          <p:cNvPr id="18" name="TextBox 10"/>
          <p:cNvSpPr txBox="1"/>
          <p:nvPr/>
        </p:nvSpPr>
        <p:spPr>
          <a:xfrm>
            <a:off x="988220" y="3453461"/>
            <a:ext cx="1378216" cy="415627"/>
          </a:xfrm>
          <a:prstGeom prst="rect">
            <a:avLst/>
          </a:prstGeom>
          <a:noFill/>
        </p:spPr>
        <p:txBody>
          <a:bodyPr wrap="square" lIns="68580" tIns="34290" rIns="68580" bIns="3429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0"/>
          <p:cNvSpPr txBox="1"/>
          <p:nvPr/>
        </p:nvSpPr>
        <p:spPr>
          <a:xfrm>
            <a:off x="2934553" y="3453461"/>
            <a:ext cx="1378216" cy="415627"/>
          </a:xfrm>
          <a:prstGeom prst="rect">
            <a:avLst/>
          </a:prstGeom>
          <a:noFill/>
        </p:spPr>
        <p:txBody>
          <a:bodyPr wrap="square" lIns="68580" tIns="34290" rIns="68580" bIns="3429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4894230" y="3453461"/>
            <a:ext cx="1378216" cy="415627"/>
          </a:xfrm>
          <a:prstGeom prst="rect">
            <a:avLst/>
          </a:prstGeom>
          <a:noFill/>
        </p:spPr>
        <p:txBody>
          <a:bodyPr wrap="square" lIns="68580" tIns="34290" rIns="68580" bIns="3429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6916906" y="3453461"/>
            <a:ext cx="1378216" cy="415627"/>
          </a:xfrm>
          <a:prstGeom prst="rect">
            <a:avLst/>
          </a:prstGeom>
          <a:noFill/>
        </p:spPr>
        <p:txBody>
          <a:bodyPr wrap="square" lIns="68580" tIns="34290" rIns="68580" bIns="3429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此部分内容作为文字排版占位显示（建议使用主题字体）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68"/>
          <p:cNvGrpSpPr/>
          <p:nvPr/>
        </p:nvGrpSpPr>
        <p:grpSpPr>
          <a:xfrm>
            <a:off x="3503595" y="1256150"/>
            <a:ext cx="2326945" cy="543270"/>
            <a:chOff x="8461576" y="3139323"/>
            <a:chExt cx="4087892" cy="835777"/>
          </a:xfrm>
        </p:grpSpPr>
        <p:sp>
          <p:nvSpPr>
            <p:cNvPr id="24" name="TextBox 69"/>
            <p:cNvSpPr txBox="1"/>
            <p:nvPr/>
          </p:nvSpPr>
          <p:spPr>
            <a:xfrm>
              <a:off x="8461577" y="3385544"/>
              <a:ext cx="4087891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5" name="Rectangle 70"/>
            <p:cNvSpPr/>
            <p:nvPr/>
          </p:nvSpPr>
          <p:spPr>
            <a:xfrm>
              <a:off x="8461576" y="3139323"/>
              <a:ext cx="2457330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defTabSz="913765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14" name="Group 64"/>
          <p:cNvGrpSpPr/>
          <p:nvPr/>
        </p:nvGrpSpPr>
        <p:grpSpPr>
          <a:xfrm>
            <a:off x="4812538" y="3457930"/>
            <a:ext cx="2326944" cy="543270"/>
            <a:chOff x="8433871" y="3139323"/>
            <a:chExt cx="4087891" cy="835777"/>
          </a:xfrm>
        </p:grpSpPr>
        <p:sp>
          <p:nvSpPr>
            <p:cNvPr id="22" name="TextBox 65"/>
            <p:cNvSpPr txBox="1"/>
            <p:nvPr/>
          </p:nvSpPr>
          <p:spPr>
            <a:xfrm>
              <a:off x="8433871" y="3385544"/>
              <a:ext cx="4087891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3" name="Rectangle 66"/>
            <p:cNvSpPr/>
            <p:nvPr/>
          </p:nvSpPr>
          <p:spPr>
            <a:xfrm>
              <a:off x="8433872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defTabSz="913765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15" name="Group 60"/>
          <p:cNvGrpSpPr/>
          <p:nvPr/>
        </p:nvGrpSpPr>
        <p:grpSpPr>
          <a:xfrm>
            <a:off x="5771366" y="1253699"/>
            <a:ext cx="2326944" cy="543270"/>
            <a:chOff x="8461576" y="3139323"/>
            <a:chExt cx="4087891" cy="835777"/>
          </a:xfrm>
        </p:grpSpPr>
        <p:sp>
          <p:nvSpPr>
            <p:cNvPr id="20" name="TextBox 61"/>
            <p:cNvSpPr txBox="1"/>
            <p:nvPr/>
          </p:nvSpPr>
          <p:spPr>
            <a:xfrm>
              <a:off x="8461576" y="3385544"/>
              <a:ext cx="4087891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1" name="Rectangle 62"/>
            <p:cNvSpPr/>
            <p:nvPr/>
          </p:nvSpPr>
          <p:spPr>
            <a:xfrm>
              <a:off x="8461577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defTabSz="913765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  <a:endParaRPr lang="zh-CN" altLang="en-US" sz="1600" b="1">
                <a:solidFill>
                  <a:schemeClr val="accent6"/>
                </a:solidFill>
              </a:endParaRPr>
            </a:p>
          </p:txBody>
        </p:sp>
      </p:grpSp>
      <p:grpSp>
        <p:nvGrpSpPr>
          <p:cNvPr id="12" name="Group 72"/>
          <p:cNvGrpSpPr/>
          <p:nvPr/>
        </p:nvGrpSpPr>
        <p:grpSpPr>
          <a:xfrm>
            <a:off x="960634" y="3457930"/>
            <a:ext cx="2326944" cy="543270"/>
            <a:chOff x="8461577" y="3139323"/>
            <a:chExt cx="4087891" cy="835777"/>
          </a:xfrm>
        </p:grpSpPr>
        <p:sp>
          <p:nvSpPr>
            <p:cNvPr id="26" name="TextBox 73"/>
            <p:cNvSpPr txBox="1"/>
            <p:nvPr/>
          </p:nvSpPr>
          <p:spPr>
            <a:xfrm>
              <a:off x="8461577" y="3385544"/>
              <a:ext cx="4087891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  <p:sp>
          <p:nvSpPr>
            <p:cNvPr id="27" name="Rectangle 74"/>
            <p:cNvSpPr/>
            <p:nvPr/>
          </p:nvSpPr>
          <p:spPr>
            <a:xfrm>
              <a:off x="8461577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defTabSz="913765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0635" y="2044306"/>
            <a:ext cx="2530961" cy="1071115"/>
            <a:chOff x="960634" y="2043511"/>
            <a:chExt cx="2530961" cy="1071115"/>
          </a:xfrm>
        </p:grpSpPr>
        <p:grpSp>
          <p:nvGrpSpPr>
            <p:cNvPr id="4" name="Group 43"/>
            <p:cNvGrpSpPr/>
            <p:nvPr/>
          </p:nvGrpSpPr>
          <p:grpSpPr>
            <a:xfrm>
              <a:off x="960634" y="2043511"/>
              <a:ext cx="2483466" cy="1071115"/>
              <a:chOff x="566057" y="1219200"/>
              <a:chExt cx="3483430" cy="1647825"/>
            </a:xfrm>
          </p:grpSpPr>
          <p:sp>
            <p:nvSpPr>
              <p:cNvPr id="34" name="Rectangle: Single Corner Rounded 81"/>
              <p:cNvSpPr/>
              <p:nvPr/>
            </p:nvSpPr>
            <p:spPr>
              <a:xfrm>
                <a:off x="566057" y="1219200"/>
                <a:ext cx="3483430" cy="1204686"/>
              </a:xfrm>
              <a:prstGeom prst="round1Rect">
                <a:avLst>
                  <a:gd name="adj" fmla="val 28788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Right Triangle 82"/>
              <p:cNvSpPr/>
              <p:nvPr/>
            </p:nvSpPr>
            <p:spPr>
              <a:xfrm flipH="1" flipV="1">
                <a:off x="566057" y="2423886"/>
                <a:ext cx="876300" cy="443139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Freeform: Shape 49"/>
            <p:cNvSpPr/>
            <p:nvPr/>
          </p:nvSpPr>
          <p:spPr bwMode="auto">
            <a:xfrm>
              <a:off x="1132800" y="2227182"/>
              <a:ext cx="280412" cy="404404"/>
            </a:xfrm>
            <a:custGeom>
              <a:avLst/>
              <a:gdLst>
                <a:gd name="connsiteX0" fmla="*/ 79296 w 233363"/>
                <a:gd name="connsiteY0" fmla="*/ 303213 h 336550"/>
                <a:gd name="connsiteX1" fmla="*/ 69850 w 233363"/>
                <a:gd name="connsiteY1" fmla="*/ 311945 h 336550"/>
                <a:gd name="connsiteX2" fmla="*/ 79296 w 233363"/>
                <a:gd name="connsiteY2" fmla="*/ 320676 h 336550"/>
                <a:gd name="connsiteX3" fmla="*/ 114379 w 233363"/>
                <a:gd name="connsiteY3" fmla="*/ 320676 h 336550"/>
                <a:gd name="connsiteX4" fmla="*/ 123825 w 233363"/>
                <a:gd name="connsiteY4" fmla="*/ 311945 h 336550"/>
                <a:gd name="connsiteX5" fmla="*/ 114379 w 233363"/>
                <a:gd name="connsiteY5" fmla="*/ 303213 h 336550"/>
                <a:gd name="connsiteX6" fmla="*/ 79296 w 233363"/>
                <a:gd name="connsiteY6" fmla="*/ 303213 h 336550"/>
                <a:gd name="connsiteX7" fmla="*/ 189026 w 233363"/>
                <a:gd name="connsiteY7" fmla="*/ 179388 h 336550"/>
                <a:gd name="connsiteX8" fmla="*/ 179047 w 233363"/>
                <a:gd name="connsiteY8" fmla="*/ 184562 h 336550"/>
                <a:gd name="connsiteX9" fmla="*/ 182789 w 233363"/>
                <a:gd name="connsiteY9" fmla="*/ 194910 h 336550"/>
                <a:gd name="connsiteX10" fmla="*/ 182789 w 233363"/>
                <a:gd name="connsiteY10" fmla="*/ 197497 h 336550"/>
                <a:gd name="connsiteX11" fmla="*/ 182789 w 233363"/>
                <a:gd name="connsiteY11" fmla="*/ 207846 h 336550"/>
                <a:gd name="connsiteX12" fmla="*/ 189026 w 233363"/>
                <a:gd name="connsiteY12" fmla="*/ 211726 h 336550"/>
                <a:gd name="connsiteX13" fmla="*/ 191521 w 233363"/>
                <a:gd name="connsiteY13" fmla="*/ 207846 h 336550"/>
                <a:gd name="connsiteX14" fmla="*/ 191521 w 233363"/>
                <a:gd name="connsiteY14" fmla="*/ 197497 h 336550"/>
                <a:gd name="connsiteX15" fmla="*/ 192768 w 233363"/>
                <a:gd name="connsiteY15" fmla="*/ 194910 h 336550"/>
                <a:gd name="connsiteX16" fmla="*/ 195263 w 233363"/>
                <a:gd name="connsiteY16" fmla="*/ 188443 h 336550"/>
                <a:gd name="connsiteX17" fmla="*/ 189026 w 233363"/>
                <a:gd name="connsiteY17" fmla="*/ 179388 h 336550"/>
                <a:gd name="connsiteX18" fmla="*/ 186659 w 233363"/>
                <a:gd name="connsiteY18" fmla="*/ 125413 h 336550"/>
                <a:gd name="connsiteX19" fmla="*/ 166687 w 233363"/>
                <a:gd name="connsiteY19" fmla="*/ 145257 h 336550"/>
                <a:gd name="connsiteX20" fmla="*/ 166687 w 233363"/>
                <a:gd name="connsiteY20" fmla="*/ 157163 h 336550"/>
                <a:gd name="connsiteX21" fmla="*/ 207962 w 233363"/>
                <a:gd name="connsiteY21" fmla="*/ 157163 h 336550"/>
                <a:gd name="connsiteX22" fmla="*/ 207962 w 233363"/>
                <a:gd name="connsiteY22" fmla="*/ 145257 h 336550"/>
                <a:gd name="connsiteX23" fmla="*/ 186659 w 233363"/>
                <a:gd name="connsiteY23" fmla="*/ 125413 h 336550"/>
                <a:gd name="connsiteX24" fmla="*/ 186532 w 233363"/>
                <a:gd name="connsiteY24" fmla="*/ 109538 h 336550"/>
                <a:gd name="connsiteX25" fmla="*/ 223997 w 233363"/>
                <a:gd name="connsiteY25" fmla="*/ 144781 h 336550"/>
                <a:gd name="connsiteX26" fmla="*/ 223997 w 233363"/>
                <a:gd name="connsiteY26" fmla="*/ 156528 h 336550"/>
                <a:gd name="connsiteX27" fmla="*/ 233363 w 233363"/>
                <a:gd name="connsiteY27" fmla="*/ 166970 h 336550"/>
                <a:gd name="connsiteX28" fmla="*/ 233363 w 233363"/>
                <a:gd name="connsiteY28" fmla="*/ 217876 h 336550"/>
                <a:gd name="connsiteX29" fmla="*/ 223997 w 233363"/>
                <a:gd name="connsiteY29" fmla="*/ 227013 h 336550"/>
                <a:gd name="connsiteX30" fmla="*/ 150404 w 233363"/>
                <a:gd name="connsiteY30" fmla="*/ 227013 h 336550"/>
                <a:gd name="connsiteX31" fmla="*/ 139700 w 233363"/>
                <a:gd name="connsiteY31" fmla="*/ 217876 h 336550"/>
                <a:gd name="connsiteX32" fmla="*/ 139700 w 233363"/>
                <a:gd name="connsiteY32" fmla="*/ 166970 h 336550"/>
                <a:gd name="connsiteX33" fmla="*/ 150404 w 233363"/>
                <a:gd name="connsiteY33" fmla="*/ 156528 h 336550"/>
                <a:gd name="connsiteX34" fmla="*/ 150404 w 233363"/>
                <a:gd name="connsiteY34" fmla="*/ 144781 h 336550"/>
                <a:gd name="connsiteX35" fmla="*/ 186532 w 233363"/>
                <a:gd name="connsiteY35" fmla="*/ 109538 h 336550"/>
                <a:gd name="connsiteX36" fmla="*/ 35671 w 233363"/>
                <a:gd name="connsiteY36" fmla="*/ 0 h 336550"/>
                <a:gd name="connsiteX37" fmla="*/ 159858 w 233363"/>
                <a:gd name="connsiteY37" fmla="*/ 0 h 336550"/>
                <a:gd name="connsiteX38" fmla="*/ 196850 w 233363"/>
                <a:gd name="connsiteY38" fmla="*/ 36810 h 336550"/>
                <a:gd name="connsiteX39" fmla="*/ 196850 w 233363"/>
                <a:gd name="connsiteY39" fmla="*/ 90711 h 336550"/>
                <a:gd name="connsiteX40" fmla="*/ 186281 w 233363"/>
                <a:gd name="connsiteY40" fmla="*/ 90711 h 336550"/>
                <a:gd name="connsiteX41" fmla="*/ 177033 w 233363"/>
                <a:gd name="connsiteY41" fmla="*/ 90711 h 336550"/>
                <a:gd name="connsiteX42" fmla="*/ 177033 w 233363"/>
                <a:gd name="connsiteY42" fmla="*/ 60474 h 336550"/>
                <a:gd name="connsiteX43" fmla="*/ 177033 w 233363"/>
                <a:gd name="connsiteY43" fmla="*/ 59159 h 336550"/>
                <a:gd name="connsiteX44" fmla="*/ 167785 w 233363"/>
                <a:gd name="connsiteY44" fmla="*/ 48642 h 336550"/>
                <a:gd name="connsiteX45" fmla="*/ 29065 w 233363"/>
                <a:gd name="connsiteY45" fmla="*/ 48642 h 336550"/>
                <a:gd name="connsiteX46" fmla="*/ 19817 w 233363"/>
                <a:gd name="connsiteY46" fmla="*/ 59159 h 336550"/>
                <a:gd name="connsiteX47" fmla="*/ 19817 w 233363"/>
                <a:gd name="connsiteY47" fmla="*/ 278706 h 336550"/>
                <a:gd name="connsiteX48" fmla="*/ 29065 w 233363"/>
                <a:gd name="connsiteY48" fmla="*/ 287908 h 336550"/>
                <a:gd name="connsiteX49" fmla="*/ 167785 w 233363"/>
                <a:gd name="connsiteY49" fmla="*/ 287908 h 336550"/>
                <a:gd name="connsiteX50" fmla="*/ 177033 w 233363"/>
                <a:gd name="connsiteY50" fmla="*/ 278706 h 336550"/>
                <a:gd name="connsiteX51" fmla="*/ 177033 w 233363"/>
                <a:gd name="connsiteY51" fmla="*/ 245839 h 336550"/>
                <a:gd name="connsiteX52" fmla="*/ 196850 w 233363"/>
                <a:gd name="connsiteY52" fmla="*/ 245839 h 336550"/>
                <a:gd name="connsiteX53" fmla="*/ 196850 w 233363"/>
                <a:gd name="connsiteY53" fmla="*/ 299740 h 336550"/>
                <a:gd name="connsiteX54" fmla="*/ 159858 w 233363"/>
                <a:gd name="connsiteY54" fmla="*/ 336550 h 336550"/>
                <a:gd name="connsiteX55" fmla="*/ 35671 w 233363"/>
                <a:gd name="connsiteY55" fmla="*/ 336550 h 336550"/>
                <a:gd name="connsiteX56" fmla="*/ 0 w 233363"/>
                <a:gd name="connsiteY56" fmla="*/ 299740 h 336550"/>
                <a:gd name="connsiteX57" fmla="*/ 0 w 233363"/>
                <a:gd name="connsiteY57" fmla="*/ 36810 h 336550"/>
                <a:gd name="connsiteX58" fmla="*/ 35671 w 233363"/>
                <a:gd name="connsiteY5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3363" h="336550">
                  <a:moveTo>
                    <a:pt x="79296" y="303213"/>
                  </a:moveTo>
                  <a:cubicBezTo>
                    <a:pt x="73898" y="303213"/>
                    <a:pt x="69850" y="306955"/>
                    <a:pt x="69850" y="311945"/>
                  </a:cubicBezTo>
                  <a:cubicBezTo>
                    <a:pt x="69850" y="316934"/>
                    <a:pt x="73898" y="320676"/>
                    <a:pt x="79296" y="320676"/>
                  </a:cubicBezTo>
                  <a:cubicBezTo>
                    <a:pt x="79296" y="320676"/>
                    <a:pt x="79296" y="320676"/>
                    <a:pt x="114379" y="320676"/>
                  </a:cubicBezTo>
                  <a:cubicBezTo>
                    <a:pt x="119777" y="320676"/>
                    <a:pt x="123825" y="316934"/>
                    <a:pt x="123825" y="311945"/>
                  </a:cubicBezTo>
                  <a:cubicBezTo>
                    <a:pt x="123825" y="306955"/>
                    <a:pt x="119777" y="303213"/>
                    <a:pt x="114379" y="303213"/>
                  </a:cubicBezTo>
                  <a:cubicBezTo>
                    <a:pt x="114379" y="303213"/>
                    <a:pt x="114379" y="303213"/>
                    <a:pt x="79296" y="303213"/>
                  </a:cubicBezTo>
                  <a:close/>
                  <a:moveTo>
                    <a:pt x="189026" y="179388"/>
                  </a:moveTo>
                  <a:cubicBezTo>
                    <a:pt x="185284" y="179388"/>
                    <a:pt x="181542" y="180682"/>
                    <a:pt x="179047" y="184562"/>
                  </a:cubicBezTo>
                  <a:cubicBezTo>
                    <a:pt x="177800" y="188443"/>
                    <a:pt x="179047" y="192323"/>
                    <a:pt x="182789" y="194910"/>
                  </a:cubicBezTo>
                  <a:cubicBezTo>
                    <a:pt x="182789" y="196204"/>
                    <a:pt x="182789" y="196204"/>
                    <a:pt x="182789" y="197497"/>
                  </a:cubicBezTo>
                  <a:cubicBezTo>
                    <a:pt x="182789" y="197497"/>
                    <a:pt x="182789" y="197497"/>
                    <a:pt x="182789" y="207846"/>
                  </a:cubicBezTo>
                  <a:cubicBezTo>
                    <a:pt x="182789" y="211726"/>
                    <a:pt x="186532" y="214313"/>
                    <a:pt x="189026" y="211726"/>
                  </a:cubicBezTo>
                  <a:cubicBezTo>
                    <a:pt x="190274" y="211726"/>
                    <a:pt x="191521" y="210433"/>
                    <a:pt x="191521" y="207846"/>
                  </a:cubicBezTo>
                  <a:cubicBezTo>
                    <a:pt x="191521" y="207846"/>
                    <a:pt x="191521" y="207846"/>
                    <a:pt x="191521" y="197497"/>
                  </a:cubicBezTo>
                  <a:cubicBezTo>
                    <a:pt x="191521" y="196204"/>
                    <a:pt x="191521" y="196204"/>
                    <a:pt x="192768" y="194910"/>
                  </a:cubicBezTo>
                  <a:cubicBezTo>
                    <a:pt x="194016" y="193617"/>
                    <a:pt x="195263" y="191030"/>
                    <a:pt x="195263" y="188443"/>
                  </a:cubicBezTo>
                  <a:cubicBezTo>
                    <a:pt x="195263" y="183269"/>
                    <a:pt x="192768" y="180682"/>
                    <a:pt x="189026" y="179388"/>
                  </a:cubicBezTo>
                  <a:close/>
                  <a:moveTo>
                    <a:pt x="186659" y="125413"/>
                  </a:moveTo>
                  <a:cubicBezTo>
                    <a:pt x="176007" y="125413"/>
                    <a:pt x="166687" y="133351"/>
                    <a:pt x="166687" y="145257"/>
                  </a:cubicBezTo>
                  <a:cubicBezTo>
                    <a:pt x="166687" y="145257"/>
                    <a:pt x="166687" y="145257"/>
                    <a:pt x="166687" y="157163"/>
                  </a:cubicBezTo>
                  <a:cubicBezTo>
                    <a:pt x="166687" y="157163"/>
                    <a:pt x="166687" y="157163"/>
                    <a:pt x="207962" y="157163"/>
                  </a:cubicBezTo>
                  <a:lnTo>
                    <a:pt x="207962" y="145257"/>
                  </a:lnTo>
                  <a:cubicBezTo>
                    <a:pt x="207962" y="133351"/>
                    <a:pt x="198642" y="125413"/>
                    <a:pt x="186659" y="125413"/>
                  </a:cubicBezTo>
                  <a:close/>
                  <a:moveTo>
                    <a:pt x="186532" y="109538"/>
                  </a:moveTo>
                  <a:cubicBezTo>
                    <a:pt x="206602" y="109538"/>
                    <a:pt x="223997" y="125201"/>
                    <a:pt x="223997" y="144781"/>
                  </a:cubicBezTo>
                  <a:cubicBezTo>
                    <a:pt x="223997" y="144781"/>
                    <a:pt x="223997" y="144781"/>
                    <a:pt x="223997" y="156528"/>
                  </a:cubicBezTo>
                  <a:cubicBezTo>
                    <a:pt x="229349" y="156528"/>
                    <a:pt x="233363" y="161749"/>
                    <a:pt x="233363" y="166970"/>
                  </a:cubicBezTo>
                  <a:cubicBezTo>
                    <a:pt x="233363" y="166970"/>
                    <a:pt x="233363" y="166970"/>
                    <a:pt x="233363" y="217876"/>
                  </a:cubicBezTo>
                  <a:cubicBezTo>
                    <a:pt x="233363" y="223097"/>
                    <a:pt x="229349" y="227013"/>
                    <a:pt x="223997" y="227013"/>
                  </a:cubicBezTo>
                  <a:cubicBezTo>
                    <a:pt x="223997" y="227013"/>
                    <a:pt x="223997" y="227013"/>
                    <a:pt x="150404" y="227013"/>
                  </a:cubicBezTo>
                  <a:cubicBezTo>
                    <a:pt x="145052" y="227013"/>
                    <a:pt x="139700" y="223097"/>
                    <a:pt x="139700" y="217876"/>
                  </a:cubicBezTo>
                  <a:cubicBezTo>
                    <a:pt x="139700" y="217876"/>
                    <a:pt x="139700" y="217876"/>
                    <a:pt x="139700" y="166970"/>
                  </a:cubicBezTo>
                  <a:cubicBezTo>
                    <a:pt x="139700" y="161749"/>
                    <a:pt x="145052" y="156528"/>
                    <a:pt x="150404" y="156528"/>
                  </a:cubicBezTo>
                  <a:cubicBezTo>
                    <a:pt x="150404" y="156528"/>
                    <a:pt x="150404" y="156528"/>
                    <a:pt x="150404" y="144781"/>
                  </a:cubicBezTo>
                  <a:cubicBezTo>
                    <a:pt x="150404" y="125201"/>
                    <a:pt x="166461" y="109538"/>
                    <a:pt x="186532" y="109538"/>
                  </a:cubicBezTo>
                  <a:close/>
                  <a:moveTo>
                    <a:pt x="35671" y="0"/>
                  </a:moveTo>
                  <a:cubicBezTo>
                    <a:pt x="35671" y="0"/>
                    <a:pt x="35671" y="0"/>
                    <a:pt x="159858" y="0"/>
                  </a:cubicBezTo>
                  <a:cubicBezTo>
                    <a:pt x="180996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90711"/>
                  </a:cubicBezTo>
                  <a:cubicBezTo>
                    <a:pt x="194208" y="90711"/>
                    <a:pt x="190244" y="90711"/>
                    <a:pt x="186281" y="90711"/>
                  </a:cubicBezTo>
                  <a:cubicBezTo>
                    <a:pt x="183639" y="90711"/>
                    <a:pt x="180996" y="90711"/>
                    <a:pt x="177033" y="90711"/>
                  </a:cubicBezTo>
                  <a:cubicBezTo>
                    <a:pt x="177033" y="90711"/>
                    <a:pt x="177033" y="90711"/>
                    <a:pt x="177033" y="60474"/>
                  </a:cubicBezTo>
                  <a:cubicBezTo>
                    <a:pt x="177033" y="60474"/>
                    <a:pt x="177033" y="60474"/>
                    <a:pt x="177033" y="59159"/>
                  </a:cubicBezTo>
                  <a:cubicBezTo>
                    <a:pt x="177033" y="53900"/>
                    <a:pt x="173070" y="48642"/>
                    <a:pt x="167785" y="48642"/>
                  </a:cubicBezTo>
                  <a:cubicBezTo>
                    <a:pt x="167785" y="48642"/>
                    <a:pt x="167785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2650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7785" y="287908"/>
                  </a:cubicBezTo>
                  <a:cubicBezTo>
                    <a:pt x="173070" y="287908"/>
                    <a:pt x="177033" y="282650"/>
                    <a:pt x="177033" y="278706"/>
                  </a:cubicBezTo>
                  <a:cubicBezTo>
                    <a:pt x="177033" y="278706"/>
                    <a:pt x="177033" y="278706"/>
                    <a:pt x="177033" y="245839"/>
                  </a:cubicBezTo>
                  <a:cubicBezTo>
                    <a:pt x="177033" y="245839"/>
                    <a:pt x="177033" y="245839"/>
                    <a:pt x="196850" y="245839"/>
                  </a:cubicBezTo>
                  <a:cubicBezTo>
                    <a:pt x="196850" y="245839"/>
                    <a:pt x="196850" y="245839"/>
                    <a:pt x="196850" y="299740"/>
                  </a:cubicBezTo>
                  <a:cubicBezTo>
                    <a:pt x="196850" y="320774"/>
                    <a:pt x="180996" y="336550"/>
                    <a:pt x="159858" y="336550"/>
                  </a:cubicBezTo>
                  <a:cubicBezTo>
                    <a:pt x="159858" y="336550"/>
                    <a:pt x="159858" y="336550"/>
                    <a:pt x="35671" y="336550"/>
                  </a:cubicBezTo>
                  <a:cubicBezTo>
                    <a:pt x="15854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5854" y="0"/>
                    <a:pt x="356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Rectangle 55"/>
            <p:cNvSpPr/>
            <p:nvPr/>
          </p:nvSpPr>
          <p:spPr>
            <a:xfrm>
              <a:off x="2813284" y="2264993"/>
              <a:ext cx="678311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defTabSz="913765">
                <a:defRPr/>
              </a:pPr>
              <a:r>
                <a:rPr lang="en-US" altLang="zh-CN" sz="2800" b="1">
                  <a:solidFill>
                    <a:schemeClr val="bg1"/>
                  </a:solidFill>
                </a:rPr>
                <a:t>40%</a:t>
              </a:r>
              <a:endParaRPr lang="en-US" altLang="zh-CN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503596" y="2044306"/>
            <a:ext cx="1303727" cy="1071115"/>
            <a:chOff x="3503595" y="2043511"/>
            <a:chExt cx="1303727" cy="1071115"/>
          </a:xfrm>
        </p:grpSpPr>
        <p:grpSp>
          <p:nvGrpSpPr>
            <p:cNvPr id="41" name="Group 44"/>
            <p:cNvGrpSpPr/>
            <p:nvPr/>
          </p:nvGrpSpPr>
          <p:grpSpPr>
            <a:xfrm>
              <a:off x="3503595" y="2043511"/>
              <a:ext cx="1245614" cy="1071115"/>
              <a:chOff x="4348842" y="1219200"/>
              <a:chExt cx="1747158" cy="1647825"/>
            </a:xfrm>
          </p:grpSpPr>
          <p:sp>
            <p:nvSpPr>
              <p:cNvPr id="44" name="Rectangle: Single Corner Rounded 79"/>
              <p:cNvSpPr/>
              <p:nvPr/>
            </p:nvSpPr>
            <p:spPr>
              <a:xfrm>
                <a:off x="4354285" y="1219200"/>
                <a:ext cx="1741715" cy="1204686"/>
              </a:xfrm>
              <a:prstGeom prst="round1Rect">
                <a:avLst>
                  <a:gd name="adj" fmla="val 28788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45" name="Right Triangle 80"/>
              <p:cNvSpPr/>
              <p:nvPr/>
            </p:nvSpPr>
            <p:spPr>
              <a:xfrm flipH="1" flipV="1">
                <a:off x="4348842" y="2423886"/>
                <a:ext cx="876300" cy="443139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  <p:sp>
          <p:nvSpPr>
            <p:cNvPr id="42" name="Freeform: Shape 47"/>
            <p:cNvSpPr/>
            <p:nvPr/>
          </p:nvSpPr>
          <p:spPr bwMode="auto">
            <a:xfrm>
              <a:off x="3611039" y="2247344"/>
              <a:ext cx="375726" cy="364079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43" name="Rectangle 56"/>
            <p:cNvSpPr/>
            <p:nvPr/>
          </p:nvSpPr>
          <p:spPr>
            <a:xfrm>
              <a:off x="4129011" y="2264993"/>
              <a:ext cx="678311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defRPr/>
              </a:pPr>
              <a:r>
                <a:rPr lang="en-US" altLang="zh-CN" sz="2800" b="1">
                  <a:solidFill>
                    <a:schemeClr val="bg1"/>
                  </a:solidFill>
                </a:rPr>
                <a:t>20%</a:t>
              </a:r>
              <a:endParaRPr lang="en-US" altLang="zh-CN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808704" y="2044306"/>
            <a:ext cx="995779" cy="1071115"/>
            <a:chOff x="4808703" y="2043511"/>
            <a:chExt cx="995779" cy="1071115"/>
          </a:xfrm>
        </p:grpSpPr>
        <p:grpSp>
          <p:nvGrpSpPr>
            <p:cNvPr id="47" name="Group 45"/>
            <p:cNvGrpSpPr/>
            <p:nvPr/>
          </p:nvGrpSpPr>
          <p:grpSpPr>
            <a:xfrm>
              <a:off x="4808703" y="2043511"/>
              <a:ext cx="903168" cy="1071115"/>
              <a:chOff x="6400798" y="1219200"/>
              <a:chExt cx="1266827" cy="1647825"/>
            </a:xfrm>
          </p:grpSpPr>
          <p:sp>
            <p:nvSpPr>
              <p:cNvPr id="50" name="Rectangle: Single Corner Rounded 77"/>
              <p:cNvSpPr/>
              <p:nvPr/>
            </p:nvSpPr>
            <p:spPr>
              <a:xfrm>
                <a:off x="6400798" y="1219200"/>
                <a:ext cx="1266827" cy="1204686"/>
              </a:xfrm>
              <a:prstGeom prst="round1Rect">
                <a:avLst>
                  <a:gd name="adj" fmla="val 28788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51" name="Right Triangle 78"/>
              <p:cNvSpPr/>
              <p:nvPr/>
            </p:nvSpPr>
            <p:spPr>
              <a:xfrm flipH="1" flipV="1">
                <a:off x="6400798" y="2423886"/>
                <a:ext cx="876300" cy="443139"/>
              </a:xfrm>
              <a:prstGeom prst="rtTriangle">
                <a:avLst/>
              </a:prstGeom>
              <a:solidFill>
                <a:schemeClr val="accent4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  <p:sp>
          <p:nvSpPr>
            <p:cNvPr id="48" name="Freeform: Shape 50"/>
            <p:cNvSpPr/>
            <p:nvPr/>
          </p:nvSpPr>
          <p:spPr bwMode="auto">
            <a:xfrm>
              <a:off x="4841094" y="2234202"/>
              <a:ext cx="357543" cy="382697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49" name="Rectangle 57"/>
            <p:cNvSpPr/>
            <p:nvPr/>
          </p:nvSpPr>
          <p:spPr>
            <a:xfrm>
              <a:off x="5126171" y="2264993"/>
              <a:ext cx="678311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defRPr/>
              </a:pPr>
              <a:r>
                <a:rPr lang="en-US" altLang="zh-CN" sz="2800" b="1">
                  <a:solidFill>
                    <a:schemeClr val="bg1"/>
                  </a:solidFill>
                </a:rPr>
                <a:t>15%</a:t>
              </a:r>
              <a:endParaRPr lang="en-US" altLang="zh-CN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771367" y="2044306"/>
            <a:ext cx="2429519" cy="1071115"/>
            <a:chOff x="5771366" y="2043511"/>
            <a:chExt cx="2429519" cy="1071115"/>
          </a:xfrm>
        </p:grpSpPr>
        <p:grpSp>
          <p:nvGrpSpPr>
            <p:cNvPr id="53" name="Group 46"/>
            <p:cNvGrpSpPr/>
            <p:nvPr/>
          </p:nvGrpSpPr>
          <p:grpSpPr>
            <a:xfrm>
              <a:off x="5771366" y="2043511"/>
              <a:ext cx="2412001" cy="1071115"/>
              <a:chOff x="7966981" y="1219200"/>
              <a:chExt cx="3383190" cy="1647825"/>
            </a:xfrm>
          </p:grpSpPr>
          <p:sp>
            <p:nvSpPr>
              <p:cNvPr id="56" name="Rectangle: Single Corner Rounded 75"/>
              <p:cNvSpPr/>
              <p:nvPr/>
            </p:nvSpPr>
            <p:spPr>
              <a:xfrm>
                <a:off x="7972423" y="1219200"/>
                <a:ext cx="3377748" cy="1204686"/>
              </a:xfrm>
              <a:prstGeom prst="round1Rect">
                <a:avLst>
                  <a:gd name="adj" fmla="val 28788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57" name="Right Triangle 76"/>
              <p:cNvSpPr/>
              <p:nvPr/>
            </p:nvSpPr>
            <p:spPr>
              <a:xfrm flipH="1" flipV="1">
                <a:off x="7966981" y="2423886"/>
                <a:ext cx="876300" cy="443139"/>
              </a:xfrm>
              <a:prstGeom prst="rtTriangle">
                <a:avLst/>
              </a:prstGeom>
              <a:solidFill>
                <a:schemeClr val="accent6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  <p:sp>
          <p:nvSpPr>
            <p:cNvPr id="54" name="Freeform: Shape 48"/>
            <p:cNvSpPr/>
            <p:nvPr/>
          </p:nvSpPr>
          <p:spPr bwMode="auto">
            <a:xfrm>
              <a:off x="5894075" y="2241535"/>
              <a:ext cx="379328" cy="375698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55" name="Rectangle 58"/>
            <p:cNvSpPr/>
            <p:nvPr/>
          </p:nvSpPr>
          <p:spPr>
            <a:xfrm>
              <a:off x="7522574" y="2264993"/>
              <a:ext cx="678311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defRPr/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40%</a:t>
              </a:r>
              <a:endParaRPr lang="en-US" altLang="zh-CN" sz="28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2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3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7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2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3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612627" y="2078481"/>
            <a:ext cx="5735018" cy="2601128"/>
          </a:xfrm>
          <a:custGeom>
            <a:avLst/>
            <a:gdLst>
              <a:gd name="connsiteX0" fmla="*/ 0 w 6743700"/>
              <a:gd name="connsiteY0" fmla="*/ 1924050 h 1924050"/>
              <a:gd name="connsiteX1" fmla="*/ 6743700 w 6743700"/>
              <a:gd name="connsiteY1" fmla="*/ 0 h 1924050"/>
              <a:gd name="connsiteX0-1" fmla="*/ 0 w 6743700"/>
              <a:gd name="connsiteY0-2" fmla="*/ 1924050 h 2042418"/>
              <a:gd name="connsiteX1-3" fmla="*/ 6743700 w 6743700"/>
              <a:gd name="connsiteY1-4" fmla="*/ 0 h 2042418"/>
              <a:gd name="connsiteX0-5" fmla="*/ 0 w 6743700"/>
              <a:gd name="connsiteY0-6" fmla="*/ 1924050 h 2024564"/>
              <a:gd name="connsiteX1-7" fmla="*/ 6743700 w 6743700"/>
              <a:gd name="connsiteY1-8" fmla="*/ 0 h 2024564"/>
              <a:gd name="connsiteX0-9" fmla="*/ 0 w 5829300"/>
              <a:gd name="connsiteY0-10" fmla="*/ 314325 h 552755"/>
              <a:gd name="connsiteX1-11" fmla="*/ 5829300 w 5829300"/>
              <a:gd name="connsiteY1-12" fmla="*/ 0 h 552755"/>
              <a:gd name="connsiteX0-13" fmla="*/ 0 w 5791200"/>
              <a:gd name="connsiteY0-14" fmla="*/ 0 h 2178419"/>
              <a:gd name="connsiteX1-15" fmla="*/ 5791200 w 5791200"/>
              <a:gd name="connsiteY1-16" fmla="*/ 2162175 h 2178419"/>
              <a:gd name="connsiteX0-17" fmla="*/ 0 w 5543550"/>
              <a:gd name="connsiteY0-18" fmla="*/ 0 h 2632490"/>
              <a:gd name="connsiteX1-19" fmla="*/ 5543550 w 5543550"/>
              <a:gd name="connsiteY1-20" fmla="*/ 2619375 h 2632490"/>
              <a:gd name="connsiteX0-21" fmla="*/ 0 w 5543550"/>
              <a:gd name="connsiteY0-22" fmla="*/ 15621 h 2644625"/>
              <a:gd name="connsiteX1-23" fmla="*/ 5543550 w 5543550"/>
              <a:gd name="connsiteY1-24" fmla="*/ 2634996 h 2644625"/>
              <a:gd name="connsiteX0-25" fmla="*/ 0 w 6296025"/>
              <a:gd name="connsiteY0-26" fmla="*/ 15949 h 2578482"/>
              <a:gd name="connsiteX1-27" fmla="*/ 6296025 w 6296025"/>
              <a:gd name="connsiteY1-28" fmla="*/ 2568649 h 2578482"/>
              <a:gd name="connsiteX0-29" fmla="*/ 0 w 6296025"/>
              <a:gd name="connsiteY0-30" fmla="*/ 13651 h 2669397"/>
              <a:gd name="connsiteX1-31" fmla="*/ 6296025 w 6296025"/>
              <a:gd name="connsiteY1-32" fmla="*/ 2566351 h 2669397"/>
              <a:gd name="connsiteX0-33" fmla="*/ 0 w 6324600"/>
              <a:gd name="connsiteY0-34" fmla="*/ 18619 h 1717191"/>
              <a:gd name="connsiteX1-35" fmla="*/ 6324600 w 6324600"/>
              <a:gd name="connsiteY1-36" fmla="*/ 1580719 h 1717191"/>
              <a:gd name="connsiteX0-37" fmla="*/ 0 w 6324600"/>
              <a:gd name="connsiteY0-38" fmla="*/ 454853 h 2108916"/>
              <a:gd name="connsiteX1-39" fmla="*/ 6324600 w 6324600"/>
              <a:gd name="connsiteY1-40" fmla="*/ 2016953 h 2108916"/>
              <a:gd name="connsiteX0-41" fmla="*/ 0 w 6572250"/>
              <a:gd name="connsiteY0-42" fmla="*/ 420293 h 2494968"/>
              <a:gd name="connsiteX1-43" fmla="*/ 6572250 w 6572250"/>
              <a:gd name="connsiteY1-44" fmla="*/ 2411018 h 2494968"/>
              <a:gd name="connsiteX0-45" fmla="*/ 0 w 6572250"/>
              <a:gd name="connsiteY0-46" fmla="*/ 0 h 2075095"/>
              <a:gd name="connsiteX1-47" fmla="*/ 3105151 w 6572250"/>
              <a:gd name="connsiteY1-48" fmla="*/ 895351 h 2075095"/>
              <a:gd name="connsiteX2" fmla="*/ 6572250 w 6572250"/>
              <a:gd name="connsiteY2" fmla="*/ 1990725 h 2075095"/>
              <a:gd name="connsiteX0-49" fmla="*/ 0 w 6572250"/>
              <a:gd name="connsiteY0-50" fmla="*/ 0 h 2154130"/>
              <a:gd name="connsiteX1-51" fmla="*/ 3105151 w 6572250"/>
              <a:gd name="connsiteY1-52" fmla="*/ 895351 h 2154130"/>
              <a:gd name="connsiteX2-53" fmla="*/ 6572250 w 6572250"/>
              <a:gd name="connsiteY2-54" fmla="*/ 1990725 h 2154130"/>
              <a:gd name="connsiteX0-55" fmla="*/ 0 w 6572250"/>
              <a:gd name="connsiteY0-56" fmla="*/ 0 h 2154130"/>
              <a:gd name="connsiteX1-57" fmla="*/ 3105151 w 6572250"/>
              <a:gd name="connsiteY1-58" fmla="*/ 895351 h 2154130"/>
              <a:gd name="connsiteX2-59" fmla="*/ 6572250 w 6572250"/>
              <a:gd name="connsiteY2-60" fmla="*/ 1990725 h 2154130"/>
              <a:gd name="connsiteX0-61" fmla="*/ 0 w 6572250"/>
              <a:gd name="connsiteY0-62" fmla="*/ 0 h 2154130"/>
              <a:gd name="connsiteX1-63" fmla="*/ 3105151 w 6572250"/>
              <a:gd name="connsiteY1-64" fmla="*/ 895351 h 2154130"/>
              <a:gd name="connsiteX2-65" fmla="*/ 6572250 w 6572250"/>
              <a:gd name="connsiteY2-66" fmla="*/ 1990725 h 2154130"/>
              <a:gd name="connsiteX0-67" fmla="*/ 0 w 6572250"/>
              <a:gd name="connsiteY0-68" fmla="*/ 0 h 2265401"/>
              <a:gd name="connsiteX1-69" fmla="*/ 3105151 w 6572250"/>
              <a:gd name="connsiteY1-70" fmla="*/ 895351 h 2265401"/>
              <a:gd name="connsiteX2-71" fmla="*/ 6572250 w 6572250"/>
              <a:gd name="connsiteY2-72" fmla="*/ 1990725 h 2265401"/>
              <a:gd name="connsiteX0-73" fmla="*/ 0 w 6677025"/>
              <a:gd name="connsiteY0-74" fmla="*/ 0 h 2698403"/>
              <a:gd name="connsiteX1-75" fmla="*/ 3209926 w 6677025"/>
              <a:gd name="connsiteY1-76" fmla="*/ 1390651 h 2698403"/>
              <a:gd name="connsiteX2-77" fmla="*/ 6677025 w 6677025"/>
              <a:gd name="connsiteY2-78" fmla="*/ 2486025 h 2698403"/>
              <a:gd name="connsiteX0-79" fmla="*/ 0 w 6677025"/>
              <a:gd name="connsiteY0-80" fmla="*/ 0 h 2698403"/>
              <a:gd name="connsiteX1-81" fmla="*/ 3209926 w 6677025"/>
              <a:gd name="connsiteY1-82" fmla="*/ 1390651 h 2698403"/>
              <a:gd name="connsiteX2-83" fmla="*/ 6677025 w 6677025"/>
              <a:gd name="connsiteY2-84" fmla="*/ 2486025 h 2698403"/>
              <a:gd name="connsiteX0-85" fmla="*/ 0 w 6677025"/>
              <a:gd name="connsiteY0-86" fmla="*/ 0 h 2648842"/>
              <a:gd name="connsiteX1-87" fmla="*/ 3781426 w 6677025"/>
              <a:gd name="connsiteY1-88" fmla="*/ 781051 h 2648842"/>
              <a:gd name="connsiteX2-89" fmla="*/ 6677025 w 6677025"/>
              <a:gd name="connsiteY2-90" fmla="*/ 2486025 h 2648842"/>
              <a:gd name="connsiteX0-91" fmla="*/ 0 w 6677025"/>
              <a:gd name="connsiteY0-92" fmla="*/ 0 h 2654056"/>
              <a:gd name="connsiteX1-93" fmla="*/ 3781426 w 6677025"/>
              <a:gd name="connsiteY1-94" fmla="*/ 781051 h 2654056"/>
              <a:gd name="connsiteX2-95" fmla="*/ 6677025 w 6677025"/>
              <a:gd name="connsiteY2-96" fmla="*/ 2486025 h 2654056"/>
              <a:gd name="connsiteX0-97" fmla="*/ 0 w 6724650"/>
              <a:gd name="connsiteY0-98" fmla="*/ 0 h 1931568"/>
              <a:gd name="connsiteX1-99" fmla="*/ 3781426 w 6724650"/>
              <a:gd name="connsiteY1-100" fmla="*/ 781051 h 1931568"/>
              <a:gd name="connsiteX2-101" fmla="*/ 6724650 w 6724650"/>
              <a:gd name="connsiteY2-102" fmla="*/ 1714500 h 1931568"/>
              <a:gd name="connsiteX0-103" fmla="*/ 0 w 6724650"/>
              <a:gd name="connsiteY0-104" fmla="*/ 0 h 2030572"/>
              <a:gd name="connsiteX1-105" fmla="*/ 3781426 w 6724650"/>
              <a:gd name="connsiteY1-106" fmla="*/ 781051 h 2030572"/>
              <a:gd name="connsiteX2-107" fmla="*/ 6724650 w 6724650"/>
              <a:gd name="connsiteY2-108" fmla="*/ 1714500 h 2030572"/>
              <a:gd name="connsiteX0-109" fmla="*/ 0 w 6724650"/>
              <a:gd name="connsiteY0-110" fmla="*/ 0 h 2036988"/>
              <a:gd name="connsiteX1-111" fmla="*/ 2962276 w 6724650"/>
              <a:gd name="connsiteY1-112" fmla="*/ 828676 h 2036988"/>
              <a:gd name="connsiteX2-113" fmla="*/ 6724650 w 6724650"/>
              <a:gd name="connsiteY2-114" fmla="*/ 1714500 h 2036988"/>
              <a:gd name="connsiteX0-115" fmla="*/ 0 w 6724650"/>
              <a:gd name="connsiteY0-116" fmla="*/ 0 h 1714500"/>
              <a:gd name="connsiteX1-117" fmla="*/ 2962276 w 6724650"/>
              <a:gd name="connsiteY1-118" fmla="*/ 828676 h 1714500"/>
              <a:gd name="connsiteX2-119" fmla="*/ 6724650 w 6724650"/>
              <a:gd name="connsiteY2-120" fmla="*/ 1714500 h 1714500"/>
              <a:gd name="connsiteX0-121" fmla="*/ 0 w 5591175"/>
              <a:gd name="connsiteY0-122" fmla="*/ 0 h 2781300"/>
              <a:gd name="connsiteX1-123" fmla="*/ 2962276 w 5591175"/>
              <a:gd name="connsiteY1-124" fmla="*/ 828676 h 2781300"/>
              <a:gd name="connsiteX2-125" fmla="*/ 5591175 w 5591175"/>
              <a:gd name="connsiteY2-126" fmla="*/ 2781300 h 2781300"/>
              <a:gd name="connsiteX0-127" fmla="*/ 0 w 5591175"/>
              <a:gd name="connsiteY0-128" fmla="*/ 0 h 2781300"/>
              <a:gd name="connsiteX1-129" fmla="*/ 2962276 w 5591175"/>
              <a:gd name="connsiteY1-130" fmla="*/ 828676 h 2781300"/>
              <a:gd name="connsiteX2-131" fmla="*/ 5591175 w 5591175"/>
              <a:gd name="connsiteY2-132" fmla="*/ 2781300 h 2781300"/>
              <a:gd name="connsiteX0-133" fmla="*/ 0 w 5915025"/>
              <a:gd name="connsiteY0-134" fmla="*/ 0 h 2600325"/>
              <a:gd name="connsiteX1-135" fmla="*/ 2962276 w 5915025"/>
              <a:gd name="connsiteY1-136" fmla="*/ 828676 h 2600325"/>
              <a:gd name="connsiteX2-137" fmla="*/ 5915025 w 5915025"/>
              <a:gd name="connsiteY2-138" fmla="*/ 2600325 h 2600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3" y="connsiteY2-54"/>
              </a:cxn>
            </a:cxnLst>
            <a:rect l="l" t="t" r="r" b="b"/>
            <a:pathLst>
              <a:path w="5915025" h="2600325">
                <a:moveTo>
                  <a:pt x="0" y="0"/>
                </a:moveTo>
                <a:cubicBezTo>
                  <a:pt x="606425" y="1355725"/>
                  <a:pt x="1976439" y="395289"/>
                  <a:pt x="2962276" y="828676"/>
                </a:cubicBezTo>
                <a:cubicBezTo>
                  <a:pt x="3948113" y="1262063"/>
                  <a:pt x="3048000" y="2327275"/>
                  <a:pt x="5915025" y="2600325"/>
                </a:cubicBezTo>
              </a:path>
            </a:pathLst>
          </a:custGeom>
          <a:ln w="12700">
            <a:solidFill>
              <a:srgbClr val="47525B"/>
            </a:solidFill>
            <a:prstDash val="sysDash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7285" y="2762277"/>
            <a:ext cx="216024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57525" y="2996957"/>
            <a:ext cx="216024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90179" y="1781017"/>
            <a:ext cx="216024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83721" y="2631792"/>
            <a:ext cx="216024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点击这里添加文字介绍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919763" y="1412292"/>
            <a:ext cx="721738" cy="1200565"/>
            <a:chOff x="1834038" y="1203598"/>
            <a:chExt cx="721738" cy="1200194"/>
          </a:xfrm>
        </p:grpSpPr>
        <p:grpSp>
          <p:nvGrpSpPr>
            <p:cNvPr id="8" name="组合 7"/>
            <p:cNvGrpSpPr/>
            <p:nvPr/>
          </p:nvGrpSpPr>
          <p:grpSpPr>
            <a:xfrm>
              <a:off x="1886941" y="1203598"/>
              <a:ext cx="668835" cy="1200194"/>
              <a:chOff x="2469207" y="3016614"/>
              <a:chExt cx="668835" cy="1200194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2478731" y="3080136"/>
                <a:ext cx="0" cy="1136672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组合 10"/>
              <p:cNvGrpSpPr/>
              <p:nvPr/>
            </p:nvGrpSpPr>
            <p:grpSpPr>
              <a:xfrm rot="16200000">
                <a:off x="2437176" y="3048645"/>
                <a:ext cx="732898" cy="668835"/>
                <a:chOff x="221835" y="9674"/>
                <a:chExt cx="1249627" cy="1491630"/>
              </a:xfrm>
            </p:grpSpPr>
            <p:sp>
              <p:nvSpPr>
                <p:cNvPr id="12" name="等腰三角形 11"/>
                <p:cNvSpPr/>
                <p:nvPr/>
              </p:nvSpPr>
              <p:spPr>
                <a:xfrm rot="10800000">
                  <a:off x="221835" y="9674"/>
                  <a:ext cx="1249627" cy="14916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等腰三角形 12"/>
                <p:cNvSpPr/>
                <p:nvPr/>
              </p:nvSpPr>
              <p:spPr>
                <a:xfrm rot="10800000">
                  <a:off x="307974" y="77975"/>
                  <a:ext cx="1069975" cy="1267950"/>
                </a:xfrm>
                <a:prstGeom prst="triangle">
                  <a:avLst/>
                </a:prstGeom>
                <a:noFill/>
                <a:ln w="127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1834038" y="1361191"/>
              <a:ext cx="506112" cy="400110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+mn-ea"/>
                  <a:sym typeface="+mn-lt"/>
                </a:rPr>
                <a:t>1</a:t>
              </a:r>
              <a:endParaRPr kumimoji="0" lang="zh-CN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48306" y="1596207"/>
            <a:ext cx="721832" cy="1200565"/>
            <a:chOff x="3762581" y="1336399"/>
            <a:chExt cx="721832" cy="1200194"/>
          </a:xfrm>
        </p:grpSpPr>
        <p:grpSp>
          <p:nvGrpSpPr>
            <p:cNvPr id="15" name="组合 14"/>
            <p:cNvGrpSpPr/>
            <p:nvPr/>
          </p:nvGrpSpPr>
          <p:grpSpPr>
            <a:xfrm>
              <a:off x="3815578" y="1336399"/>
              <a:ext cx="668835" cy="1200194"/>
              <a:chOff x="2469207" y="3016614"/>
              <a:chExt cx="668835" cy="1200194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2478731" y="3080136"/>
                <a:ext cx="0" cy="1136672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组合 17"/>
              <p:cNvGrpSpPr/>
              <p:nvPr/>
            </p:nvGrpSpPr>
            <p:grpSpPr>
              <a:xfrm rot="16200000">
                <a:off x="2437176" y="3048645"/>
                <a:ext cx="732898" cy="668835"/>
                <a:chOff x="221835" y="9674"/>
                <a:chExt cx="1249627" cy="1491630"/>
              </a:xfrm>
            </p:grpSpPr>
            <p:sp>
              <p:nvSpPr>
                <p:cNvPr id="19" name="等腰三角形 18"/>
                <p:cNvSpPr/>
                <p:nvPr/>
              </p:nvSpPr>
              <p:spPr>
                <a:xfrm rot="10800000">
                  <a:off x="221835" y="9674"/>
                  <a:ext cx="1249627" cy="14916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等腰三角形 19"/>
                <p:cNvSpPr/>
                <p:nvPr/>
              </p:nvSpPr>
              <p:spPr>
                <a:xfrm rot="10800000">
                  <a:off x="307974" y="77975"/>
                  <a:ext cx="1069975" cy="1267950"/>
                </a:xfrm>
                <a:prstGeom prst="triangle">
                  <a:avLst/>
                </a:prstGeom>
                <a:noFill/>
                <a:ln w="127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6" name="TextBox 6"/>
            <p:cNvSpPr txBox="1">
              <a:spLocks noChangeArrowheads="1"/>
            </p:cNvSpPr>
            <p:nvPr/>
          </p:nvSpPr>
          <p:spPr bwMode="auto">
            <a:xfrm>
              <a:off x="3762581" y="1486375"/>
              <a:ext cx="506112" cy="400110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+mn-ea"/>
                  <a:sym typeface="+mn-lt"/>
                </a:rPr>
                <a:t>2</a:t>
              </a:r>
              <a:endParaRPr kumimoji="0" lang="zh-CN" sz="20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42663" y="2755725"/>
            <a:ext cx="723256" cy="1200565"/>
            <a:chOff x="5165651" y="2523684"/>
            <a:chExt cx="723256" cy="1200194"/>
          </a:xfrm>
        </p:grpSpPr>
        <p:grpSp>
          <p:nvGrpSpPr>
            <p:cNvPr id="22" name="组合 21"/>
            <p:cNvGrpSpPr/>
            <p:nvPr/>
          </p:nvGrpSpPr>
          <p:grpSpPr>
            <a:xfrm>
              <a:off x="5220072" y="2523684"/>
              <a:ext cx="668835" cy="1200194"/>
              <a:chOff x="2469207" y="3016614"/>
              <a:chExt cx="668835" cy="1200194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2478731" y="3080136"/>
                <a:ext cx="0" cy="1136672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组合 24"/>
              <p:cNvGrpSpPr/>
              <p:nvPr/>
            </p:nvGrpSpPr>
            <p:grpSpPr>
              <a:xfrm rot="16200000">
                <a:off x="2437176" y="3048645"/>
                <a:ext cx="732898" cy="668835"/>
                <a:chOff x="221835" y="9674"/>
                <a:chExt cx="1249627" cy="1491630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 rot="10800000">
                  <a:off x="221835" y="9674"/>
                  <a:ext cx="1249627" cy="14916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 rot="10800000">
                  <a:off x="307974" y="77975"/>
                  <a:ext cx="1069975" cy="1267950"/>
                </a:xfrm>
                <a:prstGeom prst="triangle">
                  <a:avLst/>
                </a:prstGeom>
                <a:noFill/>
                <a:ln w="127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3" name="TextBox 6"/>
            <p:cNvSpPr txBox="1">
              <a:spLocks noChangeArrowheads="1"/>
            </p:cNvSpPr>
            <p:nvPr/>
          </p:nvSpPr>
          <p:spPr bwMode="auto">
            <a:xfrm>
              <a:off x="5165651" y="2688414"/>
              <a:ext cx="506112" cy="400110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+mn-ea"/>
                  <a:sym typeface="+mn-lt"/>
                </a:rPr>
                <a:t>3</a:t>
              </a:r>
              <a:endParaRPr kumimoji="0" lang="zh-CN" sz="20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841534" y="3436591"/>
            <a:ext cx="717275" cy="1200565"/>
            <a:chOff x="6755808" y="3243764"/>
            <a:chExt cx="717275" cy="1200194"/>
          </a:xfrm>
        </p:grpSpPr>
        <p:grpSp>
          <p:nvGrpSpPr>
            <p:cNvPr id="29" name="组合 28"/>
            <p:cNvGrpSpPr/>
            <p:nvPr/>
          </p:nvGrpSpPr>
          <p:grpSpPr>
            <a:xfrm>
              <a:off x="6804248" y="3243764"/>
              <a:ext cx="668835" cy="1200194"/>
              <a:chOff x="2469207" y="3016614"/>
              <a:chExt cx="668835" cy="1200194"/>
            </a:xfrm>
          </p:grpSpPr>
          <p:cxnSp>
            <p:nvCxnSpPr>
              <p:cNvPr id="31" name="直接连接符 30"/>
              <p:cNvCxnSpPr/>
              <p:nvPr/>
            </p:nvCxnSpPr>
            <p:spPr>
              <a:xfrm>
                <a:off x="2478731" y="3080136"/>
                <a:ext cx="0" cy="1136672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组合 31"/>
              <p:cNvGrpSpPr/>
              <p:nvPr/>
            </p:nvGrpSpPr>
            <p:grpSpPr>
              <a:xfrm rot="16200000">
                <a:off x="2437176" y="3048645"/>
                <a:ext cx="732898" cy="668835"/>
                <a:chOff x="221835" y="9674"/>
                <a:chExt cx="1249627" cy="1491630"/>
              </a:xfrm>
            </p:grpSpPr>
            <p:sp>
              <p:nvSpPr>
                <p:cNvPr id="33" name="等腰三角形 32"/>
                <p:cNvSpPr/>
                <p:nvPr/>
              </p:nvSpPr>
              <p:spPr>
                <a:xfrm rot="10800000">
                  <a:off x="221835" y="9674"/>
                  <a:ext cx="1249627" cy="149163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等腰三角形 33"/>
                <p:cNvSpPr/>
                <p:nvPr/>
              </p:nvSpPr>
              <p:spPr>
                <a:xfrm rot="10800000">
                  <a:off x="307974" y="77975"/>
                  <a:ext cx="1069975" cy="1267950"/>
                </a:xfrm>
                <a:prstGeom prst="triangle">
                  <a:avLst/>
                </a:prstGeom>
                <a:noFill/>
                <a:ln w="127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0" name="TextBox 6"/>
            <p:cNvSpPr txBox="1">
              <a:spLocks noChangeArrowheads="1"/>
            </p:cNvSpPr>
            <p:nvPr/>
          </p:nvSpPr>
          <p:spPr bwMode="auto">
            <a:xfrm>
              <a:off x="6755808" y="3379703"/>
              <a:ext cx="506112" cy="400110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altLang="zh-CN" sz="20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cs typeface="+mn-ea"/>
                  <a:sym typeface="+mn-lt"/>
                </a:rPr>
                <a:t>4</a:t>
              </a:r>
              <a:endParaRPr kumimoji="0" lang="zh-CN" sz="20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-38501" y="0"/>
            <a:ext cx="4985886" cy="5159141"/>
          </a:xfrm>
          <a:custGeom>
            <a:avLst/>
            <a:gdLst>
              <a:gd name="connsiteX0" fmla="*/ 48126 w 4985886"/>
              <a:gd name="connsiteY0" fmla="*/ 0 h 5159141"/>
              <a:gd name="connsiteX1" fmla="*/ 4985886 w 4985886"/>
              <a:gd name="connsiteY1" fmla="*/ 0 h 5159141"/>
              <a:gd name="connsiteX2" fmla="*/ 2906829 w 4985886"/>
              <a:gd name="connsiteY2" fmla="*/ 5139891 h 5159141"/>
              <a:gd name="connsiteX3" fmla="*/ 0 w 4985886"/>
              <a:gd name="connsiteY3" fmla="*/ 5159141 h 5159141"/>
              <a:gd name="connsiteX4" fmla="*/ 48126 w 4985886"/>
              <a:gd name="connsiteY4" fmla="*/ 0 h 5159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5886" h="5159141">
                <a:moveTo>
                  <a:pt x="48126" y="0"/>
                </a:moveTo>
                <a:lnTo>
                  <a:pt x="4985886" y="0"/>
                </a:lnTo>
                <a:lnTo>
                  <a:pt x="2906829" y="5139891"/>
                </a:lnTo>
                <a:lnTo>
                  <a:pt x="0" y="5159141"/>
                </a:lnTo>
                <a:cubicBezTo>
                  <a:pt x="3208" y="3442636"/>
                  <a:pt x="6417" y="1726130"/>
                  <a:pt x="48126" y="0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2339976" y="2011680"/>
            <a:ext cx="6804024" cy="128181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zh-CN" altLang="en-US" sz="1600"/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4452135" y="2300024"/>
            <a:ext cx="3017068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4501347" y="2846134"/>
            <a:ext cx="4808538" cy="308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点击录入此部分的内容及说明，简单扼要。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77337" y="2011680"/>
            <a:ext cx="1386918" cy="132343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34"/>
          <p:cNvSpPr>
            <a:spLocks noChangeArrowheads="1"/>
          </p:cNvSpPr>
          <p:nvPr/>
        </p:nvSpPr>
        <p:spPr bwMode="auto">
          <a:xfrm>
            <a:off x="7141945" y="1825009"/>
            <a:ext cx="2002055" cy="881837"/>
          </a:xfrm>
          <a:custGeom>
            <a:avLst/>
            <a:gdLst/>
            <a:ahLst/>
            <a:cxnLst>
              <a:cxn ang="0">
                <a:pos x="0" y="3587"/>
              </a:cxn>
              <a:cxn ang="0">
                <a:pos x="1843227" y="0"/>
              </a:cxn>
              <a:cxn ang="0">
                <a:pos x="1833140" y="1287555"/>
              </a:cxn>
              <a:cxn ang="0">
                <a:pos x="551543" y="1287555"/>
              </a:cxn>
              <a:cxn ang="0">
                <a:pos x="0" y="3587"/>
              </a:cxn>
            </a:cxnLst>
            <a:rect l="0" t="0" r="r" b="b"/>
            <a:pathLst>
              <a:path w="1843227" h="1287555">
                <a:moveTo>
                  <a:pt x="0" y="3587"/>
                </a:moveTo>
                <a:lnTo>
                  <a:pt x="1843227" y="0"/>
                </a:lnTo>
                <a:cubicBezTo>
                  <a:pt x="1839865" y="429185"/>
                  <a:pt x="1836502" y="858370"/>
                  <a:pt x="1833140" y="1287555"/>
                </a:cubicBezTo>
                <a:lnTo>
                  <a:pt x="551543" y="1287555"/>
                </a:lnTo>
                <a:lnTo>
                  <a:pt x="0" y="3587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8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4" grpId="0"/>
      <p:bldP spid="25" grpId="0"/>
      <p:bldP spid="6" grpId="0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4782309" y="1259694"/>
            <a:ext cx="1212807" cy="1214054"/>
            <a:chOff x="6376412" y="1678768"/>
            <a:chExt cx="1617076" cy="1618520"/>
          </a:xfrm>
          <a:solidFill>
            <a:schemeClr val="accent5">
              <a:lumMod val="75000"/>
            </a:schemeClr>
          </a:solidFill>
        </p:grpSpPr>
        <p:sp>
          <p:nvSpPr>
            <p:cNvPr id="38" name="Freeform 35"/>
            <p:cNvSpPr>
              <a:spLocks noEditPoints="1"/>
            </p:cNvSpPr>
            <p:nvPr/>
          </p:nvSpPr>
          <p:spPr bwMode="auto">
            <a:xfrm>
              <a:off x="6376412" y="167876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>
                <a:defRPr/>
              </a:pPr>
              <a:endParaRPr lang="id-ID" dirty="0"/>
            </a:p>
          </p:txBody>
        </p:sp>
        <p:sp>
          <p:nvSpPr>
            <p:cNvPr id="70" name="Shape 4168"/>
            <p:cNvSpPr/>
            <p:nvPr/>
          </p:nvSpPr>
          <p:spPr>
            <a:xfrm>
              <a:off x="7101470" y="2315605"/>
              <a:ext cx="519944" cy="337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3211"/>
                  </a:moveTo>
                  <a:cubicBezTo>
                    <a:pt x="11747" y="14381"/>
                    <a:pt x="9458" y="18011"/>
                    <a:pt x="9360" y="18165"/>
                  </a:cubicBezTo>
                  <a:cubicBezTo>
                    <a:pt x="9249" y="18377"/>
                    <a:pt x="8939" y="18735"/>
                    <a:pt x="8644" y="18441"/>
                  </a:cubicBezTo>
                  <a:cubicBezTo>
                    <a:pt x="8559" y="18357"/>
                    <a:pt x="8459" y="18187"/>
                    <a:pt x="8459" y="17853"/>
                  </a:cubicBezTo>
                  <a:cubicBezTo>
                    <a:pt x="8459" y="17530"/>
                    <a:pt x="8554" y="17204"/>
                    <a:pt x="8565" y="17168"/>
                  </a:cubicBezTo>
                  <a:lnTo>
                    <a:pt x="9680" y="13369"/>
                  </a:lnTo>
                  <a:cubicBezTo>
                    <a:pt x="9471" y="13239"/>
                    <a:pt x="9111" y="13015"/>
                    <a:pt x="8832" y="12829"/>
                  </a:cubicBezTo>
                  <a:lnTo>
                    <a:pt x="8758" y="12781"/>
                  </a:lnTo>
                  <a:cubicBezTo>
                    <a:pt x="8476" y="12597"/>
                    <a:pt x="8124" y="12367"/>
                    <a:pt x="8124" y="11770"/>
                  </a:cubicBezTo>
                  <a:cubicBezTo>
                    <a:pt x="8124" y="11484"/>
                    <a:pt x="8211" y="11152"/>
                    <a:pt x="8393" y="10758"/>
                  </a:cubicBezTo>
                  <a:cubicBezTo>
                    <a:pt x="8927" y="9588"/>
                    <a:pt x="11216" y="5958"/>
                    <a:pt x="11314" y="5804"/>
                  </a:cubicBezTo>
                  <a:cubicBezTo>
                    <a:pt x="11426" y="5592"/>
                    <a:pt x="11735" y="5234"/>
                    <a:pt x="12030" y="5528"/>
                  </a:cubicBezTo>
                  <a:cubicBezTo>
                    <a:pt x="12115" y="5612"/>
                    <a:pt x="12215" y="5782"/>
                    <a:pt x="12215" y="6116"/>
                  </a:cubicBezTo>
                  <a:cubicBezTo>
                    <a:pt x="12215" y="6438"/>
                    <a:pt x="12120" y="6765"/>
                    <a:pt x="12110" y="6801"/>
                  </a:cubicBezTo>
                  <a:lnTo>
                    <a:pt x="10992" y="10600"/>
                  </a:lnTo>
                  <a:cubicBezTo>
                    <a:pt x="11203" y="10730"/>
                    <a:pt x="11563" y="10954"/>
                    <a:pt x="11842" y="11140"/>
                  </a:cubicBezTo>
                  <a:lnTo>
                    <a:pt x="11916" y="11188"/>
                  </a:lnTo>
                  <a:cubicBezTo>
                    <a:pt x="12198" y="11372"/>
                    <a:pt x="12550" y="11602"/>
                    <a:pt x="12550" y="12201"/>
                  </a:cubicBezTo>
                  <a:cubicBezTo>
                    <a:pt x="12550" y="12485"/>
                    <a:pt x="12462" y="12817"/>
                    <a:pt x="12281" y="13211"/>
                  </a:cubicBezTo>
                  <a:close/>
                  <a:moveTo>
                    <a:pt x="16430" y="6048"/>
                  </a:moveTo>
                  <a:cubicBezTo>
                    <a:pt x="16132" y="6048"/>
                    <a:pt x="15840" y="6088"/>
                    <a:pt x="15557" y="6162"/>
                  </a:cubicBezTo>
                  <a:cubicBezTo>
                    <a:pt x="14848" y="2597"/>
                    <a:pt x="12653" y="0"/>
                    <a:pt x="10054" y="0"/>
                  </a:cubicBezTo>
                  <a:cubicBezTo>
                    <a:pt x="6881" y="0"/>
                    <a:pt x="4310" y="3869"/>
                    <a:pt x="4310" y="8641"/>
                  </a:cubicBezTo>
                  <a:cubicBezTo>
                    <a:pt x="4310" y="9067"/>
                    <a:pt x="4330" y="9486"/>
                    <a:pt x="4369" y="9896"/>
                  </a:cubicBezTo>
                  <a:cubicBezTo>
                    <a:pt x="4217" y="9868"/>
                    <a:pt x="4064" y="9850"/>
                    <a:pt x="3906" y="9850"/>
                  </a:cubicBezTo>
                  <a:cubicBezTo>
                    <a:pt x="1749" y="9850"/>
                    <a:pt x="0" y="12481"/>
                    <a:pt x="0" y="15726"/>
                  </a:cubicBezTo>
                  <a:cubicBezTo>
                    <a:pt x="0" y="18969"/>
                    <a:pt x="1749" y="21600"/>
                    <a:pt x="3906" y="21600"/>
                  </a:cubicBezTo>
                  <a:lnTo>
                    <a:pt x="16430" y="21600"/>
                  </a:lnTo>
                  <a:cubicBezTo>
                    <a:pt x="19285" y="21600"/>
                    <a:pt x="21600" y="18119"/>
                    <a:pt x="21600" y="13823"/>
                  </a:cubicBezTo>
                  <a:cubicBezTo>
                    <a:pt x="21600" y="9530"/>
                    <a:pt x="19285" y="6048"/>
                    <a:pt x="16430" y="604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093" tIns="38093" rIns="38093" bIns="38093" anchor="ctr"/>
            <a:lstStyle/>
            <a:p>
              <a:pPr defTabSz="685165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 dirty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99331" name="Freeform 21"/>
          <p:cNvSpPr>
            <a:spLocks noEditPoints="1"/>
          </p:cNvSpPr>
          <p:nvPr/>
        </p:nvSpPr>
        <p:spPr bwMode="auto">
          <a:xfrm>
            <a:off x="4381500" y="1823540"/>
            <a:ext cx="351235" cy="351281"/>
          </a:xfrm>
          <a:custGeom>
            <a:avLst/>
            <a:gdLst>
              <a:gd name="T0" fmla="*/ 452903 w 403"/>
              <a:gd name="T1" fmla="*/ 173762 h 404"/>
              <a:gd name="T2" fmla="*/ 279871 w 403"/>
              <a:gd name="T3" fmla="*/ 127426 h 404"/>
              <a:gd name="T4" fmla="*/ 249677 w 403"/>
              <a:gd name="T5" fmla="*/ 15059 h 404"/>
              <a:gd name="T6" fmla="*/ 226452 w 403"/>
              <a:gd name="T7" fmla="*/ 2317 h 404"/>
              <a:gd name="T8" fmla="*/ 16258 w 403"/>
              <a:gd name="T9" fmla="*/ 59079 h 404"/>
              <a:gd name="T10" fmla="*/ 2323 w 403"/>
              <a:gd name="T11" fmla="*/ 81089 h 404"/>
              <a:gd name="T12" fmla="*/ 77806 w 403"/>
              <a:gd name="T13" fmla="*/ 360267 h 404"/>
              <a:gd name="T14" fmla="*/ 99871 w 403"/>
              <a:gd name="T15" fmla="*/ 373010 h 404"/>
              <a:gd name="T16" fmla="*/ 184645 w 403"/>
              <a:gd name="T17" fmla="*/ 349842 h 404"/>
              <a:gd name="T18" fmla="*/ 173032 w 403"/>
              <a:gd name="T19" fmla="*/ 392703 h 404"/>
              <a:gd name="T20" fmla="*/ 185806 w 403"/>
              <a:gd name="T21" fmla="*/ 414713 h 404"/>
              <a:gd name="T22" fmla="*/ 373935 w 403"/>
              <a:gd name="T23" fmla="*/ 464525 h 404"/>
              <a:gd name="T24" fmla="*/ 397161 w 403"/>
              <a:gd name="T25" fmla="*/ 452941 h 404"/>
              <a:gd name="T26" fmla="*/ 465677 w 403"/>
              <a:gd name="T27" fmla="*/ 195772 h 404"/>
              <a:gd name="T28" fmla="*/ 452903 w 403"/>
              <a:gd name="T29" fmla="*/ 173762 h 404"/>
              <a:gd name="T30" fmla="*/ 39484 w 403"/>
              <a:gd name="T31" fmla="*/ 86881 h 404"/>
              <a:gd name="T32" fmla="*/ 221806 w 403"/>
              <a:gd name="T33" fmla="*/ 38228 h 404"/>
              <a:gd name="T34" fmla="*/ 289161 w 403"/>
              <a:gd name="T35" fmla="*/ 288446 h 404"/>
              <a:gd name="T36" fmla="*/ 106839 w 403"/>
              <a:gd name="T37" fmla="*/ 337099 h 404"/>
              <a:gd name="T38" fmla="*/ 39484 w 403"/>
              <a:gd name="T39" fmla="*/ 86881 h 404"/>
              <a:gd name="T40" fmla="*/ 365806 w 403"/>
              <a:gd name="T41" fmla="*/ 429772 h 404"/>
              <a:gd name="T42" fmla="*/ 207871 w 403"/>
              <a:gd name="T43" fmla="*/ 386911 h 404"/>
              <a:gd name="T44" fmla="*/ 220645 w 403"/>
              <a:gd name="T45" fmla="*/ 340574 h 404"/>
              <a:gd name="T46" fmla="*/ 311226 w 403"/>
              <a:gd name="T47" fmla="*/ 316248 h 404"/>
              <a:gd name="T48" fmla="*/ 324000 w 403"/>
              <a:gd name="T49" fmla="*/ 294238 h 404"/>
              <a:gd name="T50" fmla="*/ 289161 w 403"/>
              <a:gd name="T51" fmla="*/ 164495 h 404"/>
              <a:gd name="T52" fmla="*/ 427355 w 403"/>
              <a:gd name="T53" fmla="*/ 201564 h 404"/>
              <a:gd name="T54" fmla="*/ 365806 w 403"/>
              <a:gd name="T55" fmla="*/ 429772 h 40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lIns="68577" tIns="34289" rIns="68577" bIns="34289"/>
          <a:lstStyle/>
          <a:p>
            <a:endParaRPr lang="zh-CN" altLang="en-US"/>
          </a:p>
        </p:txBody>
      </p:sp>
      <p:sp>
        <p:nvSpPr>
          <p:cNvPr id="9" name="Freeform 8"/>
          <p:cNvSpPr/>
          <p:nvPr/>
        </p:nvSpPr>
        <p:spPr>
          <a:xfrm>
            <a:off x="4188620" y="2136717"/>
            <a:ext cx="735806" cy="285788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4288" tIns="-1" rIns="0" bIns="0" spcCol="953" anchor="ctr"/>
          <a:lstStyle/>
          <a:p>
            <a:pPr algn="ctr" defTabSz="59944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sz="7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PROPOSAL</a:t>
            </a:r>
            <a:endParaRPr lang="id-ID" sz="7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4818460" y="1450824"/>
            <a:ext cx="735806" cy="285788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4288" tIns="-1" rIns="0" bIns="0" spcCol="953" anchor="ctr"/>
          <a:lstStyle/>
          <a:p>
            <a:pPr algn="ctr" defTabSz="59944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sz="7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CONCEPT</a:t>
            </a:r>
            <a:endParaRPr lang="id-ID" sz="7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3" name="Group 10"/>
          <p:cNvGrpSpPr/>
          <p:nvPr/>
        </p:nvGrpSpPr>
        <p:grpSpPr bwMode="auto">
          <a:xfrm>
            <a:off x="2703910" y="1808060"/>
            <a:ext cx="439341" cy="290552"/>
            <a:chOff x="3672114" y="2961703"/>
            <a:chExt cx="1188615" cy="782652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4412986" y="2961703"/>
              <a:ext cx="447743" cy="77303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672114" y="3744355"/>
              <a:ext cx="74087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3"/>
          <p:cNvGrpSpPr/>
          <p:nvPr/>
        </p:nvGrpSpPr>
        <p:grpSpPr bwMode="auto">
          <a:xfrm flipH="1">
            <a:off x="4886326" y="2357013"/>
            <a:ext cx="891778" cy="587057"/>
            <a:chOff x="3672114" y="2961703"/>
            <a:chExt cx="1188615" cy="782652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4411626" y="2961703"/>
              <a:ext cx="449103" cy="77471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3672114" y="3744355"/>
              <a:ext cx="7395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8"/>
          <p:cNvGrpSpPr/>
          <p:nvPr/>
        </p:nvGrpSpPr>
        <p:grpSpPr bwMode="auto">
          <a:xfrm flipH="1">
            <a:off x="5976938" y="1808060"/>
            <a:ext cx="440532" cy="290552"/>
            <a:chOff x="3672114" y="2961703"/>
            <a:chExt cx="1188615" cy="782652"/>
          </a:xfrm>
        </p:grpSpPr>
        <p:cxnSp>
          <p:nvCxnSpPr>
            <p:cNvPr id="20" name="Straight Connector 19"/>
            <p:cNvCxnSpPr/>
            <p:nvPr/>
          </p:nvCxnSpPr>
          <p:spPr>
            <a:xfrm flipH="1">
              <a:off x="4410983" y="2961703"/>
              <a:ext cx="449746" cy="77303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3672114" y="3744355"/>
              <a:ext cx="738869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1"/>
          <p:cNvGrpSpPr/>
          <p:nvPr/>
        </p:nvGrpSpPr>
        <p:grpSpPr bwMode="auto">
          <a:xfrm>
            <a:off x="6582967" y="1902664"/>
            <a:ext cx="1662112" cy="736402"/>
            <a:chOff x="9179005" y="2424792"/>
            <a:chExt cx="2216125" cy="981865"/>
          </a:xfrm>
        </p:grpSpPr>
        <p:sp>
          <p:nvSpPr>
            <p:cNvPr id="23" name="TextBox 22"/>
            <p:cNvSpPr txBox="1"/>
            <p:nvPr/>
          </p:nvSpPr>
          <p:spPr>
            <a:xfrm>
              <a:off x="9256791" y="2852759"/>
              <a:ext cx="2138339" cy="55389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685165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cnsectetur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adipiscing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Seddiet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tincidunt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179005" y="2424792"/>
              <a:ext cx="1320785" cy="492355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defTabSz="685165">
                <a:lnSpc>
                  <a:spcPct val="150000"/>
                </a:lnSpc>
                <a:defRPr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Medium Italic" panose="00000600000000000000" pitchFamily="50" charset="0"/>
                  <a:ea typeface="Fira Sans Medium Italic" panose="00000600000000000000" pitchFamily="50" charset="0"/>
                  <a:cs typeface="Clear Sans" panose="020B0503030202020304" pitchFamily="34" charset="0"/>
                </a:rPr>
                <a:t>Improve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Medium Italic" panose="00000600000000000000" pitchFamily="50" charset="0"/>
                <a:ea typeface="Fira Sans Medium Italic" panose="00000600000000000000" pitchFamily="50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 bwMode="auto">
          <a:xfrm>
            <a:off x="1060847" y="1902664"/>
            <a:ext cx="1534716" cy="736402"/>
            <a:chOff x="905232" y="2424792"/>
            <a:chExt cx="2045509" cy="981865"/>
          </a:xfrm>
        </p:grpSpPr>
        <p:sp>
          <p:nvSpPr>
            <p:cNvPr id="26" name="TextBox 25"/>
            <p:cNvSpPr txBox="1"/>
            <p:nvPr/>
          </p:nvSpPr>
          <p:spPr>
            <a:xfrm>
              <a:off x="905232" y="2852759"/>
              <a:ext cx="1967752" cy="55389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685165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cnsectetur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adipiscing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Seddiet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tincidunt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630443" y="2424792"/>
              <a:ext cx="1320298" cy="492355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algn="r" defTabSz="685165">
                <a:lnSpc>
                  <a:spcPct val="150000"/>
                </a:lnSpc>
                <a:defRPr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Medium Italic" panose="00000600000000000000" pitchFamily="50" charset="0"/>
                  <a:ea typeface="Fira Sans Medium Italic" panose="00000600000000000000" pitchFamily="50" charset="0"/>
                  <a:cs typeface="Clear Sans" panose="020B0503030202020304" pitchFamily="34" charset="0"/>
                </a:rPr>
                <a:t>Measure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Medium Italic" panose="00000600000000000000" pitchFamily="50" charset="0"/>
                <a:ea typeface="Fira Sans Medium Italic" panose="00000600000000000000" pitchFamily="50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8" name="Group 27"/>
          <p:cNvGrpSpPr/>
          <p:nvPr/>
        </p:nvGrpSpPr>
        <p:grpSpPr bwMode="auto">
          <a:xfrm>
            <a:off x="5942410" y="2753482"/>
            <a:ext cx="1529952" cy="735811"/>
            <a:chOff x="9179005" y="2425635"/>
            <a:chExt cx="2040090" cy="979440"/>
          </a:xfrm>
        </p:grpSpPr>
        <p:sp>
          <p:nvSpPr>
            <p:cNvPr id="29" name="TextBox 28"/>
            <p:cNvSpPr txBox="1"/>
            <p:nvPr/>
          </p:nvSpPr>
          <p:spPr>
            <a:xfrm>
              <a:off x="9256797" y="2852101"/>
              <a:ext cx="1962298" cy="55297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685165">
                <a:defRPr/>
              </a:pP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sit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cnsectetur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adipiscing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Seddiet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tincidunt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179005" y="2425635"/>
              <a:ext cx="1319312" cy="491533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defTabSz="685165">
                <a:lnSpc>
                  <a:spcPct val="150000"/>
                </a:lnSpc>
                <a:defRPr/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Medium Italic" panose="00000600000000000000" pitchFamily="50" charset="0"/>
                  <a:ea typeface="Fira Sans Medium Italic" panose="00000600000000000000" pitchFamily="50" charset="0"/>
                  <a:cs typeface="Clear Sans" panose="020B0503030202020304" pitchFamily="34" charset="0"/>
                </a:rPr>
                <a:t>Plan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Medium Italic" panose="00000600000000000000" pitchFamily="50" charset="0"/>
                <a:ea typeface="Fira Sans Medium Italic" panose="00000600000000000000" pitchFamily="50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1" name="Group 4"/>
          <p:cNvGrpSpPr/>
          <p:nvPr/>
        </p:nvGrpSpPr>
        <p:grpSpPr bwMode="auto">
          <a:xfrm>
            <a:off x="4223148" y="2482045"/>
            <a:ext cx="717946" cy="2055296"/>
            <a:chOff x="5630340" y="3308955"/>
            <a:chExt cx="957725" cy="2739366"/>
          </a:xfrm>
        </p:grpSpPr>
        <p:grpSp>
          <p:nvGrpSpPr>
            <p:cNvPr id="14" name="Group 49"/>
            <p:cNvGrpSpPr/>
            <p:nvPr/>
          </p:nvGrpSpPr>
          <p:grpSpPr bwMode="auto">
            <a:xfrm>
              <a:off x="5630340" y="4068408"/>
              <a:ext cx="957725" cy="688825"/>
              <a:chOff x="5615826" y="4108318"/>
              <a:chExt cx="957725" cy="688825"/>
            </a:xfrm>
          </p:grpSpPr>
          <p:sp>
            <p:nvSpPr>
              <p:cNvPr id="51" name="Rectangle 9"/>
              <p:cNvSpPr>
                <a:spLocks noChangeArrowheads="1"/>
              </p:cNvSpPr>
              <p:nvPr/>
            </p:nvSpPr>
            <p:spPr bwMode="auto">
              <a:xfrm>
                <a:off x="5615826" y="4109095"/>
                <a:ext cx="957725" cy="68880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id-ID" sz="2100" dirty="0"/>
              </a:p>
            </p:txBody>
          </p:sp>
          <p:sp>
            <p:nvSpPr>
              <p:cNvPr id="52" name="Rectangle 17"/>
              <p:cNvSpPr>
                <a:spLocks noChangeArrowheads="1"/>
              </p:cNvSpPr>
              <p:nvPr/>
            </p:nvSpPr>
            <p:spPr bwMode="auto">
              <a:xfrm>
                <a:off x="6093894" y="4109095"/>
                <a:ext cx="479657" cy="68880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id-ID"/>
              </a:p>
            </p:txBody>
          </p:sp>
        </p:grpSp>
        <p:grpSp>
          <p:nvGrpSpPr>
            <p:cNvPr id="17" name="Group 52"/>
            <p:cNvGrpSpPr/>
            <p:nvPr/>
          </p:nvGrpSpPr>
          <p:grpSpPr bwMode="auto">
            <a:xfrm>
              <a:off x="5630340" y="4819854"/>
              <a:ext cx="957725" cy="688825"/>
              <a:chOff x="5615826" y="4859764"/>
              <a:chExt cx="957725" cy="688825"/>
            </a:xfrm>
          </p:grpSpPr>
          <p:sp>
            <p:nvSpPr>
              <p:cNvPr id="54" name="Rectangle 8"/>
              <p:cNvSpPr>
                <a:spLocks noChangeArrowheads="1"/>
              </p:cNvSpPr>
              <p:nvPr/>
            </p:nvSpPr>
            <p:spPr bwMode="auto">
              <a:xfrm>
                <a:off x="5615826" y="4859802"/>
                <a:ext cx="957725" cy="688809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id-ID" sz="2100" dirty="0"/>
              </a:p>
            </p:txBody>
          </p:sp>
          <p:sp>
            <p:nvSpPr>
              <p:cNvPr id="55" name="Rectangle 18"/>
              <p:cNvSpPr>
                <a:spLocks noChangeArrowheads="1"/>
              </p:cNvSpPr>
              <p:nvPr/>
            </p:nvSpPr>
            <p:spPr bwMode="auto">
              <a:xfrm>
                <a:off x="6093894" y="4859802"/>
                <a:ext cx="479657" cy="68880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id-ID"/>
              </a:p>
            </p:txBody>
          </p:sp>
        </p:grpSp>
        <p:grpSp>
          <p:nvGrpSpPr>
            <p:cNvPr id="18" name="Group 55"/>
            <p:cNvGrpSpPr/>
            <p:nvPr/>
          </p:nvGrpSpPr>
          <p:grpSpPr bwMode="auto">
            <a:xfrm>
              <a:off x="5630340" y="5567616"/>
              <a:ext cx="957725" cy="480705"/>
              <a:chOff x="5615826" y="5607526"/>
              <a:chExt cx="957725" cy="480705"/>
            </a:xfrm>
          </p:grpSpPr>
          <p:sp>
            <p:nvSpPr>
              <p:cNvPr id="99356" name="Freeform 7"/>
              <p:cNvSpPr/>
              <p:nvPr/>
            </p:nvSpPr>
            <p:spPr bwMode="auto">
              <a:xfrm>
                <a:off x="5615826" y="5607526"/>
                <a:ext cx="957725" cy="480705"/>
              </a:xfrm>
              <a:custGeom>
                <a:avLst/>
                <a:gdLst>
                  <a:gd name="T0" fmla="*/ 478863 w 520"/>
                  <a:gd name="T1" fmla="*/ 480705 h 261"/>
                  <a:gd name="T2" fmla="*/ 0 w 520"/>
                  <a:gd name="T3" fmla="*/ 0 h 261"/>
                  <a:gd name="T4" fmla="*/ 957725 w 520"/>
                  <a:gd name="T5" fmla="*/ 0 h 261"/>
                  <a:gd name="T6" fmla="*/ 478863 w 520"/>
                  <a:gd name="T7" fmla="*/ 480705 h 26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20" h="261">
                    <a:moveTo>
                      <a:pt x="260" y="261"/>
                    </a:moveTo>
                    <a:lnTo>
                      <a:pt x="0" y="0"/>
                    </a:lnTo>
                    <a:lnTo>
                      <a:pt x="520" y="0"/>
                    </a:lnTo>
                    <a:lnTo>
                      <a:pt x="260" y="261"/>
                    </a:lnTo>
                    <a:close/>
                  </a:path>
                </a:pathLst>
              </a:custGeom>
              <a:solidFill>
                <a:srgbClr val="ECAE7D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9357" name="Freeform 13"/>
              <p:cNvSpPr/>
              <p:nvPr/>
            </p:nvSpPr>
            <p:spPr bwMode="auto">
              <a:xfrm>
                <a:off x="5954713" y="5944571"/>
                <a:ext cx="279950" cy="143659"/>
              </a:xfrm>
              <a:custGeom>
                <a:avLst/>
                <a:gdLst>
                  <a:gd name="T0" fmla="*/ 139975 w 152"/>
                  <a:gd name="T1" fmla="*/ 143659 h 78"/>
                  <a:gd name="T2" fmla="*/ 279950 w 152"/>
                  <a:gd name="T3" fmla="*/ 0 h 78"/>
                  <a:gd name="T4" fmla="*/ 0 w 152"/>
                  <a:gd name="T5" fmla="*/ 0 h 78"/>
                  <a:gd name="T6" fmla="*/ 0 w 152"/>
                  <a:gd name="T7" fmla="*/ 0 h 78"/>
                  <a:gd name="T8" fmla="*/ 139975 w 152"/>
                  <a:gd name="T9" fmla="*/ 143659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2" h="78">
                    <a:moveTo>
                      <a:pt x="76" y="78"/>
                    </a:moveTo>
                    <a:lnTo>
                      <a:pt x="152" y="0"/>
                    </a:lnTo>
                    <a:lnTo>
                      <a:pt x="0" y="0"/>
                    </a:lnTo>
                    <a:lnTo>
                      <a:pt x="76" y="78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" name="Freeform 20"/>
              <p:cNvSpPr/>
              <p:nvPr/>
            </p:nvSpPr>
            <p:spPr bwMode="auto">
              <a:xfrm>
                <a:off x="6093894" y="5607335"/>
                <a:ext cx="479657" cy="480896"/>
              </a:xfrm>
              <a:custGeom>
                <a:avLst/>
                <a:gdLst>
                  <a:gd name="T0" fmla="*/ 0 w 260"/>
                  <a:gd name="T1" fmla="*/ 261 h 261"/>
                  <a:gd name="T2" fmla="*/ 260 w 260"/>
                  <a:gd name="T3" fmla="*/ 0 h 261"/>
                  <a:gd name="T4" fmla="*/ 0 w 260"/>
                  <a:gd name="T5" fmla="*/ 0 h 261"/>
                  <a:gd name="T6" fmla="*/ 0 w 260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0" h="261">
                    <a:moveTo>
                      <a:pt x="0" y="261"/>
                    </a:moveTo>
                    <a:lnTo>
                      <a:pt x="260" y="0"/>
                    </a:lnTo>
                    <a:lnTo>
                      <a:pt x="0" y="0"/>
                    </a:lnTo>
                    <a:lnTo>
                      <a:pt x="0" y="261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685165">
                  <a:defRPr/>
                </a:pPr>
                <a:endParaRPr lang="id-ID" dirty="0"/>
              </a:p>
            </p:txBody>
          </p:sp>
        </p:grpSp>
        <p:grpSp>
          <p:nvGrpSpPr>
            <p:cNvPr id="19" name="Group 59"/>
            <p:cNvGrpSpPr/>
            <p:nvPr/>
          </p:nvGrpSpPr>
          <p:grpSpPr bwMode="auto">
            <a:xfrm>
              <a:off x="5630340" y="3308955"/>
              <a:ext cx="957725" cy="688825"/>
              <a:chOff x="5615826" y="4108318"/>
              <a:chExt cx="957725" cy="688825"/>
            </a:xfrm>
          </p:grpSpPr>
          <p:sp>
            <p:nvSpPr>
              <p:cNvPr id="61" name="Rectangle 9"/>
              <p:cNvSpPr>
                <a:spLocks noChangeArrowheads="1"/>
              </p:cNvSpPr>
              <p:nvPr/>
            </p:nvSpPr>
            <p:spPr bwMode="auto">
              <a:xfrm>
                <a:off x="5615826" y="4108318"/>
                <a:ext cx="957725" cy="688809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id-ID" sz="2100" dirty="0"/>
              </a:p>
            </p:txBody>
          </p:sp>
          <p:sp>
            <p:nvSpPr>
              <p:cNvPr id="62" name="Rectangle 17"/>
              <p:cNvSpPr>
                <a:spLocks noChangeArrowheads="1"/>
              </p:cNvSpPr>
              <p:nvPr/>
            </p:nvSpPr>
            <p:spPr bwMode="auto">
              <a:xfrm>
                <a:off x="6093894" y="4108318"/>
                <a:ext cx="479657" cy="688809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hangingPunct="1"/>
                <a:endParaRPr lang="id-ID"/>
              </a:p>
            </p:txBody>
          </p:sp>
        </p:grpSp>
      </p:grpSp>
      <p:grpSp>
        <p:nvGrpSpPr>
          <p:cNvPr id="22" name="Group 2"/>
          <p:cNvGrpSpPr/>
          <p:nvPr/>
        </p:nvGrpSpPr>
        <p:grpSpPr>
          <a:xfrm>
            <a:off x="3139066" y="1259694"/>
            <a:ext cx="1212807" cy="1214054"/>
            <a:chOff x="4185421" y="1678768"/>
            <a:chExt cx="1617076" cy="1618520"/>
          </a:xfrm>
          <a:solidFill>
            <a:schemeClr val="accent5">
              <a:lumMod val="75000"/>
            </a:schemeClr>
          </a:solidFill>
        </p:grpSpPr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4185421" y="167876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>
                <a:defRPr/>
              </a:pPr>
              <a:endParaRPr lang="id-ID" dirty="0"/>
            </a:p>
          </p:txBody>
        </p:sp>
        <p:sp>
          <p:nvSpPr>
            <p:cNvPr id="68" name="Shape 2102"/>
            <p:cNvSpPr/>
            <p:nvPr/>
          </p:nvSpPr>
          <p:spPr>
            <a:xfrm>
              <a:off x="4581544" y="2292503"/>
              <a:ext cx="535463" cy="428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38093" tIns="38093" rIns="38093" bIns="38093" anchor="ctr"/>
            <a:lstStyle/>
            <a:p>
              <a:pPr defTabSz="685165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 dirty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5" name="Group 1"/>
          <p:cNvGrpSpPr/>
          <p:nvPr/>
        </p:nvGrpSpPr>
        <p:grpSpPr bwMode="auto">
          <a:xfrm>
            <a:off x="3958829" y="1259108"/>
            <a:ext cx="1212057" cy="1214601"/>
            <a:chOff x="5277897" y="1678768"/>
            <a:chExt cx="1617076" cy="1618520"/>
          </a:xfrm>
        </p:grpSpPr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5277897" y="1678768"/>
              <a:ext cx="1617076" cy="1618520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685165">
                <a:defRPr/>
              </a:pPr>
              <a:endParaRPr lang="id-ID" dirty="0"/>
            </a:p>
          </p:txBody>
        </p:sp>
        <p:sp>
          <p:nvSpPr>
            <p:cNvPr id="69" name="Freeform 51"/>
            <p:cNvSpPr>
              <a:spLocks noEditPoints="1"/>
            </p:cNvSpPr>
            <p:nvPr/>
          </p:nvSpPr>
          <p:spPr bwMode="auto">
            <a:xfrm>
              <a:off x="5860870" y="2326176"/>
              <a:ext cx="490842" cy="404630"/>
            </a:xfrm>
            <a:custGeom>
              <a:avLst/>
              <a:gdLst>
                <a:gd name="T0" fmla="*/ 83 w 107"/>
                <a:gd name="T1" fmla="*/ 63 h 88"/>
                <a:gd name="T2" fmla="*/ 83 w 107"/>
                <a:gd name="T3" fmla="*/ 7 h 88"/>
                <a:gd name="T4" fmla="*/ 83 w 107"/>
                <a:gd name="T5" fmla="*/ 3 h 88"/>
                <a:gd name="T6" fmla="*/ 85 w 107"/>
                <a:gd name="T7" fmla="*/ 0 h 88"/>
                <a:gd name="T8" fmla="*/ 87 w 107"/>
                <a:gd name="T9" fmla="*/ 0 h 88"/>
                <a:gd name="T10" fmla="*/ 89 w 107"/>
                <a:gd name="T11" fmla="*/ 0 h 88"/>
                <a:gd name="T12" fmla="*/ 89 w 107"/>
                <a:gd name="T13" fmla="*/ 69 h 88"/>
                <a:gd name="T14" fmla="*/ 87 w 107"/>
                <a:gd name="T15" fmla="*/ 70 h 88"/>
                <a:gd name="T16" fmla="*/ 85 w 107"/>
                <a:gd name="T17" fmla="*/ 69 h 88"/>
                <a:gd name="T18" fmla="*/ 83 w 107"/>
                <a:gd name="T19" fmla="*/ 67 h 88"/>
                <a:gd name="T20" fmla="*/ 83 w 107"/>
                <a:gd name="T21" fmla="*/ 63 h 88"/>
                <a:gd name="T22" fmla="*/ 24 w 107"/>
                <a:gd name="T23" fmla="*/ 63 h 88"/>
                <a:gd name="T24" fmla="*/ 24 w 107"/>
                <a:gd name="T25" fmla="*/ 7 h 88"/>
                <a:gd name="T26" fmla="*/ 24 w 107"/>
                <a:gd name="T27" fmla="*/ 3 h 88"/>
                <a:gd name="T28" fmla="*/ 22 w 107"/>
                <a:gd name="T29" fmla="*/ 0 h 88"/>
                <a:gd name="T30" fmla="*/ 20 w 107"/>
                <a:gd name="T31" fmla="*/ 0 h 88"/>
                <a:gd name="T32" fmla="*/ 18 w 107"/>
                <a:gd name="T33" fmla="*/ 0 h 88"/>
                <a:gd name="T34" fmla="*/ 18 w 107"/>
                <a:gd name="T35" fmla="*/ 69 h 88"/>
                <a:gd name="T36" fmla="*/ 20 w 107"/>
                <a:gd name="T37" fmla="*/ 70 h 88"/>
                <a:gd name="T38" fmla="*/ 22 w 107"/>
                <a:gd name="T39" fmla="*/ 69 h 88"/>
                <a:gd name="T40" fmla="*/ 24 w 107"/>
                <a:gd name="T41" fmla="*/ 67 h 88"/>
                <a:gd name="T42" fmla="*/ 24 w 107"/>
                <a:gd name="T43" fmla="*/ 63 h 88"/>
                <a:gd name="T44" fmla="*/ 36 w 107"/>
                <a:gd name="T45" fmla="*/ 51 h 88"/>
                <a:gd name="T46" fmla="*/ 36 w 107"/>
                <a:gd name="T47" fmla="*/ 55 h 88"/>
                <a:gd name="T48" fmla="*/ 33 w 107"/>
                <a:gd name="T49" fmla="*/ 58 h 88"/>
                <a:gd name="T50" fmla="*/ 31 w 107"/>
                <a:gd name="T51" fmla="*/ 59 h 88"/>
                <a:gd name="T52" fmla="*/ 29 w 107"/>
                <a:gd name="T53" fmla="*/ 58 h 88"/>
                <a:gd name="T54" fmla="*/ 29 w 107"/>
                <a:gd name="T55" fmla="*/ 12 h 88"/>
                <a:gd name="T56" fmla="*/ 31 w 107"/>
                <a:gd name="T57" fmla="*/ 11 h 88"/>
                <a:gd name="T58" fmla="*/ 33 w 107"/>
                <a:gd name="T59" fmla="*/ 12 h 88"/>
                <a:gd name="T60" fmla="*/ 36 w 107"/>
                <a:gd name="T61" fmla="*/ 14 h 88"/>
                <a:gd name="T62" fmla="*/ 36 w 107"/>
                <a:gd name="T63" fmla="*/ 18 h 88"/>
                <a:gd name="T64" fmla="*/ 36 w 107"/>
                <a:gd name="T65" fmla="*/ 51 h 88"/>
                <a:gd name="T66" fmla="*/ 61 w 107"/>
                <a:gd name="T67" fmla="*/ 80 h 88"/>
                <a:gd name="T68" fmla="*/ 54 w 107"/>
                <a:gd name="T69" fmla="*/ 88 h 88"/>
                <a:gd name="T70" fmla="*/ 46 w 107"/>
                <a:gd name="T71" fmla="*/ 80 h 88"/>
                <a:gd name="T72" fmla="*/ 46 w 107"/>
                <a:gd name="T73" fmla="*/ 24 h 88"/>
                <a:gd name="T74" fmla="*/ 54 w 107"/>
                <a:gd name="T75" fmla="*/ 16 h 88"/>
                <a:gd name="T76" fmla="*/ 61 w 107"/>
                <a:gd name="T77" fmla="*/ 24 h 88"/>
                <a:gd name="T78" fmla="*/ 61 w 107"/>
                <a:gd name="T79" fmla="*/ 80 h 88"/>
                <a:gd name="T80" fmla="*/ 71 w 107"/>
                <a:gd name="T81" fmla="*/ 51 h 88"/>
                <a:gd name="T82" fmla="*/ 71 w 107"/>
                <a:gd name="T83" fmla="*/ 55 h 88"/>
                <a:gd name="T84" fmla="*/ 74 w 107"/>
                <a:gd name="T85" fmla="*/ 58 h 88"/>
                <a:gd name="T86" fmla="*/ 76 w 107"/>
                <a:gd name="T87" fmla="*/ 59 h 88"/>
                <a:gd name="T88" fmla="*/ 78 w 107"/>
                <a:gd name="T89" fmla="*/ 58 h 88"/>
                <a:gd name="T90" fmla="*/ 78 w 107"/>
                <a:gd name="T91" fmla="*/ 12 h 88"/>
                <a:gd name="T92" fmla="*/ 76 w 107"/>
                <a:gd name="T93" fmla="*/ 11 h 88"/>
                <a:gd name="T94" fmla="*/ 74 w 107"/>
                <a:gd name="T95" fmla="*/ 12 h 88"/>
                <a:gd name="T96" fmla="*/ 71 w 107"/>
                <a:gd name="T97" fmla="*/ 14 h 88"/>
                <a:gd name="T98" fmla="*/ 71 w 107"/>
                <a:gd name="T99" fmla="*/ 18 h 88"/>
                <a:gd name="T100" fmla="*/ 71 w 107"/>
                <a:gd name="T101" fmla="*/ 5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685165">
                <a:defRPr/>
              </a:pP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23929" y="1924272"/>
            <a:ext cx="1110239" cy="1709720"/>
            <a:chOff x="3923928" y="1923678"/>
            <a:chExt cx="1110239" cy="1709192"/>
          </a:xfrm>
        </p:grpSpPr>
        <p:sp>
          <p:nvSpPr>
            <p:cNvPr id="3" name="圆角矩形 2"/>
            <p:cNvSpPr/>
            <p:nvPr/>
          </p:nvSpPr>
          <p:spPr>
            <a:xfrm>
              <a:off x="3923928" y="1923678"/>
              <a:ext cx="1110239" cy="144016"/>
            </a:xfrm>
            <a:prstGeom prst="roundRect">
              <a:avLst>
                <a:gd name="adj" fmla="val 34304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3923928" y="3515179"/>
              <a:ext cx="1110239" cy="11769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矩形 3"/>
            <p:cNvSpPr/>
            <p:nvPr/>
          </p:nvSpPr>
          <p:spPr>
            <a:xfrm>
              <a:off x="4066960" y="2009705"/>
              <a:ext cx="824838" cy="1548487"/>
            </a:xfrm>
            <a:custGeom>
              <a:avLst/>
              <a:gdLst>
                <a:gd name="connsiteX0" fmla="*/ 0 w 1656184"/>
                <a:gd name="connsiteY0" fmla="*/ 0 h 2861320"/>
                <a:gd name="connsiteX1" fmla="*/ 1656184 w 1656184"/>
                <a:gd name="connsiteY1" fmla="*/ 0 h 2861320"/>
                <a:gd name="connsiteX2" fmla="*/ 1656184 w 1656184"/>
                <a:gd name="connsiteY2" fmla="*/ 2861320 h 2861320"/>
                <a:gd name="connsiteX3" fmla="*/ 0 w 1656184"/>
                <a:gd name="connsiteY3" fmla="*/ 2861320 h 2861320"/>
                <a:gd name="connsiteX4" fmla="*/ 0 w 1656184"/>
                <a:gd name="connsiteY4" fmla="*/ 0 h 2861320"/>
                <a:gd name="connsiteX0-1" fmla="*/ 0 w 1659979"/>
                <a:gd name="connsiteY0-2" fmla="*/ 0 h 2861320"/>
                <a:gd name="connsiteX1-3" fmla="*/ 1656184 w 1659979"/>
                <a:gd name="connsiteY1-4" fmla="*/ 0 h 2861320"/>
                <a:gd name="connsiteX2-5" fmla="*/ 1659979 w 1659979"/>
                <a:gd name="connsiteY2-6" fmla="*/ 1502271 h 2861320"/>
                <a:gd name="connsiteX3-7" fmla="*/ 1656184 w 1659979"/>
                <a:gd name="connsiteY3-8" fmla="*/ 2861320 h 2861320"/>
                <a:gd name="connsiteX4-9" fmla="*/ 0 w 1659979"/>
                <a:gd name="connsiteY4-10" fmla="*/ 2861320 h 2861320"/>
                <a:gd name="connsiteX5" fmla="*/ 0 w 1659979"/>
                <a:gd name="connsiteY5" fmla="*/ 0 h 2861320"/>
                <a:gd name="connsiteX0-11" fmla="*/ 6896 w 1666875"/>
                <a:gd name="connsiteY0-12" fmla="*/ 0 h 2861320"/>
                <a:gd name="connsiteX1-13" fmla="*/ 1663080 w 1666875"/>
                <a:gd name="connsiteY1-14" fmla="*/ 0 h 2861320"/>
                <a:gd name="connsiteX2-15" fmla="*/ 1666875 w 1666875"/>
                <a:gd name="connsiteY2-16" fmla="*/ 1502271 h 2861320"/>
                <a:gd name="connsiteX3-17" fmla="*/ 1663080 w 1666875"/>
                <a:gd name="connsiteY3-18" fmla="*/ 2861320 h 2861320"/>
                <a:gd name="connsiteX4-19" fmla="*/ 6896 w 1666875"/>
                <a:gd name="connsiteY4-20" fmla="*/ 2861320 h 2861320"/>
                <a:gd name="connsiteX5-21" fmla="*/ 0 w 1666875"/>
                <a:gd name="connsiteY5-22" fmla="*/ 1568946 h 2861320"/>
                <a:gd name="connsiteX6" fmla="*/ 6896 w 1666875"/>
                <a:gd name="connsiteY6" fmla="*/ 0 h 2861320"/>
                <a:gd name="connsiteX0-23" fmla="*/ 9 w 1659988"/>
                <a:gd name="connsiteY0-24" fmla="*/ 0 h 2861320"/>
                <a:gd name="connsiteX1-25" fmla="*/ 1656193 w 1659988"/>
                <a:gd name="connsiteY1-26" fmla="*/ 0 h 2861320"/>
                <a:gd name="connsiteX2-27" fmla="*/ 1659988 w 1659988"/>
                <a:gd name="connsiteY2-28" fmla="*/ 1502271 h 2861320"/>
                <a:gd name="connsiteX3-29" fmla="*/ 1656193 w 1659988"/>
                <a:gd name="connsiteY3-30" fmla="*/ 2861320 h 2861320"/>
                <a:gd name="connsiteX4-31" fmla="*/ 9 w 1659988"/>
                <a:gd name="connsiteY4-32" fmla="*/ 2861320 h 2861320"/>
                <a:gd name="connsiteX5-33" fmla="*/ 450313 w 1659988"/>
                <a:gd name="connsiteY5-34" fmla="*/ 1454646 h 2861320"/>
                <a:gd name="connsiteX6-35" fmla="*/ 9 w 1659988"/>
                <a:gd name="connsiteY6-36" fmla="*/ 0 h 2861320"/>
                <a:gd name="connsiteX0-37" fmla="*/ 9 w 1656193"/>
                <a:gd name="connsiteY0-38" fmla="*/ 0 h 2861320"/>
                <a:gd name="connsiteX1-39" fmla="*/ 1656193 w 1656193"/>
                <a:gd name="connsiteY1-40" fmla="*/ 0 h 2861320"/>
                <a:gd name="connsiteX2-41" fmla="*/ 936088 w 1656193"/>
                <a:gd name="connsiteY2-42" fmla="*/ 1464171 h 2861320"/>
                <a:gd name="connsiteX3-43" fmla="*/ 1656193 w 1656193"/>
                <a:gd name="connsiteY3-44" fmla="*/ 2861320 h 2861320"/>
                <a:gd name="connsiteX4-45" fmla="*/ 9 w 1656193"/>
                <a:gd name="connsiteY4-46" fmla="*/ 2861320 h 2861320"/>
                <a:gd name="connsiteX5-47" fmla="*/ 450313 w 1656193"/>
                <a:gd name="connsiteY5-48" fmla="*/ 1454646 h 2861320"/>
                <a:gd name="connsiteX6-49" fmla="*/ 9 w 1656193"/>
                <a:gd name="connsiteY6-50" fmla="*/ 0 h 2861320"/>
                <a:gd name="connsiteX0-51" fmla="*/ 6 w 1656190"/>
                <a:gd name="connsiteY0-52" fmla="*/ 0 h 2861320"/>
                <a:gd name="connsiteX1-53" fmla="*/ 1656190 w 1656190"/>
                <a:gd name="connsiteY1-54" fmla="*/ 0 h 2861320"/>
                <a:gd name="connsiteX2-55" fmla="*/ 936085 w 1656190"/>
                <a:gd name="connsiteY2-56" fmla="*/ 1464171 h 2861320"/>
                <a:gd name="connsiteX3-57" fmla="*/ 1656190 w 1656190"/>
                <a:gd name="connsiteY3-58" fmla="*/ 2861320 h 2861320"/>
                <a:gd name="connsiteX4-59" fmla="*/ 6 w 1656190"/>
                <a:gd name="connsiteY4-60" fmla="*/ 2861320 h 2861320"/>
                <a:gd name="connsiteX5-61" fmla="*/ 717010 w 1656190"/>
                <a:gd name="connsiteY5-62" fmla="*/ 1491444 h 2861320"/>
                <a:gd name="connsiteX6-63" fmla="*/ 6 w 1656190"/>
                <a:gd name="connsiteY6-64" fmla="*/ 0 h 2861320"/>
                <a:gd name="connsiteX0-65" fmla="*/ 6 w 1656190"/>
                <a:gd name="connsiteY0-66" fmla="*/ 0 h 2861320"/>
                <a:gd name="connsiteX1-67" fmla="*/ 1656190 w 1656190"/>
                <a:gd name="connsiteY1-68" fmla="*/ 0 h 2861320"/>
                <a:gd name="connsiteX2-69" fmla="*/ 917035 w 1656190"/>
                <a:gd name="connsiteY2-70" fmla="*/ 1464171 h 2861320"/>
                <a:gd name="connsiteX3-71" fmla="*/ 1656190 w 1656190"/>
                <a:gd name="connsiteY3-72" fmla="*/ 2861320 h 2861320"/>
                <a:gd name="connsiteX4-73" fmla="*/ 6 w 1656190"/>
                <a:gd name="connsiteY4-74" fmla="*/ 2861320 h 2861320"/>
                <a:gd name="connsiteX5-75" fmla="*/ 717010 w 1656190"/>
                <a:gd name="connsiteY5-76" fmla="*/ 1491444 h 2861320"/>
                <a:gd name="connsiteX6-77" fmla="*/ 6 w 1656190"/>
                <a:gd name="connsiteY6-78" fmla="*/ 0 h 2861320"/>
                <a:gd name="connsiteX0-79" fmla="*/ 6 w 1673805"/>
                <a:gd name="connsiteY0-80" fmla="*/ 0 h 2861320"/>
                <a:gd name="connsiteX1-81" fmla="*/ 1656190 w 1673805"/>
                <a:gd name="connsiteY1-82" fmla="*/ 0 h 2861320"/>
                <a:gd name="connsiteX2-83" fmla="*/ 917035 w 1673805"/>
                <a:gd name="connsiteY2-84" fmla="*/ 1464171 h 2861320"/>
                <a:gd name="connsiteX3-85" fmla="*/ 1656190 w 1673805"/>
                <a:gd name="connsiteY3-86" fmla="*/ 2861320 h 2861320"/>
                <a:gd name="connsiteX4-87" fmla="*/ 6 w 1673805"/>
                <a:gd name="connsiteY4-88" fmla="*/ 2861320 h 2861320"/>
                <a:gd name="connsiteX5-89" fmla="*/ 717010 w 1673805"/>
                <a:gd name="connsiteY5-90" fmla="*/ 1491444 h 2861320"/>
                <a:gd name="connsiteX6-91" fmla="*/ 6 w 1673805"/>
                <a:gd name="connsiteY6-92" fmla="*/ 0 h 2861320"/>
                <a:gd name="connsiteX0-93" fmla="*/ 6 w 1673805"/>
                <a:gd name="connsiteY0-94" fmla="*/ 0 h 2861320"/>
                <a:gd name="connsiteX1-95" fmla="*/ 1656190 w 1673805"/>
                <a:gd name="connsiteY1-96" fmla="*/ 0 h 2861320"/>
                <a:gd name="connsiteX2-97" fmla="*/ 917035 w 1673805"/>
                <a:gd name="connsiteY2-98" fmla="*/ 1464171 h 2861320"/>
                <a:gd name="connsiteX3-99" fmla="*/ 1656190 w 1673805"/>
                <a:gd name="connsiteY3-100" fmla="*/ 2861320 h 2861320"/>
                <a:gd name="connsiteX4-101" fmla="*/ 6 w 1673805"/>
                <a:gd name="connsiteY4-102" fmla="*/ 2861320 h 2861320"/>
                <a:gd name="connsiteX5-103" fmla="*/ 717010 w 1673805"/>
                <a:gd name="connsiteY5-104" fmla="*/ 1491444 h 2861320"/>
                <a:gd name="connsiteX6-105" fmla="*/ 6 w 1673805"/>
                <a:gd name="connsiteY6-106" fmla="*/ 0 h 2861320"/>
                <a:gd name="connsiteX0-107" fmla="*/ 6 w 1668422"/>
                <a:gd name="connsiteY0-108" fmla="*/ 0 h 2861320"/>
                <a:gd name="connsiteX1-109" fmla="*/ 1656190 w 1668422"/>
                <a:gd name="connsiteY1-110" fmla="*/ 0 h 2861320"/>
                <a:gd name="connsiteX2-111" fmla="*/ 917035 w 1668422"/>
                <a:gd name="connsiteY2-112" fmla="*/ 1464171 h 2861320"/>
                <a:gd name="connsiteX3-113" fmla="*/ 1656190 w 1668422"/>
                <a:gd name="connsiteY3-114" fmla="*/ 2861320 h 2861320"/>
                <a:gd name="connsiteX4-115" fmla="*/ 6 w 1668422"/>
                <a:gd name="connsiteY4-116" fmla="*/ 2861320 h 2861320"/>
                <a:gd name="connsiteX5-117" fmla="*/ 717010 w 1668422"/>
                <a:gd name="connsiteY5-118" fmla="*/ 1491444 h 2861320"/>
                <a:gd name="connsiteX6-119" fmla="*/ 6 w 1668422"/>
                <a:gd name="connsiteY6-120" fmla="*/ 0 h 2861320"/>
                <a:gd name="connsiteX0-121" fmla="*/ 6 w 1662495"/>
                <a:gd name="connsiteY0-122" fmla="*/ 0 h 2861320"/>
                <a:gd name="connsiteX1-123" fmla="*/ 1656190 w 1662495"/>
                <a:gd name="connsiteY1-124" fmla="*/ 0 h 2861320"/>
                <a:gd name="connsiteX2-125" fmla="*/ 917035 w 1662495"/>
                <a:gd name="connsiteY2-126" fmla="*/ 1464171 h 2861320"/>
                <a:gd name="connsiteX3-127" fmla="*/ 1656190 w 1662495"/>
                <a:gd name="connsiteY3-128" fmla="*/ 2861320 h 2861320"/>
                <a:gd name="connsiteX4-129" fmla="*/ 6 w 1662495"/>
                <a:gd name="connsiteY4-130" fmla="*/ 2861320 h 2861320"/>
                <a:gd name="connsiteX5-131" fmla="*/ 717010 w 1662495"/>
                <a:gd name="connsiteY5-132" fmla="*/ 1491444 h 2861320"/>
                <a:gd name="connsiteX6-133" fmla="*/ 6 w 1662495"/>
                <a:gd name="connsiteY6-134" fmla="*/ 0 h 2861320"/>
                <a:gd name="connsiteX0-135" fmla="*/ 6 w 1662495"/>
                <a:gd name="connsiteY0-136" fmla="*/ 0 h 2861320"/>
                <a:gd name="connsiteX1-137" fmla="*/ 1656190 w 1662495"/>
                <a:gd name="connsiteY1-138" fmla="*/ 0 h 2861320"/>
                <a:gd name="connsiteX2-139" fmla="*/ 917035 w 1662495"/>
                <a:gd name="connsiteY2-140" fmla="*/ 1464171 h 2861320"/>
                <a:gd name="connsiteX3-141" fmla="*/ 1656190 w 1662495"/>
                <a:gd name="connsiteY3-142" fmla="*/ 2861320 h 2861320"/>
                <a:gd name="connsiteX4-143" fmla="*/ 6 w 1662495"/>
                <a:gd name="connsiteY4-144" fmla="*/ 2861320 h 2861320"/>
                <a:gd name="connsiteX5-145" fmla="*/ 717010 w 1662495"/>
                <a:gd name="connsiteY5-146" fmla="*/ 1491444 h 2861320"/>
                <a:gd name="connsiteX6-147" fmla="*/ 6 w 1662495"/>
                <a:gd name="connsiteY6-148" fmla="*/ 0 h 2861320"/>
                <a:gd name="connsiteX0-149" fmla="*/ 452 w 1662941"/>
                <a:gd name="connsiteY0-150" fmla="*/ 0 h 2861320"/>
                <a:gd name="connsiteX1-151" fmla="*/ 1656636 w 1662941"/>
                <a:gd name="connsiteY1-152" fmla="*/ 0 h 2861320"/>
                <a:gd name="connsiteX2-153" fmla="*/ 917481 w 1662941"/>
                <a:gd name="connsiteY2-154" fmla="*/ 1464171 h 2861320"/>
                <a:gd name="connsiteX3-155" fmla="*/ 1656636 w 1662941"/>
                <a:gd name="connsiteY3-156" fmla="*/ 2861320 h 2861320"/>
                <a:gd name="connsiteX4-157" fmla="*/ 452 w 1662941"/>
                <a:gd name="connsiteY4-158" fmla="*/ 2861320 h 2861320"/>
                <a:gd name="connsiteX5-159" fmla="*/ 717456 w 1662941"/>
                <a:gd name="connsiteY5-160" fmla="*/ 1491444 h 2861320"/>
                <a:gd name="connsiteX6-161" fmla="*/ 452 w 1662941"/>
                <a:gd name="connsiteY6-162" fmla="*/ 0 h 2861320"/>
                <a:gd name="connsiteX0-163" fmla="*/ 452 w 1658369"/>
                <a:gd name="connsiteY0-164" fmla="*/ 0 h 2861320"/>
                <a:gd name="connsiteX1-165" fmla="*/ 1656636 w 1658369"/>
                <a:gd name="connsiteY1-166" fmla="*/ 0 h 2861320"/>
                <a:gd name="connsiteX2-167" fmla="*/ 917481 w 1658369"/>
                <a:gd name="connsiteY2-168" fmla="*/ 1464171 h 2861320"/>
                <a:gd name="connsiteX3-169" fmla="*/ 1656636 w 1658369"/>
                <a:gd name="connsiteY3-170" fmla="*/ 2861320 h 2861320"/>
                <a:gd name="connsiteX4-171" fmla="*/ 452 w 1658369"/>
                <a:gd name="connsiteY4-172" fmla="*/ 2861320 h 2861320"/>
                <a:gd name="connsiteX5-173" fmla="*/ 717456 w 1658369"/>
                <a:gd name="connsiteY5-174" fmla="*/ 1491444 h 2861320"/>
                <a:gd name="connsiteX6-175" fmla="*/ 452 w 1658369"/>
                <a:gd name="connsiteY6-176" fmla="*/ 0 h 2861320"/>
                <a:gd name="connsiteX0-177" fmla="*/ 452 w 1658421"/>
                <a:gd name="connsiteY0-178" fmla="*/ 0 h 2861320"/>
                <a:gd name="connsiteX1-179" fmla="*/ 1656636 w 1658421"/>
                <a:gd name="connsiteY1-180" fmla="*/ 0 h 2861320"/>
                <a:gd name="connsiteX2-181" fmla="*/ 941293 w 1658421"/>
                <a:gd name="connsiteY2-182" fmla="*/ 1495711 h 2861320"/>
                <a:gd name="connsiteX3-183" fmla="*/ 1656636 w 1658421"/>
                <a:gd name="connsiteY3-184" fmla="*/ 2861320 h 2861320"/>
                <a:gd name="connsiteX4-185" fmla="*/ 452 w 1658421"/>
                <a:gd name="connsiteY4-186" fmla="*/ 2861320 h 2861320"/>
                <a:gd name="connsiteX5-187" fmla="*/ 717456 w 1658421"/>
                <a:gd name="connsiteY5-188" fmla="*/ 1491444 h 2861320"/>
                <a:gd name="connsiteX6-189" fmla="*/ 452 w 1658421"/>
                <a:gd name="connsiteY6-190" fmla="*/ 0 h 2861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1658421" h="2861320">
                  <a:moveTo>
                    <a:pt x="452" y="0"/>
                  </a:moveTo>
                  <a:lnTo>
                    <a:pt x="1656636" y="0"/>
                  </a:lnTo>
                  <a:cubicBezTo>
                    <a:pt x="1699936" y="1363719"/>
                    <a:pt x="941293" y="1018824"/>
                    <a:pt x="941293" y="1495711"/>
                  </a:cubicBezTo>
                  <a:cubicBezTo>
                    <a:pt x="941293" y="1972598"/>
                    <a:pt x="1676124" y="1577110"/>
                    <a:pt x="1656636" y="2861320"/>
                  </a:cubicBezTo>
                  <a:lnTo>
                    <a:pt x="452" y="2861320"/>
                  </a:lnTo>
                  <a:cubicBezTo>
                    <a:pt x="-20897" y="1568421"/>
                    <a:pt x="719755" y="1922235"/>
                    <a:pt x="717456" y="1491444"/>
                  </a:cubicBezTo>
                  <a:cubicBezTo>
                    <a:pt x="719755" y="968462"/>
                    <a:pt x="17203" y="1490226"/>
                    <a:pt x="452" y="0"/>
                  </a:cubicBezTo>
                  <a:close/>
                </a:path>
              </a:pathLst>
            </a:custGeom>
            <a:noFill/>
            <a:ln w="508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4170169" y="2381463"/>
              <a:ext cx="632441" cy="685946"/>
            </a:xfrm>
            <a:custGeom>
              <a:avLst/>
              <a:gdLst>
                <a:gd name="connsiteX0" fmla="*/ 632441 w 632441"/>
                <a:gd name="connsiteY0" fmla="*/ 0 h 543071"/>
                <a:gd name="connsiteX1" fmla="*/ 333986 w 632441"/>
                <a:gd name="connsiteY1" fmla="*/ 369832 h 543071"/>
                <a:gd name="connsiteX2" fmla="*/ 333634 w 632441"/>
                <a:gd name="connsiteY2" fmla="*/ 522943 h 543071"/>
                <a:gd name="connsiteX3" fmla="*/ 333734 w 632441"/>
                <a:gd name="connsiteY3" fmla="*/ 543071 h 543071"/>
                <a:gd name="connsiteX4" fmla="*/ 299188 w 632441"/>
                <a:gd name="connsiteY4" fmla="*/ 543071 h 543071"/>
                <a:gd name="connsiteX5" fmla="*/ 298455 w 632441"/>
                <a:gd name="connsiteY5" fmla="*/ 366986 h 543071"/>
                <a:gd name="connsiteX6" fmla="*/ 0 w 632441"/>
                <a:gd name="connsiteY6" fmla="*/ 5690 h 543071"/>
                <a:gd name="connsiteX7" fmla="*/ 632441 w 632441"/>
                <a:gd name="connsiteY7" fmla="*/ 0 h 543071"/>
                <a:gd name="connsiteX0-1" fmla="*/ 632441 w 632441"/>
                <a:gd name="connsiteY0-2" fmla="*/ 0 h 543071"/>
                <a:gd name="connsiteX1-3" fmla="*/ 333986 w 632441"/>
                <a:gd name="connsiteY1-4" fmla="*/ 369832 h 543071"/>
                <a:gd name="connsiteX2-5" fmla="*/ 335156 w 632441"/>
                <a:gd name="connsiteY2-6" fmla="*/ 392694 h 543071"/>
                <a:gd name="connsiteX3-7" fmla="*/ 333634 w 632441"/>
                <a:gd name="connsiteY3-8" fmla="*/ 522943 h 543071"/>
                <a:gd name="connsiteX4-9" fmla="*/ 333734 w 632441"/>
                <a:gd name="connsiteY4-10" fmla="*/ 543071 h 543071"/>
                <a:gd name="connsiteX5-11" fmla="*/ 299188 w 632441"/>
                <a:gd name="connsiteY5-12" fmla="*/ 543071 h 543071"/>
                <a:gd name="connsiteX6-13" fmla="*/ 298455 w 632441"/>
                <a:gd name="connsiteY6-14" fmla="*/ 366986 h 543071"/>
                <a:gd name="connsiteX7-15" fmla="*/ 0 w 632441"/>
                <a:gd name="connsiteY7-16" fmla="*/ 5690 h 543071"/>
                <a:gd name="connsiteX8" fmla="*/ 632441 w 632441"/>
                <a:gd name="connsiteY8" fmla="*/ 0 h 543071"/>
                <a:gd name="connsiteX0-17" fmla="*/ 632441 w 632441"/>
                <a:gd name="connsiteY0-18" fmla="*/ 0 h 543071"/>
                <a:gd name="connsiteX1-19" fmla="*/ 333986 w 632441"/>
                <a:gd name="connsiteY1-20" fmla="*/ 369832 h 543071"/>
                <a:gd name="connsiteX2-21" fmla="*/ 333634 w 632441"/>
                <a:gd name="connsiteY2-22" fmla="*/ 522943 h 543071"/>
                <a:gd name="connsiteX3-23" fmla="*/ 333734 w 632441"/>
                <a:gd name="connsiteY3-24" fmla="*/ 543071 h 543071"/>
                <a:gd name="connsiteX4-25" fmla="*/ 299188 w 632441"/>
                <a:gd name="connsiteY4-26" fmla="*/ 543071 h 543071"/>
                <a:gd name="connsiteX5-27" fmla="*/ 298455 w 632441"/>
                <a:gd name="connsiteY5-28" fmla="*/ 366986 h 543071"/>
                <a:gd name="connsiteX6-29" fmla="*/ 0 w 632441"/>
                <a:gd name="connsiteY6-30" fmla="*/ 5690 h 543071"/>
                <a:gd name="connsiteX7-31" fmla="*/ 632441 w 632441"/>
                <a:gd name="connsiteY7-32" fmla="*/ 0 h 543071"/>
                <a:gd name="connsiteX0-33" fmla="*/ 632441 w 632441"/>
                <a:gd name="connsiteY0-34" fmla="*/ 0 h 543071"/>
                <a:gd name="connsiteX1-35" fmla="*/ 333986 w 632441"/>
                <a:gd name="connsiteY1-36" fmla="*/ 369832 h 543071"/>
                <a:gd name="connsiteX2-37" fmla="*/ 333734 w 632441"/>
                <a:gd name="connsiteY2-38" fmla="*/ 543071 h 543071"/>
                <a:gd name="connsiteX3-39" fmla="*/ 299188 w 632441"/>
                <a:gd name="connsiteY3-40" fmla="*/ 543071 h 543071"/>
                <a:gd name="connsiteX4-41" fmla="*/ 298455 w 632441"/>
                <a:gd name="connsiteY4-42" fmla="*/ 366986 h 543071"/>
                <a:gd name="connsiteX5-43" fmla="*/ 0 w 632441"/>
                <a:gd name="connsiteY5-44" fmla="*/ 5690 h 543071"/>
                <a:gd name="connsiteX6-45" fmla="*/ 632441 w 632441"/>
                <a:gd name="connsiteY6-46" fmla="*/ 0 h 543071"/>
                <a:gd name="connsiteX0-47" fmla="*/ 632441 w 632441"/>
                <a:gd name="connsiteY0-48" fmla="*/ 0 h 543073"/>
                <a:gd name="connsiteX1-49" fmla="*/ 333986 w 632441"/>
                <a:gd name="connsiteY1-50" fmla="*/ 369832 h 543073"/>
                <a:gd name="connsiteX2-51" fmla="*/ 299188 w 632441"/>
                <a:gd name="connsiteY2-52" fmla="*/ 543071 h 543073"/>
                <a:gd name="connsiteX3-53" fmla="*/ 298455 w 632441"/>
                <a:gd name="connsiteY3-54" fmla="*/ 366986 h 543073"/>
                <a:gd name="connsiteX4-55" fmla="*/ 0 w 632441"/>
                <a:gd name="connsiteY4-56" fmla="*/ 5690 h 543073"/>
                <a:gd name="connsiteX5-57" fmla="*/ 632441 w 632441"/>
                <a:gd name="connsiteY5-58" fmla="*/ 0 h 543073"/>
                <a:gd name="connsiteX0-59" fmla="*/ 632441 w 632441"/>
                <a:gd name="connsiteY0-60" fmla="*/ 0 h 674040"/>
                <a:gd name="connsiteX1-61" fmla="*/ 333986 w 632441"/>
                <a:gd name="connsiteY1-62" fmla="*/ 369832 h 674040"/>
                <a:gd name="connsiteX2-63" fmla="*/ 315856 w 632441"/>
                <a:gd name="connsiteY2-64" fmla="*/ 674040 h 674040"/>
                <a:gd name="connsiteX3-65" fmla="*/ 298455 w 632441"/>
                <a:gd name="connsiteY3-66" fmla="*/ 366986 h 674040"/>
                <a:gd name="connsiteX4-67" fmla="*/ 0 w 632441"/>
                <a:gd name="connsiteY4-68" fmla="*/ 5690 h 674040"/>
                <a:gd name="connsiteX5-69" fmla="*/ 632441 w 632441"/>
                <a:gd name="connsiteY5-70" fmla="*/ 0 h 674040"/>
                <a:gd name="connsiteX0-71" fmla="*/ 632441 w 632441"/>
                <a:gd name="connsiteY0-72" fmla="*/ 0 h 674040"/>
                <a:gd name="connsiteX1-73" fmla="*/ 333986 w 632441"/>
                <a:gd name="connsiteY1-74" fmla="*/ 369832 h 674040"/>
                <a:gd name="connsiteX2-75" fmla="*/ 315856 w 632441"/>
                <a:gd name="connsiteY2-76" fmla="*/ 674040 h 674040"/>
                <a:gd name="connsiteX3-77" fmla="*/ 298455 w 632441"/>
                <a:gd name="connsiteY3-78" fmla="*/ 366986 h 674040"/>
                <a:gd name="connsiteX4-79" fmla="*/ 0 w 632441"/>
                <a:gd name="connsiteY4-80" fmla="*/ 5690 h 674040"/>
                <a:gd name="connsiteX5-81" fmla="*/ 632441 w 632441"/>
                <a:gd name="connsiteY5-82" fmla="*/ 0 h 674040"/>
                <a:gd name="connsiteX0-83" fmla="*/ 632441 w 632441"/>
                <a:gd name="connsiteY0-84" fmla="*/ 0 h 685946"/>
                <a:gd name="connsiteX1-85" fmla="*/ 333986 w 632441"/>
                <a:gd name="connsiteY1-86" fmla="*/ 369832 h 685946"/>
                <a:gd name="connsiteX2-87" fmla="*/ 313475 w 632441"/>
                <a:gd name="connsiteY2-88" fmla="*/ 685946 h 685946"/>
                <a:gd name="connsiteX3-89" fmla="*/ 298455 w 632441"/>
                <a:gd name="connsiteY3-90" fmla="*/ 366986 h 685946"/>
                <a:gd name="connsiteX4-91" fmla="*/ 0 w 632441"/>
                <a:gd name="connsiteY4-92" fmla="*/ 5690 h 685946"/>
                <a:gd name="connsiteX5-93" fmla="*/ 632441 w 632441"/>
                <a:gd name="connsiteY5-94" fmla="*/ 0 h 68594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632441" h="685946">
                  <a:moveTo>
                    <a:pt x="632441" y="0"/>
                  </a:moveTo>
                  <a:cubicBezTo>
                    <a:pt x="600464" y="200089"/>
                    <a:pt x="330829" y="237547"/>
                    <a:pt x="333986" y="369832"/>
                  </a:cubicBezTo>
                  <a:cubicBezTo>
                    <a:pt x="321306" y="496063"/>
                    <a:pt x="319397" y="686420"/>
                    <a:pt x="313475" y="685946"/>
                  </a:cubicBezTo>
                  <a:cubicBezTo>
                    <a:pt x="313231" y="627251"/>
                    <a:pt x="298699" y="425681"/>
                    <a:pt x="298455" y="366986"/>
                  </a:cubicBezTo>
                  <a:cubicBezTo>
                    <a:pt x="281875" y="201037"/>
                    <a:pt x="40268" y="217158"/>
                    <a:pt x="0" y="5690"/>
                  </a:cubicBezTo>
                  <a:lnTo>
                    <a:pt x="6324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4170169" y="3169892"/>
              <a:ext cx="627704" cy="306839"/>
            </a:xfrm>
            <a:custGeom>
              <a:avLst/>
              <a:gdLst>
                <a:gd name="connsiteX0" fmla="*/ 299518 w 627704"/>
                <a:gd name="connsiteY0" fmla="*/ 0 h 472931"/>
                <a:gd name="connsiteX1" fmla="*/ 334127 w 627704"/>
                <a:gd name="connsiteY1" fmla="*/ 0 h 472931"/>
                <a:gd name="connsiteX2" fmla="*/ 334430 w 627704"/>
                <a:gd name="connsiteY2" fmla="*/ 61317 h 472931"/>
                <a:gd name="connsiteX3" fmla="*/ 336354 w 627704"/>
                <a:gd name="connsiteY3" fmla="*/ 316465 h 472931"/>
                <a:gd name="connsiteX4" fmla="*/ 627704 w 627704"/>
                <a:gd name="connsiteY4" fmla="*/ 472931 h 472931"/>
                <a:gd name="connsiteX5" fmla="*/ 0 w 627704"/>
                <a:gd name="connsiteY5" fmla="*/ 472931 h 472931"/>
                <a:gd name="connsiteX6" fmla="*/ 300824 w 627704"/>
                <a:gd name="connsiteY6" fmla="*/ 313619 h 472931"/>
                <a:gd name="connsiteX7" fmla="*/ 299639 w 627704"/>
                <a:gd name="connsiteY7" fmla="*/ 29134 h 472931"/>
                <a:gd name="connsiteX8" fmla="*/ 299518 w 627704"/>
                <a:gd name="connsiteY8" fmla="*/ 0 h 472931"/>
                <a:gd name="connsiteX0-1" fmla="*/ 299518 w 627704"/>
                <a:gd name="connsiteY0-2" fmla="*/ 0 h 472931"/>
                <a:gd name="connsiteX1-3" fmla="*/ 334430 w 627704"/>
                <a:gd name="connsiteY1-4" fmla="*/ 61317 h 472931"/>
                <a:gd name="connsiteX2-5" fmla="*/ 336354 w 627704"/>
                <a:gd name="connsiteY2-6" fmla="*/ 316465 h 472931"/>
                <a:gd name="connsiteX3-7" fmla="*/ 627704 w 627704"/>
                <a:gd name="connsiteY3-8" fmla="*/ 472931 h 472931"/>
                <a:gd name="connsiteX4-9" fmla="*/ 0 w 627704"/>
                <a:gd name="connsiteY4-10" fmla="*/ 472931 h 472931"/>
                <a:gd name="connsiteX5-11" fmla="*/ 300824 w 627704"/>
                <a:gd name="connsiteY5-12" fmla="*/ 313619 h 472931"/>
                <a:gd name="connsiteX6-13" fmla="*/ 299639 w 627704"/>
                <a:gd name="connsiteY6-14" fmla="*/ 29134 h 472931"/>
                <a:gd name="connsiteX7-15" fmla="*/ 299518 w 627704"/>
                <a:gd name="connsiteY7-16" fmla="*/ 0 h 472931"/>
                <a:gd name="connsiteX0-17" fmla="*/ 299639 w 627704"/>
                <a:gd name="connsiteY0-18" fmla="*/ 21027 h 464824"/>
                <a:gd name="connsiteX1-19" fmla="*/ 334430 w 627704"/>
                <a:gd name="connsiteY1-20" fmla="*/ 53210 h 464824"/>
                <a:gd name="connsiteX2-21" fmla="*/ 336354 w 627704"/>
                <a:gd name="connsiteY2-22" fmla="*/ 308358 h 464824"/>
                <a:gd name="connsiteX3-23" fmla="*/ 627704 w 627704"/>
                <a:gd name="connsiteY3-24" fmla="*/ 464824 h 464824"/>
                <a:gd name="connsiteX4-25" fmla="*/ 0 w 627704"/>
                <a:gd name="connsiteY4-26" fmla="*/ 464824 h 464824"/>
                <a:gd name="connsiteX5-27" fmla="*/ 300824 w 627704"/>
                <a:gd name="connsiteY5-28" fmla="*/ 305512 h 464824"/>
                <a:gd name="connsiteX6-29" fmla="*/ 299639 w 627704"/>
                <a:gd name="connsiteY6-30" fmla="*/ 21027 h 464824"/>
                <a:gd name="connsiteX0-31" fmla="*/ 300824 w 627704"/>
                <a:gd name="connsiteY0-32" fmla="*/ 252303 h 411615"/>
                <a:gd name="connsiteX1-33" fmla="*/ 334430 w 627704"/>
                <a:gd name="connsiteY1-34" fmla="*/ 1 h 411615"/>
                <a:gd name="connsiteX2-35" fmla="*/ 336354 w 627704"/>
                <a:gd name="connsiteY2-36" fmla="*/ 255149 h 411615"/>
                <a:gd name="connsiteX3-37" fmla="*/ 627704 w 627704"/>
                <a:gd name="connsiteY3-38" fmla="*/ 411615 h 411615"/>
                <a:gd name="connsiteX4-39" fmla="*/ 0 w 627704"/>
                <a:gd name="connsiteY4-40" fmla="*/ 411615 h 411615"/>
                <a:gd name="connsiteX5-41" fmla="*/ 300824 w 627704"/>
                <a:gd name="connsiteY5-42" fmla="*/ 252303 h 411615"/>
                <a:gd name="connsiteX0-43" fmla="*/ 300824 w 627704"/>
                <a:gd name="connsiteY0-44" fmla="*/ 126099 h 285411"/>
                <a:gd name="connsiteX1-45" fmla="*/ 317761 w 627704"/>
                <a:gd name="connsiteY1-46" fmla="*/ 3 h 285411"/>
                <a:gd name="connsiteX2-47" fmla="*/ 336354 w 627704"/>
                <a:gd name="connsiteY2-48" fmla="*/ 128945 h 285411"/>
                <a:gd name="connsiteX3-49" fmla="*/ 627704 w 627704"/>
                <a:gd name="connsiteY3-50" fmla="*/ 285411 h 285411"/>
                <a:gd name="connsiteX4-51" fmla="*/ 0 w 627704"/>
                <a:gd name="connsiteY4-52" fmla="*/ 285411 h 285411"/>
                <a:gd name="connsiteX5-53" fmla="*/ 300824 w 627704"/>
                <a:gd name="connsiteY5-54" fmla="*/ 126099 h 285411"/>
                <a:gd name="connsiteX0-55" fmla="*/ 300824 w 627704"/>
                <a:gd name="connsiteY0-56" fmla="*/ 126099 h 285411"/>
                <a:gd name="connsiteX1-57" fmla="*/ 317761 w 627704"/>
                <a:gd name="connsiteY1-58" fmla="*/ 3 h 285411"/>
                <a:gd name="connsiteX2-59" fmla="*/ 336354 w 627704"/>
                <a:gd name="connsiteY2-60" fmla="*/ 128945 h 285411"/>
                <a:gd name="connsiteX3-61" fmla="*/ 627704 w 627704"/>
                <a:gd name="connsiteY3-62" fmla="*/ 285411 h 285411"/>
                <a:gd name="connsiteX4-63" fmla="*/ 0 w 627704"/>
                <a:gd name="connsiteY4-64" fmla="*/ 285411 h 285411"/>
                <a:gd name="connsiteX5-65" fmla="*/ 300824 w 627704"/>
                <a:gd name="connsiteY5-66" fmla="*/ 126099 h 285411"/>
                <a:gd name="connsiteX0-67" fmla="*/ 300824 w 627704"/>
                <a:gd name="connsiteY0-68" fmla="*/ 126099 h 285411"/>
                <a:gd name="connsiteX1-69" fmla="*/ 317761 w 627704"/>
                <a:gd name="connsiteY1-70" fmla="*/ 3 h 285411"/>
                <a:gd name="connsiteX2-71" fmla="*/ 336354 w 627704"/>
                <a:gd name="connsiteY2-72" fmla="*/ 128945 h 285411"/>
                <a:gd name="connsiteX3-73" fmla="*/ 627704 w 627704"/>
                <a:gd name="connsiteY3-74" fmla="*/ 285411 h 285411"/>
                <a:gd name="connsiteX4-75" fmla="*/ 0 w 627704"/>
                <a:gd name="connsiteY4-76" fmla="*/ 285411 h 285411"/>
                <a:gd name="connsiteX5-77" fmla="*/ 300824 w 627704"/>
                <a:gd name="connsiteY5-78" fmla="*/ 126099 h 285411"/>
                <a:gd name="connsiteX0-79" fmla="*/ 300824 w 627704"/>
                <a:gd name="connsiteY0-80" fmla="*/ 126099 h 285411"/>
                <a:gd name="connsiteX1-81" fmla="*/ 317761 w 627704"/>
                <a:gd name="connsiteY1-82" fmla="*/ 3 h 285411"/>
                <a:gd name="connsiteX2-83" fmla="*/ 336354 w 627704"/>
                <a:gd name="connsiteY2-84" fmla="*/ 128945 h 285411"/>
                <a:gd name="connsiteX3-85" fmla="*/ 627704 w 627704"/>
                <a:gd name="connsiteY3-86" fmla="*/ 285411 h 285411"/>
                <a:gd name="connsiteX4-87" fmla="*/ 0 w 627704"/>
                <a:gd name="connsiteY4-88" fmla="*/ 285411 h 285411"/>
                <a:gd name="connsiteX5-89" fmla="*/ 300824 w 627704"/>
                <a:gd name="connsiteY5-90" fmla="*/ 126099 h 285411"/>
                <a:gd name="connsiteX0-91" fmla="*/ 300824 w 627704"/>
                <a:gd name="connsiteY0-92" fmla="*/ 126099 h 285411"/>
                <a:gd name="connsiteX1-93" fmla="*/ 317761 w 627704"/>
                <a:gd name="connsiteY1-94" fmla="*/ 3 h 285411"/>
                <a:gd name="connsiteX2-95" fmla="*/ 336354 w 627704"/>
                <a:gd name="connsiteY2-96" fmla="*/ 128945 h 285411"/>
                <a:gd name="connsiteX3-97" fmla="*/ 627704 w 627704"/>
                <a:gd name="connsiteY3-98" fmla="*/ 285411 h 285411"/>
                <a:gd name="connsiteX4-99" fmla="*/ 0 w 627704"/>
                <a:gd name="connsiteY4-100" fmla="*/ 285411 h 285411"/>
                <a:gd name="connsiteX5-101" fmla="*/ 300824 w 627704"/>
                <a:gd name="connsiteY5-102" fmla="*/ 126099 h 285411"/>
                <a:gd name="connsiteX0-103" fmla="*/ 300824 w 627704"/>
                <a:gd name="connsiteY0-104" fmla="*/ 126099 h 285411"/>
                <a:gd name="connsiteX1-105" fmla="*/ 317761 w 627704"/>
                <a:gd name="connsiteY1-106" fmla="*/ 3 h 285411"/>
                <a:gd name="connsiteX2-107" fmla="*/ 336354 w 627704"/>
                <a:gd name="connsiteY2-108" fmla="*/ 128945 h 285411"/>
                <a:gd name="connsiteX3-109" fmla="*/ 627704 w 627704"/>
                <a:gd name="connsiteY3-110" fmla="*/ 285411 h 285411"/>
                <a:gd name="connsiteX4-111" fmla="*/ 0 w 627704"/>
                <a:gd name="connsiteY4-112" fmla="*/ 285411 h 285411"/>
                <a:gd name="connsiteX5-113" fmla="*/ 300824 w 627704"/>
                <a:gd name="connsiteY5-114" fmla="*/ 126099 h 285411"/>
                <a:gd name="connsiteX0-115" fmla="*/ 300824 w 627704"/>
                <a:gd name="connsiteY0-116" fmla="*/ 126099 h 285411"/>
                <a:gd name="connsiteX1-117" fmla="*/ 317761 w 627704"/>
                <a:gd name="connsiteY1-118" fmla="*/ 3 h 285411"/>
                <a:gd name="connsiteX2-119" fmla="*/ 336354 w 627704"/>
                <a:gd name="connsiteY2-120" fmla="*/ 121801 h 285411"/>
                <a:gd name="connsiteX3-121" fmla="*/ 627704 w 627704"/>
                <a:gd name="connsiteY3-122" fmla="*/ 285411 h 285411"/>
                <a:gd name="connsiteX4-123" fmla="*/ 0 w 627704"/>
                <a:gd name="connsiteY4-124" fmla="*/ 285411 h 285411"/>
                <a:gd name="connsiteX5-125" fmla="*/ 300824 w 627704"/>
                <a:gd name="connsiteY5-126" fmla="*/ 126099 h 285411"/>
                <a:gd name="connsiteX0-127" fmla="*/ 300824 w 627704"/>
                <a:gd name="connsiteY0-128" fmla="*/ 126099 h 285411"/>
                <a:gd name="connsiteX1-129" fmla="*/ 317761 w 627704"/>
                <a:gd name="connsiteY1-130" fmla="*/ 3 h 285411"/>
                <a:gd name="connsiteX2-131" fmla="*/ 333973 w 627704"/>
                <a:gd name="connsiteY2-132" fmla="*/ 128944 h 285411"/>
                <a:gd name="connsiteX3-133" fmla="*/ 627704 w 627704"/>
                <a:gd name="connsiteY3-134" fmla="*/ 285411 h 285411"/>
                <a:gd name="connsiteX4-135" fmla="*/ 0 w 627704"/>
                <a:gd name="connsiteY4-136" fmla="*/ 285411 h 285411"/>
                <a:gd name="connsiteX5-137" fmla="*/ 300824 w 627704"/>
                <a:gd name="connsiteY5-138" fmla="*/ 126099 h 285411"/>
                <a:gd name="connsiteX0-139" fmla="*/ 300824 w 627704"/>
                <a:gd name="connsiteY0-140" fmla="*/ 126099 h 285411"/>
                <a:gd name="connsiteX1-141" fmla="*/ 317761 w 627704"/>
                <a:gd name="connsiteY1-142" fmla="*/ 3 h 285411"/>
                <a:gd name="connsiteX2-143" fmla="*/ 333973 w 627704"/>
                <a:gd name="connsiteY2-144" fmla="*/ 128944 h 285411"/>
                <a:gd name="connsiteX3-145" fmla="*/ 627704 w 627704"/>
                <a:gd name="connsiteY3-146" fmla="*/ 285411 h 285411"/>
                <a:gd name="connsiteX4-147" fmla="*/ 0 w 627704"/>
                <a:gd name="connsiteY4-148" fmla="*/ 285411 h 285411"/>
                <a:gd name="connsiteX5-149" fmla="*/ 300824 w 627704"/>
                <a:gd name="connsiteY5-150" fmla="*/ 126099 h 285411"/>
                <a:gd name="connsiteX0-151" fmla="*/ 300824 w 627704"/>
                <a:gd name="connsiteY0-152" fmla="*/ 138003 h 297315"/>
                <a:gd name="connsiteX1-153" fmla="*/ 343955 w 627704"/>
                <a:gd name="connsiteY1-154" fmla="*/ 1 h 297315"/>
                <a:gd name="connsiteX2-155" fmla="*/ 333973 w 627704"/>
                <a:gd name="connsiteY2-156" fmla="*/ 140848 h 297315"/>
                <a:gd name="connsiteX3-157" fmla="*/ 627704 w 627704"/>
                <a:gd name="connsiteY3-158" fmla="*/ 297315 h 297315"/>
                <a:gd name="connsiteX4-159" fmla="*/ 0 w 627704"/>
                <a:gd name="connsiteY4-160" fmla="*/ 297315 h 297315"/>
                <a:gd name="connsiteX5-161" fmla="*/ 300824 w 627704"/>
                <a:gd name="connsiteY5-162" fmla="*/ 138003 h 297315"/>
                <a:gd name="connsiteX0-163" fmla="*/ 300824 w 627704"/>
                <a:gd name="connsiteY0-164" fmla="*/ 142765 h 302077"/>
                <a:gd name="connsiteX1-165" fmla="*/ 320143 w 627704"/>
                <a:gd name="connsiteY1-166" fmla="*/ 1 h 302077"/>
                <a:gd name="connsiteX2-167" fmla="*/ 333973 w 627704"/>
                <a:gd name="connsiteY2-168" fmla="*/ 145610 h 302077"/>
                <a:gd name="connsiteX3-169" fmla="*/ 627704 w 627704"/>
                <a:gd name="connsiteY3-170" fmla="*/ 302077 h 302077"/>
                <a:gd name="connsiteX4-171" fmla="*/ 0 w 627704"/>
                <a:gd name="connsiteY4-172" fmla="*/ 302077 h 302077"/>
                <a:gd name="connsiteX5-173" fmla="*/ 300824 w 627704"/>
                <a:gd name="connsiteY5-174" fmla="*/ 142765 h 302077"/>
                <a:gd name="connsiteX0-175" fmla="*/ 300824 w 627704"/>
                <a:gd name="connsiteY0-176" fmla="*/ 172055 h 331367"/>
                <a:gd name="connsiteX1-177" fmla="*/ 320143 w 627704"/>
                <a:gd name="connsiteY1-178" fmla="*/ 29291 h 331367"/>
                <a:gd name="connsiteX2-179" fmla="*/ 333973 w 627704"/>
                <a:gd name="connsiteY2-180" fmla="*/ 174900 h 331367"/>
                <a:gd name="connsiteX3-181" fmla="*/ 627704 w 627704"/>
                <a:gd name="connsiteY3-182" fmla="*/ 331367 h 331367"/>
                <a:gd name="connsiteX4-183" fmla="*/ 0 w 627704"/>
                <a:gd name="connsiteY4-184" fmla="*/ 331367 h 331367"/>
                <a:gd name="connsiteX5-185" fmla="*/ 300824 w 627704"/>
                <a:gd name="connsiteY5-186" fmla="*/ 172055 h 331367"/>
                <a:gd name="connsiteX0-187" fmla="*/ 300824 w 627704"/>
                <a:gd name="connsiteY0-188" fmla="*/ 143382 h 302694"/>
                <a:gd name="connsiteX1-189" fmla="*/ 320143 w 627704"/>
                <a:gd name="connsiteY1-190" fmla="*/ 618 h 302694"/>
                <a:gd name="connsiteX2-191" fmla="*/ 333973 w 627704"/>
                <a:gd name="connsiteY2-192" fmla="*/ 146227 h 302694"/>
                <a:gd name="connsiteX3-193" fmla="*/ 627704 w 627704"/>
                <a:gd name="connsiteY3-194" fmla="*/ 302694 h 302694"/>
                <a:gd name="connsiteX4-195" fmla="*/ 0 w 627704"/>
                <a:gd name="connsiteY4-196" fmla="*/ 302694 h 302694"/>
                <a:gd name="connsiteX5-197" fmla="*/ 300824 w 627704"/>
                <a:gd name="connsiteY5-198" fmla="*/ 143382 h 302694"/>
                <a:gd name="connsiteX0-199" fmla="*/ 300824 w 627704"/>
                <a:gd name="connsiteY0-200" fmla="*/ 143382 h 302694"/>
                <a:gd name="connsiteX1-201" fmla="*/ 320143 w 627704"/>
                <a:gd name="connsiteY1-202" fmla="*/ 618 h 302694"/>
                <a:gd name="connsiteX2-203" fmla="*/ 333973 w 627704"/>
                <a:gd name="connsiteY2-204" fmla="*/ 146227 h 302694"/>
                <a:gd name="connsiteX3-205" fmla="*/ 627704 w 627704"/>
                <a:gd name="connsiteY3-206" fmla="*/ 302694 h 302694"/>
                <a:gd name="connsiteX4-207" fmla="*/ 0 w 627704"/>
                <a:gd name="connsiteY4-208" fmla="*/ 302694 h 302694"/>
                <a:gd name="connsiteX5-209" fmla="*/ 300824 w 627704"/>
                <a:gd name="connsiteY5-210" fmla="*/ 143382 h 302694"/>
                <a:gd name="connsiteX0-211" fmla="*/ 300824 w 627704"/>
                <a:gd name="connsiteY0-212" fmla="*/ 143382 h 302694"/>
                <a:gd name="connsiteX1-213" fmla="*/ 320143 w 627704"/>
                <a:gd name="connsiteY1-214" fmla="*/ 618 h 302694"/>
                <a:gd name="connsiteX2-215" fmla="*/ 333973 w 627704"/>
                <a:gd name="connsiteY2-216" fmla="*/ 146227 h 302694"/>
                <a:gd name="connsiteX3-217" fmla="*/ 627704 w 627704"/>
                <a:gd name="connsiteY3-218" fmla="*/ 302694 h 302694"/>
                <a:gd name="connsiteX4-219" fmla="*/ 0 w 627704"/>
                <a:gd name="connsiteY4-220" fmla="*/ 302694 h 302694"/>
                <a:gd name="connsiteX5-221" fmla="*/ 300824 w 627704"/>
                <a:gd name="connsiteY5-222" fmla="*/ 143382 h 302694"/>
                <a:gd name="connsiteX0-223" fmla="*/ 300824 w 627704"/>
                <a:gd name="connsiteY0-224" fmla="*/ 142764 h 302076"/>
                <a:gd name="connsiteX1-225" fmla="*/ 320143 w 627704"/>
                <a:gd name="connsiteY1-226" fmla="*/ 0 h 302076"/>
                <a:gd name="connsiteX2-227" fmla="*/ 333973 w 627704"/>
                <a:gd name="connsiteY2-228" fmla="*/ 145609 h 302076"/>
                <a:gd name="connsiteX3-229" fmla="*/ 627704 w 627704"/>
                <a:gd name="connsiteY3-230" fmla="*/ 302076 h 302076"/>
                <a:gd name="connsiteX4-231" fmla="*/ 0 w 627704"/>
                <a:gd name="connsiteY4-232" fmla="*/ 302076 h 302076"/>
                <a:gd name="connsiteX5-233" fmla="*/ 300824 w 627704"/>
                <a:gd name="connsiteY5-234" fmla="*/ 142764 h 302076"/>
                <a:gd name="connsiteX0-235" fmla="*/ 300824 w 627704"/>
                <a:gd name="connsiteY0-236" fmla="*/ 142764 h 302076"/>
                <a:gd name="connsiteX1-237" fmla="*/ 320143 w 627704"/>
                <a:gd name="connsiteY1-238" fmla="*/ 0 h 302076"/>
                <a:gd name="connsiteX2-239" fmla="*/ 333973 w 627704"/>
                <a:gd name="connsiteY2-240" fmla="*/ 145609 h 302076"/>
                <a:gd name="connsiteX3-241" fmla="*/ 627704 w 627704"/>
                <a:gd name="connsiteY3-242" fmla="*/ 302076 h 302076"/>
                <a:gd name="connsiteX4-243" fmla="*/ 0 w 627704"/>
                <a:gd name="connsiteY4-244" fmla="*/ 302076 h 302076"/>
                <a:gd name="connsiteX5-245" fmla="*/ 300824 w 627704"/>
                <a:gd name="connsiteY5-246" fmla="*/ 142764 h 302076"/>
                <a:gd name="connsiteX0-247" fmla="*/ 300824 w 627704"/>
                <a:gd name="connsiteY0-248" fmla="*/ 142764 h 302076"/>
                <a:gd name="connsiteX1-249" fmla="*/ 320143 w 627704"/>
                <a:gd name="connsiteY1-250" fmla="*/ 0 h 302076"/>
                <a:gd name="connsiteX2-251" fmla="*/ 333973 w 627704"/>
                <a:gd name="connsiteY2-252" fmla="*/ 145609 h 302076"/>
                <a:gd name="connsiteX3-253" fmla="*/ 627704 w 627704"/>
                <a:gd name="connsiteY3-254" fmla="*/ 302076 h 302076"/>
                <a:gd name="connsiteX4-255" fmla="*/ 0 w 627704"/>
                <a:gd name="connsiteY4-256" fmla="*/ 302076 h 302076"/>
                <a:gd name="connsiteX5-257" fmla="*/ 300824 w 627704"/>
                <a:gd name="connsiteY5-258" fmla="*/ 142764 h 302076"/>
                <a:gd name="connsiteX0-259" fmla="*/ 300824 w 627704"/>
                <a:gd name="connsiteY0-260" fmla="*/ 142764 h 302076"/>
                <a:gd name="connsiteX1-261" fmla="*/ 320143 w 627704"/>
                <a:gd name="connsiteY1-262" fmla="*/ 0 h 302076"/>
                <a:gd name="connsiteX2-263" fmla="*/ 333973 w 627704"/>
                <a:gd name="connsiteY2-264" fmla="*/ 145609 h 302076"/>
                <a:gd name="connsiteX3-265" fmla="*/ 627704 w 627704"/>
                <a:gd name="connsiteY3-266" fmla="*/ 302076 h 302076"/>
                <a:gd name="connsiteX4-267" fmla="*/ 0 w 627704"/>
                <a:gd name="connsiteY4-268" fmla="*/ 302076 h 302076"/>
                <a:gd name="connsiteX5-269" fmla="*/ 300824 w 627704"/>
                <a:gd name="connsiteY5-270" fmla="*/ 142764 h 302076"/>
                <a:gd name="connsiteX0-271" fmla="*/ 300824 w 627704"/>
                <a:gd name="connsiteY0-272" fmla="*/ 147527 h 306839"/>
                <a:gd name="connsiteX1-273" fmla="*/ 317762 w 627704"/>
                <a:gd name="connsiteY1-274" fmla="*/ 0 h 306839"/>
                <a:gd name="connsiteX2-275" fmla="*/ 333973 w 627704"/>
                <a:gd name="connsiteY2-276" fmla="*/ 150372 h 306839"/>
                <a:gd name="connsiteX3-277" fmla="*/ 627704 w 627704"/>
                <a:gd name="connsiteY3-278" fmla="*/ 306839 h 306839"/>
                <a:gd name="connsiteX4-279" fmla="*/ 0 w 627704"/>
                <a:gd name="connsiteY4-280" fmla="*/ 306839 h 306839"/>
                <a:gd name="connsiteX5-281" fmla="*/ 300824 w 627704"/>
                <a:gd name="connsiteY5-282" fmla="*/ 147527 h 3068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627704" h="306839">
                  <a:moveTo>
                    <a:pt x="300824" y="147527"/>
                  </a:moveTo>
                  <a:cubicBezTo>
                    <a:pt x="313700" y="82894"/>
                    <a:pt x="309879" y="73867"/>
                    <a:pt x="317762" y="0"/>
                  </a:cubicBezTo>
                  <a:cubicBezTo>
                    <a:pt x="323264" y="73770"/>
                    <a:pt x="319488" y="92517"/>
                    <a:pt x="333973" y="150372"/>
                  </a:cubicBezTo>
                  <a:cubicBezTo>
                    <a:pt x="350128" y="207289"/>
                    <a:pt x="530587" y="254684"/>
                    <a:pt x="627704" y="306839"/>
                  </a:cubicBezTo>
                  <a:lnTo>
                    <a:pt x="0" y="306839"/>
                  </a:lnTo>
                  <a:cubicBezTo>
                    <a:pt x="100275" y="253735"/>
                    <a:pt x="255318" y="233968"/>
                    <a:pt x="300824" y="1475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8" name="肘形连接符 7"/>
          <p:cNvCxnSpPr/>
          <p:nvPr/>
        </p:nvCxnSpPr>
        <p:spPr>
          <a:xfrm flipV="1">
            <a:off x="4572000" y="2221702"/>
            <a:ext cx="2088232" cy="1160521"/>
          </a:xfrm>
          <a:prstGeom prst="bentConnector3">
            <a:avLst>
              <a:gd name="adj1" fmla="val 27650"/>
            </a:avLst>
          </a:prstGeom>
          <a:ln w="12700">
            <a:solidFill>
              <a:schemeClr val="accent2"/>
            </a:solidFill>
            <a:prstDash val="sysDash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/>
          <p:nvPr/>
        </p:nvCxnSpPr>
        <p:spPr>
          <a:xfrm rot="10800000" flipV="1">
            <a:off x="2275607" y="2476561"/>
            <a:ext cx="2251431" cy="930564"/>
          </a:xfrm>
          <a:prstGeom prst="bentConnector3">
            <a:avLst>
              <a:gd name="adj1" fmla="val 30539"/>
            </a:avLst>
          </a:prstGeom>
          <a:ln w="12700">
            <a:solidFill>
              <a:schemeClr val="accent1"/>
            </a:solidFill>
            <a:prstDash val="sysDash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4"/>
          <p:cNvSpPr txBox="1">
            <a:spLocks noChangeArrowheads="1"/>
          </p:cNvSpPr>
          <p:nvPr/>
        </p:nvSpPr>
        <p:spPr bwMode="auto">
          <a:xfrm>
            <a:off x="5309398" y="2576294"/>
            <a:ext cx="2791591" cy="731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952900" y="2657828"/>
            <a:ext cx="2749309" cy="98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  <a:p>
            <a:endParaRPr lang="en-US" altLang="zh-CN" sz="1100" dirty="0">
              <a:ea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175375" y="2850047"/>
            <a:ext cx="5268421" cy="12182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 sz="2100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11660" y="2783891"/>
            <a:ext cx="5124285" cy="1299965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63" y="1371600"/>
            <a:ext cx="2340626" cy="146289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373"/>
          <a:stretch>
            <a:fillRect/>
          </a:stretch>
        </p:blipFill>
        <p:spPr>
          <a:xfrm>
            <a:off x="6443796" y="1740807"/>
            <a:ext cx="2700204" cy="232749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19889" y="1963981"/>
            <a:ext cx="3066313" cy="524555"/>
          </a:xfrm>
          <a:prstGeom prst="rect">
            <a:avLst/>
          </a:prstGeom>
        </p:spPr>
        <p:txBody>
          <a:bodyPr wrap="square" lIns="68568" tIns="34284" rIns="68568" bIns="34284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在此输入关于此标题或图形的文字描述内容或者相关的数据。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493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6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96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5547103" y="1890491"/>
            <a:ext cx="22290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这里是具体内容。</a:t>
            </a:r>
            <a:endParaRPr lang="zh-CN" dirty="0">
              <a:ea typeface="+mn-ea"/>
              <a:sym typeface="+mn-lt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5665052" y="3297715"/>
            <a:ext cx="22290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这里是具体内容。</a:t>
            </a:r>
            <a:endParaRPr lang="zh-CN" dirty="0">
              <a:ea typeface="+mn-ea"/>
              <a:sym typeface="+mn-lt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1181102" y="3297715"/>
            <a:ext cx="22290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这里是具体内容。</a:t>
            </a:r>
            <a:endParaRPr lang="zh-CN" dirty="0">
              <a:ea typeface="+mn-ea"/>
              <a:sym typeface="+mn-lt"/>
            </a:endParaRPr>
          </a:p>
        </p:txBody>
      </p: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1181101" y="1929376"/>
            <a:ext cx="22290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algn="ju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ea typeface="+mn-ea"/>
                <a:sym typeface="+mn-lt"/>
              </a:rPr>
              <a:t>这里是具体内容这里是具体内容</a:t>
            </a:r>
            <a:r>
              <a:rPr lang="en-US" altLang="zh-CN" dirty="0">
                <a:ea typeface="+mn-ea"/>
                <a:sym typeface="+mn-lt"/>
              </a:rPr>
              <a:t>,</a:t>
            </a:r>
            <a:r>
              <a:rPr lang="zh-CN" altLang="en-US" dirty="0">
                <a:ea typeface="+mn-ea"/>
                <a:sym typeface="+mn-lt"/>
              </a:rPr>
              <a:t>这里是具体内容。</a:t>
            </a:r>
            <a:endParaRPr lang="zh-CN" dirty="0">
              <a:ea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51980" y="1884254"/>
            <a:ext cx="2182719" cy="2183693"/>
            <a:chOff x="3748181" y="2082801"/>
            <a:chExt cx="1780445" cy="1780690"/>
          </a:xfrm>
        </p:grpSpPr>
        <p:sp>
          <p:nvSpPr>
            <p:cNvPr id="7" name="任意多边形 6"/>
            <p:cNvSpPr/>
            <p:nvPr/>
          </p:nvSpPr>
          <p:spPr>
            <a:xfrm>
              <a:off x="4500113" y="2844802"/>
              <a:ext cx="1028513" cy="1018689"/>
            </a:xfrm>
            <a:custGeom>
              <a:avLst/>
              <a:gdLst>
                <a:gd name="connsiteX0" fmla="*/ 1107232 w 1274186"/>
                <a:gd name="connsiteY0" fmla="*/ 0 h 1262015"/>
                <a:gd name="connsiteX1" fmla="*/ 1261066 w 1274186"/>
                <a:gd name="connsiteY1" fmla="*/ 101968 h 1262015"/>
                <a:gd name="connsiteX2" fmla="*/ 1271729 w 1274186"/>
                <a:gd name="connsiteY2" fmla="*/ 154782 h 1262015"/>
                <a:gd name="connsiteX3" fmla="*/ 1274186 w 1274186"/>
                <a:gd name="connsiteY3" fmla="*/ 154782 h 1262015"/>
                <a:gd name="connsiteX4" fmla="*/ 1273696 w 1274186"/>
                <a:gd name="connsiteY4" fmla="*/ 164527 h 1262015"/>
                <a:gd name="connsiteX5" fmla="*/ 1274186 w 1274186"/>
                <a:gd name="connsiteY5" fmla="*/ 166954 h 1262015"/>
                <a:gd name="connsiteX6" fmla="*/ 1273371 w 1274186"/>
                <a:gd name="connsiteY6" fmla="*/ 170991 h 1262015"/>
                <a:gd name="connsiteX7" fmla="*/ 1268494 w 1274186"/>
                <a:gd name="connsiteY7" fmla="*/ 267990 h 1262015"/>
                <a:gd name="connsiteX8" fmla="*/ 171618 w 1274186"/>
                <a:gd name="connsiteY8" fmla="*/ 1262015 h 1262015"/>
                <a:gd name="connsiteX9" fmla="*/ 171618 w 1274186"/>
                <a:gd name="connsiteY9" fmla="*/ 1261073 h 1262015"/>
                <a:gd name="connsiteX10" fmla="*/ 166954 w 1274186"/>
                <a:gd name="connsiteY10" fmla="*/ 1262015 h 1262015"/>
                <a:gd name="connsiteX11" fmla="*/ 0 w 1274186"/>
                <a:gd name="connsiteY11" fmla="*/ 1095061 h 1262015"/>
                <a:gd name="connsiteX12" fmla="*/ 166954 w 1274186"/>
                <a:gd name="connsiteY12" fmla="*/ 928107 h 1262015"/>
                <a:gd name="connsiteX13" fmla="*/ 180310 w 1274186"/>
                <a:gd name="connsiteY13" fmla="*/ 930804 h 1262015"/>
                <a:gd name="connsiteX14" fmla="*/ 250531 w 1274186"/>
                <a:gd name="connsiteY14" fmla="*/ 927236 h 1262015"/>
                <a:gd name="connsiteX15" fmla="*/ 929606 w 1274186"/>
                <a:gd name="connsiteY15" fmla="*/ 301768 h 1262015"/>
                <a:gd name="connsiteX16" fmla="*/ 941639 w 1274186"/>
                <a:gd name="connsiteY16" fmla="*/ 173695 h 1262015"/>
                <a:gd name="connsiteX17" fmla="*/ 940278 w 1274186"/>
                <a:gd name="connsiteY17" fmla="*/ 166954 h 1262015"/>
                <a:gd name="connsiteX18" fmla="*/ 1107232 w 1274186"/>
                <a:gd name="connsiteY18" fmla="*/ 0 h 126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4186" h="1262015">
                  <a:moveTo>
                    <a:pt x="1107232" y="0"/>
                  </a:moveTo>
                  <a:cubicBezTo>
                    <a:pt x="1176387" y="0"/>
                    <a:pt x="1235721" y="42046"/>
                    <a:pt x="1261066" y="101968"/>
                  </a:cubicBezTo>
                  <a:lnTo>
                    <a:pt x="1271729" y="154782"/>
                  </a:lnTo>
                  <a:lnTo>
                    <a:pt x="1274186" y="154782"/>
                  </a:lnTo>
                  <a:lnTo>
                    <a:pt x="1273696" y="164527"/>
                  </a:lnTo>
                  <a:lnTo>
                    <a:pt x="1274186" y="166954"/>
                  </a:lnTo>
                  <a:lnTo>
                    <a:pt x="1273371" y="170991"/>
                  </a:lnTo>
                  <a:lnTo>
                    <a:pt x="1268494" y="267990"/>
                  </a:lnTo>
                  <a:cubicBezTo>
                    <a:pt x="1212031" y="826319"/>
                    <a:pt x="742491" y="1262015"/>
                    <a:pt x="171618" y="1262015"/>
                  </a:cubicBezTo>
                  <a:lnTo>
                    <a:pt x="171618" y="1261073"/>
                  </a:lnTo>
                  <a:lnTo>
                    <a:pt x="166954" y="1262015"/>
                  </a:lnTo>
                  <a:cubicBezTo>
                    <a:pt x="74748" y="1262015"/>
                    <a:pt x="0" y="1187267"/>
                    <a:pt x="0" y="1095061"/>
                  </a:cubicBezTo>
                  <a:cubicBezTo>
                    <a:pt x="0" y="1002855"/>
                    <a:pt x="74748" y="928107"/>
                    <a:pt x="166954" y="928107"/>
                  </a:cubicBezTo>
                  <a:lnTo>
                    <a:pt x="180310" y="930804"/>
                  </a:lnTo>
                  <a:lnTo>
                    <a:pt x="250531" y="927236"/>
                  </a:lnTo>
                  <a:cubicBezTo>
                    <a:pt x="591067" y="892444"/>
                    <a:pt x="866155" y="634930"/>
                    <a:pt x="929606" y="301768"/>
                  </a:cubicBezTo>
                  <a:lnTo>
                    <a:pt x="941639" y="173695"/>
                  </a:lnTo>
                  <a:lnTo>
                    <a:pt x="940278" y="166954"/>
                  </a:lnTo>
                  <a:cubicBezTo>
                    <a:pt x="940278" y="74748"/>
                    <a:pt x="1015026" y="0"/>
                    <a:pt x="1107232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 rot="10800000">
              <a:off x="3748181" y="2082801"/>
              <a:ext cx="1028513" cy="1018689"/>
            </a:xfrm>
            <a:custGeom>
              <a:avLst/>
              <a:gdLst>
                <a:gd name="connsiteX0" fmla="*/ 1107232 w 1274186"/>
                <a:gd name="connsiteY0" fmla="*/ 0 h 1262015"/>
                <a:gd name="connsiteX1" fmla="*/ 1261066 w 1274186"/>
                <a:gd name="connsiteY1" fmla="*/ 101968 h 1262015"/>
                <a:gd name="connsiteX2" fmla="*/ 1271729 w 1274186"/>
                <a:gd name="connsiteY2" fmla="*/ 154782 h 1262015"/>
                <a:gd name="connsiteX3" fmla="*/ 1274186 w 1274186"/>
                <a:gd name="connsiteY3" fmla="*/ 154782 h 1262015"/>
                <a:gd name="connsiteX4" fmla="*/ 1273696 w 1274186"/>
                <a:gd name="connsiteY4" fmla="*/ 164527 h 1262015"/>
                <a:gd name="connsiteX5" fmla="*/ 1274186 w 1274186"/>
                <a:gd name="connsiteY5" fmla="*/ 166954 h 1262015"/>
                <a:gd name="connsiteX6" fmla="*/ 1273371 w 1274186"/>
                <a:gd name="connsiteY6" fmla="*/ 170991 h 1262015"/>
                <a:gd name="connsiteX7" fmla="*/ 1268494 w 1274186"/>
                <a:gd name="connsiteY7" fmla="*/ 267990 h 1262015"/>
                <a:gd name="connsiteX8" fmla="*/ 171618 w 1274186"/>
                <a:gd name="connsiteY8" fmla="*/ 1262015 h 1262015"/>
                <a:gd name="connsiteX9" fmla="*/ 171618 w 1274186"/>
                <a:gd name="connsiteY9" fmla="*/ 1261073 h 1262015"/>
                <a:gd name="connsiteX10" fmla="*/ 166954 w 1274186"/>
                <a:gd name="connsiteY10" fmla="*/ 1262015 h 1262015"/>
                <a:gd name="connsiteX11" fmla="*/ 0 w 1274186"/>
                <a:gd name="connsiteY11" fmla="*/ 1095061 h 1262015"/>
                <a:gd name="connsiteX12" fmla="*/ 166954 w 1274186"/>
                <a:gd name="connsiteY12" fmla="*/ 928107 h 1262015"/>
                <a:gd name="connsiteX13" fmla="*/ 180310 w 1274186"/>
                <a:gd name="connsiteY13" fmla="*/ 930804 h 1262015"/>
                <a:gd name="connsiteX14" fmla="*/ 250531 w 1274186"/>
                <a:gd name="connsiteY14" fmla="*/ 927236 h 1262015"/>
                <a:gd name="connsiteX15" fmla="*/ 929606 w 1274186"/>
                <a:gd name="connsiteY15" fmla="*/ 301768 h 1262015"/>
                <a:gd name="connsiteX16" fmla="*/ 941639 w 1274186"/>
                <a:gd name="connsiteY16" fmla="*/ 173695 h 1262015"/>
                <a:gd name="connsiteX17" fmla="*/ 940278 w 1274186"/>
                <a:gd name="connsiteY17" fmla="*/ 166954 h 1262015"/>
                <a:gd name="connsiteX18" fmla="*/ 1107232 w 1274186"/>
                <a:gd name="connsiteY18" fmla="*/ 0 h 126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4186" h="1262015">
                  <a:moveTo>
                    <a:pt x="1107232" y="0"/>
                  </a:moveTo>
                  <a:cubicBezTo>
                    <a:pt x="1176387" y="0"/>
                    <a:pt x="1235721" y="42046"/>
                    <a:pt x="1261066" y="101968"/>
                  </a:cubicBezTo>
                  <a:lnTo>
                    <a:pt x="1271729" y="154782"/>
                  </a:lnTo>
                  <a:lnTo>
                    <a:pt x="1274186" y="154782"/>
                  </a:lnTo>
                  <a:lnTo>
                    <a:pt x="1273696" y="164527"/>
                  </a:lnTo>
                  <a:lnTo>
                    <a:pt x="1274186" y="166954"/>
                  </a:lnTo>
                  <a:lnTo>
                    <a:pt x="1273371" y="170991"/>
                  </a:lnTo>
                  <a:lnTo>
                    <a:pt x="1268494" y="267990"/>
                  </a:lnTo>
                  <a:cubicBezTo>
                    <a:pt x="1212031" y="826319"/>
                    <a:pt x="742491" y="1262015"/>
                    <a:pt x="171618" y="1262015"/>
                  </a:cubicBezTo>
                  <a:lnTo>
                    <a:pt x="171618" y="1261073"/>
                  </a:lnTo>
                  <a:lnTo>
                    <a:pt x="166954" y="1262015"/>
                  </a:lnTo>
                  <a:cubicBezTo>
                    <a:pt x="74748" y="1262015"/>
                    <a:pt x="0" y="1187267"/>
                    <a:pt x="0" y="1095061"/>
                  </a:cubicBezTo>
                  <a:cubicBezTo>
                    <a:pt x="0" y="1002855"/>
                    <a:pt x="74748" y="928107"/>
                    <a:pt x="166954" y="928107"/>
                  </a:cubicBezTo>
                  <a:lnTo>
                    <a:pt x="180310" y="930804"/>
                  </a:lnTo>
                  <a:lnTo>
                    <a:pt x="250531" y="927236"/>
                  </a:lnTo>
                  <a:cubicBezTo>
                    <a:pt x="591067" y="892444"/>
                    <a:pt x="866155" y="634930"/>
                    <a:pt x="929606" y="301768"/>
                  </a:cubicBezTo>
                  <a:lnTo>
                    <a:pt x="941639" y="173695"/>
                  </a:lnTo>
                  <a:lnTo>
                    <a:pt x="940278" y="166954"/>
                  </a:lnTo>
                  <a:cubicBezTo>
                    <a:pt x="940278" y="74748"/>
                    <a:pt x="1015026" y="0"/>
                    <a:pt x="1107232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 rot="16200000">
              <a:off x="4505025" y="2087713"/>
              <a:ext cx="1028513" cy="1018689"/>
            </a:xfrm>
            <a:custGeom>
              <a:avLst/>
              <a:gdLst>
                <a:gd name="connsiteX0" fmla="*/ 1107232 w 1274186"/>
                <a:gd name="connsiteY0" fmla="*/ 0 h 1262015"/>
                <a:gd name="connsiteX1" fmla="*/ 1261066 w 1274186"/>
                <a:gd name="connsiteY1" fmla="*/ 101968 h 1262015"/>
                <a:gd name="connsiteX2" fmla="*/ 1271729 w 1274186"/>
                <a:gd name="connsiteY2" fmla="*/ 154782 h 1262015"/>
                <a:gd name="connsiteX3" fmla="*/ 1274186 w 1274186"/>
                <a:gd name="connsiteY3" fmla="*/ 154782 h 1262015"/>
                <a:gd name="connsiteX4" fmla="*/ 1273696 w 1274186"/>
                <a:gd name="connsiteY4" fmla="*/ 164527 h 1262015"/>
                <a:gd name="connsiteX5" fmla="*/ 1274186 w 1274186"/>
                <a:gd name="connsiteY5" fmla="*/ 166954 h 1262015"/>
                <a:gd name="connsiteX6" fmla="*/ 1273371 w 1274186"/>
                <a:gd name="connsiteY6" fmla="*/ 170991 h 1262015"/>
                <a:gd name="connsiteX7" fmla="*/ 1268494 w 1274186"/>
                <a:gd name="connsiteY7" fmla="*/ 267990 h 1262015"/>
                <a:gd name="connsiteX8" fmla="*/ 171618 w 1274186"/>
                <a:gd name="connsiteY8" fmla="*/ 1262015 h 1262015"/>
                <a:gd name="connsiteX9" fmla="*/ 171618 w 1274186"/>
                <a:gd name="connsiteY9" fmla="*/ 1261073 h 1262015"/>
                <a:gd name="connsiteX10" fmla="*/ 166954 w 1274186"/>
                <a:gd name="connsiteY10" fmla="*/ 1262015 h 1262015"/>
                <a:gd name="connsiteX11" fmla="*/ 0 w 1274186"/>
                <a:gd name="connsiteY11" fmla="*/ 1095061 h 1262015"/>
                <a:gd name="connsiteX12" fmla="*/ 166954 w 1274186"/>
                <a:gd name="connsiteY12" fmla="*/ 928107 h 1262015"/>
                <a:gd name="connsiteX13" fmla="*/ 180310 w 1274186"/>
                <a:gd name="connsiteY13" fmla="*/ 930804 h 1262015"/>
                <a:gd name="connsiteX14" fmla="*/ 250531 w 1274186"/>
                <a:gd name="connsiteY14" fmla="*/ 927236 h 1262015"/>
                <a:gd name="connsiteX15" fmla="*/ 929606 w 1274186"/>
                <a:gd name="connsiteY15" fmla="*/ 301768 h 1262015"/>
                <a:gd name="connsiteX16" fmla="*/ 941639 w 1274186"/>
                <a:gd name="connsiteY16" fmla="*/ 173695 h 1262015"/>
                <a:gd name="connsiteX17" fmla="*/ 940278 w 1274186"/>
                <a:gd name="connsiteY17" fmla="*/ 166954 h 1262015"/>
                <a:gd name="connsiteX18" fmla="*/ 1107232 w 1274186"/>
                <a:gd name="connsiteY18" fmla="*/ 0 h 126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4186" h="1262015">
                  <a:moveTo>
                    <a:pt x="1107232" y="0"/>
                  </a:moveTo>
                  <a:cubicBezTo>
                    <a:pt x="1176387" y="0"/>
                    <a:pt x="1235721" y="42046"/>
                    <a:pt x="1261066" y="101968"/>
                  </a:cubicBezTo>
                  <a:lnTo>
                    <a:pt x="1271729" y="154782"/>
                  </a:lnTo>
                  <a:lnTo>
                    <a:pt x="1274186" y="154782"/>
                  </a:lnTo>
                  <a:lnTo>
                    <a:pt x="1273696" y="164527"/>
                  </a:lnTo>
                  <a:lnTo>
                    <a:pt x="1274186" y="166954"/>
                  </a:lnTo>
                  <a:lnTo>
                    <a:pt x="1273371" y="170991"/>
                  </a:lnTo>
                  <a:lnTo>
                    <a:pt x="1268494" y="267990"/>
                  </a:lnTo>
                  <a:cubicBezTo>
                    <a:pt x="1212031" y="826319"/>
                    <a:pt x="742491" y="1262015"/>
                    <a:pt x="171618" y="1262015"/>
                  </a:cubicBezTo>
                  <a:lnTo>
                    <a:pt x="171618" y="1261073"/>
                  </a:lnTo>
                  <a:lnTo>
                    <a:pt x="166954" y="1262015"/>
                  </a:lnTo>
                  <a:cubicBezTo>
                    <a:pt x="74748" y="1262015"/>
                    <a:pt x="0" y="1187267"/>
                    <a:pt x="0" y="1095061"/>
                  </a:cubicBezTo>
                  <a:cubicBezTo>
                    <a:pt x="0" y="1002855"/>
                    <a:pt x="74748" y="928107"/>
                    <a:pt x="166954" y="928107"/>
                  </a:cubicBezTo>
                  <a:lnTo>
                    <a:pt x="180310" y="930804"/>
                  </a:lnTo>
                  <a:lnTo>
                    <a:pt x="250531" y="927236"/>
                  </a:lnTo>
                  <a:cubicBezTo>
                    <a:pt x="591067" y="892444"/>
                    <a:pt x="866155" y="634930"/>
                    <a:pt x="929606" y="301768"/>
                  </a:cubicBezTo>
                  <a:lnTo>
                    <a:pt x="941639" y="173695"/>
                  </a:lnTo>
                  <a:lnTo>
                    <a:pt x="940278" y="166954"/>
                  </a:lnTo>
                  <a:cubicBezTo>
                    <a:pt x="940278" y="74748"/>
                    <a:pt x="1015026" y="0"/>
                    <a:pt x="1107232" y="0"/>
                  </a:cubicBez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rot="5400000">
              <a:off x="3743269" y="2839890"/>
              <a:ext cx="1028513" cy="1018689"/>
            </a:xfrm>
            <a:custGeom>
              <a:avLst/>
              <a:gdLst>
                <a:gd name="connsiteX0" fmla="*/ 1107232 w 1274186"/>
                <a:gd name="connsiteY0" fmla="*/ 0 h 1262015"/>
                <a:gd name="connsiteX1" fmla="*/ 1261066 w 1274186"/>
                <a:gd name="connsiteY1" fmla="*/ 101968 h 1262015"/>
                <a:gd name="connsiteX2" fmla="*/ 1271729 w 1274186"/>
                <a:gd name="connsiteY2" fmla="*/ 154782 h 1262015"/>
                <a:gd name="connsiteX3" fmla="*/ 1274186 w 1274186"/>
                <a:gd name="connsiteY3" fmla="*/ 154782 h 1262015"/>
                <a:gd name="connsiteX4" fmla="*/ 1273696 w 1274186"/>
                <a:gd name="connsiteY4" fmla="*/ 164527 h 1262015"/>
                <a:gd name="connsiteX5" fmla="*/ 1274186 w 1274186"/>
                <a:gd name="connsiteY5" fmla="*/ 166954 h 1262015"/>
                <a:gd name="connsiteX6" fmla="*/ 1273371 w 1274186"/>
                <a:gd name="connsiteY6" fmla="*/ 170991 h 1262015"/>
                <a:gd name="connsiteX7" fmla="*/ 1268494 w 1274186"/>
                <a:gd name="connsiteY7" fmla="*/ 267990 h 1262015"/>
                <a:gd name="connsiteX8" fmla="*/ 171618 w 1274186"/>
                <a:gd name="connsiteY8" fmla="*/ 1262015 h 1262015"/>
                <a:gd name="connsiteX9" fmla="*/ 171618 w 1274186"/>
                <a:gd name="connsiteY9" fmla="*/ 1261073 h 1262015"/>
                <a:gd name="connsiteX10" fmla="*/ 166954 w 1274186"/>
                <a:gd name="connsiteY10" fmla="*/ 1262015 h 1262015"/>
                <a:gd name="connsiteX11" fmla="*/ 0 w 1274186"/>
                <a:gd name="connsiteY11" fmla="*/ 1095061 h 1262015"/>
                <a:gd name="connsiteX12" fmla="*/ 166954 w 1274186"/>
                <a:gd name="connsiteY12" fmla="*/ 928107 h 1262015"/>
                <a:gd name="connsiteX13" fmla="*/ 180310 w 1274186"/>
                <a:gd name="connsiteY13" fmla="*/ 930804 h 1262015"/>
                <a:gd name="connsiteX14" fmla="*/ 250531 w 1274186"/>
                <a:gd name="connsiteY14" fmla="*/ 927236 h 1262015"/>
                <a:gd name="connsiteX15" fmla="*/ 929606 w 1274186"/>
                <a:gd name="connsiteY15" fmla="*/ 301768 h 1262015"/>
                <a:gd name="connsiteX16" fmla="*/ 941639 w 1274186"/>
                <a:gd name="connsiteY16" fmla="*/ 173695 h 1262015"/>
                <a:gd name="connsiteX17" fmla="*/ 940278 w 1274186"/>
                <a:gd name="connsiteY17" fmla="*/ 166954 h 1262015"/>
                <a:gd name="connsiteX18" fmla="*/ 1107232 w 1274186"/>
                <a:gd name="connsiteY18" fmla="*/ 0 h 126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74186" h="1262015">
                  <a:moveTo>
                    <a:pt x="1107232" y="0"/>
                  </a:moveTo>
                  <a:cubicBezTo>
                    <a:pt x="1176387" y="0"/>
                    <a:pt x="1235721" y="42046"/>
                    <a:pt x="1261066" y="101968"/>
                  </a:cubicBezTo>
                  <a:lnTo>
                    <a:pt x="1271729" y="154782"/>
                  </a:lnTo>
                  <a:lnTo>
                    <a:pt x="1274186" y="154782"/>
                  </a:lnTo>
                  <a:lnTo>
                    <a:pt x="1273696" y="164527"/>
                  </a:lnTo>
                  <a:lnTo>
                    <a:pt x="1274186" y="166954"/>
                  </a:lnTo>
                  <a:lnTo>
                    <a:pt x="1273371" y="170991"/>
                  </a:lnTo>
                  <a:lnTo>
                    <a:pt x="1268494" y="267990"/>
                  </a:lnTo>
                  <a:cubicBezTo>
                    <a:pt x="1212031" y="826319"/>
                    <a:pt x="742491" y="1262015"/>
                    <a:pt x="171618" y="1262015"/>
                  </a:cubicBezTo>
                  <a:lnTo>
                    <a:pt x="171618" y="1261073"/>
                  </a:lnTo>
                  <a:lnTo>
                    <a:pt x="166954" y="1262015"/>
                  </a:lnTo>
                  <a:cubicBezTo>
                    <a:pt x="74748" y="1262015"/>
                    <a:pt x="0" y="1187267"/>
                    <a:pt x="0" y="1095061"/>
                  </a:cubicBezTo>
                  <a:cubicBezTo>
                    <a:pt x="0" y="1002855"/>
                    <a:pt x="74748" y="928107"/>
                    <a:pt x="166954" y="928107"/>
                  </a:cubicBezTo>
                  <a:lnTo>
                    <a:pt x="180310" y="930804"/>
                  </a:lnTo>
                  <a:lnTo>
                    <a:pt x="250531" y="927236"/>
                  </a:lnTo>
                  <a:cubicBezTo>
                    <a:pt x="591067" y="892444"/>
                    <a:pt x="866155" y="634930"/>
                    <a:pt x="929606" y="301768"/>
                  </a:cubicBezTo>
                  <a:lnTo>
                    <a:pt x="941639" y="173695"/>
                  </a:lnTo>
                  <a:lnTo>
                    <a:pt x="940278" y="166954"/>
                  </a:lnTo>
                  <a:cubicBezTo>
                    <a:pt x="940278" y="74748"/>
                    <a:pt x="1015026" y="0"/>
                    <a:pt x="1107232" y="0"/>
                  </a:cubicBez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" name="组合 19"/>
            <p:cNvGrpSpPr/>
            <p:nvPr/>
          </p:nvGrpSpPr>
          <p:grpSpPr>
            <a:xfrm>
              <a:off x="4386310" y="2542999"/>
              <a:ext cx="558747" cy="850171"/>
              <a:chOff x="4406953" y="2719146"/>
              <a:chExt cx="493863" cy="751446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4406953" y="2719146"/>
                <a:ext cx="325368" cy="453192"/>
              </a:xfrm>
              <a:custGeom>
                <a:avLst/>
                <a:gdLst>
                  <a:gd name="T0" fmla="*/ 70 w 71"/>
                  <a:gd name="T1" fmla="*/ 85 h 99"/>
                  <a:gd name="T2" fmla="*/ 59 w 71"/>
                  <a:gd name="T3" fmla="*/ 48 h 99"/>
                  <a:gd name="T4" fmla="*/ 24 w 71"/>
                  <a:gd name="T5" fmla="*/ 6 h 99"/>
                  <a:gd name="T6" fmla="*/ 8 w 71"/>
                  <a:gd name="T7" fmla="*/ 4 h 99"/>
                  <a:gd name="T8" fmla="*/ 2 w 71"/>
                  <a:gd name="T9" fmla="*/ 19 h 99"/>
                  <a:gd name="T10" fmla="*/ 20 w 71"/>
                  <a:gd name="T11" fmla="*/ 70 h 99"/>
                  <a:gd name="T12" fmla="*/ 46 w 71"/>
                  <a:gd name="T13" fmla="*/ 99 h 99"/>
                  <a:gd name="T14" fmla="*/ 70 w 71"/>
                  <a:gd name="T15" fmla="*/ 85 h 99"/>
                  <a:gd name="T16" fmla="*/ 37 w 71"/>
                  <a:gd name="T17" fmla="*/ 35 h 99"/>
                  <a:gd name="T18" fmla="*/ 38 w 71"/>
                  <a:gd name="T19" fmla="*/ 37 h 99"/>
                  <a:gd name="T20" fmla="*/ 37 w 71"/>
                  <a:gd name="T21" fmla="*/ 39 h 99"/>
                  <a:gd name="T22" fmla="*/ 35 w 71"/>
                  <a:gd name="T23" fmla="*/ 39 h 99"/>
                  <a:gd name="T24" fmla="*/ 34 w 71"/>
                  <a:gd name="T25" fmla="*/ 39 h 99"/>
                  <a:gd name="T26" fmla="*/ 33 w 71"/>
                  <a:gd name="T27" fmla="*/ 38 h 99"/>
                  <a:gd name="T28" fmla="*/ 15 w 71"/>
                  <a:gd name="T29" fmla="*/ 14 h 99"/>
                  <a:gd name="T30" fmla="*/ 16 w 71"/>
                  <a:gd name="T31" fmla="*/ 10 h 99"/>
                  <a:gd name="T32" fmla="*/ 18 w 71"/>
                  <a:gd name="T33" fmla="*/ 10 h 99"/>
                  <a:gd name="T34" fmla="*/ 20 w 71"/>
                  <a:gd name="T35" fmla="*/ 11 h 99"/>
                  <a:gd name="T36" fmla="*/ 37 w 71"/>
                  <a:gd name="T37" fmla="*/ 3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1" h="99">
                    <a:moveTo>
                      <a:pt x="70" y="85"/>
                    </a:moveTo>
                    <a:cubicBezTo>
                      <a:pt x="71" y="71"/>
                      <a:pt x="67" y="57"/>
                      <a:pt x="59" y="48"/>
                    </a:cubicBezTo>
                    <a:cubicBezTo>
                      <a:pt x="43" y="32"/>
                      <a:pt x="33" y="18"/>
                      <a:pt x="24" y="6"/>
                    </a:cubicBezTo>
                    <a:cubicBezTo>
                      <a:pt x="20" y="2"/>
                      <a:pt x="14" y="0"/>
                      <a:pt x="8" y="4"/>
                    </a:cubicBezTo>
                    <a:cubicBezTo>
                      <a:pt x="2" y="7"/>
                      <a:pt x="0" y="13"/>
                      <a:pt x="2" y="19"/>
                    </a:cubicBezTo>
                    <a:cubicBezTo>
                      <a:pt x="6" y="31"/>
                      <a:pt x="13" y="47"/>
                      <a:pt x="20" y="70"/>
                    </a:cubicBezTo>
                    <a:cubicBezTo>
                      <a:pt x="23" y="82"/>
                      <a:pt x="33" y="92"/>
                      <a:pt x="46" y="99"/>
                    </a:cubicBezTo>
                    <a:lnTo>
                      <a:pt x="70" y="85"/>
                    </a:lnTo>
                    <a:close/>
                    <a:moveTo>
                      <a:pt x="37" y="35"/>
                    </a:moveTo>
                    <a:cubicBezTo>
                      <a:pt x="38" y="36"/>
                      <a:pt x="38" y="36"/>
                      <a:pt x="38" y="37"/>
                    </a:cubicBezTo>
                    <a:cubicBezTo>
                      <a:pt x="38" y="38"/>
                      <a:pt x="37" y="38"/>
                      <a:pt x="37" y="39"/>
                    </a:cubicBezTo>
                    <a:cubicBezTo>
                      <a:pt x="36" y="39"/>
                      <a:pt x="35" y="39"/>
                      <a:pt x="35" y="39"/>
                    </a:cubicBezTo>
                    <a:cubicBezTo>
                      <a:pt x="35" y="39"/>
                      <a:pt x="34" y="39"/>
                      <a:pt x="34" y="39"/>
                    </a:cubicBezTo>
                    <a:cubicBezTo>
                      <a:pt x="34" y="39"/>
                      <a:pt x="33" y="39"/>
                      <a:pt x="33" y="38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3"/>
                      <a:pt x="15" y="11"/>
                      <a:pt x="16" y="10"/>
                    </a:cubicBezTo>
                    <a:cubicBezTo>
                      <a:pt x="17" y="10"/>
                      <a:pt x="17" y="9"/>
                      <a:pt x="18" y="10"/>
                    </a:cubicBezTo>
                    <a:cubicBezTo>
                      <a:pt x="19" y="10"/>
                      <a:pt x="19" y="10"/>
                      <a:pt x="20" y="11"/>
                    </a:cubicBezTo>
                    <a:lnTo>
                      <a:pt x="37" y="35"/>
                    </a:lnTo>
                    <a:close/>
                  </a:path>
                </a:pathLst>
              </a:custGeom>
              <a:solidFill>
                <a:srgbClr val="1C3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Freeform 39"/>
              <p:cNvSpPr/>
              <p:nvPr/>
            </p:nvSpPr>
            <p:spPr bwMode="auto">
              <a:xfrm>
                <a:off x="4635485" y="3141350"/>
                <a:ext cx="123950" cy="87153"/>
              </a:xfrm>
              <a:custGeom>
                <a:avLst/>
                <a:gdLst>
                  <a:gd name="T0" fmla="*/ 1 w 27"/>
                  <a:gd name="T1" fmla="*/ 17 h 19"/>
                  <a:gd name="T2" fmla="*/ 3 w 27"/>
                  <a:gd name="T3" fmla="*/ 19 h 19"/>
                  <a:gd name="T4" fmla="*/ 7 w 27"/>
                  <a:gd name="T5" fmla="*/ 18 h 19"/>
                  <a:gd name="T6" fmla="*/ 25 w 27"/>
                  <a:gd name="T7" fmla="*/ 8 h 19"/>
                  <a:gd name="T8" fmla="*/ 26 w 27"/>
                  <a:gd name="T9" fmla="*/ 2 h 19"/>
                  <a:gd name="T10" fmla="*/ 21 w 27"/>
                  <a:gd name="T11" fmla="*/ 1 h 19"/>
                  <a:gd name="T12" fmla="*/ 3 w 27"/>
                  <a:gd name="T13" fmla="*/ 12 h 19"/>
                  <a:gd name="T14" fmla="*/ 1 w 27"/>
                  <a:gd name="T1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9">
                    <a:moveTo>
                      <a:pt x="1" y="17"/>
                    </a:moveTo>
                    <a:cubicBezTo>
                      <a:pt x="2" y="18"/>
                      <a:pt x="2" y="19"/>
                      <a:pt x="3" y="19"/>
                    </a:cubicBezTo>
                    <a:cubicBezTo>
                      <a:pt x="4" y="19"/>
                      <a:pt x="6" y="19"/>
                      <a:pt x="7" y="1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7" y="6"/>
                      <a:pt x="27" y="4"/>
                      <a:pt x="26" y="2"/>
                    </a:cubicBezTo>
                    <a:cubicBezTo>
                      <a:pt x="25" y="0"/>
                      <a:pt x="23" y="0"/>
                      <a:pt x="21" y="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3"/>
                      <a:pt x="0" y="15"/>
                      <a:pt x="1" y="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41"/>
              <p:cNvSpPr/>
              <p:nvPr/>
            </p:nvSpPr>
            <p:spPr bwMode="auto">
              <a:xfrm>
                <a:off x="4639359" y="3191705"/>
                <a:ext cx="261457" cy="278887"/>
              </a:xfrm>
              <a:custGeom>
                <a:avLst/>
                <a:gdLst>
                  <a:gd name="T0" fmla="*/ 7 w 57"/>
                  <a:gd name="T1" fmla="*/ 38 h 61"/>
                  <a:gd name="T2" fmla="*/ 44 w 57"/>
                  <a:gd name="T3" fmla="*/ 61 h 61"/>
                  <a:gd name="T4" fmla="*/ 46 w 57"/>
                  <a:gd name="T5" fmla="*/ 60 h 61"/>
                  <a:gd name="T6" fmla="*/ 32 w 57"/>
                  <a:gd name="T7" fmla="*/ 36 h 61"/>
                  <a:gd name="T8" fmla="*/ 23 w 57"/>
                  <a:gd name="T9" fmla="*/ 31 h 61"/>
                  <a:gd name="T10" fmla="*/ 25 w 57"/>
                  <a:gd name="T11" fmla="*/ 20 h 61"/>
                  <a:gd name="T12" fmla="*/ 37 w 57"/>
                  <a:gd name="T13" fmla="*/ 23 h 61"/>
                  <a:gd name="T14" fmla="*/ 36 w 57"/>
                  <a:gd name="T15" fmla="*/ 34 h 61"/>
                  <a:gd name="T16" fmla="*/ 50 w 57"/>
                  <a:gd name="T17" fmla="*/ 58 h 61"/>
                  <a:gd name="T18" fmla="*/ 52 w 57"/>
                  <a:gd name="T19" fmla="*/ 57 h 61"/>
                  <a:gd name="T20" fmla="*/ 50 w 57"/>
                  <a:gd name="T21" fmla="*/ 13 h 61"/>
                  <a:gd name="T22" fmla="*/ 18 w 57"/>
                  <a:gd name="T23" fmla="*/ 7 h 61"/>
                  <a:gd name="T24" fmla="*/ 7 w 57"/>
                  <a:gd name="T2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61">
                    <a:moveTo>
                      <a:pt x="7" y="38"/>
                    </a:moveTo>
                    <a:cubicBezTo>
                      <a:pt x="13" y="49"/>
                      <a:pt x="35" y="45"/>
                      <a:pt x="44" y="61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29" y="36"/>
                      <a:pt x="25" y="35"/>
                      <a:pt x="23" y="31"/>
                    </a:cubicBezTo>
                    <a:cubicBezTo>
                      <a:pt x="21" y="27"/>
                      <a:pt x="22" y="22"/>
                      <a:pt x="25" y="20"/>
                    </a:cubicBezTo>
                    <a:cubicBezTo>
                      <a:pt x="29" y="17"/>
                      <a:pt x="34" y="19"/>
                      <a:pt x="37" y="23"/>
                    </a:cubicBezTo>
                    <a:cubicBezTo>
                      <a:pt x="39" y="27"/>
                      <a:pt x="38" y="31"/>
                      <a:pt x="36" y="34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43" y="41"/>
                      <a:pt x="57" y="23"/>
                      <a:pt x="50" y="13"/>
                    </a:cubicBezTo>
                    <a:cubicBezTo>
                      <a:pt x="44" y="2"/>
                      <a:pt x="30" y="0"/>
                      <a:pt x="18" y="7"/>
                    </a:cubicBezTo>
                    <a:cubicBezTo>
                      <a:pt x="6" y="14"/>
                      <a:pt x="0" y="27"/>
                      <a:pt x="7" y="38"/>
                    </a:cubicBezTo>
                    <a:close/>
                  </a:path>
                </a:pathLst>
              </a:custGeom>
              <a:solidFill>
                <a:srgbClr val="1C3A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8" y="1455"/>
            <a:ext cx="9144018" cy="514808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511659" y="683394"/>
            <a:ext cx="6439851" cy="2897204"/>
          </a:xfrm>
          <a:prstGeom prst="rect">
            <a:avLst/>
          </a:prstGeom>
          <a:solidFill>
            <a:schemeClr val="tx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511659" y="1175989"/>
            <a:ext cx="221990" cy="19120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205286" y="2107362"/>
            <a:ext cx="4284476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buClrTx/>
              <a:buSzTx/>
              <a:buFontTx/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动态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PPT/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产品推广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总结计划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述职报告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/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商业策划等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82964" y="1246168"/>
            <a:ext cx="5404741" cy="80233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 谢谢观看</a:t>
            </a:r>
            <a:endParaRPr lang="zh-CN" altLang="en-US" sz="3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32700" y="2896331"/>
            <a:ext cx="4284476" cy="252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buClrTx/>
              <a:buSzTx/>
              <a:buFontTx/>
              <a:buNone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汇报人：    时间：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2019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年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x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月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x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日</a:t>
            </a: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86325" y="683394"/>
            <a:ext cx="193548" cy="4925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4"/>
          <p:cNvSpPr txBox="1"/>
          <p:nvPr/>
        </p:nvSpPr>
        <p:spPr>
          <a:xfrm>
            <a:off x="2232700" y="2375604"/>
            <a:ext cx="4556826" cy="41870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</a:rPr>
              <a:t>Chinadaily.com.cn is the largest English portal in China, providing news, business information, BBS, learning materials. The Website has channels as China,</a:t>
            </a:r>
            <a:endParaRPr lang="id-ID" altLang="zh-CN" sz="600" dirty="0">
              <a:solidFill>
                <a:schemeClr val="bg1">
                  <a:lumMod val="95000"/>
                </a:schemeClr>
              </a:solidFill>
              <a:latin typeface="Lato" pitchFamily="34" charset="0"/>
              <a:ea typeface="Clear Sans Light" pitchFamily="34" charset="0"/>
              <a:cs typeface="Clear Sans Ligh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build="p"/>
      <p:bldP spid="7" grpId="0"/>
      <p:bldP spid="10" grpId="0" animBg="1"/>
      <p:bldP spid="11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ags/tag13.xml><?xml version="1.0" encoding="utf-8"?>
<p:tagLst xmlns:p="http://schemas.openxmlformats.org/presentationml/2006/main">
  <p:tag name="PA" val="v3.0.0"/>
</p:tagLst>
</file>

<file path=ppt/tags/tag14.xml><?xml version="1.0" encoding="utf-8"?>
<p:tagLst xmlns:p="http://schemas.openxmlformats.org/presentationml/2006/main">
  <p:tag name="PA" val="v3.0.0"/>
</p:tagLst>
</file>

<file path=ppt/tags/tag15.xml><?xml version="1.0" encoding="utf-8"?>
<p:tagLst xmlns:p="http://schemas.openxmlformats.org/presentationml/2006/main">
  <p:tag name="PA" val="v3.0.0"/>
</p:tagLst>
</file>

<file path=ppt/tags/tag16.xml><?xml version="1.0" encoding="utf-8"?>
<p:tagLst xmlns:p="http://schemas.openxmlformats.org/presentationml/2006/main">
  <p:tag name="PA" val="v3.0.0"/>
</p:tagLst>
</file>

<file path=ppt/tags/tag17.xml><?xml version="1.0" encoding="utf-8"?>
<p:tagLst xmlns:p="http://schemas.openxmlformats.org/presentationml/2006/main">
  <p:tag name="PA" val="v3.0.0"/>
</p:tagLst>
</file>

<file path=ppt/tags/tag18.xml><?xml version="1.0" encoding="utf-8"?>
<p:tagLst xmlns:p="http://schemas.openxmlformats.org/presentationml/2006/main">
  <p:tag name="PA" val="v3.0.0"/>
</p:tagLst>
</file>

<file path=ppt/tags/tag19.xml><?xml version="1.0" encoding="utf-8"?>
<p:tagLst xmlns:p="http://schemas.openxmlformats.org/presentationml/2006/main">
  <p:tag name="PA" val="v3.0.0"/>
</p:tagLst>
</file>

<file path=ppt/tags/tag20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自定义 105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7F7F7F"/>
      </a:accent2>
      <a:accent3>
        <a:srgbClr val="FF0000"/>
      </a:accent3>
      <a:accent4>
        <a:srgbClr val="7F7F7F"/>
      </a:accent4>
      <a:accent5>
        <a:srgbClr val="FF0000"/>
      </a:accent5>
      <a:accent6>
        <a:srgbClr val="7F7F7F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4040</Words>
  <Application>WPS 演示</Application>
  <PresentationFormat>自定义</PresentationFormat>
  <Paragraphs>346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Lato Light</vt:lpstr>
      <vt:lpstr>Open Sans</vt:lpstr>
      <vt:lpstr>Lato Regular</vt:lpstr>
      <vt:lpstr>Lato Hairline</vt:lpstr>
      <vt:lpstr>Lato Light</vt:lpstr>
      <vt:lpstr>Verdana</vt:lpstr>
      <vt:lpstr>Calibri</vt:lpstr>
      <vt:lpstr>Lato</vt:lpstr>
      <vt:lpstr>Clear Sans Light</vt:lpstr>
      <vt:lpstr>IrisUPC</vt:lpstr>
      <vt:lpstr>微软雅黑 Light</vt:lpstr>
      <vt:lpstr>华文细黑</vt:lpstr>
      <vt:lpstr>FontAwesome</vt:lpstr>
      <vt:lpstr>Impact</vt:lpstr>
      <vt:lpstr>Segoe Print</vt:lpstr>
      <vt:lpstr>Arial Unicode MS</vt:lpstr>
      <vt:lpstr>等线 Light</vt:lpstr>
      <vt:lpstr>Calibri Light</vt:lpstr>
      <vt:lpstr>等线</vt:lpstr>
      <vt:lpstr>Helvetica Light</vt:lpstr>
      <vt:lpstr>Roboto</vt:lpstr>
      <vt:lpstr>Fira Sans Medium Italic</vt:lpstr>
      <vt:lpstr>Clear Sans</vt:lpstr>
      <vt:lpstr>Wide Latin</vt:lpstr>
      <vt:lpstr>Malgun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194</cp:revision>
  <dcterms:created xsi:type="dcterms:W3CDTF">2017-06-22T09:46:00Z</dcterms:created>
  <dcterms:modified xsi:type="dcterms:W3CDTF">2018-05-07T03:37:02Z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