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566201024"/>
        <c:axId val="1566214080"/>
      </c:barChart>
      <c:catAx>
        <c:axId val="15662010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566214080"/>
        <c:crosses val="autoZero"/>
        <c:auto val="1"/>
        <c:lblAlgn val="ctr"/>
        <c:lblOffset val="100"/>
        <c:noMultiLvlLbl val="0"/>
      </c:catAx>
      <c:valAx>
        <c:axId val="1566214080"/>
        <c:scaling>
          <c:orientation val="minMax"/>
        </c:scaling>
        <c:delete val="1"/>
        <c:axPos val="l"/>
        <c:numFmt formatCode="General" sourceLinked="1"/>
        <c:majorTickMark val="out"/>
        <c:minorTickMark val="none"/>
        <c:tickLblPos val="nextTo"/>
        <c:crossAx val="156620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2020/6/29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2020/6/29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小组实训报告</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电脑办公桌面工作报告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110</TotalTime>
  <Words>2283</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맑은 고딕</vt:lpstr>
      <vt:lpstr>Microsoft JhengHei UI Light</vt:lpstr>
      <vt:lpstr>Microsoft YaHei UI Light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电脑办公桌面工作报告PPT模板</dc:title>
  <dc:creator>优品PPT</dc:creator>
  <cp:keywords/>
  <dc:description>http://www.ypppt.com/</dc:description>
  <cp:lastModifiedBy>faith123</cp:lastModifiedBy>
  <cp:revision>32</cp:revision>
  <dcterms:created xsi:type="dcterms:W3CDTF">2017-03-23T09:44:47Z</dcterms:created>
  <dcterms:modified xsi:type="dcterms:W3CDTF">2020-06-29T05:45:44Z</dcterms:modified>
</cp:coreProperties>
</file>